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440" r:id="rId2"/>
    <p:sldId id="430" r:id="rId3"/>
    <p:sldId id="368" r:id="rId4"/>
    <p:sldId id="369" r:id="rId5"/>
    <p:sldId id="431" r:id="rId6"/>
    <p:sldId id="396" r:id="rId7"/>
    <p:sldId id="370" r:id="rId8"/>
    <p:sldId id="395" r:id="rId9"/>
    <p:sldId id="406" r:id="rId10"/>
    <p:sldId id="407" r:id="rId11"/>
    <p:sldId id="399" r:id="rId12"/>
    <p:sldId id="373" r:id="rId13"/>
    <p:sldId id="376" r:id="rId14"/>
    <p:sldId id="374" r:id="rId15"/>
    <p:sldId id="375" r:id="rId16"/>
    <p:sldId id="434" r:id="rId17"/>
    <p:sldId id="377" r:id="rId18"/>
    <p:sldId id="408" r:id="rId19"/>
    <p:sldId id="400" r:id="rId20"/>
    <p:sldId id="409" r:id="rId21"/>
    <p:sldId id="410" r:id="rId22"/>
    <p:sldId id="411" r:id="rId23"/>
    <p:sldId id="412" r:id="rId24"/>
    <p:sldId id="414" r:id="rId25"/>
    <p:sldId id="415" r:id="rId26"/>
    <p:sldId id="401" r:id="rId27"/>
    <p:sldId id="416" r:id="rId28"/>
    <p:sldId id="417" r:id="rId29"/>
    <p:sldId id="421" r:id="rId30"/>
    <p:sldId id="422" r:id="rId31"/>
    <p:sldId id="420" r:id="rId32"/>
    <p:sldId id="435" r:id="rId33"/>
    <p:sldId id="423" r:id="rId34"/>
    <p:sldId id="436" r:id="rId35"/>
    <p:sldId id="424" r:id="rId36"/>
    <p:sldId id="425" r:id="rId37"/>
    <p:sldId id="437" r:id="rId38"/>
    <p:sldId id="427" r:id="rId39"/>
    <p:sldId id="439" r:id="rId40"/>
  </p:sldIdLst>
  <p:sldSz cx="9144000" cy="5143500" type="screen16x9"/>
  <p:notesSz cx="6858000" cy="9144000"/>
  <p:custDataLst>
    <p:tags r:id="rId42"/>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34280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685617"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028426"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371234"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1714043" algn="l" defTabSz="685617" rtl="0" eaLnBrk="1" latinLnBrk="0" hangingPunct="1">
      <a:defRPr kern="1200">
        <a:solidFill>
          <a:schemeClr val="tx1"/>
        </a:solidFill>
        <a:latin typeface="Arial" pitchFamily="34" charset="0"/>
        <a:ea typeface="宋体" pitchFamily="2" charset="-122"/>
        <a:cs typeface="+mn-cs"/>
      </a:defRPr>
    </a:lvl6pPr>
    <a:lvl7pPr marL="2056851" algn="l" defTabSz="685617" rtl="0" eaLnBrk="1" latinLnBrk="0" hangingPunct="1">
      <a:defRPr kern="1200">
        <a:solidFill>
          <a:schemeClr val="tx1"/>
        </a:solidFill>
        <a:latin typeface="Arial" pitchFamily="34" charset="0"/>
        <a:ea typeface="宋体" pitchFamily="2" charset="-122"/>
        <a:cs typeface="+mn-cs"/>
      </a:defRPr>
    </a:lvl7pPr>
    <a:lvl8pPr marL="2399660" algn="l" defTabSz="685617" rtl="0" eaLnBrk="1" latinLnBrk="0" hangingPunct="1">
      <a:defRPr kern="1200">
        <a:solidFill>
          <a:schemeClr val="tx1"/>
        </a:solidFill>
        <a:latin typeface="Arial" pitchFamily="34" charset="0"/>
        <a:ea typeface="宋体" pitchFamily="2" charset="-122"/>
        <a:cs typeface="+mn-cs"/>
      </a:defRPr>
    </a:lvl8pPr>
    <a:lvl9pPr marL="2742468" algn="l" defTabSz="685617"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619">
          <p15:clr>
            <a:srgbClr val="A4A3A4"/>
          </p15:clr>
        </p15:guide>
        <p15:guide id="2" pos="289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0012"/>
    <a:srgbClr val="FF0000"/>
    <a:srgbClr val="F595DC"/>
    <a:srgbClr val="21A3D0"/>
    <a:srgbClr val="A9BECB"/>
    <a:srgbClr val="F8F8F8"/>
    <a:srgbClr val="D01C63"/>
    <a:srgbClr val="0067AC"/>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94660"/>
  </p:normalViewPr>
  <p:slideViewPr>
    <p:cSldViewPr snapToObjects="1">
      <p:cViewPr varScale="1">
        <p:scale>
          <a:sx n="115" d="100"/>
          <a:sy n="115" d="100"/>
        </p:scale>
        <p:origin x="702" y="102"/>
      </p:cViewPr>
      <p:guideLst>
        <p:guide orient="horz" pos="1619"/>
        <p:guide pos="2894"/>
      </p:guideLst>
    </p:cSldViewPr>
  </p:slideViewPr>
  <p:notesTextViewPr>
    <p:cViewPr>
      <p:scale>
        <a:sx n="1" d="1"/>
        <a:sy n="1" d="1"/>
      </p:scale>
      <p:origin x="0" y="0"/>
    </p:cViewPr>
  </p:notesTextViewPr>
  <p:sorterViewPr>
    <p:cViewPr>
      <p:scale>
        <a:sx n="172" d="100"/>
        <a:sy n="172" d="100"/>
      </p:scale>
      <p:origin x="0" y="-121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3A93C214-0B12-46AB-8A79-327EE726E8C2}" type="datetimeFigureOut">
              <a:rPr lang="zh-CN" altLang="en-US"/>
              <a:pPr/>
              <a:t>2018/11/26</a:t>
            </a:fld>
            <a:endParaRPr lang="en-US"/>
          </a:p>
        </p:txBody>
      </p:sp>
      <p:sp>
        <p:nvSpPr>
          <p:cNvPr id="4100"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B36EE78B-84D8-412F-BC69-ACC7C447BAFC}" type="slidenum">
              <a:rPr lang="zh-CN" altLang="en-US"/>
              <a:pPr/>
              <a:t>‹#›</a:t>
            </a:fld>
            <a:endParaRPr lang="en-US"/>
          </a:p>
        </p:txBody>
      </p:sp>
    </p:spTree>
    <p:extLst>
      <p:ext uri="{BB962C8B-B14F-4D97-AF65-F5344CB8AC3E}">
        <p14:creationId xmlns:p14="http://schemas.microsoft.com/office/powerpoint/2010/main" val="39605988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1pPr>
    <a:lvl2pPr marL="342809"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2pPr>
    <a:lvl3pPr marL="685617"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3pPr>
    <a:lvl4pPr marL="1028426"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4pPr>
    <a:lvl5pPr marL="1371234"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5pPr>
    <a:lvl6pPr marL="1714043" algn="l" defTabSz="685617" rtl="0" eaLnBrk="1" latinLnBrk="0" hangingPunct="1">
      <a:defRPr sz="900" kern="1200">
        <a:solidFill>
          <a:schemeClr val="tx1"/>
        </a:solidFill>
        <a:latin typeface="+mn-lt"/>
        <a:ea typeface="+mn-ea"/>
        <a:cs typeface="+mn-cs"/>
      </a:defRPr>
    </a:lvl6pPr>
    <a:lvl7pPr marL="2056851" algn="l" defTabSz="685617" rtl="0" eaLnBrk="1" latinLnBrk="0" hangingPunct="1">
      <a:defRPr sz="900" kern="1200">
        <a:solidFill>
          <a:schemeClr val="tx1"/>
        </a:solidFill>
        <a:latin typeface="+mn-lt"/>
        <a:ea typeface="+mn-ea"/>
        <a:cs typeface="+mn-cs"/>
      </a:defRPr>
    </a:lvl7pPr>
    <a:lvl8pPr marL="2399660" algn="l" defTabSz="685617" rtl="0" eaLnBrk="1" latinLnBrk="0" hangingPunct="1">
      <a:defRPr sz="900" kern="1200">
        <a:solidFill>
          <a:schemeClr val="tx1"/>
        </a:solidFill>
        <a:latin typeface="+mn-lt"/>
        <a:ea typeface="+mn-ea"/>
        <a:cs typeface="+mn-cs"/>
      </a:defRPr>
    </a:lvl8pPr>
    <a:lvl9pPr marL="2742468" algn="l" defTabSz="68561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a:t>
            </a:fld>
            <a:endParaRPr lang="en-US"/>
          </a:p>
        </p:txBody>
      </p:sp>
    </p:spTree>
    <p:extLst>
      <p:ext uri="{BB962C8B-B14F-4D97-AF65-F5344CB8AC3E}">
        <p14:creationId xmlns:p14="http://schemas.microsoft.com/office/powerpoint/2010/main" val="3388165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a:t>
            </a:fld>
            <a:endParaRPr lang="en-US"/>
          </a:p>
        </p:txBody>
      </p:sp>
    </p:spTree>
    <p:extLst>
      <p:ext uri="{BB962C8B-B14F-4D97-AF65-F5344CB8AC3E}">
        <p14:creationId xmlns:p14="http://schemas.microsoft.com/office/powerpoint/2010/main" val="1755721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3</a:t>
            </a:fld>
            <a:endParaRPr lang="en-US"/>
          </a:p>
        </p:txBody>
      </p:sp>
    </p:spTree>
    <p:extLst>
      <p:ext uri="{BB962C8B-B14F-4D97-AF65-F5344CB8AC3E}">
        <p14:creationId xmlns:p14="http://schemas.microsoft.com/office/powerpoint/2010/main" val="1172663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4</a:t>
            </a:fld>
            <a:endParaRPr lang="en-US"/>
          </a:p>
        </p:txBody>
      </p:sp>
    </p:spTree>
    <p:extLst>
      <p:ext uri="{BB962C8B-B14F-4D97-AF65-F5344CB8AC3E}">
        <p14:creationId xmlns:p14="http://schemas.microsoft.com/office/powerpoint/2010/main" val="1100910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5</a:t>
            </a:fld>
            <a:endParaRPr lang="en-US"/>
          </a:p>
        </p:txBody>
      </p:sp>
    </p:spTree>
    <p:extLst>
      <p:ext uri="{BB962C8B-B14F-4D97-AF65-F5344CB8AC3E}">
        <p14:creationId xmlns:p14="http://schemas.microsoft.com/office/powerpoint/2010/main" val="3160836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6</a:t>
            </a:fld>
            <a:endParaRPr lang="en-US"/>
          </a:p>
        </p:txBody>
      </p:sp>
    </p:spTree>
    <p:extLst>
      <p:ext uri="{BB962C8B-B14F-4D97-AF65-F5344CB8AC3E}">
        <p14:creationId xmlns:p14="http://schemas.microsoft.com/office/powerpoint/2010/main" val="2820765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7</a:t>
            </a:fld>
            <a:endParaRPr lang="en-US"/>
          </a:p>
        </p:txBody>
      </p:sp>
    </p:spTree>
    <p:extLst>
      <p:ext uri="{BB962C8B-B14F-4D97-AF65-F5344CB8AC3E}">
        <p14:creationId xmlns:p14="http://schemas.microsoft.com/office/powerpoint/2010/main" val="2165715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8</a:t>
            </a:fld>
            <a:endParaRPr lang="en-US"/>
          </a:p>
        </p:txBody>
      </p:sp>
    </p:spTree>
    <p:extLst>
      <p:ext uri="{BB962C8B-B14F-4D97-AF65-F5344CB8AC3E}">
        <p14:creationId xmlns:p14="http://schemas.microsoft.com/office/powerpoint/2010/main" val="805268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9</a:t>
            </a:fld>
            <a:endParaRPr lang="en-US"/>
          </a:p>
        </p:txBody>
      </p:sp>
    </p:spTree>
    <p:extLst>
      <p:ext uri="{BB962C8B-B14F-4D97-AF65-F5344CB8AC3E}">
        <p14:creationId xmlns:p14="http://schemas.microsoft.com/office/powerpoint/2010/main" val="1982318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10</a:t>
            </a:fld>
            <a:endParaRPr lang="en-US"/>
          </a:p>
        </p:txBody>
      </p:sp>
    </p:spTree>
    <p:extLst>
      <p:ext uri="{BB962C8B-B14F-4D97-AF65-F5344CB8AC3E}">
        <p14:creationId xmlns:p14="http://schemas.microsoft.com/office/powerpoint/2010/main" val="87793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11</a:t>
            </a:fld>
            <a:endParaRPr lang="en-US"/>
          </a:p>
        </p:txBody>
      </p:sp>
    </p:spTree>
    <p:extLst>
      <p:ext uri="{BB962C8B-B14F-4D97-AF65-F5344CB8AC3E}">
        <p14:creationId xmlns:p14="http://schemas.microsoft.com/office/powerpoint/2010/main" val="1415565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12</a:t>
            </a:fld>
            <a:endParaRPr lang="en-US"/>
          </a:p>
        </p:txBody>
      </p:sp>
    </p:spTree>
    <p:extLst>
      <p:ext uri="{BB962C8B-B14F-4D97-AF65-F5344CB8AC3E}">
        <p14:creationId xmlns:p14="http://schemas.microsoft.com/office/powerpoint/2010/main" val="3587300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13</a:t>
            </a:fld>
            <a:endParaRPr lang="en-US"/>
          </a:p>
        </p:txBody>
      </p:sp>
    </p:spTree>
    <p:extLst>
      <p:ext uri="{BB962C8B-B14F-4D97-AF65-F5344CB8AC3E}">
        <p14:creationId xmlns:p14="http://schemas.microsoft.com/office/powerpoint/2010/main" val="599388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14</a:t>
            </a:fld>
            <a:endParaRPr lang="en-US"/>
          </a:p>
        </p:txBody>
      </p:sp>
    </p:spTree>
    <p:extLst>
      <p:ext uri="{BB962C8B-B14F-4D97-AF65-F5344CB8AC3E}">
        <p14:creationId xmlns:p14="http://schemas.microsoft.com/office/powerpoint/2010/main" val="690254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15</a:t>
            </a:fld>
            <a:endParaRPr lang="en-US"/>
          </a:p>
        </p:txBody>
      </p:sp>
    </p:spTree>
    <p:extLst>
      <p:ext uri="{BB962C8B-B14F-4D97-AF65-F5344CB8AC3E}">
        <p14:creationId xmlns:p14="http://schemas.microsoft.com/office/powerpoint/2010/main" val="2923652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16</a:t>
            </a:fld>
            <a:endParaRPr lang="en-US"/>
          </a:p>
        </p:txBody>
      </p:sp>
    </p:spTree>
    <p:extLst>
      <p:ext uri="{BB962C8B-B14F-4D97-AF65-F5344CB8AC3E}">
        <p14:creationId xmlns:p14="http://schemas.microsoft.com/office/powerpoint/2010/main" val="1172175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17</a:t>
            </a:fld>
            <a:endParaRPr lang="en-US"/>
          </a:p>
        </p:txBody>
      </p:sp>
    </p:spTree>
    <p:extLst>
      <p:ext uri="{BB962C8B-B14F-4D97-AF65-F5344CB8AC3E}">
        <p14:creationId xmlns:p14="http://schemas.microsoft.com/office/powerpoint/2010/main" val="3272778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18</a:t>
            </a:fld>
            <a:endParaRPr lang="en-US"/>
          </a:p>
        </p:txBody>
      </p:sp>
    </p:spTree>
    <p:extLst>
      <p:ext uri="{BB962C8B-B14F-4D97-AF65-F5344CB8AC3E}">
        <p14:creationId xmlns:p14="http://schemas.microsoft.com/office/powerpoint/2010/main" val="16921530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19</a:t>
            </a:fld>
            <a:endParaRPr lang="en-US"/>
          </a:p>
        </p:txBody>
      </p:sp>
    </p:spTree>
    <p:extLst>
      <p:ext uri="{BB962C8B-B14F-4D97-AF65-F5344CB8AC3E}">
        <p14:creationId xmlns:p14="http://schemas.microsoft.com/office/powerpoint/2010/main" val="1476097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20</a:t>
            </a:fld>
            <a:endParaRPr lang="zh-CN" altLang="en-US"/>
          </a:p>
        </p:txBody>
      </p:sp>
    </p:spTree>
    <p:extLst>
      <p:ext uri="{BB962C8B-B14F-4D97-AF65-F5344CB8AC3E}">
        <p14:creationId xmlns:p14="http://schemas.microsoft.com/office/powerpoint/2010/main" val="3651389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21</a:t>
            </a:fld>
            <a:endParaRPr lang="zh-CN" altLang="en-US"/>
          </a:p>
        </p:txBody>
      </p:sp>
    </p:spTree>
    <p:extLst>
      <p:ext uri="{BB962C8B-B14F-4D97-AF65-F5344CB8AC3E}">
        <p14:creationId xmlns:p14="http://schemas.microsoft.com/office/powerpoint/2010/main" val="22797269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22</a:t>
            </a:fld>
            <a:endParaRPr lang="zh-CN" altLang="en-US"/>
          </a:p>
        </p:txBody>
      </p:sp>
    </p:spTree>
    <p:extLst>
      <p:ext uri="{BB962C8B-B14F-4D97-AF65-F5344CB8AC3E}">
        <p14:creationId xmlns:p14="http://schemas.microsoft.com/office/powerpoint/2010/main" val="9550717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23</a:t>
            </a:fld>
            <a:endParaRPr lang="zh-CN" altLang="en-US"/>
          </a:p>
        </p:txBody>
      </p:sp>
    </p:spTree>
    <p:extLst>
      <p:ext uri="{BB962C8B-B14F-4D97-AF65-F5344CB8AC3E}">
        <p14:creationId xmlns:p14="http://schemas.microsoft.com/office/powerpoint/2010/main" val="6565043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24</a:t>
            </a:fld>
            <a:endParaRPr lang="zh-CN" altLang="en-US"/>
          </a:p>
        </p:txBody>
      </p:sp>
    </p:spTree>
    <p:extLst>
      <p:ext uri="{BB962C8B-B14F-4D97-AF65-F5344CB8AC3E}">
        <p14:creationId xmlns:p14="http://schemas.microsoft.com/office/powerpoint/2010/main" val="604425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25</a:t>
            </a:fld>
            <a:endParaRPr lang="zh-CN" altLang="en-US"/>
          </a:p>
        </p:txBody>
      </p:sp>
    </p:spTree>
    <p:extLst>
      <p:ext uri="{BB962C8B-B14F-4D97-AF65-F5344CB8AC3E}">
        <p14:creationId xmlns:p14="http://schemas.microsoft.com/office/powerpoint/2010/main" val="27665637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26</a:t>
            </a:fld>
            <a:endParaRPr lang="en-US"/>
          </a:p>
        </p:txBody>
      </p:sp>
    </p:spTree>
    <p:extLst>
      <p:ext uri="{BB962C8B-B14F-4D97-AF65-F5344CB8AC3E}">
        <p14:creationId xmlns:p14="http://schemas.microsoft.com/office/powerpoint/2010/main" val="12298662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27</a:t>
            </a:fld>
            <a:endParaRPr lang="zh-CN" altLang="en-US"/>
          </a:p>
        </p:txBody>
      </p:sp>
    </p:spTree>
    <p:extLst>
      <p:ext uri="{BB962C8B-B14F-4D97-AF65-F5344CB8AC3E}">
        <p14:creationId xmlns:p14="http://schemas.microsoft.com/office/powerpoint/2010/main" val="3553705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28</a:t>
            </a:fld>
            <a:endParaRPr lang="zh-CN" altLang="en-US"/>
          </a:p>
        </p:txBody>
      </p:sp>
    </p:spTree>
    <p:extLst>
      <p:ext uri="{BB962C8B-B14F-4D97-AF65-F5344CB8AC3E}">
        <p14:creationId xmlns:p14="http://schemas.microsoft.com/office/powerpoint/2010/main" val="15704534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29</a:t>
            </a:fld>
            <a:endParaRPr lang="zh-CN" altLang="en-US"/>
          </a:p>
        </p:txBody>
      </p:sp>
    </p:spTree>
    <p:extLst>
      <p:ext uri="{BB962C8B-B14F-4D97-AF65-F5344CB8AC3E}">
        <p14:creationId xmlns:p14="http://schemas.microsoft.com/office/powerpoint/2010/main" val="31129280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30</a:t>
            </a:fld>
            <a:endParaRPr lang="zh-CN" altLang="en-US"/>
          </a:p>
        </p:txBody>
      </p:sp>
    </p:spTree>
    <p:extLst>
      <p:ext uri="{BB962C8B-B14F-4D97-AF65-F5344CB8AC3E}">
        <p14:creationId xmlns:p14="http://schemas.microsoft.com/office/powerpoint/2010/main" val="21960737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31</a:t>
            </a:fld>
            <a:endParaRPr lang="zh-CN" altLang="en-US"/>
          </a:p>
        </p:txBody>
      </p:sp>
    </p:spTree>
    <p:extLst>
      <p:ext uri="{BB962C8B-B14F-4D97-AF65-F5344CB8AC3E}">
        <p14:creationId xmlns:p14="http://schemas.microsoft.com/office/powerpoint/2010/main" val="32375054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32</a:t>
            </a:fld>
            <a:endParaRPr lang="en-US"/>
          </a:p>
        </p:txBody>
      </p:sp>
    </p:spTree>
    <p:extLst>
      <p:ext uri="{BB962C8B-B14F-4D97-AF65-F5344CB8AC3E}">
        <p14:creationId xmlns:p14="http://schemas.microsoft.com/office/powerpoint/2010/main" val="27643898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33</a:t>
            </a:fld>
            <a:endParaRPr lang="en-US"/>
          </a:p>
        </p:txBody>
      </p:sp>
    </p:spTree>
    <p:extLst>
      <p:ext uri="{BB962C8B-B14F-4D97-AF65-F5344CB8AC3E}">
        <p14:creationId xmlns:p14="http://schemas.microsoft.com/office/powerpoint/2010/main" val="3568408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34</a:t>
            </a:fld>
            <a:endParaRPr lang="en-US"/>
          </a:p>
        </p:txBody>
      </p:sp>
    </p:spTree>
    <p:extLst>
      <p:ext uri="{BB962C8B-B14F-4D97-AF65-F5344CB8AC3E}">
        <p14:creationId xmlns:p14="http://schemas.microsoft.com/office/powerpoint/2010/main" val="13929379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35</a:t>
            </a:fld>
            <a:endParaRPr lang="zh-CN" altLang="en-US"/>
          </a:p>
        </p:txBody>
      </p:sp>
    </p:spTree>
    <p:extLst>
      <p:ext uri="{BB962C8B-B14F-4D97-AF65-F5344CB8AC3E}">
        <p14:creationId xmlns:p14="http://schemas.microsoft.com/office/powerpoint/2010/main" val="26683201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36</a:t>
            </a:fld>
            <a:endParaRPr lang="zh-CN" altLang="en-US"/>
          </a:p>
        </p:txBody>
      </p:sp>
    </p:spTree>
    <p:extLst>
      <p:ext uri="{BB962C8B-B14F-4D97-AF65-F5344CB8AC3E}">
        <p14:creationId xmlns:p14="http://schemas.microsoft.com/office/powerpoint/2010/main" val="5729002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37</a:t>
            </a:fld>
            <a:endParaRPr lang="en-US"/>
          </a:p>
        </p:txBody>
      </p:sp>
    </p:spTree>
    <p:extLst>
      <p:ext uri="{BB962C8B-B14F-4D97-AF65-F5344CB8AC3E}">
        <p14:creationId xmlns:p14="http://schemas.microsoft.com/office/powerpoint/2010/main" val="12118706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38</a:t>
            </a:fld>
            <a:endParaRPr lang="zh-CN" altLang="en-US"/>
          </a:p>
        </p:txBody>
      </p:sp>
    </p:spTree>
    <p:extLst>
      <p:ext uri="{BB962C8B-B14F-4D97-AF65-F5344CB8AC3E}">
        <p14:creationId xmlns:p14="http://schemas.microsoft.com/office/powerpoint/2010/main" val="33294273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9DCD3-8FAC-47D1-B1C6-C417BACC9D1A}" type="slidenum">
              <a:rPr lang="zh-CN" altLang="en-US" smtClean="0"/>
              <a:t>39</a:t>
            </a:fld>
            <a:endParaRPr lang="zh-CN" altLang="en-US"/>
          </a:p>
        </p:txBody>
      </p:sp>
    </p:spTree>
    <p:extLst>
      <p:ext uri="{BB962C8B-B14F-4D97-AF65-F5344CB8AC3E}">
        <p14:creationId xmlns:p14="http://schemas.microsoft.com/office/powerpoint/2010/main" val="4144142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532" y="1597819"/>
            <a:ext cx="7772936"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065" y="2914650"/>
            <a:ext cx="6401871" cy="1314450"/>
          </a:xfrm>
        </p:spPr>
        <p:txBody>
          <a:bodyPr/>
          <a:lstStyle>
            <a:lvl1pPr marL="0" indent="0" algn="ctr">
              <a:buNone/>
              <a:defRPr/>
            </a:lvl1pPr>
            <a:lvl2pPr marL="342809" indent="0" algn="ctr">
              <a:buNone/>
              <a:defRPr/>
            </a:lvl2pPr>
            <a:lvl3pPr marL="685617" indent="0" algn="ctr">
              <a:buNone/>
              <a:defRPr/>
            </a:lvl3pPr>
            <a:lvl4pPr marL="1028426" indent="0" algn="ctr">
              <a:buNone/>
              <a:defRPr/>
            </a:lvl4pPr>
            <a:lvl5pPr marL="1371234" indent="0" algn="ctr">
              <a:buNone/>
              <a:defRPr/>
            </a:lvl5pPr>
            <a:lvl6pPr marL="1714043" indent="0" algn="ctr">
              <a:buNone/>
              <a:defRPr/>
            </a:lvl6pPr>
            <a:lvl7pPr marL="2056851" indent="0" algn="ctr">
              <a:buNone/>
              <a:defRPr/>
            </a:lvl7pPr>
            <a:lvl8pPr marL="2399660" indent="0" algn="ctr">
              <a:buNone/>
              <a:defRPr/>
            </a:lvl8pPr>
            <a:lvl9pPr marL="2742468"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75005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0443400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28" y="3305176"/>
            <a:ext cx="7771745"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428" y="2180035"/>
            <a:ext cx="7771745" cy="1125140"/>
          </a:xfrm>
        </p:spPr>
        <p:txBody>
          <a:bodyPr anchor="b"/>
          <a:lstStyle>
            <a:lvl1pPr marL="0" indent="0">
              <a:buNone/>
              <a:defRPr sz="1500"/>
            </a:lvl1pPr>
            <a:lvl2pPr marL="342809" indent="0">
              <a:buNone/>
              <a:defRPr sz="1300"/>
            </a:lvl2pPr>
            <a:lvl3pPr marL="685617" indent="0">
              <a:buNone/>
              <a:defRPr sz="1200"/>
            </a:lvl3pPr>
            <a:lvl4pPr marL="1028426" indent="0">
              <a:buNone/>
              <a:defRPr sz="1000"/>
            </a:lvl4pPr>
            <a:lvl5pPr marL="1371234" indent="0">
              <a:buNone/>
              <a:defRPr sz="1000"/>
            </a:lvl5pPr>
            <a:lvl6pPr marL="1714043" indent="0">
              <a:buNone/>
              <a:defRPr sz="1000"/>
            </a:lvl6pPr>
            <a:lvl7pPr marL="2056851" indent="0">
              <a:buNone/>
              <a:defRPr sz="1000"/>
            </a:lvl7pPr>
            <a:lvl8pPr marL="2399660" indent="0">
              <a:buNone/>
              <a:defRPr sz="1000"/>
            </a:lvl8pPr>
            <a:lvl9pPr marL="2742468"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3516759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021" y="1200151"/>
            <a:ext cx="4057256" cy="3394472"/>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8533" y="1200151"/>
            <a:ext cx="4058446" cy="3394472"/>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73101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22" y="205979"/>
            <a:ext cx="8229957"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022" y="1151335"/>
            <a:ext cx="4040594" cy="479822"/>
          </a:xfrm>
        </p:spPr>
        <p:txBody>
          <a:bodyPr anchor="b"/>
          <a:lstStyle>
            <a:lvl1pPr marL="0" indent="0">
              <a:buNone/>
              <a:defRPr sz="1800" b="1"/>
            </a:lvl1pPr>
            <a:lvl2pPr marL="342809" indent="0">
              <a:buNone/>
              <a:defRPr sz="1500" b="1"/>
            </a:lvl2pPr>
            <a:lvl3pPr marL="685617" indent="0">
              <a:buNone/>
              <a:defRPr sz="130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022" y="1631156"/>
            <a:ext cx="4040594" cy="2963466"/>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195" y="1151335"/>
            <a:ext cx="4041784" cy="479822"/>
          </a:xfrm>
        </p:spPr>
        <p:txBody>
          <a:bodyPr anchor="b"/>
          <a:lstStyle>
            <a:lvl1pPr marL="0" indent="0">
              <a:buNone/>
              <a:defRPr sz="1800" b="1"/>
            </a:lvl1pPr>
            <a:lvl2pPr marL="342809" indent="0">
              <a:buNone/>
              <a:defRPr sz="1500" b="1"/>
            </a:lvl2pPr>
            <a:lvl3pPr marL="685617" indent="0">
              <a:buNone/>
              <a:defRPr sz="130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5195" y="1631156"/>
            <a:ext cx="4041784" cy="2963466"/>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72899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320767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286"/>
            <a:ext cx="9144000" cy="5138927"/>
          </a:xfrm>
          <a:prstGeom prst="rect">
            <a:avLst/>
          </a:prstGeom>
        </p:spPr>
      </p:pic>
      <p:sp>
        <p:nvSpPr>
          <p:cNvPr id="10" name="标题 1"/>
          <p:cNvSpPr>
            <a:spLocks noGrp="1"/>
          </p:cNvSpPr>
          <p:nvPr>
            <p:ph type="title"/>
          </p:nvPr>
        </p:nvSpPr>
        <p:spPr>
          <a:xfrm>
            <a:off x="697216" y="127515"/>
            <a:ext cx="7481455" cy="644065"/>
          </a:xfrm>
        </p:spPr>
        <p:txBody>
          <a:bodyPr vert="horz" lIns="68580" tIns="34290" rIns="68580" bIns="34290" rtlCol="0" anchor="ctr">
            <a:normAutofit/>
          </a:bodyPr>
          <a:lstStyle>
            <a:lvl1pPr algn="l">
              <a:defRPr lang="zh-CN" altLang="en-US" sz="2400" b="0" i="0" baseline="0" dirty="0">
                <a:solidFill>
                  <a:schemeClr val="tx1">
                    <a:lumMod val="50000"/>
                    <a:lumOff val="50000"/>
                  </a:schemeClr>
                </a:solidFill>
                <a:effectLst/>
                <a:latin typeface="微软雅黑" panose="020B0503020204020204" pitchFamily="34" charset="-122"/>
                <a:ea typeface="微软雅黑" panose="020B0503020204020204" pitchFamily="34" charset="-122"/>
              </a:defRPr>
            </a:lvl1pPr>
          </a:lstStyle>
          <a:p>
            <a:pPr lvl="0" defTabSz="514350">
              <a:lnSpc>
                <a:spcPct val="90000"/>
              </a:lnSpc>
            </a:pPr>
            <a:r>
              <a:rPr lang="zh-CN" altLang="en-US" dirty="0" smtClean="0"/>
              <a:t>单击此处编辑母版标题样式</a:t>
            </a:r>
            <a:endParaRPr lang="zh-CN" altLang="en-US" dirty="0"/>
          </a:p>
        </p:txBody>
      </p:sp>
      <p:cxnSp>
        <p:nvCxnSpPr>
          <p:cNvPr id="11" name="直接连接符 10"/>
          <p:cNvCxnSpPr/>
          <p:nvPr userDrawn="1"/>
        </p:nvCxnSpPr>
        <p:spPr>
          <a:xfrm>
            <a:off x="0" y="717902"/>
            <a:ext cx="81724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userDrawn="1"/>
        </p:nvSpPr>
        <p:spPr>
          <a:xfrm>
            <a:off x="323528" y="378681"/>
            <a:ext cx="144016" cy="144016"/>
          </a:xfrm>
          <a:prstGeom prst="ellipse">
            <a:avLst/>
          </a:prstGeom>
          <a:solidFill>
            <a:schemeClr val="tx1">
              <a:lumMod val="50000"/>
              <a:lumOff val="50000"/>
            </a:schemeClr>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lang="zh-CN" altLang="en-US">
              <a:solidFill>
                <a:schemeClr val="accent1"/>
              </a:solidFill>
            </a:endParaRPr>
          </a:p>
        </p:txBody>
      </p:sp>
      <p:sp>
        <p:nvSpPr>
          <p:cNvPr id="13" name="KSO_Shape"/>
          <p:cNvSpPr>
            <a:spLocks/>
          </p:cNvSpPr>
          <p:nvPr userDrawn="1"/>
        </p:nvSpPr>
        <p:spPr bwMode="auto">
          <a:xfrm>
            <a:off x="8244408" y="315203"/>
            <a:ext cx="219592" cy="402941"/>
          </a:xfrm>
          <a:custGeom>
            <a:avLst/>
            <a:gdLst>
              <a:gd name="T0" fmla="*/ 982546 w 2361"/>
              <a:gd name="T1" fmla="*/ 83198 h 4328"/>
              <a:gd name="T2" fmla="*/ 914296 w 2361"/>
              <a:gd name="T3" fmla="*/ 41599 h 4328"/>
              <a:gd name="T4" fmla="*/ 684994 w 2361"/>
              <a:gd name="T5" fmla="*/ 256249 h 4328"/>
              <a:gd name="T6" fmla="*/ 620490 w 2361"/>
              <a:gd name="T7" fmla="*/ 383125 h 4328"/>
              <a:gd name="T8" fmla="*/ 579706 w 2361"/>
              <a:gd name="T9" fmla="*/ 479218 h 4328"/>
              <a:gd name="T10" fmla="*/ 56597 w 2361"/>
              <a:gd name="T11" fmla="*/ 1501301 h 4328"/>
              <a:gd name="T12" fmla="*/ 32876 w 2361"/>
              <a:gd name="T13" fmla="*/ 1601555 h 4328"/>
              <a:gd name="T14" fmla="*/ 20392 w 2361"/>
              <a:gd name="T15" fmla="*/ 1676017 h 4328"/>
              <a:gd name="T16" fmla="*/ 0 w 2361"/>
              <a:gd name="T17" fmla="*/ 1792493 h 4328"/>
              <a:gd name="T18" fmla="*/ 7907 w 2361"/>
              <a:gd name="T19" fmla="*/ 1800397 h 4328"/>
              <a:gd name="T20" fmla="*/ 58262 w 2361"/>
              <a:gd name="T21" fmla="*/ 1700976 h 4328"/>
              <a:gd name="T22" fmla="*/ 120685 w 2361"/>
              <a:gd name="T23" fmla="*/ 1654801 h 4328"/>
              <a:gd name="T24" fmla="*/ 191848 w 2361"/>
              <a:gd name="T25" fmla="*/ 1569524 h 4328"/>
              <a:gd name="T26" fmla="*/ 727026 w 2361"/>
              <a:gd name="T27" fmla="*/ 582799 h 4328"/>
              <a:gd name="T28" fmla="*/ 747417 w 2361"/>
              <a:gd name="T29" fmla="*/ 563248 h 4328"/>
              <a:gd name="T30" fmla="*/ 936353 w 2361"/>
              <a:gd name="T31" fmla="*/ 195930 h 4328"/>
              <a:gd name="T32" fmla="*/ 799853 w 2361"/>
              <a:gd name="T33" fmla="*/ 475475 h 4328"/>
              <a:gd name="T34" fmla="*/ 802350 w 2361"/>
              <a:gd name="T35" fmla="*/ 501266 h 4328"/>
              <a:gd name="T36" fmla="*/ 980049 w 2361"/>
              <a:gd name="T37" fmla="*/ 158907 h 4328"/>
              <a:gd name="T38" fmla="*/ 963819 w 2361"/>
              <a:gd name="T39" fmla="*/ 141852 h 4328"/>
              <a:gd name="T40" fmla="*/ 982546 w 2361"/>
              <a:gd name="T41" fmla="*/ 104829 h 4328"/>
              <a:gd name="T42" fmla="*/ 210159 w 2361"/>
              <a:gd name="T43" fmla="*/ 1549140 h 4328"/>
              <a:gd name="T44" fmla="*/ 84896 w 2361"/>
              <a:gd name="T45" fmla="*/ 1493398 h 4328"/>
              <a:gd name="T46" fmla="*/ 412827 w 2361"/>
              <a:gd name="T47" fmla="*/ 849032 h 4328"/>
              <a:gd name="T48" fmla="*/ 598017 w 2361"/>
              <a:gd name="T49" fmla="*/ 488786 h 4328"/>
              <a:gd name="T50" fmla="*/ 627564 w 2361"/>
              <a:gd name="T51" fmla="*/ 503762 h 4328"/>
              <a:gd name="T52" fmla="*/ 720783 w 2361"/>
              <a:gd name="T53" fmla="*/ 552848 h 4328"/>
              <a:gd name="T54" fmla="*/ 741175 w 2361"/>
              <a:gd name="T55" fmla="*/ 530385 h 4328"/>
              <a:gd name="T56" fmla="*/ 733268 w 2361"/>
              <a:gd name="T57" fmla="*/ 532465 h 4328"/>
              <a:gd name="T58" fmla="*/ 601763 w 2361"/>
              <a:gd name="T59" fmla="*/ 465075 h 4328"/>
              <a:gd name="T60" fmla="*/ 829816 w 2361"/>
              <a:gd name="T61" fmla="*/ 25791 h 4328"/>
              <a:gd name="T62" fmla="*/ 962154 w 2361"/>
              <a:gd name="T63" fmla="*/ 99421 h 43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361" h="4328">
                <a:moveTo>
                  <a:pt x="2361" y="252"/>
                </a:moveTo>
                <a:cubicBezTo>
                  <a:pt x="2361" y="200"/>
                  <a:pt x="2361" y="200"/>
                  <a:pt x="2361" y="200"/>
                </a:cubicBezTo>
                <a:cubicBezTo>
                  <a:pt x="2293" y="156"/>
                  <a:pt x="2293" y="156"/>
                  <a:pt x="2293" y="156"/>
                </a:cubicBezTo>
                <a:cubicBezTo>
                  <a:pt x="2197" y="100"/>
                  <a:pt x="2197" y="100"/>
                  <a:pt x="2197" y="100"/>
                </a:cubicBezTo>
                <a:cubicBezTo>
                  <a:pt x="2103" y="55"/>
                  <a:pt x="2024" y="21"/>
                  <a:pt x="1960" y="0"/>
                </a:cubicBezTo>
                <a:cubicBezTo>
                  <a:pt x="1646" y="616"/>
                  <a:pt x="1646" y="616"/>
                  <a:pt x="1646" y="616"/>
                </a:cubicBezTo>
                <a:cubicBezTo>
                  <a:pt x="1621" y="661"/>
                  <a:pt x="1621" y="661"/>
                  <a:pt x="1621" y="661"/>
                </a:cubicBezTo>
                <a:cubicBezTo>
                  <a:pt x="1491" y="921"/>
                  <a:pt x="1491" y="921"/>
                  <a:pt x="1491" y="921"/>
                </a:cubicBezTo>
                <a:cubicBezTo>
                  <a:pt x="1375" y="1143"/>
                  <a:pt x="1375" y="1143"/>
                  <a:pt x="1375" y="1143"/>
                </a:cubicBezTo>
                <a:cubicBezTo>
                  <a:pt x="1393" y="1152"/>
                  <a:pt x="1393" y="1152"/>
                  <a:pt x="1393" y="1152"/>
                </a:cubicBezTo>
                <a:cubicBezTo>
                  <a:pt x="1375" y="1186"/>
                  <a:pt x="1375" y="1186"/>
                  <a:pt x="1375" y="1186"/>
                </a:cubicBezTo>
                <a:cubicBezTo>
                  <a:pt x="136" y="3609"/>
                  <a:pt x="136" y="3609"/>
                  <a:pt x="136" y="3609"/>
                </a:cubicBezTo>
                <a:cubicBezTo>
                  <a:pt x="187" y="3632"/>
                  <a:pt x="187" y="3632"/>
                  <a:pt x="187" y="3632"/>
                </a:cubicBezTo>
                <a:cubicBezTo>
                  <a:pt x="79" y="3850"/>
                  <a:pt x="79" y="3850"/>
                  <a:pt x="79" y="3850"/>
                </a:cubicBezTo>
                <a:cubicBezTo>
                  <a:pt x="121" y="3886"/>
                  <a:pt x="121" y="3886"/>
                  <a:pt x="121" y="3886"/>
                </a:cubicBezTo>
                <a:cubicBezTo>
                  <a:pt x="49" y="4029"/>
                  <a:pt x="49" y="4029"/>
                  <a:pt x="49" y="4029"/>
                </a:cubicBezTo>
                <a:cubicBezTo>
                  <a:pt x="115" y="4078"/>
                  <a:pt x="115" y="4078"/>
                  <a:pt x="115" y="4078"/>
                </a:cubicBezTo>
                <a:cubicBezTo>
                  <a:pt x="0" y="4309"/>
                  <a:pt x="0" y="4309"/>
                  <a:pt x="0" y="4309"/>
                </a:cubicBezTo>
                <a:cubicBezTo>
                  <a:pt x="0" y="4309"/>
                  <a:pt x="0" y="4309"/>
                  <a:pt x="0" y="4309"/>
                </a:cubicBezTo>
                <a:cubicBezTo>
                  <a:pt x="19" y="4328"/>
                  <a:pt x="19" y="4328"/>
                  <a:pt x="19" y="4328"/>
                </a:cubicBezTo>
                <a:cubicBezTo>
                  <a:pt x="25" y="4321"/>
                  <a:pt x="25" y="4321"/>
                  <a:pt x="25" y="4321"/>
                </a:cubicBezTo>
                <a:cubicBezTo>
                  <a:pt x="140" y="4089"/>
                  <a:pt x="140" y="4089"/>
                  <a:pt x="140" y="4089"/>
                </a:cubicBezTo>
                <a:cubicBezTo>
                  <a:pt x="140" y="4095"/>
                  <a:pt x="167" y="4103"/>
                  <a:pt x="221" y="4114"/>
                </a:cubicBezTo>
                <a:cubicBezTo>
                  <a:pt x="234" y="4096"/>
                  <a:pt x="257" y="4050"/>
                  <a:pt x="290" y="3978"/>
                </a:cubicBezTo>
                <a:cubicBezTo>
                  <a:pt x="352" y="3989"/>
                  <a:pt x="352" y="3989"/>
                  <a:pt x="352" y="3989"/>
                </a:cubicBezTo>
                <a:cubicBezTo>
                  <a:pt x="461" y="3773"/>
                  <a:pt x="461" y="3773"/>
                  <a:pt x="461" y="3773"/>
                </a:cubicBezTo>
                <a:cubicBezTo>
                  <a:pt x="520" y="3805"/>
                  <a:pt x="520" y="3805"/>
                  <a:pt x="520" y="3805"/>
                </a:cubicBezTo>
                <a:cubicBezTo>
                  <a:pt x="1747" y="1401"/>
                  <a:pt x="1747" y="1401"/>
                  <a:pt x="1747" y="1401"/>
                </a:cubicBezTo>
                <a:cubicBezTo>
                  <a:pt x="1779" y="1346"/>
                  <a:pt x="1779" y="1346"/>
                  <a:pt x="1779" y="1346"/>
                </a:cubicBezTo>
                <a:cubicBezTo>
                  <a:pt x="1796" y="1354"/>
                  <a:pt x="1796" y="1354"/>
                  <a:pt x="1796" y="1354"/>
                </a:cubicBezTo>
                <a:cubicBezTo>
                  <a:pt x="2169" y="621"/>
                  <a:pt x="2169" y="621"/>
                  <a:pt x="2169" y="621"/>
                </a:cubicBezTo>
                <a:cubicBezTo>
                  <a:pt x="2250" y="471"/>
                  <a:pt x="2250" y="471"/>
                  <a:pt x="2250" y="471"/>
                </a:cubicBezTo>
                <a:cubicBezTo>
                  <a:pt x="2263" y="480"/>
                  <a:pt x="2263" y="480"/>
                  <a:pt x="2263" y="480"/>
                </a:cubicBezTo>
                <a:cubicBezTo>
                  <a:pt x="1922" y="1143"/>
                  <a:pt x="1922" y="1143"/>
                  <a:pt x="1922" y="1143"/>
                </a:cubicBezTo>
                <a:cubicBezTo>
                  <a:pt x="1904" y="1173"/>
                  <a:pt x="1899" y="1192"/>
                  <a:pt x="1904" y="1201"/>
                </a:cubicBezTo>
                <a:cubicBezTo>
                  <a:pt x="1904" y="1207"/>
                  <a:pt x="1912" y="1208"/>
                  <a:pt x="1928" y="1205"/>
                </a:cubicBezTo>
                <a:cubicBezTo>
                  <a:pt x="1939" y="1196"/>
                  <a:pt x="1939" y="1196"/>
                  <a:pt x="1939" y="1196"/>
                </a:cubicBezTo>
                <a:cubicBezTo>
                  <a:pt x="2355" y="382"/>
                  <a:pt x="2355" y="382"/>
                  <a:pt x="2355" y="382"/>
                </a:cubicBezTo>
                <a:cubicBezTo>
                  <a:pt x="2360" y="368"/>
                  <a:pt x="2359" y="357"/>
                  <a:pt x="2350" y="350"/>
                </a:cubicBezTo>
                <a:cubicBezTo>
                  <a:pt x="2335" y="350"/>
                  <a:pt x="2323" y="347"/>
                  <a:pt x="2316" y="341"/>
                </a:cubicBezTo>
                <a:cubicBezTo>
                  <a:pt x="2316" y="333"/>
                  <a:pt x="2316" y="333"/>
                  <a:pt x="2316" y="333"/>
                </a:cubicBezTo>
                <a:cubicBezTo>
                  <a:pt x="2361" y="252"/>
                  <a:pt x="2361" y="252"/>
                  <a:pt x="2361" y="252"/>
                </a:cubicBezTo>
                <a:close/>
                <a:moveTo>
                  <a:pt x="1672" y="1438"/>
                </a:moveTo>
                <a:cubicBezTo>
                  <a:pt x="505" y="3724"/>
                  <a:pt x="505" y="3724"/>
                  <a:pt x="505" y="3724"/>
                </a:cubicBezTo>
                <a:cubicBezTo>
                  <a:pt x="504" y="3736"/>
                  <a:pt x="500" y="3740"/>
                  <a:pt x="492" y="3737"/>
                </a:cubicBezTo>
                <a:cubicBezTo>
                  <a:pt x="488" y="3728"/>
                  <a:pt x="392" y="3679"/>
                  <a:pt x="204" y="3590"/>
                </a:cubicBezTo>
                <a:cubicBezTo>
                  <a:pt x="204" y="3583"/>
                  <a:pt x="204" y="3583"/>
                  <a:pt x="204" y="3583"/>
                </a:cubicBezTo>
                <a:cubicBezTo>
                  <a:pt x="733" y="2560"/>
                  <a:pt x="996" y="2045"/>
                  <a:pt x="992" y="2041"/>
                </a:cubicBezTo>
                <a:cubicBezTo>
                  <a:pt x="1192" y="1661"/>
                  <a:pt x="1192" y="1661"/>
                  <a:pt x="1192" y="1661"/>
                </a:cubicBezTo>
                <a:cubicBezTo>
                  <a:pt x="1437" y="1175"/>
                  <a:pt x="1437" y="1175"/>
                  <a:pt x="1437" y="1175"/>
                </a:cubicBezTo>
                <a:cubicBezTo>
                  <a:pt x="1446" y="1175"/>
                  <a:pt x="1446" y="1175"/>
                  <a:pt x="1446" y="1175"/>
                </a:cubicBezTo>
                <a:cubicBezTo>
                  <a:pt x="1508" y="1211"/>
                  <a:pt x="1508" y="1211"/>
                  <a:pt x="1508" y="1211"/>
                </a:cubicBezTo>
                <a:cubicBezTo>
                  <a:pt x="1719" y="1316"/>
                  <a:pt x="1719" y="1316"/>
                  <a:pt x="1719" y="1316"/>
                </a:cubicBezTo>
                <a:cubicBezTo>
                  <a:pt x="1727" y="1317"/>
                  <a:pt x="1732" y="1322"/>
                  <a:pt x="1732" y="1329"/>
                </a:cubicBezTo>
                <a:cubicBezTo>
                  <a:pt x="1672" y="1438"/>
                  <a:pt x="1672" y="1438"/>
                  <a:pt x="1672" y="1438"/>
                </a:cubicBezTo>
                <a:close/>
                <a:moveTo>
                  <a:pt x="1781" y="1275"/>
                </a:moveTo>
                <a:cubicBezTo>
                  <a:pt x="1770" y="1288"/>
                  <a:pt x="1770" y="1288"/>
                  <a:pt x="1770" y="1288"/>
                </a:cubicBezTo>
                <a:cubicBezTo>
                  <a:pt x="1762" y="1280"/>
                  <a:pt x="1762" y="1280"/>
                  <a:pt x="1762" y="1280"/>
                </a:cubicBezTo>
                <a:cubicBezTo>
                  <a:pt x="1448" y="1122"/>
                  <a:pt x="1448" y="1122"/>
                  <a:pt x="1448" y="1122"/>
                </a:cubicBezTo>
                <a:cubicBezTo>
                  <a:pt x="1446" y="1118"/>
                  <a:pt x="1446" y="1118"/>
                  <a:pt x="1446" y="1118"/>
                </a:cubicBezTo>
                <a:cubicBezTo>
                  <a:pt x="1986" y="62"/>
                  <a:pt x="1986" y="62"/>
                  <a:pt x="1986" y="62"/>
                </a:cubicBezTo>
                <a:cubicBezTo>
                  <a:pt x="1994" y="62"/>
                  <a:pt x="1994" y="62"/>
                  <a:pt x="1994" y="62"/>
                </a:cubicBezTo>
                <a:cubicBezTo>
                  <a:pt x="2115" y="114"/>
                  <a:pt x="2220" y="169"/>
                  <a:pt x="2310" y="226"/>
                </a:cubicBezTo>
                <a:cubicBezTo>
                  <a:pt x="2312" y="239"/>
                  <a:pt x="2312" y="239"/>
                  <a:pt x="2312" y="239"/>
                </a:cubicBezTo>
                <a:cubicBezTo>
                  <a:pt x="1781" y="1275"/>
                  <a:pt x="1781" y="1275"/>
                  <a:pt x="1781" y="1275"/>
                </a:cubicBezTo>
                <a:close/>
              </a:path>
            </a:pathLst>
          </a:custGeom>
          <a:solidFill>
            <a:schemeClr val="tx2"/>
          </a:solidFill>
          <a:ln>
            <a:noFill/>
          </a:ln>
        </p:spPr>
        <p:txBody>
          <a:bodyPr anchor="ctr" anchorCtr="1"/>
          <a:lstStyle/>
          <a:p>
            <a:endParaRPr lang="zh-CN" altLang="en-US"/>
          </a:p>
        </p:txBody>
      </p:sp>
      <p:grpSp>
        <p:nvGrpSpPr>
          <p:cNvPr id="14" name="Group 48"/>
          <p:cNvGrpSpPr>
            <a:grpSpLocks noChangeAspect="1"/>
          </p:cNvGrpSpPr>
          <p:nvPr userDrawn="1"/>
        </p:nvGrpSpPr>
        <p:grpSpPr bwMode="auto">
          <a:xfrm>
            <a:off x="348425" y="966785"/>
            <a:ext cx="8005779" cy="3170409"/>
            <a:chOff x="-627" y="390"/>
            <a:chExt cx="8934" cy="3538"/>
          </a:xfrm>
          <a:solidFill>
            <a:schemeClr val="bg1">
              <a:lumMod val="85000"/>
              <a:alpha val="38000"/>
            </a:schemeClr>
          </a:solidFill>
        </p:grpSpPr>
        <p:sp>
          <p:nvSpPr>
            <p:cNvPr id="15"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07138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1000"/>
                                        <p:tgtEl>
                                          <p:spTgt spid="1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childTnLst>
                                </p:cTn>
                              </p:par>
                              <p:par>
                                <p:cTn id="13" presetID="22" presetClass="entr" presetSubtype="8"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1000"/>
                                        <p:tgtEl>
                                          <p:spTgt spid="11"/>
                                        </p:tgtEl>
                                      </p:cBhvr>
                                    </p:animEffect>
                                  </p:childTnLst>
                                </p:cTn>
                              </p:par>
                              <p:par>
                                <p:cTn id="16" presetID="2" presetClass="entr" presetSubtype="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900" fill="hold"/>
                                        <p:tgtEl>
                                          <p:spTgt spid="13"/>
                                        </p:tgtEl>
                                        <p:attrNameLst>
                                          <p:attrName>ppt_x</p:attrName>
                                        </p:attrNameLst>
                                      </p:cBhvr>
                                      <p:tavLst>
                                        <p:tav tm="0">
                                          <p:val>
                                            <p:strVal val="0-#ppt_w/2"/>
                                          </p:val>
                                        </p:tav>
                                        <p:tav tm="100000">
                                          <p:val>
                                            <p:strVal val="#ppt_x"/>
                                          </p:val>
                                        </p:tav>
                                      </p:tavLst>
                                    </p:anim>
                                    <p:anim calcmode="lin" valueType="num">
                                      <p:cBhvr additive="base">
                                        <p:cTn id="19" dur="9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3"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86"/>
            <a:ext cx="9144000" cy="5138927"/>
          </a:xfrm>
          <a:prstGeom prst="rect">
            <a:avLst/>
          </a:prstGeom>
        </p:spPr>
      </p:pic>
      <p:sp>
        <p:nvSpPr>
          <p:cNvPr id="3" name="标题 1"/>
          <p:cNvSpPr>
            <a:spLocks noGrp="1"/>
          </p:cNvSpPr>
          <p:nvPr>
            <p:ph type="title"/>
          </p:nvPr>
        </p:nvSpPr>
        <p:spPr>
          <a:xfrm>
            <a:off x="697216" y="127515"/>
            <a:ext cx="7481455" cy="644065"/>
          </a:xfrm>
        </p:spPr>
        <p:txBody>
          <a:bodyPr vert="horz" lIns="68580" tIns="34290" rIns="68580" bIns="34290" rtlCol="0" anchor="ctr">
            <a:normAutofit/>
          </a:bodyPr>
          <a:lstStyle>
            <a:lvl1pPr algn="l">
              <a:defRPr lang="zh-CN" altLang="en-US" sz="2400" b="0" i="0" baseline="0" dirty="0">
                <a:solidFill>
                  <a:schemeClr val="tx1">
                    <a:lumMod val="50000"/>
                    <a:lumOff val="50000"/>
                  </a:schemeClr>
                </a:solidFill>
                <a:effectLst/>
                <a:latin typeface="微软雅黑" panose="020B0503020204020204" pitchFamily="34" charset="-122"/>
                <a:ea typeface="微软雅黑" panose="020B0503020204020204" pitchFamily="34" charset="-122"/>
              </a:defRPr>
            </a:lvl1pPr>
          </a:lstStyle>
          <a:p>
            <a:pPr lvl="0" defTabSz="514350">
              <a:lnSpc>
                <a:spcPct val="90000"/>
              </a:lnSpc>
            </a:pPr>
            <a:r>
              <a:rPr lang="zh-CN" altLang="en-US" dirty="0" smtClean="0"/>
              <a:t>单击此处编辑母版标题样式</a:t>
            </a:r>
            <a:endParaRPr lang="zh-CN" altLang="en-US" dirty="0"/>
          </a:p>
        </p:txBody>
      </p:sp>
      <p:cxnSp>
        <p:nvCxnSpPr>
          <p:cNvPr id="4" name="直接连接符 3"/>
          <p:cNvCxnSpPr/>
          <p:nvPr userDrawn="1"/>
        </p:nvCxnSpPr>
        <p:spPr>
          <a:xfrm>
            <a:off x="0" y="717902"/>
            <a:ext cx="81724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椭圆 4"/>
          <p:cNvSpPr/>
          <p:nvPr userDrawn="1"/>
        </p:nvSpPr>
        <p:spPr>
          <a:xfrm>
            <a:off x="323528" y="378681"/>
            <a:ext cx="144016" cy="144016"/>
          </a:xfrm>
          <a:prstGeom prst="ellipse">
            <a:avLst/>
          </a:prstGeom>
          <a:solidFill>
            <a:schemeClr val="tx1">
              <a:lumMod val="50000"/>
              <a:lumOff val="50000"/>
            </a:schemeClr>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lang="zh-CN" altLang="en-US">
              <a:solidFill>
                <a:schemeClr val="accent1"/>
              </a:solidFill>
            </a:endParaRPr>
          </a:p>
        </p:txBody>
      </p:sp>
      <p:sp>
        <p:nvSpPr>
          <p:cNvPr id="6" name="KSO_Shape"/>
          <p:cNvSpPr>
            <a:spLocks/>
          </p:cNvSpPr>
          <p:nvPr userDrawn="1"/>
        </p:nvSpPr>
        <p:spPr bwMode="auto">
          <a:xfrm>
            <a:off x="8244408" y="315203"/>
            <a:ext cx="219592" cy="402941"/>
          </a:xfrm>
          <a:custGeom>
            <a:avLst/>
            <a:gdLst>
              <a:gd name="T0" fmla="*/ 982546 w 2361"/>
              <a:gd name="T1" fmla="*/ 83198 h 4328"/>
              <a:gd name="T2" fmla="*/ 914296 w 2361"/>
              <a:gd name="T3" fmla="*/ 41599 h 4328"/>
              <a:gd name="T4" fmla="*/ 684994 w 2361"/>
              <a:gd name="T5" fmla="*/ 256249 h 4328"/>
              <a:gd name="T6" fmla="*/ 620490 w 2361"/>
              <a:gd name="T7" fmla="*/ 383125 h 4328"/>
              <a:gd name="T8" fmla="*/ 579706 w 2361"/>
              <a:gd name="T9" fmla="*/ 479218 h 4328"/>
              <a:gd name="T10" fmla="*/ 56597 w 2361"/>
              <a:gd name="T11" fmla="*/ 1501301 h 4328"/>
              <a:gd name="T12" fmla="*/ 32876 w 2361"/>
              <a:gd name="T13" fmla="*/ 1601555 h 4328"/>
              <a:gd name="T14" fmla="*/ 20392 w 2361"/>
              <a:gd name="T15" fmla="*/ 1676017 h 4328"/>
              <a:gd name="T16" fmla="*/ 0 w 2361"/>
              <a:gd name="T17" fmla="*/ 1792493 h 4328"/>
              <a:gd name="T18" fmla="*/ 7907 w 2361"/>
              <a:gd name="T19" fmla="*/ 1800397 h 4328"/>
              <a:gd name="T20" fmla="*/ 58262 w 2361"/>
              <a:gd name="T21" fmla="*/ 1700976 h 4328"/>
              <a:gd name="T22" fmla="*/ 120685 w 2361"/>
              <a:gd name="T23" fmla="*/ 1654801 h 4328"/>
              <a:gd name="T24" fmla="*/ 191848 w 2361"/>
              <a:gd name="T25" fmla="*/ 1569524 h 4328"/>
              <a:gd name="T26" fmla="*/ 727026 w 2361"/>
              <a:gd name="T27" fmla="*/ 582799 h 4328"/>
              <a:gd name="T28" fmla="*/ 747417 w 2361"/>
              <a:gd name="T29" fmla="*/ 563248 h 4328"/>
              <a:gd name="T30" fmla="*/ 936353 w 2361"/>
              <a:gd name="T31" fmla="*/ 195930 h 4328"/>
              <a:gd name="T32" fmla="*/ 799853 w 2361"/>
              <a:gd name="T33" fmla="*/ 475475 h 4328"/>
              <a:gd name="T34" fmla="*/ 802350 w 2361"/>
              <a:gd name="T35" fmla="*/ 501266 h 4328"/>
              <a:gd name="T36" fmla="*/ 980049 w 2361"/>
              <a:gd name="T37" fmla="*/ 158907 h 4328"/>
              <a:gd name="T38" fmla="*/ 963819 w 2361"/>
              <a:gd name="T39" fmla="*/ 141852 h 4328"/>
              <a:gd name="T40" fmla="*/ 982546 w 2361"/>
              <a:gd name="T41" fmla="*/ 104829 h 4328"/>
              <a:gd name="T42" fmla="*/ 210159 w 2361"/>
              <a:gd name="T43" fmla="*/ 1549140 h 4328"/>
              <a:gd name="T44" fmla="*/ 84896 w 2361"/>
              <a:gd name="T45" fmla="*/ 1493398 h 4328"/>
              <a:gd name="T46" fmla="*/ 412827 w 2361"/>
              <a:gd name="T47" fmla="*/ 849032 h 4328"/>
              <a:gd name="T48" fmla="*/ 598017 w 2361"/>
              <a:gd name="T49" fmla="*/ 488786 h 4328"/>
              <a:gd name="T50" fmla="*/ 627564 w 2361"/>
              <a:gd name="T51" fmla="*/ 503762 h 4328"/>
              <a:gd name="T52" fmla="*/ 720783 w 2361"/>
              <a:gd name="T53" fmla="*/ 552848 h 4328"/>
              <a:gd name="T54" fmla="*/ 741175 w 2361"/>
              <a:gd name="T55" fmla="*/ 530385 h 4328"/>
              <a:gd name="T56" fmla="*/ 733268 w 2361"/>
              <a:gd name="T57" fmla="*/ 532465 h 4328"/>
              <a:gd name="T58" fmla="*/ 601763 w 2361"/>
              <a:gd name="T59" fmla="*/ 465075 h 4328"/>
              <a:gd name="T60" fmla="*/ 829816 w 2361"/>
              <a:gd name="T61" fmla="*/ 25791 h 4328"/>
              <a:gd name="T62" fmla="*/ 962154 w 2361"/>
              <a:gd name="T63" fmla="*/ 99421 h 43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361" h="4328">
                <a:moveTo>
                  <a:pt x="2361" y="252"/>
                </a:moveTo>
                <a:cubicBezTo>
                  <a:pt x="2361" y="200"/>
                  <a:pt x="2361" y="200"/>
                  <a:pt x="2361" y="200"/>
                </a:cubicBezTo>
                <a:cubicBezTo>
                  <a:pt x="2293" y="156"/>
                  <a:pt x="2293" y="156"/>
                  <a:pt x="2293" y="156"/>
                </a:cubicBezTo>
                <a:cubicBezTo>
                  <a:pt x="2197" y="100"/>
                  <a:pt x="2197" y="100"/>
                  <a:pt x="2197" y="100"/>
                </a:cubicBezTo>
                <a:cubicBezTo>
                  <a:pt x="2103" y="55"/>
                  <a:pt x="2024" y="21"/>
                  <a:pt x="1960" y="0"/>
                </a:cubicBezTo>
                <a:cubicBezTo>
                  <a:pt x="1646" y="616"/>
                  <a:pt x="1646" y="616"/>
                  <a:pt x="1646" y="616"/>
                </a:cubicBezTo>
                <a:cubicBezTo>
                  <a:pt x="1621" y="661"/>
                  <a:pt x="1621" y="661"/>
                  <a:pt x="1621" y="661"/>
                </a:cubicBezTo>
                <a:cubicBezTo>
                  <a:pt x="1491" y="921"/>
                  <a:pt x="1491" y="921"/>
                  <a:pt x="1491" y="921"/>
                </a:cubicBezTo>
                <a:cubicBezTo>
                  <a:pt x="1375" y="1143"/>
                  <a:pt x="1375" y="1143"/>
                  <a:pt x="1375" y="1143"/>
                </a:cubicBezTo>
                <a:cubicBezTo>
                  <a:pt x="1393" y="1152"/>
                  <a:pt x="1393" y="1152"/>
                  <a:pt x="1393" y="1152"/>
                </a:cubicBezTo>
                <a:cubicBezTo>
                  <a:pt x="1375" y="1186"/>
                  <a:pt x="1375" y="1186"/>
                  <a:pt x="1375" y="1186"/>
                </a:cubicBezTo>
                <a:cubicBezTo>
                  <a:pt x="136" y="3609"/>
                  <a:pt x="136" y="3609"/>
                  <a:pt x="136" y="3609"/>
                </a:cubicBezTo>
                <a:cubicBezTo>
                  <a:pt x="187" y="3632"/>
                  <a:pt x="187" y="3632"/>
                  <a:pt x="187" y="3632"/>
                </a:cubicBezTo>
                <a:cubicBezTo>
                  <a:pt x="79" y="3850"/>
                  <a:pt x="79" y="3850"/>
                  <a:pt x="79" y="3850"/>
                </a:cubicBezTo>
                <a:cubicBezTo>
                  <a:pt x="121" y="3886"/>
                  <a:pt x="121" y="3886"/>
                  <a:pt x="121" y="3886"/>
                </a:cubicBezTo>
                <a:cubicBezTo>
                  <a:pt x="49" y="4029"/>
                  <a:pt x="49" y="4029"/>
                  <a:pt x="49" y="4029"/>
                </a:cubicBezTo>
                <a:cubicBezTo>
                  <a:pt x="115" y="4078"/>
                  <a:pt x="115" y="4078"/>
                  <a:pt x="115" y="4078"/>
                </a:cubicBezTo>
                <a:cubicBezTo>
                  <a:pt x="0" y="4309"/>
                  <a:pt x="0" y="4309"/>
                  <a:pt x="0" y="4309"/>
                </a:cubicBezTo>
                <a:cubicBezTo>
                  <a:pt x="0" y="4309"/>
                  <a:pt x="0" y="4309"/>
                  <a:pt x="0" y="4309"/>
                </a:cubicBezTo>
                <a:cubicBezTo>
                  <a:pt x="19" y="4328"/>
                  <a:pt x="19" y="4328"/>
                  <a:pt x="19" y="4328"/>
                </a:cubicBezTo>
                <a:cubicBezTo>
                  <a:pt x="25" y="4321"/>
                  <a:pt x="25" y="4321"/>
                  <a:pt x="25" y="4321"/>
                </a:cubicBezTo>
                <a:cubicBezTo>
                  <a:pt x="140" y="4089"/>
                  <a:pt x="140" y="4089"/>
                  <a:pt x="140" y="4089"/>
                </a:cubicBezTo>
                <a:cubicBezTo>
                  <a:pt x="140" y="4095"/>
                  <a:pt x="167" y="4103"/>
                  <a:pt x="221" y="4114"/>
                </a:cubicBezTo>
                <a:cubicBezTo>
                  <a:pt x="234" y="4096"/>
                  <a:pt x="257" y="4050"/>
                  <a:pt x="290" y="3978"/>
                </a:cubicBezTo>
                <a:cubicBezTo>
                  <a:pt x="352" y="3989"/>
                  <a:pt x="352" y="3989"/>
                  <a:pt x="352" y="3989"/>
                </a:cubicBezTo>
                <a:cubicBezTo>
                  <a:pt x="461" y="3773"/>
                  <a:pt x="461" y="3773"/>
                  <a:pt x="461" y="3773"/>
                </a:cubicBezTo>
                <a:cubicBezTo>
                  <a:pt x="520" y="3805"/>
                  <a:pt x="520" y="3805"/>
                  <a:pt x="520" y="3805"/>
                </a:cubicBezTo>
                <a:cubicBezTo>
                  <a:pt x="1747" y="1401"/>
                  <a:pt x="1747" y="1401"/>
                  <a:pt x="1747" y="1401"/>
                </a:cubicBezTo>
                <a:cubicBezTo>
                  <a:pt x="1779" y="1346"/>
                  <a:pt x="1779" y="1346"/>
                  <a:pt x="1779" y="1346"/>
                </a:cubicBezTo>
                <a:cubicBezTo>
                  <a:pt x="1796" y="1354"/>
                  <a:pt x="1796" y="1354"/>
                  <a:pt x="1796" y="1354"/>
                </a:cubicBezTo>
                <a:cubicBezTo>
                  <a:pt x="2169" y="621"/>
                  <a:pt x="2169" y="621"/>
                  <a:pt x="2169" y="621"/>
                </a:cubicBezTo>
                <a:cubicBezTo>
                  <a:pt x="2250" y="471"/>
                  <a:pt x="2250" y="471"/>
                  <a:pt x="2250" y="471"/>
                </a:cubicBezTo>
                <a:cubicBezTo>
                  <a:pt x="2263" y="480"/>
                  <a:pt x="2263" y="480"/>
                  <a:pt x="2263" y="480"/>
                </a:cubicBezTo>
                <a:cubicBezTo>
                  <a:pt x="1922" y="1143"/>
                  <a:pt x="1922" y="1143"/>
                  <a:pt x="1922" y="1143"/>
                </a:cubicBezTo>
                <a:cubicBezTo>
                  <a:pt x="1904" y="1173"/>
                  <a:pt x="1899" y="1192"/>
                  <a:pt x="1904" y="1201"/>
                </a:cubicBezTo>
                <a:cubicBezTo>
                  <a:pt x="1904" y="1207"/>
                  <a:pt x="1912" y="1208"/>
                  <a:pt x="1928" y="1205"/>
                </a:cubicBezTo>
                <a:cubicBezTo>
                  <a:pt x="1939" y="1196"/>
                  <a:pt x="1939" y="1196"/>
                  <a:pt x="1939" y="1196"/>
                </a:cubicBezTo>
                <a:cubicBezTo>
                  <a:pt x="2355" y="382"/>
                  <a:pt x="2355" y="382"/>
                  <a:pt x="2355" y="382"/>
                </a:cubicBezTo>
                <a:cubicBezTo>
                  <a:pt x="2360" y="368"/>
                  <a:pt x="2359" y="357"/>
                  <a:pt x="2350" y="350"/>
                </a:cubicBezTo>
                <a:cubicBezTo>
                  <a:pt x="2335" y="350"/>
                  <a:pt x="2323" y="347"/>
                  <a:pt x="2316" y="341"/>
                </a:cubicBezTo>
                <a:cubicBezTo>
                  <a:pt x="2316" y="333"/>
                  <a:pt x="2316" y="333"/>
                  <a:pt x="2316" y="333"/>
                </a:cubicBezTo>
                <a:cubicBezTo>
                  <a:pt x="2361" y="252"/>
                  <a:pt x="2361" y="252"/>
                  <a:pt x="2361" y="252"/>
                </a:cubicBezTo>
                <a:close/>
                <a:moveTo>
                  <a:pt x="1672" y="1438"/>
                </a:moveTo>
                <a:cubicBezTo>
                  <a:pt x="505" y="3724"/>
                  <a:pt x="505" y="3724"/>
                  <a:pt x="505" y="3724"/>
                </a:cubicBezTo>
                <a:cubicBezTo>
                  <a:pt x="504" y="3736"/>
                  <a:pt x="500" y="3740"/>
                  <a:pt x="492" y="3737"/>
                </a:cubicBezTo>
                <a:cubicBezTo>
                  <a:pt x="488" y="3728"/>
                  <a:pt x="392" y="3679"/>
                  <a:pt x="204" y="3590"/>
                </a:cubicBezTo>
                <a:cubicBezTo>
                  <a:pt x="204" y="3583"/>
                  <a:pt x="204" y="3583"/>
                  <a:pt x="204" y="3583"/>
                </a:cubicBezTo>
                <a:cubicBezTo>
                  <a:pt x="733" y="2560"/>
                  <a:pt x="996" y="2045"/>
                  <a:pt x="992" y="2041"/>
                </a:cubicBezTo>
                <a:cubicBezTo>
                  <a:pt x="1192" y="1661"/>
                  <a:pt x="1192" y="1661"/>
                  <a:pt x="1192" y="1661"/>
                </a:cubicBezTo>
                <a:cubicBezTo>
                  <a:pt x="1437" y="1175"/>
                  <a:pt x="1437" y="1175"/>
                  <a:pt x="1437" y="1175"/>
                </a:cubicBezTo>
                <a:cubicBezTo>
                  <a:pt x="1446" y="1175"/>
                  <a:pt x="1446" y="1175"/>
                  <a:pt x="1446" y="1175"/>
                </a:cubicBezTo>
                <a:cubicBezTo>
                  <a:pt x="1508" y="1211"/>
                  <a:pt x="1508" y="1211"/>
                  <a:pt x="1508" y="1211"/>
                </a:cubicBezTo>
                <a:cubicBezTo>
                  <a:pt x="1719" y="1316"/>
                  <a:pt x="1719" y="1316"/>
                  <a:pt x="1719" y="1316"/>
                </a:cubicBezTo>
                <a:cubicBezTo>
                  <a:pt x="1727" y="1317"/>
                  <a:pt x="1732" y="1322"/>
                  <a:pt x="1732" y="1329"/>
                </a:cubicBezTo>
                <a:cubicBezTo>
                  <a:pt x="1672" y="1438"/>
                  <a:pt x="1672" y="1438"/>
                  <a:pt x="1672" y="1438"/>
                </a:cubicBezTo>
                <a:close/>
                <a:moveTo>
                  <a:pt x="1781" y="1275"/>
                </a:moveTo>
                <a:cubicBezTo>
                  <a:pt x="1770" y="1288"/>
                  <a:pt x="1770" y="1288"/>
                  <a:pt x="1770" y="1288"/>
                </a:cubicBezTo>
                <a:cubicBezTo>
                  <a:pt x="1762" y="1280"/>
                  <a:pt x="1762" y="1280"/>
                  <a:pt x="1762" y="1280"/>
                </a:cubicBezTo>
                <a:cubicBezTo>
                  <a:pt x="1448" y="1122"/>
                  <a:pt x="1448" y="1122"/>
                  <a:pt x="1448" y="1122"/>
                </a:cubicBezTo>
                <a:cubicBezTo>
                  <a:pt x="1446" y="1118"/>
                  <a:pt x="1446" y="1118"/>
                  <a:pt x="1446" y="1118"/>
                </a:cubicBezTo>
                <a:cubicBezTo>
                  <a:pt x="1986" y="62"/>
                  <a:pt x="1986" y="62"/>
                  <a:pt x="1986" y="62"/>
                </a:cubicBezTo>
                <a:cubicBezTo>
                  <a:pt x="1994" y="62"/>
                  <a:pt x="1994" y="62"/>
                  <a:pt x="1994" y="62"/>
                </a:cubicBezTo>
                <a:cubicBezTo>
                  <a:pt x="2115" y="114"/>
                  <a:pt x="2220" y="169"/>
                  <a:pt x="2310" y="226"/>
                </a:cubicBezTo>
                <a:cubicBezTo>
                  <a:pt x="2312" y="239"/>
                  <a:pt x="2312" y="239"/>
                  <a:pt x="2312" y="239"/>
                </a:cubicBezTo>
                <a:cubicBezTo>
                  <a:pt x="1781" y="1275"/>
                  <a:pt x="1781" y="1275"/>
                  <a:pt x="1781" y="1275"/>
                </a:cubicBezTo>
                <a:close/>
              </a:path>
            </a:pathLst>
          </a:custGeom>
          <a:solidFill>
            <a:schemeClr val="tx2"/>
          </a:solidFill>
          <a:ln>
            <a:noFill/>
          </a:ln>
        </p:spPr>
        <p:txBody>
          <a:bodyPr anchor="ctr" anchorCtr="1"/>
          <a:lstStyle/>
          <a:p>
            <a:endParaRPr lang="zh-CN" altLang="en-US"/>
          </a:p>
        </p:txBody>
      </p:sp>
      <p:grpSp>
        <p:nvGrpSpPr>
          <p:cNvPr id="7" name="Group 48"/>
          <p:cNvGrpSpPr>
            <a:grpSpLocks noChangeAspect="1"/>
          </p:cNvGrpSpPr>
          <p:nvPr userDrawn="1"/>
        </p:nvGrpSpPr>
        <p:grpSpPr bwMode="auto">
          <a:xfrm>
            <a:off x="348425" y="966785"/>
            <a:ext cx="8005779" cy="3170409"/>
            <a:chOff x="-627" y="390"/>
            <a:chExt cx="8934" cy="3538"/>
          </a:xfrm>
          <a:solidFill>
            <a:schemeClr val="bg1">
              <a:lumMod val="85000"/>
              <a:alpha val="38000"/>
            </a:schemeClr>
          </a:solidFill>
        </p:grpSpPr>
        <p:sp>
          <p:nvSpPr>
            <p:cNvPr id="8"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69182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22" presetClass="entr" presetSubtype="8"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par>
                                <p:cTn id="16" presetID="2" presetClass="entr" presetSubtype="8"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900" fill="hold"/>
                                        <p:tgtEl>
                                          <p:spTgt spid="6"/>
                                        </p:tgtEl>
                                        <p:attrNameLst>
                                          <p:attrName>ppt_x</p:attrName>
                                        </p:attrNameLst>
                                      </p:cBhvr>
                                      <p:tavLst>
                                        <p:tav tm="0">
                                          <p:val>
                                            <p:strVal val="0-#ppt_w/2"/>
                                          </p:val>
                                        </p:tav>
                                        <p:tav tm="100000">
                                          <p:val>
                                            <p:strVal val="#ppt_x"/>
                                          </p:val>
                                        </p:tav>
                                      </p:tavLst>
                                    </p:anim>
                                    <p:anim calcmode="lin" valueType="num">
                                      <p:cBhvr additive="base">
                                        <p:cTn id="19" dur="9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381" y="3600450"/>
            <a:ext cx="5486638"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381" y="459581"/>
            <a:ext cx="5486638" cy="3086100"/>
          </a:xfrm>
        </p:spPr>
        <p:txBody>
          <a:bodyPr/>
          <a:lstStyle>
            <a:lvl1pPr marL="0" indent="0">
              <a:buNone/>
              <a:defRPr sz="2400"/>
            </a:lvl1pPr>
            <a:lvl2pPr marL="342809" indent="0">
              <a:buNone/>
              <a:defRPr sz="2100"/>
            </a:lvl2pPr>
            <a:lvl3pPr marL="685617" indent="0">
              <a:buNone/>
              <a:defRPr sz="1800"/>
            </a:lvl3pPr>
            <a:lvl4pPr marL="1028426" indent="0">
              <a:buNone/>
              <a:defRPr sz="1500"/>
            </a:lvl4pPr>
            <a:lvl5pPr marL="1371234" indent="0">
              <a:buNone/>
              <a:defRPr sz="1500"/>
            </a:lvl5pPr>
            <a:lvl6pPr marL="1714043" indent="0">
              <a:buNone/>
              <a:defRPr sz="1500"/>
            </a:lvl6pPr>
            <a:lvl7pPr marL="2056851" indent="0">
              <a:buNone/>
              <a:defRPr sz="1500"/>
            </a:lvl7pPr>
            <a:lvl8pPr marL="2399660" indent="0">
              <a:buNone/>
              <a:defRPr sz="1500"/>
            </a:lvl8pPr>
            <a:lvl9pPr marL="2742468" indent="0">
              <a:buNone/>
              <a:defRPr sz="1500"/>
            </a:lvl9pPr>
          </a:lstStyle>
          <a:p>
            <a:endParaRPr lang="zh-CN" altLang="en-US"/>
          </a:p>
        </p:txBody>
      </p:sp>
      <p:sp>
        <p:nvSpPr>
          <p:cNvPr id="4" name="文本占位符 3"/>
          <p:cNvSpPr>
            <a:spLocks noGrp="1"/>
          </p:cNvSpPr>
          <p:nvPr>
            <p:ph type="body" sz="half" idx="2"/>
          </p:nvPr>
        </p:nvSpPr>
        <p:spPr>
          <a:xfrm>
            <a:off x="1792381" y="4025503"/>
            <a:ext cx="5486638" cy="603647"/>
          </a:xfrm>
        </p:spPr>
        <p:txBody>
          <a:bodyPr/>
          <a:lstStyle>
            <a:lvl1pPr marL="0" indent="0">
              <a:buNone/>
              <a:defRPr sz="1000"/>
            </a:lvl1pPr>
            <a:lvl2pPr marL="342809" indent="0">
              <a:buNone/>
              <a:defRPr sz="900"/>
            </a:lvl2pPr>
            <a:lvl3pPr marL="685617" indent="0">
              <a:buNone/>
              <a:defRPr sz="700"/>
            </a:lvl3pPr>
            <a:lvl4pPr marL="1028426" indent="0">
              <a:buNone/>
              <a:defRPr sz="700"/>
            </a:lvl4pPr>
            <a:lvl5pPr marL="1371234" indent="0">
              <a:buNone/>
              <a:defRPr sz="700"/>
            </a:lvl5pPr>
            <a:lvl6pPr marL="1714043" indent="0">
              <a:buNone/>
              <a:defRPr sz="700"/>
            </a:lvl6pPr>
            <a:lvl7pPr marL="2056851" indent="0">
              <a:buNone/>
              <a:defRPr sz="700"/>
            </a:lvl7pPr>
            <a:lvl8pPr marL="2399660" indent="0">
              <a:buNone/>
              <a:defRPr sz="700"/>
            </a:lvl8pPr>
            <a:lvl9pPr marL="2742468" indent="0">
              <a:buNone/>
              <a:defRPr sz="700"/>
            </a:lvl9pPr>
          </a:lstStyle>
          <a:p>
            <a:pPr lvl="0"/>
            <a:r>
              <a:rPr lang="zh-CN" altLang="en-US" smtClean="0"/>
              <a:t>单击此处编辑母版文本样式</a:t>
            </a:r>
          </a:p>
        </p:txBody>
      </p:sp>
    </p:spTree>
    <p:extLst>
      <p:ext uri="{BB962C8B-B14F-4D97-AF65-F5344CB8AC3E}">
        <p14:creationId xmlns:p14="http://schemas.microsoft.com/office/powerpoint/2010/main" val="3592941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92634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382" y="681038"/>
            <a:ext cx="2056597" cy="391358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022" y="681038"/>
            <a:ext cx="6059105" cy="391358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9375260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2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63050" cy="5340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等腰三角形 3"/>
          <p:cNvSpPr/>
          <p:nvPr userDrawn="1"/>
        </p:nvSpPr>
        <p:spPr bwMode="auto">
          <a:xfrm flipH="1">
            <a:off x="-1624170" y="531268"/>
            <a:ext cx="8114653" cy="2577429"/>
          </a:xfrm>
          <a:custGeom>
            <a:avLst/>
            <a:gdLst>
              <a:gd name="connsiteX0" fmla="*/ 0 w 3600445"/>
              <a:gd name="connsiteY0" fmla="*/ 2160267 h 2160267"/>
              <a:gd name="connsiteX1" fmla="*/ 3600445 w 3600445"/>
              <a:gd name="connsiteY1" fmla="*/ 0 h 2160267"/>
              <a:gd name="connsiteX2" fmla="*/ 3600445 w 3600445"/>
              <a:gd name="connsiteY2" fmla="*/ 2160267 h 2160267"/>
              <a:gd name="connsiteX3" fmla="*/ 0 w 3600445"/>
              <a:gd name="connsiteY3" fmla="*/ 2160267 h 2160267"/>
              <a:gd name="connsiteX0" fmla="*/ 0 w 3600445"/>
              <a:gd name="connsiteY0" fmla="*/ 2160267 h 2934967"/>
              <a:gd name="connsiteX1" fmla="*/ 3600445 w 3600445"/>
              <a:gd name="connsiteY1" fmla="*/ 0 h 2934967"/>
              <a:gd name="connsiteX2" fmla="*/ 742945 w 3600445"/>
              <a:gd name="connsiteY2" fmla="*/ 2934967 h 2934967"/>
              <a:gd name="connsiteX3" fmla="*/ 0 w 3600445"/>
              <a:gd name="connsiteY3" fmla="*/ 2160267 h 2934967"/>
              <a:gd name="connsiteX0" fmla="*/ 0 w 7956545"/>
              <a:gd name="connsiteY0" fmla="*/ 2236467 h 3011167"/>
              <a:gd name="connsiteX1" fmla="*/ 7956545 w 7956545"/>
              <a:gd name="connsiteY1" fmla="*/ 0 h 3011167"/>
              <a:gd name="connsiteX2" fmla="*/ 742945 w 7956545"/>
              <a:gd name="connsiteY2" fmla="*/ 3011167 h 3011167"/>
              <a:gd name="connsiteX3" fmla="*/ 0 w 7956545"/>
              <a:gd name="connsiteY3" fmla="*/ 2236467 h 3011167"/>
              <a:gd name="connsiteX0" fmla="*/ 0 w 8032745"/>
              <a:gd name="connsiteY0" fmla="*/ 1804667 h 3011167"/>
              <a:gd name="connsiteX1" fmla="*/ 8032745 w 8032745"/>
              <a:gd name="connsiteY1" fmla="*/ 0 h 3011167"/>
              <a:gd name="connsiteX2" fmla="*/ 819145 w 8032745"/>
              <a:gd name="connsiteY2" fmla="*/ 3011167 h 3011167"/>
              <a:gd name="connsiteX3" fmla="*/ 0 w 8032745"/>
              <a:gd name="connsiteY3" fmla="*/ 1804667 h 3011167"/>
              <a:gd name="connsiteX0" fmla="*/ 146055 w 8178800"/>
              <a:gd name="connsiteY0" fmla="*/ 1804667 h 3442967"/>
              <a:gd name="connsiteX1" fmla="*/ 8178800 w 8178800"/>
              <a:gd name="connsiteY1" fmla="*/ 0 h 3442967"/>
              <a:gd name="connsiteX2" fmla="*/ 0 w 8178800"/>
              <a:gd name="connsiteY2" fmla="*/ 3442967 h 3442967"/>
              <a:gd name="connsiteX3" fmla="*/ 146055 w 8178800"/>
              <a:gd name="connsiteY3" fmla="*/ 1804667 h 3442967"/>
              <a:gd name="connsiteX0" fmla="*/ 0 w 8032745"/>
              <a:gd name="connsiteY0" fmla="*/ 1804667 h 3341367"/>
              <a:gd name="connsiteX1" fmla="*/ 8032745 w 8032745"/>
              <a:gd name="connsiteY1" fmla="*/ 0 h 3341367"/>
              <a:gd name="connsiteX2" fmla="*/ 2017652 w 8032745"/>
              <a:gd name="connsiteY2" fmla="*/ 3341367 h 3341367"/>
              <a:gd name="connsiteX3" fmla="*/ 0 w 8032745"/>
              <a:gd name="connsiteY3" fmla="*/ 1804667 h 3341367"/>
              <a:gd name="connsiteX0" fmla="*/ 0 w 7825390"/>
              <a:gd name="connsiteY0" fmla="*/ 1347467 h 3341367"/>
              <a:gd name="connsiteX1" fmla="*/ 7825390 w 7825390"/>
              <a:gd name="connsiteY1" fmla="*/ 0 h 3341367"/>
              <a:gd name="connsiteX2" fmla="*/ 1810297 w 7825390"/>
              <a:gd name="connsiteY2" fmla="*/ 3341367 h 3341367"/>
              <a:gd name="connsiteX3" fmla="*/ 0 w 7825390"/>
              <a:gd name="connsiteY3" fmla="*/ 1347467 h 3341367"/>
              <a:gd name="connsiteX0" fmla="*/ 0 w 7595496"/>
              <a:gd name="connsiteY0" fmla="*/ 356867 h 3341367"/>
              <a:gd name="connsiteX1" fmla="*/ 7595496 w 7595496"/>
              <a:gd name="connsiteY1" fmla="*/ 0 h 3341367"/>
              <a:gd name="connsiteX2" fmla="*/ 1580403 w 7595496"/>
              <a:gd name="connsiteY2" fmla="*/ 3341367 h 3341367"/>
              <a:gd name="connsiteX3" fmla="*/ 0 w 7595496"/>
              <a:gd name="connsiteY3" fmla="*/ 356867 h 3341367"/>
              <a:gd name="connsiteX0" fmla="*/ 0 w 7595496"/>
              <a:gd name="connsiteY0" fmla="*/ 356867 h 3398517"/>
              <a:gd name="connsiteX1" fmla="*/ 7595496 w 7595496"/>
              <a:gd name="connsiteY1" fmla="*/ 0 h 3398517"/>
              <a:gd name="connsiteX2" fmla="*/ 2527025 w 7595496"/>
              <a:gd name="connsiteY2" fmla="*/ 3398517 h 3398517"/>
              <a:gd name="connsiteX3" fmla="*/ 0 w 7595496"/>
              <a:gd name="connsiteY3" fmla="*/ 356867 h 3398517"/>
            </a:gdLst>
            <a:ahLst/>
            <a:cxnLst>
              <a:cxn ang="0">
                <a:pos x="connsiteX0" y="connsiteY0"/>
              </a:cxn>
              <a:cxn ang="0">
                <a:pos x="connsiteX1" y="connsiteY1"/>
              </a:cxn>
              <a:cxn ang="0">
                <a:pos x="connsiteX2" y="connsiteY2"/>
              </a:cxn>
              <a:cxn ang="0">
                <a:pos x="connsiteX3" y="connsiteY3"/>
              </a:cxn>
            </a:cxnLst>
            <a:rect l="l" t="t" r="r" b="b"/>
            <a:pathLst>
              <a:path w="7595496" h="3398517">
                <a:moveTo>
                  <a:pt x="0" y="356867"/>
                </a:moveTo>
                <a:lnTo>
                  <a:pt x="7595496" y="0"/>
                </a:lnTo>
                <a:lnTo>
                  <a:pt x="2527025" y="3398517"/>
                </a:lnTo>
                <a:lnTo>
                  <a:pt x="0" y="356867"/>
                </a:lnTo>
                <a:close/>
              </a:path>
            </a:pathLst>
          </a:custGeom>
          <a:gradFill>
            <a:gsLst>
              <a:gs pos="0">
                <a:schemeClr val="tx1">
                  <a:alpha val="0"/>
                </a:schemeClr>
              </a:gs>
              <a:gs pos="100000">
                <a:srgbClr val="00B0F0">
                  <a:alpha val="66000"/>
                </a:srgb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 name="等腰三角形 3"/>
          <p:cNvSpPr/>
          <p:nvPr userDrawn="1"/>
        </p:nvSpPr>
        <p:spPr bwMode="auto">
          <a:xfrm>
            <a:off x="2738955" y="-26858"/>
            <a:ext cx="5978135" cy="2619458"/>
          </a:xfrm>
          <a:custGeom>
            <a:avLst/>
            <a:gdLst>
              <a:gd name="connsiteX0" fmla="*/ 0 w 3600445"/>
              <a:gd name="connsiteY0" fmla="*/ 2160267 h 2160267"/>
              <a:gd name="connsiteX1" fmla="*/ 3600445 w 3600445"/>
              <a:gd name="connsiteY1" fmla="*/ 0 h 2160267"/>
              <a:gd name="connsiteX2" fmla="*/ 3600445 w 3600445"/>
              <a:gd name="connsiteY2" fmla="*/ 2160267 h 2160267"/>
              <a:gd name="connsiteX3" fmla="*/ 0 w 3600445"/>
              <a:gd name="connsiteY3" fmla="*/ 2160267 h 2160267"/>
              <a:gd name="connsiteX0" fmla="*/ 0 w 3600445"/>
              <a:gd name="connsiteY0" fmla="*/ 2160267 h 2934967"/>
              <a:gd name="connsiteX1" fmla="*/ 3600445 w 3600445"/>
              <a:gd name="connsiteY1" fmla="*/ 0 h 2934967"/>
              <a:gd name="connsiteX2" fmla="*/ 742945 w 3600445"/>
              <a:gd name="connsiteY2" fmla="*/ 2934967 h 2934967"/>
              <a:gd name="connsiteX3" fmla="*/ 0 w 3600445"/>
              <a:gd name="connsiteY3" fmla="*/ 2160267 h 2934967"/>
              <a:gd name="connsiteX0" fmla="*/ 0 w 7956545"/>
              <a:gd name="connsiteY0" fmla="*/ 2236467 h 3011167"/>
              <a:gd name="connsiteX1" fmla="*/ 7956545 w 7956545"/>
              <a:gd name="connsiteY1" fmla="*/ 0 h 3011167"/>
              <a:gd name="connsiteX2" fmla="*/ 742945 w 7956545"/>
              <a:gd name="connsiteY2" fmla="*/ 3011167 h 3011167"/>
              <a:gd name="connsiteX3" fmla="*/ 0 w 7956545"/>
              <a:gd name="connsiteY3" fmla="*/ 2236467 h 3011167"/>
              <a:gd name="connsiteX0" fmla="*/ 0 w 8032745"/>
              <a:gd name="connsiteY0" fmla="*/ 1804667 h 3011167"/>
              <a:gd name="connsiteX1" fmla="*/ 8032745 w 8032745"/>
              <a:gd name="connsiteY1" fmla="*/ 0 h 3011167"/>
              <a:gd name="connsiteX2" fmla="*/ 819145 w 8032745"/>
              <a:gd name="connsiteY2" fmla="*/ 3011167 h 3011167"/>
              <a:gd name="connsiteX3" fmla="*/ 0 w 8032745"/>
              <a:gd name="connsiteY3" fmla="*/ 1804667 h 3011167"/>
              <a:gd name="connsiteX0" fmla="*/ 146055 w 8178800"/>
              <a:gd name="connsiteY0" fmla="*/ 1804667 h 3442967"/>
              <a:gd name="connsiteX1" fmla="*/ 8178800 w 8178800"/>
              <a:gd name="connsiteY1" fmla="*/ 0 h 3442967"/>
              <a:gd name="connsiteX2" fmla="*/ 0 w 8178800"/>
              <a:gd name="connsiteY2" fmla="*/ 3442967 h 3442967"/>
              <a:gd name="connsiteX3" fmla="*/ 146055 w 8178800"/>
              <a:gd name="connsiteY3" fmla="*/ 1804667 h 3442967"/>
              <a:gd name="connsiteX0" fmla="*/ 158755 w 8178800"/>
              <a:gd name="connsiteY0" fmla="*/ 864867 h 3442967"/>
              <a:gd name="connsiteX1" fmla="*/ 8178800 w 8178800"/>
              <a:gd name="connsiteY1" fmla="*/ 0 h 3442967"/>
              <a:gd name="connsiteX2" fmla="*/ 0 w 8178800"/>
              <a:gd name="connsiteY2" fmla="*/ 3442967 h 3442967"/>
              <a:gd name="connsiteX3" fmla="*/ 158755 w 8178800"/>
              <a:gd name="connsiteY3" fmla="*/ 864867 h 3442967"/>
              <a:gd name="connsiteX0" fmla="*/ 158755 w 6959600"/>
              <a:gd name="connsiteY0" fmla="*/ 0 h 2578100"/>
              <a:gd name="connsiteX1" fmla="*/ 6959600 w 6959600"/>
              <a:gd name="connsiteY1" fmla="*/ 494033 h 2578100"/>
              <a:gd name="connsiteX2" fmla="*/ 0 w 6959600"/>
              <a:gd name="connsiteY2" fmla="*/ 2578100 h 2578100"/>
              <a:gd name="connsiteX3" fmla="*/ 158755 w 6959600"/>
              <a:gd name="connsiteY3" fmla="*/ 0 h 2578100"/>
              <a:gd name="connsiteX0" fmla="*/ 0 w 6800845"/>
              <a:gd name="connsiteY0" fmla="*/ 0 h 1295400"/>
              <a:gd name="connsiteX1" fmla="*/ 6800845 w 6800845"/>
              <a:gd name="connsiteY1" fmla="*/ 494033 h 1295400"/>
              <a:gd name="connsiteX2" fmla="*/ 463545 w 6800845"/>
              <a:gd name="connsiteY2" fmla="*/ 1295400 h 1295400"/>
              <a:gd name="connsiteX3" fmla="*/ 0 w 6800845"/>
              <a:gd name="connsiteY3" fmla="*/ 0 h 1295400"/>
              <a:gd name="connsiteX0" fmla="*/ 0 w 6800845"/>
              <a:gd name="connsiteY0" fmla="*/ 0 h 1905000"/>
              <a:gd name="connsiteX1" fmla="*/ 6800845 w 6800845"/>
              <a:gd name="connsiteY1" fmla="*/ 494033 h 1905000"/>
              <a:gd name="connsiteX2" fmla="*/ 1009645 w 6800845"/>
              <a:gd name="connsiteY2" fmla="*/ 1905000 h 1905000"/>
              <a:gd name="connsiteX3" fmla="*/ 0 w 6800845"/>
              <a:gd name="connsiteY3" fmla="*/ 0 h 1905000"/>
              <a:gd name="connsiteX0" fmla="*/ 0 w 6089645"/>
              <a:gd name="connsiteY0" fmla="*/ 0 h 4648200"/>
              <a:gd name="connsiteX1" fmla="*/ 6089645 w 6089645"/>
              <a:gd name="connsiteY1" fmla="*/ 3237233 h 4648200"/>
              <a:gd name="connsiteX2" fmla="*/ 298445 w 6089645"/>
              <a:gd name="connsiteY2" fmla="*/ 4648200 h 4648200"/>
              <a:gd name="connsiteX3" fmla="*/ 0 w 6089645"/>
              <a:gd name="connsiteY3" fmla="*/ 0 h 4648200"/>
              <a:gd name="connsiteX0" fmla="*/ 806455 w 6896100"/>
              <a:gd name="connsiteY0" fmla="*/ 0 h 4749800"/>
              <a:gd name="connsiteX1" fmla="*/ 6896100 w 6896100"/>
              <a:gd name="connsiteY1" fmla="*/ 3237233 h 4749800"/>
              <a:gd name="connsiteX2" fmla="*/ 0 w 6896100"/>
              <a:gd name="connsiteY2" fmla="*/ 4749800 h 4749800"/>
              <a:gd name="connsiteX3" fmla="*/ 806455 w 6896100"/>
              <a:gd name="connsiteY3" fmla="*/ 0 h 4749800"/>
              <a:gd name="connsiteX0" fmla="*/ 806455 w 6896100"/>
              <a:gd name="connsiteY0" fmla="*/ 0 h 4749800"/>
              <a:gd name="connsiteX1" fmla="*/ 2199269 w 6896100"/>
              <a:gd name="connsiteY1" fmla="*/ 771345 h 4749800"/>
              <a:gd name="connsiteX2" fmla="*/ 6896100 w 6896100"/>
              <a:gd name="connsiteY2" fmla="*/ 3237233 h 4749800"/>
              <a:gd name="connsiteX3" fmla="*/ 0 w 6896100"/>
              <a:gd name="connsiteY3" fmla="*/ 4749800 h 4749800"/>
              <a:gd name="connsiteX4" fmla="*/ 806455 w 6896100"/>
              <a:gd name="connsiteY4" fmla="*/ 0 h 4749800"/>
              <a:gd name="connsiteX0" fmla="*/ 806455 w 6896100"/>
              <a:gd name="connsiteY0" fmla="*/ 0 h 4749800"/>
              <a:gd name="connsiteX1" fmla="*/ 6785783 w 6896100"/>
              <a:gd name="connsiteY1" fmla="*/ 1743802 h 4749800"/>
              <a:gd name="connsiteX2" fmla="*/ 6896100 w 6896100"/>
              <a:gd name="connsiteY2" fmla="*/ 3237233 h 4749800"/>
              <a:gd name="connsiteX3" fmla="*/ 0 w 6896100"/>
              <a:gd name="connsiteY3" fmla="*/ 4749800 h 4749800"/>
              <a:gd name="connsiteX4" fmla="*/ 806455 w 6896100"/>
              <a:gd name="connsiteY4" fmla="*/ 0 h 4749800"/>
              <a:gd name="connsiteX0" fmla="*/ 806455 w 6896100"/>
              <a:gd name="connsiteY0" fmla="*/ 0 h 4749800"/>
              <a:gd name="connsiteX1" fmla="*/ 6655154 w 6896100"/>
              <a:gd name="connsiteY1" fmla="*/ 1569630 h 4749800"/>
              <a:gd name="connsiteX2" fmla="*/ 6896100 w 6896100"/>
              <a:gd name="connsiteY2" fmla="*/ 3237233 h 4749800"/>
              <a:gd name="connsiteX3" fmla="*/ 0 w 6896100"/>
              <a:gd name="connsiteY3" fmla="*/ 4749800 h 4749800"/>
              <a:gd name="connsiteX4" fmla="*/ 806455 w 6896100"/>
              <a:gd name="connsiteY4" fmla="*/ 0 h 4749800"/>
              <a:gd name="connsiteX0" fmla="*/ 690341 w 6896100"/>
              <a:gd name="connsiteY0" fmla="*/ 0 h 4546600"/>
              <a:gd name="connsiteX1" fmla="*/ 6655154 w 6896100"/>
              <a:gd name="connsiteY1" fmla="*/ 1366430 h 4546600"/>
              <a:gd name="connsiteX2" fmla="*/ 6896100 w 6896100"/>
              <a:gd name="connsiteY2" fmla="*/ 3034033 h 4546600"/>
              <a:gd name="connsiteX3" fmla="*/ 0 w 6896100"/>
              <a:gd name="connsiteY3" fmla="*/ 4546600 h 4546600"/>
              <a:gd name="connsiteX4" fmla="*/ 690341 w 6896100"/>
              <a:gd name="connsiteY4" fmla="*/ 0 h 4546600"/>
              <a:gd name="connsiteX0" fmla="*/ 2235142 w 6896100"/>
              <a:gd name="connsiteY0" fmla="*/ 0 h 4697312"/>
              <a:gd name="connsiteX1" fmla="*/ 6655154 w 6896100"/>
              <a:gd name="connsiteY1" fmla="*/ 1517142 h 4697312"/>
              <a:gd name="connsiteX2" fmla="*/ 6896100 w 6896100"/>
              <a:gd name="connsiteY2" fmla="*/ 3184745 h 4697312"/>
              <a:gd name="connsiteX3" fmla="*/ 0 w 6896100"/>
              <a:gd name="connsiteY3" fmla="*/ 4697312 h 4697312"/>
              <a:gd name="connsiteX4" fmla="*/ 2235142 w 6896100"/>
              <a:gd name="connsiteY4" fmla="*/ 0 h 4697312"/>
              <a:gd name="connsiteX0" fmla="*/ 2235142 w 6896100"/>
              <a:gd name="connsiteY0" fmla="*/ 0 h 4697312"/>
              <a:gd name="connsiteX1" fmla="*/ 6165339 w 6896100"/>
              <a:gd name="connsiteY1" fmla="*/ 1630177 h 4697312"/>
              <a:gd name="connsiteX2" fmla="*/ 6896100 w 6896100"/>
              <a:gd name="connsiteY2" fmla="*/ 3184745 h 4697312"/>
              <a:gd name="connsiteX3" fmla="*/ 0 w 6896100"/>
              <a:gd name="connsiteY3" fmla="*/ 4697312 h 4697312"/>
              <a:gd name="connsiteX4" fmla="*/ 2235142 w 6896100"/>
              <a:gd name="connsiteY4" fmla="*/ 0 h 4697312"/>
              <a:gd name="connsiteX0" fmla="*/ 1481580 w 6896100"/>
              <a:gd name="connsiteY0" fmla="*/ 0 h 4546600"/>
              <a:gd name="connsiteX1" fmla="*/ 6165339 w 6896100"/>
              <a:gd name="connsiteY1" fmla="*/ 1479465 h 4546600"/>
              <a:gd name="connsiteX2" fmla="*/ 6896100 w 6896100"/>
              <a:gd name="connsiteY2" fmla="*/ 3034033 h 4546600"/>
              <a:gd name="connsiteX3" fmla="*/ 0 w 6896100"/>
              <a:gd name="connsiteY3" fmla="*/ 4546600 h 4546600"/>
              <a:gd name="connsiteX4" fmla="*/ 1481580 w 6896100"/>
              <a:gd name="connsiteY4" fmla="*/ 0 h 4546600"/>
              <a:gd name="connsiteX0" fmla="*/ 1481580 w 6165339"/>
              <a:gd name="connsiteY0" fmla="*/ 0 h 4546600"/>
              <a:gd name="connsiteX1" fmla="*/ 6165339 w 6165339"/>
              <a:gd name="connsiteY1" fmla="*/ 1479465 h 4546600"/>
              <a:gd name="connsiteX2" fmla="*/ 5991826 w 6165339"/>
              <a:gd name="connsiteY2" fmla="*/ 4164376 h 4546600"/>
              <a:gd name="connsiteX3" fmla="*/ 0 w 6165339"/>
              <a:gd name="connsiteY3" fmla="*/ 4546600 h 4546600"/>
              <a:gd name="connsiteX4" fmla="*/ 1481580 w 6165339"/>
              <a:gd name="connsiteY4" fmla="*/ 0 h 4546600"/>
              <a:gd name="connsiteX0" fmla="*/ 1481580 w 5991826"/>
              <a:gd name="connsiteY0" fmla="*/ 0 h 4546600"/>
              <a:gd name="connsiteX1" fmla="*/ 4658215 w 5991826"/>
              <a:gd name="connsiteY1" fmla="*/ 1517144 h 4546600"/>
              <a:gd name="connsiteX2" fmla="*/ 5991826 w 5991826"/>
              <a:gd name="connsiteY2" fmla="*/ 4164376 h 4546600"/>
              <a:gd name="connsiteX3" fmla="*/ 0 w 5991826"/>
              <a:gd name="connsiteY3" fmla="*/ 4546600 h 4546600"/>
              <a:gd name="connsiteX4" fmla="*/ 1481580 w 5991826"/>
              <a:gd name="connsiteY4" fmla="*/ 0 h 4546600"/>
              <a:gd name="connsiteX0" fmla="*/ 954087 w 5991826"/>
              <a:gd name="connsiteY0" fmla="*/ 0 h 3680004"/>
              <a:gd name="connsiteX1" fmla="*/ 4658215 w 5991826"/>
              <a:gd name="connsiteY1" fmla="*/ 650548 h 3680004"/>
              <a:gd name="connsiteX2" fmla="*/ 5991826 w 5991826"/>
              <a:gd name="connsiteY2" fmla="*/ 3297780 h 3680004"/>
              <a:gd name="connsiteX3" fmla="*/ 0 w 5991826"/>
              <a:gd name="connsiteY3" fmla="*/ 3680004 h 3680004"/>
              <a:gd name="connsiteX4" fmla="*/ 954087 w 5991826"/>
              <a:gd name="connsiteY4" fmla="*/ 0 h 3680004"/>
              <a:gd name="connsiteX0" fmla="*/ 539628 w 5991826"/>
              <a:gd name="connsiteY0" fmla="*/ 0 h 3453935"/>
              <a:gd name="connsiteX1" fmla="*/ 4658215 w 5991826"/>
              <a:gd name="connsiteY1" fmla="*/ 424479 h 3453935"/>
              <a:gd name="connsiteX2" fmla="*/ 5991826 w 5991826"/>
              <a:gd name="connsiteY2" fmla="*/ 3071711 h 3453935"/>
              <a:gd name="connsiteX3" fmla="*/ 0 w 5991826"/>
              <a:gd name="connsiteY3" fmla="*/ 3453935 h 3453935"/>
              <a:gd name="connsiteX4" fmla="*/ 539628 w 5991826"/>
              <a:gd name="connsiteY4" fmla="*/ 0 h 3453935"/>
              <a:gd name="connsiteX0" fmla="*/ 539628 w 5991826"/>
              <a:gd name="connsiteY0" fmla="*/ 0 h 3453935"/>
              <a:gd name="connsiteX1" fmla="*/ 5713202 w 5991826"/>
              <a:gd name="connsiteY1" fmla="*/ 1441787 h 3453935"/>
              <a:gd name="connsiteX2" fmla="*/ 5991826 w 5991826"/>
              <a:gd name="connsiteY2" fmla="*/ 3071711 h 3453935"/>
              <a:gd name="connsiteX3" fmla="*/ 0 w 5991826"/>
              <a:gd name="connsiteY3" fmla="*/ 3453935 h 3453935"/>
              <a:gd name="connsiteX4" fmla="*/ 539628 w 5991826"/>
              <a:gd name="connsiteY4" fmla="*/ 0 h 3453935"/>
              <a:gd name="connsiteX0" fmla="*/ 539628 w 7882581"/>
              <a:gd name="connsiteY0" fmla="*/ 0 h 3453935"/>
              <a:gd name="connsiteX1" fmla="*/ 5713202 w 7882581"/>
              <a:gd name="connsiteY1" fmla="*/ 1441787 h 3453935"/>
              <a:gd name="connsiteX2" fmla="*/ 7882581 w 7882581"/>
              <a:gd name="connsiteY2" fmla="*/ 3386837 h 3453935"/>
              <a:gd name="connsiteX3" fmla="*/ 0 w 7882581"/>
              <a:gd name="connsiteY3" fmla="*/ 3453935 h 3453935"/>
              <a:gd name="connsiteX4" fmla="*/ 539628 w 7882581"/>
              <a:gd name="connsiteY4" fmla="*/ 0 h 3453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82581" h="3453935">
                <a:moveTo>
                  <a:pt x="539628" y="0"/>
                </a:moveTo>
                <a:lnTo>
                  <a:pt x="5713202" y="1441787"/>
                </a:lnTo>
                <a:lnTo>
                  <a:pt x="7882581" y="3386837"/>
                </a:lnTo>
                <a:lnTo>
                  <a:pt x="0" y="3453935"/>
                </a:lnTo>
                <a:lnTo>
                  <a:pt x="539628" y="0"/>
                </a:lnTo>
                <a:close/>
              </a:path>
            </a:pathLst>
          </a:custGeom>
          <a:gradFill>
            <a:gsLst>
              <a:gs pos="0">
                <a:schemeClr val="tx2">
                  <a:lumMod val="60000"/>
                  <a:lumOff val="40000"/>
                  <a:alpha val="44000"/>
                </a:schemeClr>
              </a:gs>
              <a:gs pos="45000">
                <a:schemeClr val="bg1">
                  <a:alpha val="7000"/>
                </a:schemeClr>
              </a:gs>
              <a:gs pos="100000">
                <a:srgbClr val="005FFA">
                  <a:alpha val="59000"/>
                </a:srgbClr>
              </a:gs>
            </a:gsLst>
            <a:lin ang="540000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 name="等腰三角形 3"/>
          <p:cNvSpPr/>
          <p:nvPr userDrawn="1"/>
        </p:nvSpPr>
        <p:spPr bwMode="auto">
          <a:xfrm flipH="1">
            <a:off x="5404282" y="557384"/>
            <a:ext cx="3407677" cy="3617649"/>
          </a:xfrm>
          <a:custGeom>
            <a:avLst/>
            <a:gdLst>
              <a:gd name="connsiteX0" fmla="*/ 0 w 3600445"/>
              <a:gd name="connsiteY0" fmla="*/ 2160267 h 2160267"/>
              <a:gd name="connsiteX1" fmla="*/ 3600445 w 3600445"/>
              <a:gd name="connsiteY1" fmla="*/ 0 h 2160267"/>
              <a:gd name="connsiteX2" fmla="*/ 3600445 w 3600445"/>
              <a:gd name="connsiteY2" fmla="*/ 2160267 h 2160267"/>
              <a:gd name="connsiteX3" fmla="*/ 0 w 3600445"/>
              <a:gd name="connsiteY3" fmla="*/ 2160267 h 2160267"/>
              <a:gd name="connsiteX0" fmla="*/ 0 w 3600445"/>
              <a:gd name="connsiteY0" fmla="*/ 2160267 h 2934967"/>
              <a:gd name="connsiteX1" fmla="*/ 3600445 w 3600445"/>
              <a:gd name="connsiteY1" fmla="*/ 0 h 2934967"/>
              <a:gd name="connsiteX2" fmla="*/ 742945 w 3600445"/>
              <a:gd name="connsiteY2" fmla="*/ 2934967 h 2934967"/>
              <a:gd name="connsiteX3" fmla="*/ 0 w 3600445"/>
              <a:gd name="connsiteY3" fmla="*/ 2160267 h 2934967"/>
              <a:gd name="connsiteX0" fmla="*/ 0 w 7956545"/>
              <a:gd name="connsiteY0" fmla="*/ 2236467 h 3011167"/>
              <a:gd name="connsiteX1" fmla="*/ 7956545 w 7956545"/>
              <a:gd name="connsiteY1" fmla="*/ 0 h 3011167"/>
              <a:gd name="connsiteX2" fmla="*/ 742945 w 7956545"/>
              <a:gd name="connsiteY2" fmla="*/ 3011167 h 3011167"/>
              <a:gd name="connsiteX3" fmla="*/ 0 w 7956545"/>
              <a:gd name="connsiteY3" fmla="*/ 2236467 h 3011167"/>
              <a:gd name="connsiteX0" fmla="*/ 0 w 8032745"/>
              <a:gd name="connsiteY0" fmla="*/ 1804667 h 3011167"/>
              <a:gd name="connsiteX1" fmla="*/ 8032745 w 8032745"/>
              <a:gd name="connsiteY1" fmla="*/ 0 h 3011167"/>
              <a:gd name="connsiteX2" fmla="*/ 819145 w 8032745"/>
              <a:gd name="connsiteY2" fmla="*/ 3011167 h 3011167"/>
              <a:gd name="connsiteX3" fmla="*/ 0 w 8032745"/>
              <a:gd name="connsiteY3" fmla="*/ 1804667 h 3011167"/>
              <a:gd name="connsiteX0" fmla="*/ 146055 w 8178800"/>
              <a:gd name="connsiteY0" fmla="*/ 1804667 h 3442967"/>
              <a:gd name="connsiteX1" fmla="*/ 8178800 w 8178800"/>
              <a:gd name="connsiteY1" fmla="*/ 0 h 3442967"/>
              <a:gd name="connsiteX2" fmla="*/ 0 w 8178800"/>
              <a:gd name="connsiteY2" fmla="*/ 3442967 h 3442967"/>
              <a:gd name="connsiteX3" fmla="*/ 146055 w 8178800"/>
              <a:gd name="connsiteY3" fmla="*/ 1804667 h 3442967"/>
              <a:gd name="connsiteX0" fmla="*/ 0 w 8032745"/>
              <a:gd name="connsiteY0" fmla="*/ 1804667 h 3341367"/>
              <a:gd name="connsiteX1" fmla="*/ 8032745 w 8032745"/>
              <a:gd name="connsiteY1" fmla="*/ 0 h 3341367"/>
              <a:gd name="connsiteX2" fmla="*/ 2017652 w 8032745"/>
              <a:gd name="connsiteY2" fmla="*/ 3341367 h 3341367"/>
              <a:gd name="connsiteX3" fmla="*/ 0 w 8032745"/>
              <a:gd name="connsiteY3" fmla="*/ 1804667 h 3341367"/>
              <a:gd name="connsiteX0" fmla="*/ 0 w 7825390"/>
              <a:gd name="connsiteY0" fmla="*/ 1347467 h 3341367"/>
              <a:gd name="connsiteX1" fmla="*/ 7825390 w 7825390"/>
              <a:gd name="connsiteY1" fmla="*/ 0 h 3341367"/>
              <a:gd name="connsiteX2" fmla="*/ 1810297 w 7825390"/>
              <a:gd name="connsiteY2" fmla="*/ 3341367 h 3341367"/>
              <a:gd name="connsiteX3" fmla="*/ 0 w 7825390"/>
              <a:gd name="connsiteY3" fmla="*/ 1347467 h 3341367"/>
              <a:gd name="connsiteX0" fmla="*/ 0 w 7825390"/>
              <a:gd name="connsiteY0" fmla="*/ 1347467 h 2998467"/>
              <a:gd name="connsiteX1" fmla="*/ 7825390 w 7825390"/>
              <a:gd name="connsiteY1" fmla="*/ 0 h 2998467"/>
              <a:gd name="connsiteX2" fmla="*/ 3690017 w 7825390"/>
              <a:gd name="connsiteY2" fmla="*/ 2998467 h 2998467"/>
              <a:gd name="connsiteX3" fmla="*/ 0 w 7825390"/>
              <a:gd name="connsiteY3" fmla="*/ 1347467 h 2998467"/>
              <a:gd name="connsiteX0" fmla="*/ 0 w 3690017"/>
              <a:gd name="connsiteY0" fmla="*/ 3023867 h 4674867"/>
              <a:gd name="connsiteX1" fmla="*/ 2321461 w 3690017"/>
              <a:gd name="connsiteY1" fmla="*/ 0 h 4674867"/>
              <a:gd name="connsiteX2" fmla="*/ 3690017 w 3690017"/>
              <a:gd name="connsiteY2" fmla="*/ 4674867 h 4674867"/>
              <a:gd name="connsiteX3" fmla="*/ 0 w 3690017"/>
              <a:gd name="connsiteY3" fmla="*/ 3023867 h 4674867"/>
              <a:gd name="connsiteX0" fmla="*/ 0 w 4460838"/>
              <a:gd name="connsiteY0" fmla="*/ 3023867 h 4160517"/>
              <a:gd name="connsiteX1" fmla="*/ 2321461 w 4460838"/>
              <a:gd name="connsiteY1" fmla="*/ 0 h 4160517"/>
              <a:gd name="connsiteX2" fmla="*/ 4460838 w 4460838"/>
              <a:gd name="connsiteY2" fmla="*/ 4160517 h 4160517"/>
              <a:gd name="connsiteX3" fmla="*/ 0 w 4460838"/>
              <a:gd name="connsiteY3" fmla="*/ 3023867 h 4160517"/>
              <a:gd name="connsiteX0" fmla="*/ 0 w 4460838"/>
              <a:gd name="connsiteY0" fmla="*/ 2833367 h 3970017"/>
              <a:gd name="connsiteX1" fmla="*/ 2727157 w 4460838"/>
              <a:gd name="connsiteY1" fmla="*/ 0 h 3970017"/>
              <a:gd name="connsiteX2" fmla="*/ 4460838 w 4460838"/>
              <a:gd name="connsiteY2" fmla="*/ 3970017 h 3970017"/>
              <a:gd name="connsiteX3" fmla="*/ 0 w 4460838"/>
              <a:gd name="connsiteY3" fmla="*/ 2833367 h 3970017"/>
              <a:gd name="connsiteX0" fmla="*/ 0 w 4366177"/>
              <a:gd name="connsiteY0" fmla="*/ 2833367 h 4331967"/>
              <a:gd name="connsiteX1" fmla="*/ 2727157 w 4366177"/>
              <a:gd name="connsiteY1" fmla="*/ 0 h 4331967"/>
              <a:gd name="connsiteX2" fmla="*/ 4366177 w 4366177"/>
              <a:gd name="connsiteY2" fmla="*/ 4331967 h 4331967"/>
              <a:gd name="connsiteX3" fmla="*/ 0 w 4366177"/>
              <a:gd name="connsiteY3" fmla="*/ 2833367 h 4331967"/>
              <a:gd name="connsiteX0" fmla="*/ 0 w 3189661"/>
              <a:gd name="connsiteY0" fmla="*/ 1042667 h 4331967"/>
              <a:gd name="connsiteX1" fmla="*/ 1550641 w 3189661"/>
              <a:gd name="connsiteY1" fmla="*/ 0 h 4331967"/>
              <a:gd name="connsiteX2" fmla="*/ 3189661 w 3189661"/>
              <a:gd name="connsiteY2" fmla="*/ 4331967 h 4331967"/>
              <a:gd name="connsiteX3" fmla="*/ 0 w 3189661"/>
              <a:gd name="connsiteY3" fmla="*/ 1042667 h 4331967"/>
              <a:gd name="connsiteX0" fmla="*/ 0 w 3189661"/>
              <a:gd name="connsiteY0" fmla="*/ 1480817 h 4770117"/>
              <a:gd name="connsiteX1" fmla="*/ 2186230 w 3189661"/>
              <a:gd name="connsiteY1" fmla="*/ 0 h 4770117"/>
              <a:gd name="connsiteX2" fmla="*/ 3189661 w 3189661"/>
              <a:gd name="connsiteY2" fmla="*/ 4770117 h 4770117"/>
              <a:gd name="connsiteX3" fmla="*/ 0 w 3189661"/>
              <a:gd name="connsiteY3" fmla="*/ 1480817 h 4770117"/>
            </a:gdLst>
            <a:ahLst/>
            <a:cxnLst>
              <a:cxn ang="0">
                <a:pos x="connsiteX0" y="connsiteY0"/>
              </a:cxn>
              <a:cxn ang="0">
                <a:pos x="connsiteX1" y="connsiteY1"/>
              </a:cxn>
              <a:cxn ang="0">
                <a:pos x="connsiteX2" y="connsiteY2"/>
              </a:cxn>
              <a:cxn ang="0">
                <a:pos x="connsiteX3" y="connsiteY3"/>
              </a:cxn>
            </a:cxnLst>
            <a:rect l="l" t="t" r="r" b="b"/>
            <a:pathLst>
              <a:path w="3189661" h="4770117">
                <a:moveTo>
                  <a:pt x="0" y="1480817"/>
                </a:moveTo>
                <a:lnTo>
                  <a:pt x="2186230" y="0"/>
                </a:lnTo>
                <a:lnTo>
                  <a:pt x="3189661" y="4770117"/>
                </a:lnTo>
                <a:lnTo>
                  <a:pt x="0" y="1480817"/>
                </a:lnTo>
                <a:close/>
              </a:path>
            </a:pathLst>
          </a:custGeom>
          <a:gradFill>
            <a:gsLst>
              <a:gs pos="0">
                <a:schemeClr val="tx2">
                  <a:alpha val="48000"/>
                </a:schemeClr>
              </a:gs>
              <a:gs pos="100000">
                <a:schemeClr val="bg1">
                  <a:alpha val="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 name="等腰三角形 3"/>
          <p:cNvSpPr/>
          <p:nvPr userDrawn="1"/>
        </p:nvSpPr>
        <p:spPr bwMode="auto">
          <a:xfrm rot="10412591" flipH="1">
            <a:off x="1411232" y="982778"/>
            <a:ext cx="4183122" cy="2544581"/>
          </a:xfrm>
          <a:custGeom>
            <a:avLst/>
            <a:gdLst>
              <a:gd name="connsiteX0" fmla="*/ 0 w 3600445"/>
              <a:gd name="connsiteY0" fmla="*/ 2160267 h 2160267"/>
              <a:gd name="connsiteX1" fmla="*/ 3600445 w 3600445"/>
              <a:gd name="connsiteY1" fmla="*/ 0 h 2160267"/>
              <a:gd name="connsiteX2" fmla="*/ 3600445 w 3600445"/>
              <a:gd name="connsiteY2" fmla="*/ 2160267 h 2160267"/>
              <a:gd name="connsiteX3" fmla="*/ 0 w 3600445"/>
              <a:gd name="connsiteY3" fmla="*/ 2160267 h 2160267"/>
              <a:gd name="connsiteX0" fmla="*/ 0 w 3600445"/>
              <a:gd name="connsiteY0" fmla="*/ 2160267 h 2934967"/>
              <a:gd name="connsiteX1" fmla="*/ 3600445 w 3600445"/>
              <a:gd name="connsiteY1" fmla="*/ 0 h 2934967"/>
              <a:gd name="connsiteX2" fmla="*/ 742945 w 3600445"/>
              <a:gd name="connsiteY2" fmla="*/ 2934967 h 2934967"/>
              <a:gd name="connsiteX3" fmla="*/ 0 w 3600445"/>
              <a:gd name="connsiteY3" fmla="*/ 2160267 h 2934967"/>
              <a:gd name="connsiteX0" fmla="*/ 0 w 7956545"/>
              <a:gd name="connsiteY0" fmla="*/ 2236467 h 3011167"/>
              <a:gd name="connsiteX1" fmla="*/ 7956545 w 7956545"/>
              <a:gd name="connsiteY1" fmla="*/ 0 h 3011167"/>
              <a:gd name="connsiteX2" fmla="*/ 742945 w 7956545"/>
              <a:gd name="connsiteY2" fmla="*/ 3011167 h 3011167"/>
              <a:gd name="connsiteX3" fmla="*/ 0 w 7956545"/>
              <a:gd name="connsiteY3" fmla="*/ 2236467 h 3011167"/>
              <a:gd name="connsiteX0" fmla="*/ 0 w 8032745"/>
              <a:gd name="connsiteY0" fmla="*/ 1804667 h 3011167"/>
              <a:gd name="connsiteX1" fmla="*/ 8032745 w 8032745"/>
              <a:gd name="connsiteY1" fmla="*/ 0 h 3011167"/>
              <a:gd name="connsiteX2" fmla="*/ 819145 w 8032745"/>
              <a:gd name="connsiteY2" fmla="*/ 3011167 h 3011167"/>
              <a:gd name="connsiteX3" fmla="*/ 0 w 8032745"/>
              <a:gd name="connsiteY3" fmla="*/ 1804667 h 3011167"/>
              <a:gd name="connsiteX0" fmla="*/ 146055 w 8178800"/>
              <a:gd name="connsiteY0" fmla="*/ 1804667 h 3442967"/>
              <a:gd name="connsiteX1" fmla="*/ 8178800 w 8178800"/>
              <a:gd name="connsiteY1" fmla="*/ 0 h 3442967"/>
              <a:gd name="connsiteX2" fmla="*/ 0 w 8178800"/>
              <a:gd name="connsiteY2" fmla="*/ 3442967 h 3442967"/>
              <a:gd name="connsiteX3" fmla="*/ 146055 w 8178800"/>
              <a:gd name="connsiteY3" fmla="*/ 1804667 h 3442967"/>
              <a:gd name="connsiteX0" fmla="*/ 0 w 8032745"/>
              <a:gd name="connsiteY0" fmla="*/ 1804667 h 3341367"/>
              <a:gd name="connsiteX1" fmla="*/ 8032745 w 8032745"/>
              <a:gd name="connsiteY1" fmla="*/ 0 h 3341367"/>
              <a:gd name="connsiteX2" fmla="*/ 2017652 w 8032745"/>
              <a:gd name="connsiteY2" fmla="*/ 3341367 h 3341367"/>
              <a:gd name="connsiteX3" fmla="*/ 0 w 8032745"/>
              <a:gd name="connsiteY3" fmla="*/ 1804667 h 3341367"/>
              <a:gd name="connsiteX0" fmla="*/ 0 w 7825390"/>
              <a:gd name="connsiteY0" fmla="*/ 1347467 h 3341367"/>
              <a:gd name="connsiteX1" fmla="*/ 7825390 w 7825390"/>
              <a:gd name="connsiteY1" fmla="*/ 0 h 3341367"/>
              <a:gd name="connsiteX2" fmla="*/ 1810297 w 7825390"/>
              <a:gd name="connsiteY2" fmla="*/ 3341367 h 3341367"/>
              <a:gd name="connsiteX3" fmla="*/ 0 w 7825390"/>
              <a:gd name="connsiteY3" fmla="*/ 1347467 h 3341367"/>
              <a:gd name="connsiteX0" fmla="*/ 0 w 7825390"/>
              <a:gd name="connsiteY0" fmla="*/ 1347467 h 2998467"/>
              <a:gd name="connsiteX1" fmla="*/ 7825390 w 7825390"/>
              <a:gd name="connsiteY1" fmla="*/ 0 h 2998467"/>
              <a:gd name="connsiteX2" fmla="*/ 3690017 w 7825390"/>
              <a:gd name="connsiteY2" fmla="*/ 2998467 h 2998467"/>
              <a:gd name="connsiteX3" fmla="*/ 0 w 7825390"/>
              <a:gd name="connsiteY3" fmla="*/ 1347467 h 2998467"/>
              <a:gd name="connsiteX0" fmla="*/ 0 w 3690017"/>
              <a:gd name="connsiteY0" fmla="*/ 3023867 h 4674867"/>
              <a:gd name="connsiteX1" fmla="*/ 2321461 w 3690017"/>
              <a:gd name="connsiteY1" fmla="*/ 0 h 4674867"/>
              <a:gd name="connsiteX2" fmla="*/ 3690017 w 3690017"/>
              <a:gd name="connsiteY2" fmla="*/ 4674867 h 4674867"/>
              <a:gd name="connsiteX3" fmla="*/ 0 w 3690017"/>
              <a:gd name="connsiteY3" fmla="*/ 3023867 h 4674867"/>
              <a:gd name="connsiteX0" fmla="*/ 0 w 4460838"/>
              <a:gd name="connsiteY0" fmla="*/ 3023867 h 4160517"/>
              <a:gd name="connsiteX1" fmla="*/ 2321461 w 4460838"/>
              <a:gd name="connsiteY1" fmla="*/ 0 h 4160517"/>
              <a:gd name="connsiteX2" fmla="*/ 4460838 w 4460838"/>
              <a:gd name="connsiteY2" fmla="*/ 4160517 h 4160517"/>
              <a:gd name="connsiteX3" fmla="*/ 0 w 4460838"/>
              <a:gd name="connsiteY3" fmla="*/ 3023867 h 4160517"/>
              <a:gd name="connsiteX0" fmla="*/ 0 w 4460838"/>
              <a:gd name="connsiteY0" fmla="*/ 2833367 h 3970017"/>
              <a:gd name="connsiteX1" fmla="*/ 2727157 w 4460838"/>
              <a:gd name="connsiteY1" fmla="*/ 0 h 3970017"/>
              <a:gd name="connsiteX2" fmla="*/ 4460838 w 4460838"/>
              <a:gd name="connsiteY2" fmla="*/ 3970017 h 3970017"/>
              <a:gd name="connsiteX3" fmla="*/ 0 w 4460838"/>
              <a:gd name="connsiteY3" fmla="*/ 2833367 h 3970017"/>
              <a:gd name="connsiteX0" fmla="*/ 0 w 4366177"/>
              <a:gd name="connsiteY0" fmla="*/ 2833367 h 4331967"/>
              <a:gd name="connsiteX1" fmla="*/ 2727157 w 4366177"/>
              <a:gd name="connsiteY1" fmla="*/ 0 h 4331967"/>
              <a:gd name="connsiteX2" fmla="*/ 4366177 w 4366177"/>
              <a:gd name="connsiteY2" fmla="*/ 4331967 h 4331967"/>
              <a:gd name="connsiteX3" fmla="*/ 0 w 4366177"/>
              <a:gd name="connsiteY3" fmla="*/ 2833367 h 4331967"/>
              <a:gd name="connsiteX0" fmla="*/ 0 w 3189661"/>
              <a:gd name="connsiteY0" fmla="*/ 1042667 h 4331967"/>
              <a:gd name="connsiteX1" fmla="*/ 1550641 w 3189661"/>
              <a:gd name="connsiteY1" fmla="*/ 0 h 4331967"/>
              <a:gd name="connsiteX2" fmla="*/ 3189661 w 3189661"/>
              <a:gd name="connsiteY2" fmla="*/ 4331967 h 4331967"/>
              <a:gd name="connsiteX3" fmla="*/ 0 w 3189661"/>
              <a:gd name="connsiteY3" fmla="*/ 1042667 h 4331967"/>
              <a:gd name="connsiteX0" fmla="*/ 0 w 3189661"/>
              <a:gd name="connsiteY0" fmla="*/ 1480817 h 4770117"/>
              <a:gd name="connsiteX1" fmla="*/ 2186230 w 3189661"/>
              <a:gd name="connsiteY1" fmla="*/ 0 h 4770117"/>
              <a:gd name="connsiteX2" fmla="*/ 3189661 w 3189661"/>
              <a:gd name="connsiteY2" fmla="*/ 4770117 h 4770117"/>
              <a:gd name="connsiteX3" fmla="*/ 0 w 3189661"/>
              <a:gd name="connsiteY3" fmla="*/ 1480817 h 4770117"/>
              <a:gd name="connsiteX0" fmla="*/ 0 w 3465684"/>
              <a:gd name="connsiteY0" fmla="*/ 2275556 h 4770117"/>
              <a:gd name="connsiteX1" fmla="*/ 2462253 w 3465684"/>
              <a:gd name="connsiteY1" fmla="*/ 0 h 4770117"/>
              <a:gd name="connsiteX2" fmla="*/ 3465684 w 3465684"/>
              <a:gd name="connsiteY2" fmla="*/ 4770117 h 4770117"/>
              <a:gd name="connsiteX3" fmla="*/ 0 w 3465684"/>
              <a:gd name="connsiteY3" fmla="*/ 2275556 h 4770117"/>
              <a:gd name="connsiteX0" fmla="*/ 0 w 3465684"/>
              <a:gd name="connsiteY0" fmla="*/ 3335258 h 5829819"/>
              <a:gd name="connsiteX1" fmla="*/ 2211489 w 3465684"/>
              <a:gd name="connsiteY1" fmla="*/ 0 h 5829819"/>
              <a:gd name="connsiteX2" fmla="*/ 3465684 w 3465684"/>
              <a:gd name="connsiteY2" fmla="*/ 5829819 h 5829819"/>
              <a:gd name="connsiteX3" fmla="*/ 0 w 3465684"/>
              <a:gd name="connsiteY3" fmla="*/ 3335258 h 5829819"/>
              <a:gd name="connsiteX0" fmla="*/ 0 w 3364993"/>
              <a:gd name="connsiteY0" fmla="*/ 4192888 h 5829819"/>
              <a:gd name="connsiteX1" fmla="*/ 2110798 w 3364993"/>
              <a:gd name="connsiteY1" fmla="*/ 0 h 5829819"/>
              <a:gd name="connsiteX2" fmla="*/ 3364993 w 3364993"/>
              <a:gd name="connsiteY2" fmla="*/ 5829819 h 5829819"/>
              <a:gd name="connsiteX3" fmla="*/ 0 w 3364993"/>
              <a:gd name="connsiteY3" fmla="*/ 4192888 h 5829819"/>
              <a:gd name="connsiteX0" fmla="*/ 0 w 3364993"/>
              <a:gd name="connsiteY0" fmla="*/ 4192888 h 5829819"/>
              <a:gd name="connsiteX1" fmla="*/ 2110798 w 3364993"/>
              <a:gd name="connsiteY1" fmla="*/ 0 h 5829819"/>
              <a:gd name="connsiteX2" fmla="*/ 2940591 w 3364993"/>
              <a:gd name="connsiteY2" fmla="*/ 3840272 h 5829819"/>
              <a:gd name="connsiteX3" fmla="*/ 3364993 w 3364993"/>
              <a:gd name="connsiteY3" fmla="*/ 5829819 h 5829819"/>
              <a:gd name="connsiteX4" fmla="*/ 0 w 3364993"/>
              <a:gd name="connsiteY4" fmla="*/ 4192888 h 5829819"/>
              <a:gd name="connsiteX0" fmla="*/ 0 w 3364993"/>
              <a:gd name="connsiteY0" fmla="*/ 4192888 h 5829819"/>
              <a:gd name="connsiteX1" fmla="*/ 2110798 w 3364993"/>
              <a:gd name="connsiteY1" fmla="*/ 0 h 5829819"/>
              <a:gd name="connsiteX2" fmla="*/ 3359030 w 3364993"/>
              <a:gd name="connsiteY2" fmla="*/ 3486796 h 5829819"/>
              <a:gd name="connsiteX3" fmla="*/ 3364993 w 3364993"/>
              <a:gd name="connsiteY3" fmla="*/ 5829819 h 5829819"/>
              <a:gd name="connsiteX4" fmla="*/ 0 w 3364993"/>
              <a:gd name="connsiteY4" fmla="*/ 4192888 h 5829819"/>
              <a:gd name="connsiteX0" fmla="*/ 0 w 3359040"/>
              <a:gd name="connsiteY0" fmla="*/ 4192888 h 5719182"/>
              <a:gd name="connsiteX1" fmla="*/ 2110798 w 3359040"/>
              <a:gd name="connsiteY1" fmla="*/ 0 h 5719182"/>
              <a:gd name="connsiteX2" fmla="*/ 3359030 w 3359040"/>
              <a:gd name="connsiteY2" fmla="*/ 3486796 h 5719182"/>
              <a:gd name="connsiteX3" fmla="*/ 3083774 w 3359040"/>
              <a:gd name="connsiteY3" fmla="*/ 5719182 h 5719182"/>
              <a:gd name="connsiteX4" fmla="*/ 0 w 3359040"/>
              <a:gd name="connsiteY4" fmla="*/ 4192888 h 5719182"/>
              <a:gd name="connsiteX0" fmla="*/ 0 w 3359040"/>
              <a:gd name="connsiteY0" fmla="*/ 3160600 h 4686894"/>
              <a:gd name="connsiteX1" fmla="*/ 649496 w 3359040"/>
              <a:gd name="connsiteY1" fmla="*/ 0 h 4686894"/>
              <a:gd name="connsiteX2" fmla="*/ 3359030 w 3359040"/>
              <a:gd name="connsiteY2" fmla="*/ 2454508 h 4686894"/>
              <a:gd name="connsiteX3" fmla="*/ 3083774 w 3359040"/>
              <a:gd name="connsiteY3" fmla="*/ 4686894 h 4686894"/>
              <a:gd name="connsiteX4" fmla="*/ 0 w 3359040"/>
              <a:gd name="connsiteY4" fmla="*/ 3160600 h 4686894"/>
              <a:gd name="connsiteX0" fmla="*/ 0 w 3359045"/>
              <a:gd name="connsiteY0" fmla="*/ 3160600 h 4686894"/>
              <a:gd name="connsiteX1" fmla="*/ 649496 w 3359045"/>
              <a:gd name="connsiteY1" fmla="*/ 0 h 4686894"/>
              <a:gd name="connsiteX2" fmla="*/ 3359030 w 3359045"/>
              <a:gd name="connsiteY2" fmla="*/ 2454508 h 4686894"/>
              <a:gd name="connsiteX3" fmla="*/ 3083774 w 3359045"/>
              <a:gd name="connsiteY3" fmla="*/ 4686894 h 4686894"/>
              <a:gd name="connsiteX4" fmla="*/ 0 w 3359045"/>
              <a:gd name="connsiteY4" fmla="*/ 3160600 h 4686894"/>
              <a:gd name="connsiteX0" fmla="*/ 0 w 3359030"/>
              <a:gd name="connsiteY0" fmla="*/ 3160600 h 4686894"/>
              <a:gd name="connsiteX1" fmla="*/ 649496 w 3359030"/>
              <a:gd name="connsiteY1" fmla="*/ 0 h 4686894"/>
              <a:gd name="connsiteX2" fmla="*/ 3359030 w 3359030"/>
              <a:gd name="connsiteY2" fmla="*/ 2454508 h 4686894"/>
              <a:gd name="connsiteX3" fmla="*/ 3083774 w 3359030"/>
              <a:gd name="connsiteY3" fmla="*/ 4686894 h 4686894"/>
              <a:gd name="connsiteX4" fmla="*/ 0 w 3359030"/>
              <a:gd name="connsiteY4" fmla="*/ 3160600 h 4686894"/>
              <a:gd name="connsiteX0" fmla="*/ 0 w 3359030"/>
              <a:gd name="connsiteY0" fmla="*/ 3160600 h 4686894"/>
              <a:gd name="connsiteX1" fmla="*/ 649496 w 3359030"/>
              <a:gd name="connsiteY1" fmla="*/ 0 h 4686894"/>
              <a:gd name="connsiteX2" fmla="*/ 3359030 w 3359030"/>
              <a:gd name="connsiteY2" fmla="*/ 2454508 h 4686894"/>
              <a:gd name="connsiteX3" fmla="*/ 3083774 w 3359030"/>
              <a:gd name="connsiteY3" fmla="*/ 4686894 h 4686894"/>
              <a:gd name="connsiteX4" fmla="*/ 0 w 3359030"/>
              <a:gd name="connsiteY4" fmla="*/ 3160600 h 4686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9030" h="4686894">
                <a:moveTo>
                  <a:pt x="0" y="3160600"/>
                </a:moveTo>
                <a:lnTo>
                  <a:pt x="649496" y="0"/>
                </a:lnTo>
                <a:lnTo>
                  <a:pt x="3359030" y="2454508"/>
                </a:lnTo>
                <a:cubicBezTo>
                  <a:pt x="3188829" y="3892352"/>
                  <a:pt x="3364521" y="2424580"/>
                  <a:pt x="3083774" y="4686894"/>
                </a:cubicBezTo>
                <a:lnTo>
                  <a:pt x="0" y="3160600"/>
                </a:lnTo>
                <a:close/>
              </a:path>
            </a:pathLst>
          </a:custGeom>
          <a:gradFill flip="none" rotWithShape="1">
            <a:gsLst>
              <a:gs pos="7000">
                <a:srgbClr val="0099FF">
                  <a:alpha val="43000"/>
                </a:srgbClr>
              </a:gs>
              <a:gs pos="44000">
                <a:schemeClr val="tx1">
                  <a:alpha val="0"/>
                </a:schemeClr>
              </a:gs>
              <a:gs pos="83000">
                <a:srgbClr val="0099FF">
                  <a:alpha val="45000"/>
                </a:srgbClr>
              </a:gs>
            </a:gsLst>
            <a:path path="circle">
              <a:fillToRect l="50000" t="50000" r="50000" b="50000"/>
            </a:path>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pic>
        <p:nvPicPr>
          <p:cNvPr id="7"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688281" y="1345207"/>
            <a:ext cx="1011511" cy="8560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322242" y="987574"/>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660232" y="1207609"/>
            <a:ext cx="1011511" cy="8560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583905" y="945940"/>
            <a:ext cx="852191" cy="72123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628529" y="1275028"/>
            <a:ext cx="852191" cy="7212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2283" y="1471539"/>
            <a:ext cx="736947" cy="61888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480720" y="1905970"/>
            <a:ext cx="852191" cy="72123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839431" y="913114"/>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269612" y="749007"/>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129974" y="482506"/>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13567" y="2248050"/>
            <a:ext cx="1305733" cy="109655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010000" y="2033876"/>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06726" y="1604664"/>
            <a:ext cx="1217602" cy="102254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258100" y="1777278"/>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072901" y="2520256"/>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07171" y="2232059"/>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246916" y="3344113"/>
            <a:ext cx="1244964" cy="10455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62461" y="2379588"/>
            <a:ext cx="860362" cy="722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166317"/>
      </p:ext>
    </p:extLst>
  </p:cSld>
  <p:clrMapOvr>
    <a:masterClrMapping/>
  </p:clrMapOvr>
  <p:transition spd="med" advClick="0" advTm="1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9500" fill="hold"/>
                                        <p:tgtEl>
                                          <p:spTgt spid="4"/>
                                        </p:tgtEl>
                                        <p:attrNameLst>
                                          <p:attrName>ppt_w</p:attrName>
                                        </p:attrNameLst>
                                      </p:cBhvr>
                                      <p:tavLst>
                                        <p:tav tm="0">
                                          <p:val>
                                            <p:fltVal val="0"/>
                                          </p:val>
                                        </p:tav>
                                        <p:tav tm="100000">
                                          <p:val>
                                            <p:strVal val="#ppt_w"/>
                                          </p:val>
                                        </p:tav>
                                      </p:tavLst>
                                    </p:anim>
                                    <p:anim calcmode="lin" valueType="num">
                                      <p:cBhvr>
                                        <p:cTn id="8" dur="9500" fill="hold"/>
                                        <p:tgtEl>
                                          <p:spTgt spid="4"/>
                                        </p:tgtEl>
                                        <p:attrNameLst>
                                          <p:attrName>ppt_h</p:attrName>
                                        </p:attrNameLst>
                                      </p:cBhvr>
                                      <p:tavLst>
                                        <p:tav tm="0">
                                          <p:val>
                                            <p:fltVal val="0"/>
                                          </p:val>
                                        </p:tav>
                                        <p:tav tm="100000">
                                          <p:val>
                                            <p:strVal val="#ppt_h"/>
                                          </p:val>
                                        </p:tav>
                                      </p:tavLst>
                                    </p:anim>
                                    <p:anim calcmode="lin" valueType="num">
                                      <p:cBhvr>
                                        <p:cTn id="9" dur="9500" fill="hold"/>
                                        <p:tgtEl>
                                          <p:spTgt spid="4"/>
                                        </p:tgtEl>
                                        <p:attrNameLst>
                                          <p:attrName>style.rotation</p:attrName>
                                        </p:attrNameLst>
                                      </p:cBhvr>
                                      <p:tavLst>
                                        <p:tav tm="0">
                                          <p:val>
                                            <p:fltVal val="90"/>
                                          </p:val>
                                        </p:tav>
                                        <p:tav tm="100000">
                                          <p:val>
                                            <p:fltVal val="0"/>
                                          </p:val>
                                        </p:tav>
                                      </p:tavLst>
                                    </p:anim>
                                    <p:animEffect transition="in" filter="fade">
                                      <p:cBhvr>
                                        <p:cTn id="10" dur="95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9500" fill="hold"/>
                                        <p:tgtEl>
                                          <p:spTgt spid="5"/>
                                        </p:tgtEl>
                                        <p:attrNameLst>
                                          <p:attrName>ppt_w</p:attrName>
                                        </p:attrNameLst>
                                      </p:cBhvr>
                                      <p:tavLst>
                                        <p:tav tm="0">
                                          <p:val>
                                            <p:fltVal val="0"/>
                                          </p:val>
                                        </p:tav>
                                        <p:tav tm="100000">
                                          <p:val>
                                            <p:strVal val="#ppt_w"/>
                                          </p:val>
                                        </p:tav>
                                      </p:tavLst>
                                    </p:anim>
                                    <p:anim calcmode="lin" valueType="num">
                                      <p:cBhvr>
                                        <p:cTn id="14" dur="9500" fill="hold"/>
                                        <p:tgtEl>
                                          <p:spTgt spid="5"/>
                                        </p:tgtEl>
                                        <p:attrNameLst>
                                          <p:attrName>ppt_h</p:attrName>
                                        </p:attrNameLst>
                                      </p:cBhvr>
                                      <p:tavLst>
                                        <p:tav tm="0">
                                          <p:val>
                                            <p:fltVal val="0"/>
                                          </p:val>
                                        </p:tav>
                                        <p:tav tm="100000">
                                          <p:val>
                                            <p:strVal val="#ppt_h"/>
                                          </p:val>
                                        </p:tav>
                                      </p:tavLst>
                                    </p:anim>
                                    <p:anim calcmode="lin" valueType="num">
                                      <p:cBhvr>
                                        <p:cTn id="15" dur="9500" fill="hold"/>
                                        <p:tgtEl>
                                          <p:spTgt spid="5"/>
                                        </p:tgtEl>
                                        <p:attrNameLst>
                                          <p:attrName>style.rotation</p:attrName>
                                        </p:attrNameLst>
                                      </p:cBhvr>
                                      <p:tavLst>
                                        <p:tav tm="0">
                                          <p:val>
                                            <p:fltVal val="90"/>
                                          </p:val>
                                        </p:tav>
                                        <p:tav tm="100000">
                                          <p:val>
                                            <p:fltVal val="0"/>
                                          </p:val>
                                        </p:tav>
                                      </p:tavLst>
                                    </p:anim>
                                    <p:animEffect transition="in" filter="fade">
                                      <p:cBhvr>
                                        <p:cTn id="16" dur="9500"/>
                                        <p:tgtEl>
                                          <p:spTgt spid="5"/>
                                        </p:tgtEl>
                                      </p:cBhvr>
                                    </p:animEffect>
                                  </p:childTnLst>
                                </p:cTn>
                              </p:par>
                              <p:par>
                                <p:cTn id="17" presetID="45" presetClass="entr"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9500"/>
                                        <p:tgtEl>
                                          <p:spTgt spid="5"/>
                                        </p:tgtEl>
                                      </p:cBhvr>
                                    </p:animEffect>
                                    <p:anim calcmode="lin" valueType="num">
                                      <p:cBhvr>
                                        <p:cTn id="20" dur="9500" fill="hold"/>
                                        <p:tgtEl>
                                          <p:spTgt spid="5"/>
                                        </p:tgtEl>
                                        <p:attrNameLst>
                                          <p:attrName>ppt_w</p:attrName>
                                        </p:attrNameLst>
                                      </p:cBhvr>
                                      <p:tavLst>
                                        <p:tav tm="0" fmla="#ppt_w*sin(2.5*pi*$)">
                                          <p:val>
                                            <p:fltVal val="0"/>
                                          </p:val>
                                        </p:tav>
                                        <p:tav tm="100000">
                                          <p:val>
                                            <p:fltVal val="1"/>
                                          </p:val>
                                        </p:tav>
                                      </p:tavLst>
                                    </p:anim>
                                    <p:anim calcmode="lin" valueType="num">
                                      <p:cBhvr>
                                        <p:cTn id="21" dur="9500" fill="hold"/>
                                        <p:tgtEl>
                                          <p:spTgt spid="5"/>
                                        </p:tgtEl>
                                        <p:attrNameLst>
                                          <p:attrName>ppt_h</p:attrName>
                                        </p:attrNameLst>
                                      </p:cBhvr>
                                      <p:tavLst>
                                        <p:tav tm="0">
                                          <p:val>
                                            <p:strVal val="#ppt_h"/>
                                          </p:val>
                                        </p:tav>
                                        <p:tav tm="100000">
                                          <p:val>
                                            <p:strVal val="#ppt_h"/>
                                          </p:val>
                                        </p:tav>
                                      </p:tavLst>
                                    </p:anim>
                                  </p:childTnLst>
                                </p:cTn>
                              </p:par>
                              <p:par>
                                <p:cTn id="22" presetID="31"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9500" fill="hold"/>
                                        <p:tgtEl>
                                          <p:spTgt spid="6"/>
                                        </p:tgtEl>
                                        <p:attrNameLst>
                                          <p:attrName>ppt_w</p:attrName>
                                        </p:attrNameLst>
                                      </p:cBhvr>
                                      <p:tavLst>
                                        <p:tav tm="0">
                                          <p:val>
                                            <p:fltVal val="0"/>
                                          </p:val>
                                        </p:tav>
                                        <p:tav tm="100000">
                                          <p:val>
                                            <p:strVal val="#ppt_w"/>
                                          </p:val>
                                        </p:tav>
                                      </p:tavLst>
                                    </p:anim>
                                    <p:anim calcmode="lin" valueType="num">
                                      <p:cBhvr>
                                        <p:cTn id="25" dur="9500" fill="hold"/>
                                        <p:tgtEl>
                                          <p:spTgt spid="6"/>
                                        </p:tgtEl>
                                        <p:attrNameLst>
                                          <p:attrName>ppt_h</p:attrName>
                                        </p:attrNameLst>
                                      </p:cBhvr>
                                      <p:tavLst>
                                        <p:tav tm="0">
                                          <p:val>
                                            <p:fltVal val="0"/>
                                          </p:val>
                                        </p:tav>
                                        <p:tav tm="100000">
                                          <p:val>
                                            <p:strVal val="#ppt_h"/>
                                          </p:val>
                                        </p:tav>
                                      </p:tavLst>
                                    </p:anim>
                                    <p:anim calcmode="lin" valueType="num">
                                      <p:cBhvr>
                                        <p:cTn id="26" dur="9500" fill="hold"/>
                                        <p:tgtEl>
                                          <p:spTgt spid="6"/>
                                        </p:tgtEl>
                                        <p:attrNameLst>
                                          <p:attrName>style.rotation</p:attrName>
                                        </p:attrNameLst>
                                      </p:cBhvr>
                                      <p:tavLst>
                                        <p:tav tm="0">
                                          <p:val>
                                            <p:fltVal val="90"/>
                                          </p:val>
                                        </p:tav>
                                        <p:tav tm="100000">
                                          <p:val>
                                            <p:fltVal val="0"/>
                                          </p:val>
                                        </p:tav>
                                      </p:tavLst>
                                    </p:anim>
                                    <p:animEffect transition="in" filter="fade">
                                      <p:cBhvr>
                                        <p:cTn id="27" dur="9500"/>
                                        <p:tgtEl>
                                          <p:spTgt spid="6"/>
                                        </p:tgtEl>
                                      </p:cBhvr>
                                    </p:animEffect>
                                  </p:childTnLst>
                                </p:cTn>
                              </p:par>
                              <p:par>
                                <p:cTn id="28" presetID="45" presetClass="entr" presetSubtype="0" fill="hold" grpId="1"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9500"/>
                                        <p:tgtEl>
                                          <p:spTgt spid="6"/>
                                        </p:tgtEl>
                                      </p:cBhvr>
                                    </p:animEffect>
                                    <p:anim calcmode="lin" valueType="num">
                                      <p:cBhvr>
                                        <p:cTn id="31" dur="9500" fill="hold"/>
                                        <p:tgtEl>
                                          <p:spTgt spid="6"/>
                                        </p:tgtEl>
                                        <p:attrNameLst>
                                          <p:attrName>ppt_w</p:attrName>
                                        </p:attrNameLst>
                                      </p:cBhvr>
                                      <p:tavLst>
                                        <p:tav tm="0" fmla="#ppt_w*sin(2.5*pi*$)">
                                          <p:val>
                                            <p:fltVal val="0"/>
                                          </p:val>
                                        </p:tav>
                                        <p:tav tm="100000">
                                          <p:val>
                                            <p:fltVal val="1"/>
                                          </p:val>
                                        </p:tav>
                                      </p:tavLst>
                                    </p:anim>
                                    <p:anim calcmode="lin" valueType="num">
                                      <p:cBhvr>
                                        <p:cTn id="32" dur="9500" fill="hold"/>
                                        <p:tgtEl>
                                          <p:spTgt spid="6"/>
                                        </p:tgtEl>
                                        <p:attrNameLst>
                                          <p:attrName>ppt_h</p:attrName>
                                        </p:attrNameLst>
                                      </p:cBhvr>
                                      <p:tavLst>
                                        <p:tav tm="0">
                                          <p:val>
                                            <p:strVal val="#ppt_h"/>
                                          </p:val>
                                        </p:tav>
                                        <p:tav tm="100000">
                                          <p:val>
                                            <p:strVal val="#ppt_h"/>
                                          </p:val>
                                        </p:tav>
                                      </p:tavLst>
                                    </p:anim>
                                  </p:childTnLst>
                                </p:cTn>
                              </p:par>
                              <p:par>
                                <p:cTn id="33" presetID="3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9500" fill="hold"/>
                                        <p:tgtEl>
                                          <p:spTgt spid="3"/>
                                        </p:tgtEl>
                                        <p:attrNameLst>
                                          <p:attrName>ppt_w</p:attrName>
                                        </p:attrNameLst>
                                      </p:cBhvr>
                                      <p:tavLst>
                                        <p:tav tm="0">
                                          <p:val>
                                            <p:fltVal val="0"/>
                                          </p:val>
                                        </p:tav>
                                        <p:tav tm="100000">
                                          <p:val>
                                            <p:strVal val="#ppt_w"/>
                                          </p:val>
                                        </p:tav>
                                      </p:tavLst>
                                    </p:anim>
                                    <p:anim calcmode="lin" valueType="num">
                                      <p:cBhvr>
                                        <p:cTn id="36" dur="9500" fill="hold"/>
                                        <p:tgtEl>
                                          <p:spTgt spid="3"/>
                                        </p:tgtEl>
                                        <p:attrNameLst>
                                          <p:attrName>ppt_h</p:attrName>
                                        </p:attrNameLst>
                                      </p:cBhvr>
                                      <p:tavLst>
                                        <p:tav tm="0">
                                          <p:val>
                                            <p:fltVal val="0"/>
                                          </p:val>
                                        </p:tav>
                                        <p:tav tm="100000">
                                          <p:val>
                                            <p:strVal val="#ppt_h"/>
                                          </p:val>
                                        </p:tav>
                                      </p:tavLst>
                                    </p:anim>
                                    <p:anim calcmode="lin" valueType="num">
                                      <p:cBhvr>
                                        <p:cTn id="37" dur="9500" fill="hold"/>
                                        <p:tgtEl>
                                          <p:spTgt spid="3"/>
                                        </p:tgtEl>
                                        <p:attrNameLst>
                                          <p:attrName>style.rotation</p:attrName>
                                        </p:attrNameLst>
                                      </p:cBhvr>
                                      <p:tavLst>
                                        <p:tav tm="0">
                                          <p:val>
                                            <p:fltVal val="90"/>
                                          </p:val>
                                        </p:tav>
                                        <p:tav tm="100000">
                                          <p:val>
                                            <p:fltVal val="0"/>
                                          </p:val>
                                        </p:tav>
                                      </p:tavLst>
                                    </p:anim>
                                    <p:animEffect transition="in" filter="fade">
                                      <p:cBhvr>
                                        <p:cTn id="38" dur="9500"/>
                                        <p:tgtEl>
                                          <p:spTgt spid="3"/>
                                        </p:tgtEl>
                                      </p:cBhvr>
                                    </p:animEffect>
                                  </p:childTnLst>
                                </p:cTn>
                              </p:par>
                              <p:par>
                                <p:cTn id="39" presetID="45" presetClass="entr" presetSubtype="0" fill="hold" grpId="1"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9500"/>
                                        <p:tgtEl>
                                          <p:spTgt spid="4"/>
                                        </p:tgtEl>
                                      </p:cBhvr>
                                    </p:animEffect>
                                    <p:anim calcmode="lin" valueType="num">
                                      <p:cBhvr>
                                        <p:cTn id="42" dur="9500" fill="hold"/>
                                        <p:tgtEl>
                                          <p:spTgt spid="4"/>
                                        </p:tgtEl>
                                        <p:attrNameLst>
                                          <p:attrName>ppt_w</p:attrName>
                                        </p:attrNameLst>
                                      </p:cBhvr>
                                      <p:tavLst>
                                        <p:tav tm="0" fmla="#ppt_w*sin(2.5*pi*$)">
                                          <p:val>
                                            <p:fltVal val="0"/>
                                          </p:val>
                                        </p:tav>
                                        <p:tav tm="100000">
                                          <p:val>
                                            <p:fltVal val="1"/>
                                          </p:val>
                                        </p:tav>
                                      </p:tavLst>
                                    </p:anim>
                                    <p:anim calcmode="lin" valueType="num">
                                      <p:cBhvr>
                                        <p:cTn id="43" dur="9500" fill="hold"/>
                                        <p:tgtEl>
                                          <p:spTgt spid="4"/>
                                        </p:tgtEl>
                                        <p:attrNameLst>
                                          <p:attrName>ppt_h</p:attrName>
                                        </p:attrNameLst>
                                      </p:cBhvr>
                                      <p:tavLst>
                                        <p:tav tm="0">
                                          <p:val>
                                            <p:strVal val="#ppt_h"/>
                                          </p:val>
                                        </p:tav>
                                        <p:tav tm="100000">
                                          <p:val>
                                            <p:strVal val="#ppt_h"/>
                                          </p:val>
                                        </p:tav>
                                      </p:tavLst>
                                    </p:anim>
                                  </p:childTnLst>
                                </p:cTn>
                              </p:par>
                              <p:par>
                                <p:cTn id="44" presetID="49" presetClass="entr" presetSubtype="0" decel="100000" fill="hold" grpId="1" nodeType="with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9500" fill="hold"/>
                                        <p:tgtEl>
                                          <p:spTgt spid="3"/>
                                        </p:tgtEl>
                                        <p:attrNameLst>
                                          <p:attrName>ppt_w</p:attrName>
                                        </p:attrNameLst>
                                      </p:cBhvr>
                                      <p:tavLst>
                                        <p:tav tm="0">
                                          <p:val>
                                            <p:fltVal val="0"/>
                                          </p:val>
                                        </p:tav>
                                        <p:tav tm="100000">
                                          <p:val>
                                            <p:strVal val="#ppt_w"/>
                                          </p:val>
                                        </p:tav>
                                      </p:tavLst>
                                    </p:anim>
                                    <p:anim calcmode="lin" valueType="num">
                                      <p:cBhvr>
                                        <p:cTn id="47" dur="9500" fill="hold"/>
                                        <p:tgtEl>
                                          <p:spTgt spid="3"/>
                                        </p:tgtEl>
                                        <p:attrNameLst>
                                          <p:attrName>ppt_h</p:attrName>
                                        </p:attrNameLst>
                                      </p:cBhvr>
                                      <p:tavLst>
                                        <p:tav tm="0">
                                          <p:val>
                                            <p:fltVal val="0"/>
                                          </p:val>
                                        </p:tav>
                                        <p:tav tm="100000">
                                          <p:val>
                                            <p:strVal val="#ppt_h"/>
                                          </p:val>
                                        </p:tav>
                                      </p:tavLst>
                                    </p:anim>
                                    <p:anim calcmode="lin" valueType="num">
                                      <p:cBhvr>
                                        <p:cTn id="48" dur="9500" fill="hold"/>
                                        <p:tgtEl>
                                          <p:spTgt spid="3"/>
                                        </p:tgtEl>
                                        <p:attrNameLst>
                                          <p:attrName>style.rotation</p:attrName>
                                        </p:attrNameLst>
                                      </p:cBhvr>
                                      <p:tavLst>
                                        <p:tav tm="0">
                                          <p:val>
                                            <p:fltVal val="360"/>
                                          </p:val>
                                        </p:tav>
                                        <p:tav tm="100000">
                                          <p:val>
                                            <p:fltVal val="0"/>
                                          </p:val>
                                        </p:tav>
                                      </p:tavLst>
                                    </p:anim>
                                    <p:animEffect transition="in" filter="fade">
                                      <p:cBhvr>
                                        <p:cTn id="49" dur="9500"/>
                                        <p:tgtEl>
                                          <p:spTgt spid="3"/>
                                        </p:tgtEl>
                                      </p:cBhvr>
                                    </p:animEffect>
                                  </p:childTnLst>
                                </p:cTn>
                              </p:par>
                              <p:par>
                                <p:cTn id="50" presetID="6" presetClass="emph" presetSubtype="0" fill="hold" grpId="2" nodeType="withEffect">
                                  <p:stCondLst>
                                    <p:cond delay="0"/>
                                  </p:stCondLst>
                                  <p:childTnLst>
                                    <p:animScale>
                                      <p:cBhvr>
                                        <p:cTn id="51" dur="9500" fill="hold"/>
                                        <p:tgtEl>
                                          <p:spTgt spid="4"/>
                                        </p:tgtEl>
                                      </p:cBhvr>
                                      <p:by x="300000" y="300000"/>
                                    </p:animScale>
                                  </p:childTnLst>
                                </p:cTn>
                              </p:par>
                              <p:par>
                                <p:cTn id="52" presetID="6" presetClass="emph" presetSubtype="0" fill="hold" grpId="2" nodeType="withEffect">
                                  <p:stCondLst>
                                    <p:cond delay="0"/>
                                  </p:stCondLst>
                                  <p:childTnLst>
                                    <p:animScale>
                                      <p:cBhvr>
                                        <p:cTn id="53" dur="9500" fill="hold"/>
                                        <p:tgtEl>
                                          <p:spTgt spid="5"/>
                                        </p:tgtEl>
                                      </p:cBhvr>
                                      <p:by x="300000" y="300000"/>
                                    </p:animScale>
                                  </p:childTnLst>
                                </p:cTn>
                              </p:par>
                              <p:par>
                                <p:cTn id="54" presetID="6" presetClass="emph" presetSubtype="0" fill="hold" grpId="2" nodeType="withEffect">
                                  <p:stCondLst>
                                    <p:cond delay="0"/>
                                  </p:stCondLst>
                                  <p:childTnLst>
                                    <p:animScale>
                                      <p:cBhvr>
                                        <p:cTn id="55" dur="9500" fill="hold"/>
                                        <p:tgtEl>
                                          <p:spTgt spid="6"/>
                                        </p:tgtEl>
                                      </p:cBhvr>
                                      <p:by x="300000" y="300000"/>
                                    </p:animScale>
                                  </p:childTnLst>
                                </p:cTn>
                              </p:par>
                              <p:par>
                                <p:cTn id="56" presetID="6" presetClass="emph" presetSubtype="0" fill="hold" grpId="2" nodeType="withEffect">
                                  <p:stCondLst>
                                    <p:cond delay="0"/>
                                  </p:stCondLst>
                                  <p:childTnLst>
                                    <p:animScale>
                                      <p:cBhvr>
                                        <p:cTn id="57" dur="9500" fill="hold"/>
                                        <p:tgtEl>
                                          <p:spTgt spid="3"/>
                                        </p:tgtEl>
                                      </p:cBhvr>
                                      <p:by x="300000" y="300000"/>
                                    </p:animScale>
                                  </p:childTnLst>
                                </p:cTn>
                              </p:par>
                              <p:par>
                                <p:cTn id="58" presetID="10" presetClass="exit" presetSubtype="0" fill="hold" grpId="3" nodeType="withEffect">
                                  <p:stCondLst>
                                    <p:cond delay="9500"/>
                                  </p:stCondLst>
                                  <p:childTnLst>
                                    <p:animEffect transition="out" filter="fade">
                                      <p:cBhvr>
                                        <p:cTn id="59" dur="1000"/>
                                        <p:tgtEl>
                                          <p:spTgt spid="4"/>
                                        </p:tgtEl>
                                      </p:cBhvr>
                                    </p:animEffect>
                                    <p:set>
                                      <p:cBhvr>
                                        <p:cTn id="60" dur="1" fill="hold">
                                          <p:stCondLst>
                                            <p:cond delay="999"/>
                                          </p:stCondLst>
                                        </p:cTn>
                                        <p:tgtEl>
                                          <p:spTgt spid="4"/>
                                        </p:tgtEl>
                                        <p:attrNameLst>
                                          <p:attrName>style.visibility</p:attrName>
                                        </p:attrNameLst>
                                      </p:cBhvr>
                                      <p:to>
                                        <p:strVal val="hidden"/>
                                      </p:to>
                                    </p:set>
                                  </p:childTnLst>
                                </p:cTn>
                              </p:par>
                              <p:par>
                                <p:cTn id="61" presetID="10" presetClass="exit" presetSubtype="0" fill="hold" grpId="3" nodeType="withEffect">
                                  <p:stCondLst>
                                    <p:cond delay="9500"/>
                                  </p:stCondLst>
                                  <p:childTnLst>
                                    <p:animEffect transition="out" filter="fade">
                                      <p:cBhvr>
                                        <p:cTn id="62" dur="1000"/>
                                        <p:tgtEl>
                                          <p:spTgt spid="5"/>
                                        </p:tgtEl>
                                      </p:cBhvr>
                                    </p:animEffect>
                                    <p:set>
                                      <p:cBhvr>
                                        <p:cTn id="63" dur="1" fill="hold">
                                          <p:stCondLst>
                                            <p:cond delay="999"/>
                                          </p:stCondLst>
                                        </p:cTn>
                                        <p:tgtEl>
                                          <p:spTgt spid="5"/>
                                        </p:tgtEl>
                                        <p:attrNameLst>
                                          <p:attrName>style.visibility</p:attrName>
                                        </p:attrNameLst>
                                      </p:cBhvr>
                                      <p:to>
                                        <p:strVal val="hidden"/>
                                      </p:to>
                                    </p:set>
                                  </p:childTnLst>
                                </p:cTn>
                              </p:par>
                              <p:par>
                                <p:cTn id="64" presetID="10" presetClass="exit" presetSubtype="0" fill="hold" grpId="3" nodeType="withEffect">
                                  <p:stCondLst>
                                    <p:cond delay="9500"/>
                                  </p:stCondLst>
                                  <p:childTnLst>
                                    <p:animEffect transition="out" filter="fade">
                                      <p:cBhvr>
                                        <p:cTn id="65" dur="1000"/>
                                        <p:tgtEl>
                                          <p:spTgt spid="6"/>
                                        </p:tgtEl>
                                      </p:cBhvr>
                                    </p:animEffect>
                                    <p:set>
                                      <p:cBhvr>
                                        <p:cTn id="66" dur="1" fill="hold">
                                          <p:stCondLst>
                                            <p:cond delay="999"/>
                                          </p:stCondLst>
                                        </p:cTn>
                                        <p:tgtEl>
                                          <p:spTgt spid="6"/>
                                        </p:tgtEl>
                                        <p:attrNameLst>
                                          <p:attrName>style.visibility</p:attrName>
                                        </p:attrNameLst>
                                      </p:cBhvr>
                                      <p:to>
                                        <p:strVal val="hidden"/>
                                      </p:to>
                                    </p:set>
                                  </p:childTnLst>
                                </p:cTn>
                              </p:par>
                              <p:par>
                                <p:cTn id="67" presetID="10" presetClass="exit" presetSubtype="0" fill="hold" grpId="3" nodeType="withEffect">
                                  <p:stCondLst>
                                    <p:cond delay="9500"/>
                                  </p:stCondLst>
                                  <p:childTnLst>
                                    <p:animEffect transition="out" filter="fade">
                                      <p:cBhvr>
                                        <p:cTn id="68" dur="1000"/>
                                        <p:tgtEl>
                                          <p:spTgt spid="3"/>
                                        </p:tgtEl>
                                      </p:cBhvr>
                                    </p:animEffect>
                                    <p:set>
                                      <p:cBhvr>
                                        <p:cTn id="69" dur="1" fill="hold">
                                          <p:stCondLst>
                                            <p:cond delay="999"/>
                                          </p:stCondLst>
                                        </p:cTn>
                                        <p:tgtEl>
                                          <p:spTgt spid="3"/>
                                        </p:tgtEl>
                                        <p:attrNameLst>
                                          <p:attrName>style.visibility</p:attrName>
                                        </p:attrNameLst>
                                      </p:cBhvr>
                                      <p:to>
                                        <p:strVal val="hidden"/>
                                      </p:to>
                                    </p:set>
                                  </p:childTnLst>
                                </p:cTn>
                              </p:par>
                              <p:par>
                                <p:cTn id="70" presetID="10" presetClass="entr" presetSubtype="0" fill="hold" nodeType="with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100"/>
                                        <p:tgtEl>
                                          <p:spTgt spid="7"/>
                                        </p:tgtEl>
                                      </p:cBhvr>
                                    </p:animEffect>
                                  </p:childTnLst>
                                </p:cTn>
                              </p:par>
                              <p:par>
                                <p:cTn id="73" presetID="10" presetClass="entr" presetSubtype="0" fill="hold" nodeType="withEffect">
                                  <p:stCondLst>
                                    <p:cond delay="600"/>
                                  </p:stCondLst>
                                  <p:childTnLst>
                                    <p:set>
                                      <p:cBhvr>
                                        <p:cTn id="74" dur="1" fill="hold">
                                          <p:stCondLst>
                                            <p:cond delay="0"/>
                                          </p:stCondLst>
                                        </p:cTn>
                                        <p:tgtEl>
                                          <p:spTgt spid="8"/>
                                        </p:tgtEl>
                                        <p:attrNameLst>
                                          <p:attrName>style.visibility</p:attrName>
                                        </p:attrNameLst>
                                      </p:cBhvr>
                                      <p:to>
                                        <p:strVal val="visible"/>
                                      </p:to>
                                    </p:set>
                                    <p:animEffect transition="in" filter="fade">
                                      <p:cBhvr>
                                        <p:cTn id="75" dur="100"/>
                                        <p:tgtEl>
                                          <p:spTgt spid="8"/>
                                        </p:tgtEl>
                                      </p:cBhvr>
                                    </p:animEffect>
                                  </p:childTnLst>
                                </p:cTn>
                              </p:par>
                              <p:par>
                                <p:cTn id="76" presetID="53" presetClass="exit" presetSubtype="0" fill="hold" nodeType="withEffect">
                                  <p:stCondLst>
                                    <p:cond delay="100"/>
                                  </p:stCondLst>
                                  <p:childTnLst>
                                    <p:anim calcmode="lin" valueType="num">
                                      <p:cBhvr>
                                        <p:cTn id="77" dur="1000"/>
                                        <p:tgtEl>
                                          <p:spTgt spid="7"/>
                                        </p:tgtEl>
                                        <p:attrNameLst>
                                          <p:attrName>ppt_w</p:attrName>
                                        </p:attrNameLst>
                                      </p:cBhvr>
                                      <p:tavLst>
                                        <p:tav tm="0">
                                          <p:val>
                                            <p:strVal val="ppt_w"/>
                                          </p:val>
                                        </p:tav>
                                        <p:tav tm="100000">
                                          <p:val>
                                            <p:fltVal val="0"/>
                                          </p:val>
                                        </p:tav>
                                      </p:tavLst>
                                    </p:anim>
                                    <p:anim calcmode="lin" valueType="num">
                                      <p:cBhvr>
                                        <p:cTn id="78" dur="1000"/>
                                        <p:tgtEl>
                                          <p:spTgt spid="7"/>
                                        </p:tgtEl>
                                        <p:attrNameLst>
                                          <p:attrName>ppt_h</p:attrName>
                                        </p:attrNameLst>
                                      </p:cBhvr>
                                      <p:tavLst>
                                        <p:tav tm="0">
                                          <p:val>
                                            <p:strVal val="ppt_h"/>
                                          </p:val>
                                        </p:tav>
                                        <p:tav tm="100000">
                                          <p:val>
                                            <p:fltVal val="0"/>
                                          </p:val>
                                        </p:tav>
                                      </p:tavLst>
                                    </p:anim>
                                    <p:animEffect transition="out" filter="fade">
                                      <p:cBhvr>
                                        <p:cTn id="79" dur="1000"/>
                                        <p:tgtEl>
                                          <p:spTgt spid="7"/>
                                        </p:tgtEl>
                                      </p:cBhvr>
                                    </p:animEffect>
                                    <p:set>
                                      <p:cBhvr>
                                        <p:cTn id="80" dur="1" fill="hold">
                                          <p:stCondLst>
                                            <p:cond delay="999"/>
                                          </p:stCondLst>
                                        </p:cTn>
                                        <p:tgtEl>
                                          <p:spTgt spid="7"/>
                                        </p:tgtEl>
                                        <p:attrNameLst>
                                          <p:attrName>style.visibility</p:attrName>
                                        </p:attrNameLst>
                                      </p:cBhvr>
                                      <p:to>
                                        <p:strVal val="hidden"/>
                                      </p:to>
                                    </p:set>
                                  </p:childTnLst>
                                </p:cTn>
                              </p:par>
                              <p:par>
                                <p:cTn id="81" presetID="53" presetClass="exit" presetSubtype="0" fill="hold" nodeType="withEffect">
                                  <p:stCondLst>
                                    <p:cond delay="700"/>
                                  </p:stCondLst>
                                  <p:childTnLst>
                                    <p:anim calcmode="lin" valueType="num">
                                      <p:cBhvr>
                                        <p:cTn id="82" dur="500"/>
                                        <p:tgtEl>
                                          <p:spTgt spid="8"/>
                                        </p:tgtEl>
                                        <p:attrNameLst>
                                          <p:attrName>ppt_w</p:attrName>
                                        </p:attrNameLst>
                                      </p:cBhvr>
                                      <p:tavLst>
                                        <p:tav tm="0">
                                          <p:val>
                                            <p:strVal val="ppt_w"/>
                                          </p:val>
                                        </p:tav>
                                        <p:tav tm="100000">
                                          <p:val>
                                            <p:fltVal val="0"/>
                                          </p:val>
                                        </p:tav>
                                      </p:tavLst>
                                    </p:anim>
                                    <p:anim calcmode="lin" valueType="num">
                                      <p:cBhvr>
                                        <p:cTn id="83" dur="500"/>
                                        <p:tgtEl>
                                          <p:spTgt spid="8"/>
                                        </p:tgtEl>
                                        <p:attrNameLst>
                                          <p:attrName>ppt_h</p:attrName>
                                        </p:attrNameLst>
                                      </p:cBhvr>
                                      <p:tavLst>
                                        <p:tav tm="0">
                                          <p:val>
                                            <p:strVal val="ppt_h"/>
                                          </p:val>
                                        </p:tav>
                                        <p:tav tm="100000">
                                          <p:val>
                                            <p:fltVal val="0"/>
                                          </p:val>
                                        </p:tav>
                                      </p:tavLst>
                                    </p:anim>
                                    <p:animEffect transition="out" filter="fade">
                                      <p:cBhvr>
                                        <p:cTn id="84" dur="500"/>
                                        <p:tgtEl>
                                          <p:spTgt spid="8"/>
                                        </p:tgtEl>
                                      </p:cBhvr>
                                    </p:animEffect>
                                    <p:set>
                                      <p:cBhvr>
                                        <p:cTn id="85" dur="1" fill="hold">
                                          <p:stCondLst>
                                            <p:cond delay="499"/>
                                          </p:stCondLst>
                                        </p:cTn>
                                        <p:tgtEl>
                                          <p:spTgt spid="8"/>
                                        </p:tgtEl>
                                        <p:attrNameLst>
                                          <p:attrName>style.visibility</p:attrName>
                                        </p:attrNameLst>
                                      </p:cBhvr>
                                      <p:to>
                                        <p:strVal val="hidden"/>
                                      </p:to>
                                    </p:set>
                                  </p:childTnLst>
                                </p:cTn>
                              </p:par>
                              <p:par>
                                <p:cTn id="86" presetID="10" presetClass="entr" presetSubtype="0" fill="hold" nodeType="withEffect">
                                  <p:stCondLst>
                                    <p:cond delay="100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100"/>
                                        <p:tgtEl>
                                          <p:spTgt spid="19"/>
                                        </p:tgtEl>
                                      </p:cBhvr>
                                    </p:animEffect>
                                  </p:childTnLst>
                                </p:cTn>
                              </p:par>
                              <p:par>
                                <p:cTn id="89" presetID="53" presetClass="exit" presetSubtype="0" fill="hold" nodeType="withEffect">
                                  <p:stCondLst>
                                    <p:cond delay="1000"/>
                                  </p:stCondLst>
                                  <p:childTnLst>
                                    <p:anim calcmode="lin" valueType="num">
                                      <p:cBhvr>
                                        <p:cTn id="90" dur="500"/>
                                        <p:tgtEl>
                                          <p:spTgt spid="19"/>
                                        </p:tgtEl>
                                        <p:attrNameLst>
                                          <p:attrName>ppt_w</p:attrName>
                                        </p:attrNameLst>
                                      </p:cBhvr>
                                      <p:tavLst>
                                        <p:tav tm="0">
                                          <p:val>
                                            <p:strVal val="ppt_w"/>
                                          </p:val>
                                        </p:tav>
                                        <p:tav tm="100000">
                                          <p:val>
                                            <p:fltVal val="0"/>
                                          </p:val>
                                        </p:tav>
                                      </p:tavLst>
                                    </p:anim>
                                    <p:anim calcmode="lin" valueType="num">
                                      <p:cBhvr>
                                        <p:cTn id="91" dur="500"/>
                                        <p:tgtEl>
                                          <p:spTgt spid="19"/>
                                        </p:tgtEl>
                                        <p:attrNameLst>
                                          <p:attrName>ppt_h</p:attrName>
                                        </p:attrNameLst>
                                      </p:cBhvr>
                                      <p:tavLst>
                                        <p:tav tm="0">
                                          <p:val>
                                            <p:strVal val="ppt_h"/>
                                          </p:val>
                                        </p:tav>
                                        <p:tav tm="100000">
                                          <p:val>
                                            <p:fltVal val="0"/>
                                          </p:val>
                                        </p:tav>
                                      </p:tavLst>
                                    </p:anim>
                                    <p:animEffect transition="out" filter="fade">
                                      <p:cBhvr>
                                        <p:cTn id="92" dur="500"/>
                                        <p:tgtEl>
                                          <p:spTgt spid="19"/>
                                        </p:tgtEl>
                                      </p:cBhvr>
                                    </p:animEffect>
                                    <p:set>
                                      <p:cBhvr>
                                        <p:cTn id="93" dur="1" fill="hold">
                                          <p:stCondLst>
                                            <p:cond delay="499"/>
                                          </p:stCondLst>
                                        </p:cTn>
                                        <p:tgtEl>
                                          <p:spTgt spid="19"/>
                                        </p:tgtEl>
                                        <p:attrNameLst>
                                          <p:attrName>style.visibility</p:attrName>
                                        </p:attrNameLst>
                                      </p:cBhvr>
                                      <p:to>
                                        <p:strVal val="hidden"/>
                                      </p:to>
                                    </p:set>
                                  </p:childTnLst>
                                </p:cTn>
                              </p:par>
                              <p:par>
                                <p:cTn id="94" presetID="10" presetClass="entr" presetSubtype="0" fill="hold" nodeType="withEffect">
                                  <p:stCondLst>
                                    <p:cond delay="1500"/>
                                  </p:stCondLst>
                                  <p:childTnLst>
                                    <p:set>
                                      <p:cBhvr>
                                        <p:cTn id="95" dur="1" fill="hold">
                                          <p:stCondLst>
                                            <p:cond delay="0"/>
                                          </p:stCondLst>
                                        </p:cTn>
                                        <p:tgtEl>
                                          <p:spTgt spid="20"/>
                                        </p:tgtEl>
                                        <p:attrNameLst>
                                          <p:attrName>style.visibility</p:attrName>
                                        </p:attrNameLst>
                                      </p:cBhvr>
                                      <p:to>
                                        <p:strVal val="visible"/>
                                      </p:to>
                                    </p:set>
                                    <p:animEffect transition="in" filter="fade">
                                      <p:cBhvr>
                                        <p:cTn id="96" dur="100"/>
                                        <p:tgtEl>
                                          <p:spTgt spid="20"/>
                                        </p:tgtEl>
                                      </p:cBhvr>
                                    </p:animEffect>
                                  </p:childTnLst>
                                </p:cTn>
                              </p:par>
                              <p:par>
                                <p:cTn id="97" presetID="53" presetClass="exit" presetSubtype="0" fill="hold" nodeType="withEffect">
                                  <p:stCondLst>
                                    <p:cond delay="1500"/>
                                  </p:stCondLst>
                                  <p:childTnLst>
                                    <p:anim calcmode="lin" valueType="num">
                                      <p:cBhvr>
                                        <p:cTn id="98" dur="500"/>
                                        <p:tgtEl>
                                          <p:spTgt spid="20"/>
                                        </p:tgtEl>
                                        <p:attrNameLst>
                                          <p:attrName>ppt_w</p:attrName>
                                        </p:attrNameLst>
                                      </p:cBhvr>
                                      <p:tavLst>
                                        <p:tav tm="0">
                                          <p:val>
                                            <p:strVal val="ppt_w"/>
                                          </p:val>
                                        </p:tav>
                                        <p:tav tm="100000">
                                          <p:val>
                                            <p:fltVal val="0"/>
                                          </p:val>
                                        </p:tav>
                                      </p:tavLst>
                                    </p:anim>
                                    <p:anim calcmode="lin" valueType="num">
                                      <p:cBhvr>
                                        <p:cTn id="99" dur="500"/>
                                        <p:tgtEl>
                                          <p:spTgt spid="20"/>
                                        </p:tgtEl>
                                        <p:attrNameLst>
                                          <p:attrName>ppt_h</p:attrName>
                                        </p:attrNameLst>
                                      </p:cBhvr>
                                      <p:tavLst>
                                        <p:tav tm="0">
                                          <p:val>
                                            <p:strVal val="ppt_h"/>
                                          </p:val>
                                        </p:tav>
                                        <p:tav tm="100000">
                                          <p:val>
                                            <p:fltVal val="0"/>
                                          </p:val>
                                        </p:tav>
                                      </p:tavLst>
                                    </p:anim>
                                    <p:animEffect transition="out" filter="fade">
                                      <p:cBhvr>
                                        <p:cTn id="100" dur="500"/>
                                        <p:tgtEl>
                                          <p:spTgt spid="20"/>
                                        </p:tgtEl>
                                      </p:cBhvr>
                                    </p:animEffect>
                                    <p:set>
                                      <p:cBhvr>
                                        <p:cTn id="101" dur="1" fill="hold">
                                          <p:stCondLst>
                                            <p:cond delay="499"/>
                                          </p:stCondLst>
                                        </p:cTn>
                                        <p:tgtEl>
                                          <p:spTgt spid="20"/>
                                        </p:tgtEl>
                                        <p:attrNameLst>
                                          <p:attrName>style.visibility</p:attrName>
                                        </p:attrNameLst>
                                      </p:cBhvr>
                                      <p:to>
                                        <p:strVal val="hidden"/>
                                      </p:to>
                                    </p:set>
                                  </p:childTnLst>
                                </p:cTn>
                              </p:par>
                              <p:par>
                                <p:cTn id="102" presetID="10" presetClass="entr" presetSubtype="0" fill="hold" nodeType="withEffect">
                                  <p:stCondLst>
                                    <p:cond delay="600"/>
                                  </p:stCondLst>
                                  <p:childTnLst>
                                    <p:set>
                                      <p:cBhvr>
                                        <p:cTn id="103" dur="1" fill="hold">
                                          <p:stCondLst>
                                            <p:cond delay="0"/>
                                          </p:stCondLst>
                                        </p:cTn>
                                        <p:tgtEl>
                                          <p:spTgt spid="21"/>
                                        </p:tgtEl>
                                        <p:attrNameLst>
                                          <p:attrName>style.visibility</p:attrName>
                                        </p:attrNameLst>
                                      </p:cBhvr>
                                      <p:to>
                                        <p:strVal val="visible"/>
                                      </p:to>
                                    </p:set>
                                    <p:animEffect transition="in" filter="fade">
                                      <p:cBhvr>
                                        <p:cTn id="104" dur="100"/>
                                        <p:tgtEl>
                                          <p:spTgt spid="21"/>
                                        </p:tgtEl>
                                      </p:cBhvr>
                                    </p:animEffect>
                                  </p:childTnLst>
                                </p:cTn>
                              </p:par>
                              <p:par>
                                <p:cTn id="105" presetID="53" presetClass="exit" presetSubtype="0" fill="hold" nodeType="withEffect">
                                  <p:stCondLst>
                                    <p:cond delay="700"/>
                                  </p:stCondLst>
                                  <p:childTnLst>
                                    <p:anim calcmode="lin" valueType="num">
                                      <p:cBhvr>
                                        <p:cTn id="106" dur="500"/>
                                        <p:tgtEl>
                                          <p:spTgt spid="21"/>
                                        </p:tgtEl>
                                        <p:attrNameLst>
                                          <p:attrName>ppt_w</p:attrName>
                                        </p:attrNameLst>
                                      </p:cBhvr>
                                      <p:tavLst>
                                        <p:tav tm="0">
                                          <p:val>
                                            <p:strVal val="ppt_w"/>
                                          </p:val>
                                        </p:tav>
                                        <p:tav tm="100000">
                                          <p:val>
                                            <p:fltVal val="0"/>
                                          </p:val>
                                        </p:tav>
                                      </p:tavLst>
                                    </p:anim>
                                    <p:anim calcmode="lin" valueType="num">
                                      <p:cBhvr>
                                        <p:cTn id="107" dur="500"/>
                                        <p:tgtEl>
                                          <p:spTgt spid="21"/>
                                        </p:tgtEl>
                                        <p:attrNameLst>
                                          <p:attrName>ppt_h</p:attrName>
                                        </p:attrNameLst>
                                      </p:cBhvr>
                                      <p:tavLst>
                                        <p:tav tm="0">
                                          <p:val>
                                            <p:strVal val="ppt_h"/>
                                          </p:val>
                                        </p:tav>
                                        <p:tav tm="100000">
                                          <p:val>
                                            <p:fltVal val="0"/>
                                          </p:val>
                                        </p:tav>
                                      </p:tavLst>
                                    </p:anim>
                                    <p:animEffect transition="out" filter="fade">
                                      <p:cBhvr>
                                        <p:cTn id="108" dur="500"/>
                                        <p:tgtEl>
                                          <p:spTgt spid="21"/>
                                        </p:tgtEl>
                                      </p:cBhvr>
                                    </p:animEffect>
                                    <p:set>
                                      <p:cBhvr>
                                        <p:cTn id="109" dur="1" fill="hold">
                                          <p:stCondLst>
                                            <p:cond delay="499"/>
                                          </p:stCondLst>
                                        </p:cTn>
                                        <p:tgtEl>
                                          <p:spTgt spid="21"/>
                                        </p:tgtEl>
                                        <p:attrNameLst>
                                          <p:attrName>style.visibility</p:attrName>
                                        </p:attrNameLst>
                                      </p:cBhvr>
                                      <p:to>
                                        <p:strVal val="hidden"/>
                                      </p:to>
                                    </p:set>
                                  </p:childTnLst>
                                </p:cTn>
                              </p:par>
                              <p:par>
                                <p:cTn id="110" presetID="10" presetClass="entr" presetSubtype="0" fill="hold" nodeType="withEffect">
                                  <p:stCondLst>
                                    <p:cond delay="2000"/>
                                  </p:stCondLst>
                                  <p:childTnLst>
                                    <p:set>
                                      <p:cBhvr>
                                        <p:cTn id="111" dur="1" fill="hold">
                                          <p:stCondLst>
                                            <p:cond delay="0"/>
                                          </p:stCondLst>
                                        </p:cTn>
                                        <p:tgtEl>
                                          <p:spTgt spid="22"/>
                                        </p:tgtEl>
                                        <p:attrNameLst>
                                          <p:attrName>style.visibility</p:attrName>
                                        </p:attrNameLst>
                                      </p:cBhvr>
                                      <p:to>
                                        <p:strVal val="visible"/>
                                      </p:to>
                                    </p:set>
                                    <p:animEffect transition="in" filter="fade">
                                      <p:cBhvr>
                                        <p:cTn id="112" dur="100"/>
                                        <p:tgtEl>
                                          <p:spTgt spid="22"/>
                                        </p:tgtEl>
                                      </p:cBhvr>
                                    </p:animEffect>
                                  </p:childTnLst>
                                </p:cTn>
                              </p:par>
                              <p:par>
                                <p:cTn id="113" presetID="10" presetClass="entr" presetSubtype="0" fill="hold" nodeType="withEffect">
                                  <p:stCondLst>
                                    <p:cond delay="2500"/>
                                  </p:stCondLst>
                                  <p:childTnLst>
                                    <p:set>
                                      <p:cBhvr>
                                        <p:cTn id="114" dur="1" fill="hold">
                                          <p:stCondLst>
                                            <p:cond delay="0"/>
                                          </p:stCondLst>
                                        </p:cTn>
                                        <p:tgtEl>
                                          <p:spTgt spid="23"/>
                                        </p:tgtEl>
                                        <p:attrNameLst>
                                          <p:attrName>style.visibility</p:attrName>
                                        </p:attrNameLst>
                                      </p:cBhvr>
                                      <p:to>
                                        <p:strVal val="visible"/>
                                      </p:to>
                                    </p:set>
                                    <p:animEffect transition="in" filter="fade">
                                      <p:cBhvr>
                                        <p:cTn id="115" dur="100"/>
                                        <p:tgtEl>
                                          <p:spTgt spid="23"/>
                                        </p:tgtEl>
                                      </p:cBhvr>
                                    </p:animEffect>
                                  </p:childTnLst>
                                </p:cTn>
                              </p:par>
                              <p:par>
                                <p:cTn id="116" presetID="53" presetClass="exit" presetSubtype="0" fill="hold" nodeType="withEffect">
                                  <p:stCondLst>
                                    <p:cond delay="2500"/>
                                  </p:stCondLst>
                                  <p:childTnLst>
                                    <p:anim calcmode="lin" valueType="num">
                                      <p:cBhvr>
                                        <p:cTn id="117" dur="500"/>
                                        <p:tgtEl>
                                          <p:spTgt spid="23"/>
                                        </p:tgtEl>
                                        <p:attrNameLst>
                                          <p:attrName>ppt_w</p:attrName>
                                        </p:attrNameLst>
                                      </p:cBhvr>
                                      <p:tavLst>
                                        <p:tav tm="0">
                                          <p:val>
                                            <p:strVal val="ppt_w"/>
                                          </p:val>
                                        </p:tav>
                                        <p:tav tm="100000">
                                          <p:val>
                                            <p:fltVal val="0"/>
                                          </p:val>
                                        </p:tav>
                                      </p:tavLst>
                                    </p:anim>
                                    <p:anim calcmode="lin" valueType="num">
                                      <p:cBhvr>
                                        <p:cTn id="118" dur="500"/>
                                        <p:tgtEl>
                                          <p:spTgt spid="23"/>
                                        </p:tgtEl>
                                        <p:attrNameLst>
                                          <p:attrName>ppt_h</p:attrName>
                                        </p:attrNameLst>
                                      </p:cBhvr>
                                      <p:tavLst>
                                        <p:tav tm="0">
                                          <p:val>
                                            <p:strVal val="ppt_h"/>
                                          </p:val>
                                        </p:tav>
                                        <p:tav tm="100000">
                                          <p:val>
                                            <p:fltVal val="0"/>
                                          </p:val>
                                        </p:tav>
                                      </p:tavLst>
                                    </p:anim>
                                    <p:animEffect transition="out" filter="fade">
                                      <p:cBhvr>
                                        <p:cTn id="119" dur="500"/>
                                        <p:tgtEl>
                                          <p:spTgt spid="23"/>
                                        </p:tgtEl>
                                      </p:cBhvr>
                                    </p:animEffect>
                                    <p:set>
                                      <p:cBhvr>
                                        <p:cTn id="120" dur="1" fill="hold">
                                          <p:stCondLst>
                                            <p:cond delay="499"/>
                                          </p:stCondLst>
                                        </p:cTn>
                                        <p:tgtEl>
                                          <p:spTgt spid="23"/>
                                        </p:tgtEl>
                                        <p:attrNameLst>
                                          <p:attrName>style.visibility</p:attrName>
                                        </p:attrNameLst>
                                      </p:cBhvr>
                                      <p:to>
                                        <p:strVal val="hidden"/>
                                      </p:to>
                                    </p:set>
                                  </p:childTnLst>
                                </p:cTn>
                              </p:par>
                              <p:par>
                                <p:cTn id="121" presetID="10" presetClass="entr" presetSubtype="0" fill="hold" nodeType="withEffect">
                                  <p:stCondLst>
                                    <p:cond delay="2750"/>
                                  </p:stCondLst>
                                  <p:childTnLst>
                                    <p:set>
                                      <p:cBhvr>
                                        <p:cTn id="122" dur="1" fill="hold">
                                          <p:stCondLst>
                                            <p:cond delay="0"/>
                                          </p:stCondLst>
                                        </p:cTn>
                                        <p:tgtEl>
                                          <p:spTgt spid="24"/>
                                        </p:tgtEl>
                                        <p:attrNameLst>
                                          <p:attrName>style.visibility</p:attrName>
                                        </p:attrNameLst>
                                      </p:cBhvr>
                                      <p:to>
                                        <p:strVal val="visible"/>
                                      </p:to>
                                    </p:set>
                                    <p:animEffect transition="in" filter="fade">
                                      <p:cBhvr>
                                        <p:cTn id="123" dur="100"/>
                                        <p:tgtEl>
                                          <p:spTgt spid="24"/>
                                        </p:tgtEl>
                                      </p:cBhvr>
                                    </p:animEffect>
                                  </p:childTnLst>
                                </p:cTn>
                              </p:par>
                              <p:par>
                                <p:cTn id="124" presetID="53" presetClass="exit" presetSubtype="0" fill="hold" nodeType="withEffect">
                                  <p:stCondLst>
                                    <p:cond delay="2750"/>
                                  </p:stCondLst>
                                  <p:childTnLst>
                                    <p:anim calcmode="lin" valueType="num">
                                      <p:cBhvr>
                                        <p:cTn id="125" dur="500"/>
                                        <p:tgtEl>
                                          <p:spTgt spid="24"/>
                                        </p:tgtEl>
                                        <p:attrNameLst>
                                          <p:attrName>ppt_w</p:attrName>
                                        </p:attrNameLst>
                                      </p:cBhvr>
                                      <p:tavLst>
                                        <p:tav tm="0">
                                          <p:val>
                                            <p:strVal val="ppt_w"/>
                                          </p:val>
                                        </p:tav>
                                        <p:tav tm="100000">
                                          <p:val>
                                            <p:fltVal val="0"/>
                                          </p:val>
                                        </p:tav>
                                      </p:tavLst>
                                    </p:anim>
                                    <p:anim calcmode="lin" valueType="num">
                                      <p:cBhvr>
                                        <p:cTn id="126" dur="500"/>
                                        <p:tgtEl>
                                          <p:spTgt spid="24"/>
                                        </p:tgtEl>
                                        <p:attrNameLst>
                                          <p:attrName>ppt_h</p:attrName>
                                        </p:attrNameLst>
                                      </p:cBhvr>
                                      <p:tavLst>
                                        <p:tav tm="0">
                                          <p:val>
                                            <p:strVal val="ppt_h"/>
                                          </p:val>
                                        </p:tav>
                                        <p:tav tm="100000">
                                          <p:val>
                                            <p:fltVal val="0"/>
                                          </p:val>
                                        </p:tav>
                                      </p:tavLst>
                                    </p:anim>
                                    <p:animEffect transition="out" filter="fade">
                                      <p:cBhvr>
                                        <p:cTn id="127" dur="500"/>
                                        <p:tgtEl>
                                          <p:spTgt spid="24"/>
                                        </p:tgtEl>
                                      </p:cBhvr>
                                    </p:animEffect>
                                    <p:set>
                                      <p:cBhvr>
                                        <p:cTn id="128" dur="1" fill="hold">
                                          <p:stCondLst>
                                            <p:cond delay="499"/>
                                          </p:stCondLst>
                                        </p:cTn>
                                        <p:tgtEl>
                                          <p:spTgt spid="24"/>
                                        </p:tgtEl>
                                        <p:attrNameLst>
                                          <p:attrName>style.visibility</p:attrName>
                                        </p:attrNameLst>
                                      </p:cBhvr>
                                      <p:to>
                                        <p:strVal val="hidden"/>
                                      </p:to>
                                    </p:set>
                                  </p:childTnLst>
                                </p:cTn>
                              </p:par>
                              <p:par>
                                <p:cTn id="129" presetID="53" presetClass="exit" presetSubtype="0" fill="hold" nodeType="withEffect">
                                  <p:stCondLst>
                                    <p:cond delay="2000"/>
                                  </p:stCondLst>
                                  <p:childTnLst>
                                    <p:anim calcmode="lin" valueType="num">
                                      <p:cBhvr>
                                        <p:cTn id="130" dur="500"/>
                                        <p:tgtEl>
                                          <p:spTgt spid="22"/>
                                        </p:tgtEl>
                                        <p:attrNameLst>
                                          <p:attrName>ppt_w</p:attrName>
                                        </p:attrNameLst>
                                      </p:cBhvr>
                                      <p:tavLst>
                                        <p:tav tm="0">
                                          <p:val>
                                            <p:strVal val="ppt_w"/>
                                          </p:val>
                                        </p:tav>
                                        <p:tav tm="100000">
                                          <p:val>
                                            <p:fltVal val="0"/>
                                          </p:val>
                                        </p:tav>
                                      </p:tavLst>
                                    </p:anim>
                                    <p:anim calcmode="lin" valueType="num">
                                      <p:cBhvr>
                                        <p:cTn id="131" dur="500"/>
                                        <p:tgtEl>
                                          <p:spTgt spid="22"/>
                                        </p:tgtEl>
                                        <p:attrNameLst>
                                          <p:attrName>ppt_h</p:attrName>
                                        </p:attrNameLst>
                                      </p:cBhvr>
                                      <p:tavLst>
                                        <p:tav tm="0">
                                          <p:val>
                                            <p:strVal val="ppt_h"/>
                                          </p:val>
                                        </p:tav>
                                        <p:tav tm="100000">
                                          <p:val>
                                            <p:fltVal val="0"/>
                                          </p:val>
                                        </p:tav>
                                      </p:tavLst>
                                    </p:anim>
                                    <p:animEffect transition="out" filter="fade">
                                      <p:cBhvr>
                                        <p:cTn id="132" dur="500"/>
                                        <p:tgtEl>
                                          <p:spTgt spid="22"/>
                                        </p:tgtEl>
                                      </p:cBhvr>
                                    </p:animEffect>
                                    <p:set>
                                      <p:cBhvr>
                                        <p:cTn id="133" dur="1" fill="hold">
                                          <p:stCondLst>
                                            <p:cond delay="499"/>
                                          </p:stCondLst>
                                        </p:cTn>
                                        <p:tgtEl>
                                          <p:spTgt spid="22"/>
                                        </p:tgtEl>
                                        <p:attrNameLst>
                                          <p:attrName>style.visibility</p:attrName>
                                        </p:attrNameLst>
                                      </p:cBhvr>
                                      <p:to>
                                        <p:strVal val="hidden"/>
                                      </p:to>
                                    </p:set>
                                  </p:childTnLst>
                                </p:cTn>
                              </p:par>
                              <p:par>
                                <p:cTn id="134" presetID="10" presetClass="entr" presetSubtype="0" fill="hold" nodeType="withEffect">
                                  <p:stCondLst>
                                    <p:cond delay="750"/>
                                  </p:stCondLst>
                                  <p:childTnLst>
                                    <p:set>
                                      <p:cBhvr>
                                        <p:cTn id="135" dur="1" fill="hold">
                                          <p:stCondLst>
                                            <p:cond delay="0"/>
                                          </p:stCondLst>
                                        </p:cTn>
                                        <p:tgtEl>
                                          <p:spTgt spid="9"/>
                                        </p:tgtEl>
                                        <p:attrNameLst>
                                          <p:attrName>style.visibility</p:attrName>
                                        </p:attrNameLst>
                                      </p:cBhvr>
                                      <p:to>
                                        <p:strVal val="visible"/>
                                      </p:to>
                                    </p:set>
                                    <p:animEffect transition="in" filter="fade">
                                      <p:cBhvr>
                                        <p:cTn id="136" dur="100"/>
                                        <p:tgtEl>
                                          <p:spTgt spid="9"/>
                                        </p:tgtEl>
                                      </p:cBhvr>
                                    </p:animEffect>
                                  </p:childTnLst>
                                </p:cTn>
                              </p:par>
                              <p:par>
                                <p:cTn id="137" presetID="53" presetClass="exit" presetSubtype="0" fill="hold" nodeType="withEffect">
                                  <p:stCondLst>
                                    <p:cond delay="750"/>
                                  </p:stCondLst>
                                  <p:childTnLst>
                                    <p:anim calcmode="lin" valueType="num">
                                      <p:cBhvr>
                                        <p:cTn id="138" dur="1000"/>
                                        <p:tgtEl>
                                          <p:spTgt spid="9"/>
                                        </p:tgtEl>
                                        <p:attrNameLst>
                                          <p:attrName>ppt_w</p:attrName>
                                        </p:attrNameLst>
                                      </p:cBhvr>
                                      <p:tavLst>
                                        <p:tav tm="0">
                                          <p:val>
                                            <p:strVal val="ppt_w"/>
                                          </p:val>
                                        </p:tav>
                                        <p:tav tm="100000">
                                          <p:val>
                                            <p:fltVal val="0"/>
                                          </p:val>
                                        </p:tav>
                                      </p:tavLst>
                                    </p:anim>
                                    <p:anim calcmode="lin" valueType="num">
                                      <p:cBhvr>
                                        <p:cTn id="139" dur="1000"/>
                                        <p:tgtEl>
                                          <p:spTgt spid="9"/>
                                        </p:tgtEl>
                                        <p:attrNameLst>
                                          <p:attrName>ppt_h</p:attrName>
                                        </p:attrNameLst>
                                      </p:cBhvr>
                                      <p:tavLst>
                                        <p:tav tm="0">
                                          <p:val>
                                            <p:strVal val="ppt_h"/>
                                          </p:val>
                                        </p:tav>
                                        <p:tav tm="100000">
                                          <p:val>
                                            <p:fltVal val="0"/>
                                          </p:val>
                                        </p:tav>
                                      </p:tavLst>
                                    </p:anim>
                                    <p:animEffect transition="out" filter="fade">
                                      <p:cBhvr>
                                        <p:cTn id="140" dur="1000"/>
                                        <p:tgtEl>
                                          <p:spTgt spid="9"/>
                                        </p:tgtEl>
                                      </p:cBhvr>
                                    </p:animEffect>
                                    <p:set>
                                      <p:cBhvr>
                                        <p:cTn id="141" dur="1" fill="hold">
                                          <p:stCondLst>
                                            <p:cond delay="999"/>
                                          </p:stCondLst>
                                        </p:cTn>
                                        <p:tgtEl>
                                          <p:spTgt spid="9"/>
                                        </p:tgtEl>
                                        <p:attrNameLst>
                                          <p:attrName>style.visibility</p:attrName>
                                        </p:attrNameLst>
                                      </p:cBhvr>
                                      <p:to>
                                        <p:strVal val="hidden"/>
                                      </p:to>
                                    </p:set>
                                  </p:childTnLst>
                                </p:cTn>
                              </p:par>
                              <p:par>
                                <p:cTn id="142" presetID="10" presetClass="entr" presetSubtype="0" fill="hold" nodeType="withEffect">
                                  <p:stCondLst>
                                    <p:cond delay="0"/>
                                  </p:stCondLst>
                                  <p:childTnLst>
                                    <p:set>
                                      <p:cBhvr>
                                        <p:cTn id="143" dur="1" fill="hold">
                                          <p:stCondLst>
                                            <p:cond delay="0"/>
                                          </p:stCondLst>
                                        </p:cTn>
                                        <p:tgtEl>
                                          <p:spTgt spid="10"/>
                                        </p:tgtEl>
                                        <p:attrNameLst>
                                          <p:attrName>style.visibility</p:attrName>
                                        </p:attrNameLst>
                                      </p:cBhvr>
                                      <p:to>
                                        <p:strVal val="visible"/>
                                      </p:to>
                                    </p:set>
                                    <p:animEffect transition="in" filter="fade">
                                      <p:cBhvr>
                                        <p:cTn id="144" dur="100"/>
                                        <p:tgtEl>
                                          <p:spTgt spid="10"/>
                                        </p:tgtEl>
                                      </p:cBhvr>
                                    </p:animEffect>
                                  </p:childTnLst>
                                </p:cTn>
                              </p:par>
                              <p:par>
                                <p:cTn id="145" presetID="53" presetClass="exit" presetSubtype="0" fill="hold" nodeType="withEffect">
                                  <p:stCondLst>
                                    <p:cond delay="100"/>
                                  </p:stCondLst>
                                  <p:childTnLst>
                                    <p:anim calcmode="lin" valueType="num">
                                      <p:cBhvr>
                                        <p:cTn id="146" dur="1000"/>
                                        <p:tgtEl>
                                          <p:spTgt spid="10"/>
                                        </p:tgtEl>
                                        <p:attrNameLst>
                                          <p:attrName>ppt_w</p:attrName>
                                        </p:attrNameLst>
                                      </p:cBhvr>
                                      <p:tavLst>
                                        <p:tav tm="0">
                                          <p:val>
                                            <p:strVal val="ppt_w"/>
                                          </p:val>
                                        </p:tav>
                                        <p:tav tm="100000">
                                          <p:val>
                                            <p:fltVal val="0"/>
                                          </p:val>
                                        </p:tav>
                                      </p:tavLst>
                                    </p:anim>
                                    <p:anim calcmode="lin" valueType="num">
                                      <p:cBhvr>
                                        <p:cTn id="147" dur="1000"/>
                                        <p:tgtEl>
                                          <p:spTgt spid="10"/>
                                        </p:tgtEl>
                                        <p:attrNameLst>
                                          <p:attrName>ppt_h</p:attrName>
                                        </p:attrNameLst>
                                      </p:cBhvr>
                                      <p:tavLst>
                                        <p:tav tm="0">
                                          <p:val>
                                            <p:strVal val="ppt_h"/>
                                          </p:val>
                                        </p:tav>
                                        <p:tav tm="100000">
                                          <p:val>
                                            <p:fltVal val="0"/>
                                          </p:val>
                                        </p:tav>
                                      </p:tavLst>
                                    </p:anim>
                                    <p:animEffect transition="out" filter="fade">
                                      <p:cBhvr>
                                        <p:cTn id="148" dur="1000"/>
                                        <p:tgtEl>
                                          <p:spTgt spid="10"/>
                                        </p:tgtEl>
                                      </p:cBhvr>
                                    </p:animEffect>
                                    <p:set>
                                      <p:cBhvr>
                                        <p:cTn id="149" dur="1" fill="hold">
                                          <p:stCondLst>
                                            <p:cond delay="999"/>
                                          </p:stCondLst>
                                        </p:cTn>
                                        <p:tgtEl>
                                          <p:spTgt spid="10"/>
                                        </p:tgtEl>
                                        <p:attrNameLst>
                                          <p:attrName>style.visibility</p:attrName>
                                        </p:attrNameLst>
                                      </p:cBhvr>
                                      <p:to>
                                        <p:strVal val="hidden"/>
                                      </p:to>
                                    </p:set>
                                  </p:childTnLst>
                                </p:cTn>
                              </p:par>
                              <p:par>
                                <p:cTn id="150" presetID="10" presetClass="entr" presetSubtype="0" fill="hold" nodeType="withEffect">
                                  <p:stCondLst>
                                    <p:cond delay="250"/>
                                  </p:stCondLst>
                                  <p:childTnLst>
                                    <p:set>
                                      <p:cBhvr>
                                        <p:cTn id="151" dur="1" fill="hold">
                                          <p:stCondLst>
                                            <p:cond delay="0"/>
                                          </p:stCondLst>
                                        </p:cTn>
                                        <p:tgtEl>
                                          <p:spTgt spid="11"/>
                                        </p:tgtEl>
                                        <p:attrNameLst>
                                          <p:attrName>style.visibility</p:attrName>
                                        </p:attrNameLst>
                                      </p:cBhvr>
                                      <p:to>
                                        <p:strVal val="visible"/>
                                      </p:to>
                                    </p:set>
                                    <p:animEffect transition="in" filter="fade">
                                      <p:cBhvr>
                                        <p:cTn id="152" dur="100"/>
                                        <p:tgtEl>
                                          <p:spTgt spid="11"/>
                                        </p:tgtEl>
                                      </p:cBhvr>
                                    </p:animEffect>
                                  </p:childTnLst>
                                </p:cTn>
                              </p:par>
                              <p:par>
                                <p:cTn id="153" presetID="53" presetClass="exit" presetSubtype="0" fill="hold" nodeType="withEffect">
                                  <p:stCondLst>
                                    <p:cond delay="250"/>
                                  </p:stCondLst>
                                  <p:childTnLst>
                                    <p:anim calcmode="lin" valueType="num">
                                      <p:cBhvr>
                                        <p:cTn id="154" dur="1000"/>
                                        <p:tgtEl>
                                          <p:spTgt spid="11"/>
                                        </p:tgtEl>
                                        <p:attrNameLst>
                                          <p:attrName>ppt_w</p:attrName>
                                        </p:attrNameLst>
                                      </p:cBhvr>
                                      <p:tavLst>
                                        <p:tav tm="0">
                                          <p:val>
                                            <p:strVal val="ppt_w"/>
                                          </p:val>
                                        </p:tav>
                                        <p:tav tm="100000">
                                          <p:val>
                                            <p:fltVal val="0"/>
                                          </p:val>
                                        </p:tav>
                                      </p:tavLst>
                                    </p:anim>
                                    <p:anim calcmode="lin" valueType="num">
                                      <p:cBhvr>
                                        <p:cTn id="155" dur="1000"/>
                                        <p:tgtEl>
                                          <p:spTgt spid="11"/>
                                        </p:tgtEl>
                                        <p:attrNameLst>
                                          <p:attrName>ppt_h</p:attrName>
                                        </p:attrNameLst>
                                      </p:cBhvr>
                                      <p:tavLst>
                                        <p:tav tm="0">
                                          <p:val>
                                            <p:strVal val="ppt_h"/>
                                          </p:val>
                                        </p:tav>
                                        <p:tav tm="100000">
                                          <p:val>
                                            <p:fltVal val="0"/>
                                          </p:val>
                                        </p:tav>
                                      </p:tavLst>
                                    </p:anim>
                                    <p:animEffect transition="out" filter="fade">
                                      <p:cBhvr>
                                        <p:cTn id="156" dur="1000"/>
                                        <p:tgtEl>
                                          <p:spTgt spid="11"/>
                                        </p:tgtEl>
                                      </p:cBhvr>
                                    </p:animEffect>
                                    <p:set>
                                      <p:cBhvr>
                                        <p:cTn id="157" dur="1" fill="hold">
                                          <p:stCondLst>
                                            <p:cond delay="999"/>
                                          </p:stCondLst>
                                        </p:cTn>
                                        <p:tgtEl>
                                          <p:spTgt spid="11"/>
                                        </p:tgtEl>
                                        <p:attrNameLst>
                                          <p:attrName>style.visibility</p:attrName>
                                        </p:attrNameLst>
                                      </p:cBhvr>
                                      <p:to>
                                        <p:strVal val="hidden"/>
                                      </p:to>
                                    </p:set>
                                  </p:childTnLst>
                                </p:cTn>
                              </p:par>
                              <p:par>
                                <p:cTn id="158" presetID="10" presetClass="entr" presetSubtype="0" fill="hold" nodeType="withEffect">
                                  <p:stCondLst>
                                    <p:cond delay="600"/>
                                  </p:stCondLst>
                                  <p:childTnLst>
                                    <p:set>
                                      <p:cBhvr>
                                        <p:cTn id="159" dur="1" fill="hold">
                                          <p:stCondLst>
                                            <p:cond delay="0"/>
                                          </p:stCondLst>
                                        </p:cTn>
                                        <p:tgtEl>
                                          <p:spTgt spid="12"/>
                                        </p:tgtEl>
                                        <p:attrNameLst>
                                          <p:attrName>style.visibility</p:attrName>
                                        </p:attrNameLst>
                                      </p:cBhvr>
                                      <p:to>
                                        <p:strVal val="visible"/>
                                      </p:to>
                                    </p:set>
                                    <p:animEffect transition="in" filter="fade">
                                      <p:cBhvr>
                                        <p:cTn id="160" dur="100"/>
                                        <p:tgtEl>
                                          <p:spTgt spid="12"/>
                                        </p:tgtEl>
                                      </p:cBhvr>
                                    </p:animEffect>
                                  </p:childTnLst>
                                </p:cTn>
                              </p:par>
                              <p:par>
                                <p:cTn id="161" presetID="53" presetClass="exit" presetSubtype="0" fill="hold" nodeType="withEffect">
                                  <p:stCondLst>
                                    <p:cond delay="700"/>
                                  </p:stCondLst>
                                  <p:childTnLst>
                                    <p:anim calcmode="lin" valueType="num">
                                      <p:cBhvr>
                                        <p:cTn id="162" dur="500"/>
                                        <p:tgtEl>
                                          <p:spTgt spid="12"/>
                                        </p:tgtEl>
                                        <p:attrNameLst>
                                          <p:attrName>ppt_w</p:attrName>
                                        </p:attrNameLst>
                                      </p:cBhvr>
                                      <p:tavLst>
                                        <p:tav tm="0">
                                          <p:val>
                                            <p:strVal val="ppt_w"/>
                                          </p:val>
                                        </p:tav>
                                        <p:tav tm="100000">
                                          <p:val>
                                            <p:fltVal val="0"/>
                                          </p:val>
                                        </p:tav>
                                      </p:tavLst>
                                    </p:anim>
                                    <p:anim calcmode="lin" valueType="num">
                                      <p:cBhvr>
                                        <p:cTn id="163" dur="500"/>
                                        <p:tgtEl>
                                          <p:spTgt spid="12"/>
                                        </p:tgtEl>
                                        <p:attrNameLst>
                                          <p:attrName>ppt_h</p:attrName>
                                        </p:attrNameLst>
                                      </p:cBhvr>
                                      <p:tavLst>
                                        <p:tav tm="0">
                                          <p:val>
                                            <p:strVal val="ppt_h"/>
                                          </p:val>
                                        </p:tav>
                                        <p:tav tm="100000">
                                          <p:val>
                                            <p:fltVal val="0"/>
                                          </p:val>
                                        </p:tav>
                                      </p:tavLst>
                                    </p:anim>
                                    <p:animEffect transition="out" filter="fade">
                                      <p:cBhvr>
                                        <p:cTn id="164" dur="500"/>
                                        <p:tgtEl>
                                          <p:spTgt spid="12"/>
                                        </p:tgtEl>
                                      </p:cBhvr>
                                    </p:animEffect>
                                    <p:set>
                                      <p:cBhvr>
                                        <p:cTn id="165" dur="1" fill="hold">
                                          <p:stCondLst>
                                            <p:cond delay="499"/>
                                          </p:stCondLst>
                                        </p:cTn>
                                        <p:tgtEl>
                                          <p:spTgt spid="12"/>
                                        </p:tgtEl>
                                        <p:attrNameLst>
                                          <p:attrName>style.visibility</p:attrName>
                                        </p:attrNameLst>
                                      </p:cBhvr>
                                      <p:to>
                                        <p:strVal val="hidden"/>
                                      </p:to>
                                    </p:set>
                                  </p:childTnLst>
                                </p:cTn>
                              </p:par>
                              <p:par>
                                <p:cTn id="166" presetID="10" presetClass="entr" presetSubtype="0" fill="hold" nodeType="withEffect">
                                  <p:stCondLst>
                                    <p:cond delay="1250"/>
                                  </p:stCondLst>
                                  <p:childTnLst>
                                    <p:set>
                                      <p:cBhvr>
                                        <p:cTn id="167" dur="1" fill="hold">
                                          <p:stCondLst>
                                            <p:cond delay="0"/>
                                          </p:stCondLst>
                                        </p:cTn>
                                        <p:tgtEl>
                                          <p:spTgt spid="13"/>
                                        </p:tgtEl>
                                        <p:attrNameLst>
                                          <p:attrName>style.visibility</p:attrName>
                                        </p:attrNameLst>
                                      </p:cBhvr>
                                      <p:to>
                                        <p:strVal val="visible"/>
                                      </p:to>
                                    </p:set>
                                    <p:animEffect transition="in" filter="fade">
                                      <p:cBhvr>
                                        <p:cTn id="168" dur="100"/>
                                        <p:tgtEl>
                                          <p:spTgt spid="13"/>
                                        </p:tgtEl>
                                      </p:cBhvr>
                                    </p:animEffect>
                                  </p:childTnLst>
                                </p:cTn>
                              </p:par>
                              <p:par>
                                <p:cTn id="169" presetID="53" presetClass="exit" presetSubtype="0" fill="hold" nodeType="withEffect">
                                  <p:stCondLst>
                                    <p:cond delay="1250"/>
                                  </p:stCondLst>
                                  <p:childTnLst>
                                    <p:anim calcmode="lin" valueType="num">
                                      <p:cBhvr>
                                        <p:cTn id="170" dur="1000"/>
                                        <p:tgtEl>
                                          <p:spTgt spid="13"/>
                                        </p:tgtEl>
                                        <p:attrNameLst>
                                          <p:attrName>ppt_w</p:attrName>
                                        </p:attrNameLst>
                                      </p:cBhvr>
                                      <p:tavLst>
                                        <p:tav tm="0">
                                          <p:val>
                                            <p:strVal val="ppt_w"/>
                                          </p:val>
                                        </p:tav>
                                        <p:tav tm="100000">
                                          <p:val>
                                            <p:fltVal val="0"/>
                                          </p:val>
                                        </p:tav>
                                      </p:tavLst>
                                    </p:anim>
                                    <p:anim calcmode="lin" valueType="num">
                                      <p:cBhvr>
                                        <p:cTn id="171" dur="1000"/>
                                        <p:tgtEl>
                                          <p:spTgt spid="13"/>
                                        </p:tgtEl>
                                        <p:attrNameLst>
                                          <p:attrName>ppt_h</p:attrName>
                                        </p:attrNameLst>
                                      </p:cBhvr>
                                      <p:tavLst>
                                        <p:tav tm="0">
                                          <p:val>
                                            <p:strVal val="ppt_h"/>
                                          </p:val>
                                        </p:tav>
                                        <p:tav tm="100000">
                                          <p:val>
                                            <p:fltVal val="0"/>
                                          </p:val>
                                        </p:tav>
                                      </p:tavLst>
                                    </p:anim>
                                    <p:animEffect transition="out" filter="fade">
                                      <p:cBhvr>
                                        <p:cTn id="172" dur="1000"/>
                                        <p:tgtEl>
                                          <p:spTgt spid="13"/>
                                        </p:tgtEl>
                                      </p:cBhvr>
                                    </p:animEffect>
                                    <p:set>
                                      <p:cBhvr>
                                        <p:cTn id="173" dur="1" fill="hold">
                                          <p:stCondLst>
                                            <p:cond delay="999"/>
                                          </p:stCondLst>
                                        </p:cTn>
                                        <p:tgtEl>
                                          <p:spTgt spid="13"/>
                                        </p:tgtEl>
                                        <p:attrNameLst>
                                          <p:attrName>style.visibility</p:attrName>
                                        </p:attrNameLst>
                                      </p:cBhvr>
                                      <p:to>
                                        <p:strVal val="hidden"/>
                                      </p:to>
                                    </p:set>
                                  </p:childTnLst>
                                </p:cTn>
                              </p:par>
                              <p:par>
                                <p:cTn id="174" presetID="10" presetClass="entr" presetSubtype="0" fill="hold" nodeType="withEffect">
                                  <p:stCondLst>
                                    <p:cond delay="600"/>
                                  </p:stCondLst>
                                  <p:childTnLst>
                                    <p:set>
                                      <p:cBhvr>
                                        <p:cTn id="175" dur="1" fill="hold">
                                          <p:stCondLst>
                                            <p:cond delay="0"/>
                                          </p:stCondLst>
                                        </p:cTn>
                                        <p:tgtEl>
                                          <p:spTgt spid="14"/>
                                        </p:tgtEl>
                                        <p:attrNameLst>
                                          <p:attrName>style.visibility</p:attrName>
                                        </p:attrNameLst>
                                      </p:cBhvr>
                                      <p:to>
                                        <p:strVal val="visible"/>
                                      </p:to>
                                    </p:set>
                                    <p:animEffect transition="in" filter="fade">
                                      <p:cBhvr>
                                        <p:cTn id="176" dur="100"/>
                                        <p:tgtEl>
                                          <p:spTgt spid="14"/>
                                        </p:tgtEl>
                                      </p:cBhvr>
                                    </p:animEffect>
                                  </p:childTnLst>
                                </p:cTn>
                              </p:par>
                              <p:par>
                                <p:cTn id="177" presetID="53" presetClass="exit" presetSubtype="0" fill="hold" nodeType="withEffect">
                                  <p:stCondLst>
                                    <p:cond delay="700"/>
                                  </p:stCondLst>
                                  <p:childTnLst>
                                    <p:anim calcmode="lin" valueType="num">
                                      <p:cBhvr>
                                        <p:cTn id="178" dur="500"/>
                                        <p:tgtEl>
                                          <p:spTgt spid="14"/>
                                        </p:tgtEl>
                                        <p:attrNameLst>
                                          <p:attrName>ppt_w</p:attrName>
                                        </p:attrNameLst>
                                      </p:cBhvr>
                                      <p:tavLst>
                                        <p:tav tm="0">
                                          <p:val>
                                            <p:strVal val="ppt_w"/>
                                          </p:val>
                                        </p:tav>
                                        <p:tav tm="100000">
                                          <p:val>
                                            <p:fltVal val="0"/>
                                          </p:val>
                                        </p:tav>
                                      </p:tavLst>
                                    </p:anim>
                                    <p:anim calcmode="lin" valueType="num">
                                      <p:cBhvr>
                                        <p:cTn id="179" dur="500"/>
                                        <p:tgtEl>
                                          <p:spTgt spid="14"/>
                                        </p:tgtEl>
                                        <p:attrNameLst>
                                          <p:attrName>ppt_h</p:attrName>
                                        </p:attrNameLst>
                                      </p:cBhvr>
                                      <p:tavLst>
                                        <p:tav tm="0">
                                          <p:val>
                                            <p:strVal val="ppt_h"/>
                                          </p:val>
                                        </p:tav>
                                        <p:tav tm="100000">
                                          <p:val>
                                            <p:fltVal val="0"/>
                                          </p:val>
                                        </p:tav>
                                      </p:tavLst>
                                    </p:anim>
                                    <p:animEffect transition="out" filter="fade">
                                      <p:cBhvr>
                                        <p:cTn id="180" dur="500"/>
                                        <p:tgtEl>
                                          <p:spTgt spid="14"/>
                                        </p:tgtEl>
                                      </p:cBhvr>
                                    </p:animEffect>
                                    <p:set>
                                      <p:cBhvr>
                                        <p:cTn id="181" dur="1" fill="hold">
                                          <p:stCondLst>
                                            <p:cond delay="499"/>
                                          </p:stCondLst>
                                        </p:cTn>
                                        <p:tgtEl>
                                          <p:spTgt spid="14"/>
                                        </p:tgtEl>
                                        <p:attrNameLst>
                                          <p:attrName>style.visibility</p:attrName>
                                        </p:attrNameLst>
                                      </p:cBhvr>
                                      <p:to>
                                        <p:strVal val="hidden"/>
                                      </p:to>
                                    </p:set>
                                  </p:childTnLst>
                                </p:cTn>
                              </p:par>
                              <p:par>
                                <p:cTn id="182" presetID="10" presetClass="entr" presetSubtype="0" fill="hold" nodeType="withEffect">
                                  <p:stCondLst>
                                    <p:cond delay="1500"/>
                                  </p:stCondLst>
                                  <p:childTnLst>
                                    <p:set>
                                      <p:cBhvr>
                                        <p:cTn id="183" dur="1" fill="hold">
                                          <p:stCondLst>
                                            <p:cond delay="0"/>
                                          </p:stCondLst>
                                        </p:cTn>
                                        <p:tgtEl>
                                          <p:spTgt spid="15"/>
                                        </p:tgtEl>
                                        <p:attrNameLst>
                                          <p:attrName>style.visibility</p:attrName>
                                        </p:attrNameLst>
                                      </p:cBhvr>
                                      <p:to>
                                        <p:strVal val="visible"/>
                                      </p:to>
                                    </p:set>
                                    <p:animEffect transition="in" filter="fade">
                                      <p:cBhvr>
                                        <p:cTn id="184" dur="100"/>
                                        <p:tgtEl>
                                          <p:spTgt spid="15"/>
                                        </p:tgtEl>
                                      </p:cBhvr>
                                    </p:animEffect>
                                  </p:childTnLst>
                                </p:cTn>
                              </p:par>
                              <p:par>
                                <p:cTn id="185" presetID="53" presetClass="exit" presetSubtype="0" fill="hold" nodeType="withEffect">
                                  <p:stCondLst>
                                    <p:cond delay="1500"/>
                                  </p:stCondLst>
                                  <p:childTnLst>
                                    <p:anim calcmode="lin" valueType="num">
                                      <p:cBhvr>
                                        <p:cTn id="186" dur="500"/>
                                        <p:tgtEl>
                                          <p:spTgt spid="15"/>
                                        </p:tgtEl>
                                        <p:attrNameLst>
                                          <p:attrName>ppt_w</p:attrName>
                                        </p:attrNameLst>
                                      </p:cBhvr>
                                      <p:tavLst>
                                        <p:tav tm="0">
                                          <p:val>
                                            <p:strVal val="ppt_w"/>
                                          </p:val>
                                        </p:tav>
                                        <p:tav tm="100000">
                                          <p:val>
                                            <p:fltVal val="0"/>
                                          </p:val>
                                        </p:tav>
                                      </p:tavLst>
                                    </p:anim>
                                    <p:anim calcmode="lin" valueType="num">
                                      <p:cBhvr>
                                        <p:cTn id="187" dur="500"/>
                                        <p:tgtEl>
                                          <p:spTgt spid="15"/>
                                        </p:tgtEl>
                                        <p:attrNameLst>
                                          <p:attrName>ppt_h</p:attrName>
                                        </p:attrNameLst>
                                      </p:cBhvr>
                                      <p:tavLst>
                                        <p:tav tm="0">
                                          <p:val>
                                            <p:strVal val="ppt_h"/>
                                          </p:val>
                                        </p:tav>
                                        <p:tav tm="100000">
                                          <p:val>
                                            <p:fltVal val="0"/>
                                          </p:val>
                                        </p:tav>
                                      </p:tavLst>
                                    </p:anim>
                                    <p:animEffect transition="out" filter="fade">
                                      <p:cBhvr>
                                        <p:cTn id="188" dur="500"/>
                                        <p:tgtEl>
                                          <p:spTgt spid="15"/>
                                        </p:tgtEl>
                                      </p:cBhvr>
                                    </p:animEffect>
                                    <p:set>
                                      <p:cBhvr>
                                        <p:cTn id="189" dur="1" fill="hold">
                                          <p:stCondLst>
                                            <p:cond delay="499"/>
                                          </p:stCondLst>
                                        </p:cTn>
                                        <p:tgtEl>
                                          <p:spTgt spid="15"/>
                                        </p:tgtEl>
                                        <p:attrNameLst>
                                          <p:attrName>style.visibility</p:attrName>
                                        </p:attrNameLst>
                                      </p:cBhvr>
                                      <p:to>
                                        <p:strVal val="hidden"/>
                                      </p:to>
                                    </p:set>
                                  </p:childTnLst>
                                </p:cTn>
                              </p:par>
                              <p:par>
                                <p:cTn id="190" presetID="10" presetClass="entr" presetSubtype="0" fill="hold" nodeType="withEffect">
                                  <p:stCondLst>
                                    <p:cond delay="600"/>
                                  </p:stCondLst>
                                  <p:childTnLst>
                                    <p:set>
                                      <p:cBhvr>
                                        <p:cTn id="191" dur="1" fill="hold">
                                          <p:stCondLst>
                                            <p:cond delay="0"/>
                                          </p:stCondLst>
                                        </p:cTn>
                                        <p:tgtEl>
                                          <p:spTgt spid="16"/>
                                        </p:tgtEl>
                                        <p:attrNameLst>
                                          <p:attrName>style.visibility</p:attrName>
                                        </p:attrNameLst>
                                      </p:cBhvr>
                                      <p:to>
                                        <p:strVal val="visible"/>
                                      </p:to>
                                    </p:set>
                                    <p:animEffect transition="in" filter="fade">
                                      <p:cBhvr>
                                        <p:cTn id="192" dur="100"/>
                                        <p:tgtEl>
                                          <p:spTgt spid="16"/>
                                        </p:tgtEl>
                                      </p:cBhvr>
                                    </p:animEffect>
                                  </p:childTnLst>
                                </p:cTn>
                              </p:par>
                              <p:par>
                                <p:cTn id="193" presetID="53" presetClass="exit" presetSubtype="0" fill="hold" nodeType="withEffect">
                                  <p:stCondLst>
                                    <p:cond delay="700"/>
                                  </p:stCondLst>
                                  <p:childTnLst>
                                    <p:anim calcmode="lin" valueType="num">
                                      <p:cBhvr>
                                        <p:cTn id="194" dur="500"/>
                                        <p:tgtEl>
                                          <p:spTgt spid="16"/>
                                        </p:tgtEl>
                                        <p:attrNameLst>
                                          <p:attrName>ppt_w</p:attrName>
                                        </p:attrNameLst>
                                      </p:cBhvr>
                                      <p:tavLst>
                                        <p:tav tm="0">
                                          <p:val>
                                            <p:strVal val="ppt_w"/>
                                          </p:val>
                                        </p:tav>
                                        <p:tav tm="100000">
                                          <p:val>
                                            <p:fltVal val="0"/>
                                          </p:val>
                                        </p:tav>
                                      </p:tavLst>
                                    </p:anim>
                                    <p:anim calcmode="lin" valueType="num">
                                      <p:cBhvr>
                                        <p:cTn id="195" dur="500"/>
                                        <p:tgtEl>
                                          <p:spTgt spid="16"/>
                                        </p:tgtEl>
                                        <p:attrNameLst>
                                          <p:attrName>ppt_h</p:attrName>
                                        </p:attrNameLst>
                                      </p:cBhvr>
                                      <p:tavLst>
                                        <p:tav tm="0">
                                          <p:val>
                                            <p:strVal val="ppt_h"/>
                                          </p:val>
                                        </p:tav>
                                        <p:tav tm="100000">
                                          <p:val>
                                            <p:fltVal val="0"/>
                                          </p:val>
                                        </p:tav>
                                      </p:tavLst>
                                    </p:anim>
                                    <p:animEffect transition="out" filter="fade">
                                      <p:cBhvr>
                                        <p:cTn id="196" dur="500"/>
                                        <p:tgtEl>
                                          <p:spTgt spid="16"/>
                                        </p:tgtEl>
                                      </p:cBhvr>
                                    </p:animEffect>
                                    <p:set>
                                      <p:cBhvr>
                                        <p:cTn id="197" dur="1" fill="hold">
                                          <p:stCondLst>
                                            <p:cond delay="499"/>
                                          </p:stCondLst>
                                        </p:cTn>
                                        <p:tgtEl>
                                          <p:spTgt spid="16"/>
                                        </p:tgtEl>
                                        <p:attrNameLst>
                                          <p:attrName>style.visibility</p:attrName>
                                        </p:attrNameLst>
                                      </p:cBhvr>
                                      <p:to>
                                        <p:strVal val="hidden"/>
                                      </p:to>
                                    </p:set>
                                  </p:childTnLst>
                                </p:cTn>
                              </p:par>
                              <p:par>
                                <p:cTn id="198" presetID="10" presetClass="entr" presetSubtype="0" fill="hold" nodeType="withEffect">
                                  <p:stCondLst>
                                    <p:cond delay="1000"/>
                                  </p:stCondLst>
                                  <p:childTnLst>
                                    <p:set>
                                      <p:cBhvr>
                                        <p:cTn id="199" dur="1" fill="hold">
                                          <p:stCondLst>
                                            <p:cond delay="0"/>
                                          </p:stCondLst>
                                        </p:cTn>
                                        <p:tgtEl>
                                          <p:spTgt spid="17"/>
                                        </p:tgtEl>
                                        <p:attrNameLst>
                                          <p:attrName>style.visibility</p:attrName>
                                        </p:attrNameLst>
                                      </p:cBhvr>
                                      <p:to>
                                        <p:strVal val="visible"/>
                                      </p:to>
                                    </p:set>
                                    <p:animEffect transition="in" filter="fade">
                                      <p:cBhvr>
                                        <p:cTn id="200" dur="100"/>
                                        <p:tgtEl>
                                          <p:spTgt spid="17"/>
                                        </p:tgtEl>
                                      </p:cBhvr>
                                    </p:animEffect>
                                  </p:childTnLst>
                                </p:cTn>
                              </p:par>
                              <p:par>
                                <p:cTn id="201" presetID="53" presetClass="exit" presetSubtype="0" fill="hold" nodeType="withEffect">
                                  <p:stCondLst>
                                    <p:cond delay="1000"/>
                                  </p:stCondLst>
                                  <p:childTnLst>
                                    <p:anim calcmode="lin" valueType="num">
                                      <p:cBhvr>
                                        <p:cTn id="202" dur="500"/>
                                        <p:tgtEl>
                                          <p:spTgt spid="17"/>
                                        </p:tgtEl>
                                        <p:attrNameLst>
                                          <p:attrName>ppt_w</p:attrName>
                                        </p:attrNameLst>
                                      </p:cBhvr>
                                      <p:tavLst>
                                        <p:tav tm="0">
                                          <p:val>
                                            <p:strVal val="ppt_w"/>
                                          </p:val>
                                        </p:tav>
                                        <p:tav tm="100000">
                                          <p:val>
                                            <p:fltVal val="0"/>
                                          </p:val>
                                        </p:tav>
                                      </p:tavLst>
                                    </p:anim>
                                    <p:anim calcmode="lin" valueType="num">
                                      <p:cBhvr>
                                        <p:cTn id="203" dur="500"/>
                                        <p:tgtEl>
                                          <p:spTgt spid="17"/>
                                        </p:tgtEl>
                                        <p:attrNameLst>
                                          <p:attrName>ppt_h</p:attrName>
                                        </p:attrNameLst>
                                      </p:cBhvr>
                                      <p:tavLst>
                                        <p:tav tm="0">
                                          <p:val>
                                            <p:strVal val="ppt_h"/>
                                          </p:val>
                                        </p:tav>
                                        <p:tav tm="100000">
                                          <p:val>
                                            <p:fltVal val="0"/>
                                          </p:val>
                                        </p:tav>
                                      </p:tavLst>
                                    </p:anim>
                                    <p:animEffect transition="out" filter="fade">
                                      <p:cBhvr>
                                        <p:cTn id="204" dur="500"/>
                                        <p:tgtEl>
                                          <p:spTgt spid="17"/>
                                        </p:tgtEl>
                                      </p:cBhvr>
                                    </p:animEffect>
                                    <p:set>
                                      <p:cBhvr>
                                        <p:cTn id="205" dur="1" fill="hold">
                                          <p:stCondLst>
                                            <p:cond delay="499"/>
                                          </p:stCondLst>
                                        </p:cTn>
                                        <p:tgtEl>
                                          <p:spTgt spid="17"/>
                                        </p:tgtEl>
                                        <p:attrNameLst>
                                          <p:attrName>style.visibility</p:attrName>
                                        </p:attrNameLst>
                                      </p:cBhvr>
                                      <p:to>
                                        <p:strVal val="hidden"/>
                                      </p:to>
                                    </p:set>
                                  </p:childTnLst>
                                </p:cTn>
                              </p:par>
                              <p:par>
                                <p:cTn id="206" presetID="10" presetClass="entr" presetSubtype="0" fill="hold" nodeType="withEffect">
                                  <p:stCondLst>
                                    <p:cond delay="600"/>
                                  </p:stCondLst>
                                  <p:childTnLst>
                                    <p:set>
                                      <p:cBhvr>
                                        <p:cTn id="207" dur="1" fill="hold">
                                          <p:stCondLst>
                                            <p:cond delay="0"/>
                                          </p:stCondLst>
                                        </p:cTn>
                                        <p:tgtEl>
                                          <p:spTgt spid="18"/>
                                        </p:tgtEl>
                                        <p:attrNameLst>
                                          <p:attrName>style.visibility</p:attrName>
                                        </p:attrNameLst>
                                      </p:cBhvr>
                                      <p:to>
                                        <p:strVal val="visible"/>
                                      </p:to>
                                    </p:set>
                                    <p:animEffect transition="in" filter="fade">
                                      <p:cBhvr>
                                        <p:cTn id="208" dur="100"/>
                                        <p:tgtEl>
                                          <p:spTgt spid="18"/>
                                        </p:tgtEl>
                                      </p:cBhvr>
                                    </p:animEffect>
                                  </p:childTnLst>
                                </p:cTn>
                              </p:par>
                              <p:par>
                                <p:cTn id="209" presetID="53" presetClass="exit" presetSubtype="0" fill="hold" nodeType="withEffect">
                                  <p:stCondLst>
                                    <p:cond delay="700"/>
                                  </p:stCondLst>
                                  <p:childTnLst>
                                    <p:anim calcmode="lin" valueType="num">
                                      <p:cBhvr>
                                        <p:cTn id="210" dur="500"/>
                                        <p:tgtEl>
                                          <p:spTgt spid="18"/>
                                        </p:tgtEl>
                                        <p:attrNameLst>
                                          <p:attrName>ppt_w</p:attrName>
                                        </p:attrNameLst>
                                      </p:cBhvr>
                                      <p:tavLst>
                                        <p:tav tm="0">
                                          <p:val>
                                            <p:strVal val="ppt_w"/>
                                          </p:val>
                                        </p:tav>
                                        <p:tav tm="100000">
                                          <p:val>
                                            <p:fltVal val="0"/>
                                          </p:val>
                                        </p:tav>
                                      </p:tavLst>
                                    </p:anim>
                                    <p:anim calcmode="lin" valueType="num">
                                      <p:cBhvr>
                                        <p:cTn id="211" dur="500"/>
                                        <p:tgtEl>
                                          <p:spTgt spid="18"/>
                                        </p:tgtEl>
                                        <p:attrNameLst>
                                          <p:attrName>ppt_h</p:attrName>
                                        </p:attrNameLst>
                                      </p:cBhvr>
                                      <p:tavLst>
                                        <p:tav tm="0">
                                          <p:val>
                                            <p:strVal val="ppt_h"/>
                                          </p:val>
                                        </p:tav>
                                        <p:tav tm="100000">
                                          <p:val>
                                            <p:fltVal val="0"/>
                                          </p:val>
                                        </p:tav>
                                      </p:tavLst>
                                    </p:anim>
                                    <p:animEffect transition="out" filter="fade">
                                      <p:cBhvr>
                                        <p:cTn id="212" dur="500"/>
                                        <p:tgtEl>
                                          <p:spTgt spid="18"/>
                                        </p:tgtEl>
                                      </p:cBhvr>
                                    </p:animEffect>
                                    <p:set>
                                      <p:cBhvr>
                                        <p:cTn id="213"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3" grpId="3" animBg="1"/>
      <p:bldP spid="4" grpId="0" animBg="1"/>
      <p:bldP spid="4" grpId="1" animBg="1"/>
      <p:bldP spid="4" grpId="2" animBg="1"/>
      <p:bldP spid="4" grpId="3" animBg="1"/>
      <p:bldP spid="5" grpId="0" animBg="1"/>
      <p:bldP spid="5" grpId="1" animBg="1"/>
      <p:bldP spid="5" grpId="2" animBg="1"/>
      <p:bldP spid="5" grpId="3" animBg="1"/>
      <p:bldP spid="6" grpId="0" animBg="1"/>
      <p:bldP spid="6" grpId="1" animBg="1"/>
      <p:bldP spid="6" grpId="2" animBg="1"/>
      <p:bldP spid="6" grpId="3"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a:lstStyle/>
          <a:p>
            <a:fld id="{728E5F0B-D23E-438A-9B11-67866109B29A}" type="datetimeFigureOut">
              <a:rPr lang="zh-CN" altLang="en-US" smtClean="0"/>
              <a:t>2018/11/26</a:t>
            </a:fld>
            <a:endParaRPr lang="zh-CN" altLang="en-US"/>
          </a:p>
        </p:txBody>
      </p:sp>
      <p:sp>
        <p:nvSpPr>
          <p:cNvPr id="3" name="页脚占位符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457950" y="4767263"/>
            <a:ext cx="2057400" cy="273844"/>
          </a:xfrm>
          <a:prstGeom prst="rect">
            <a:avLst/>
          </a:prstGeom>
        </p:spPr>
        <p:txBody>
          <a:bodyPr/>
          <a:lstStyle/>
          <a:p>
            <a:fld id="{74B06E45-B408-4AD7-AA2D-2A99B5916A8E}" type="slidenum">
              <a:rPr lang="zh-CN" altLang="en-US" smtClean="0"/>
              <a:t>‹#›</a:t>
            </a:fld>
            <a:endParaRPr lang="zh-CN" altLang="en-US"/>
          </a:p>
        </p:txBody>
      </p:sp>
    </p:spTree>
    <p:extLst>
      <p:ext uri="{BB962C8B-B14F-4D97-AF65-F5344CB8AC3E}">
        <p14:creationId xmlns:p14="http://schemas.microsoft.com/office/powerpoint/2010/main" val="28816253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022" y="681038"/>
            <a:ext cx="822995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prstTxWarp prst="textNoShape">
              <a:avLst/>
            </a:prstTxWarp>
          </a:bodyPr>
          <a:lstStyle/>
          <a:p>
            <a:pPr lvl="0"/>
            <a:r>
              <a:rPr lang="zh-CN" smtClean="0"/>
              <a:t>单击此处编辑母版标题样式</a:t>
            </a:r>
          </a:p>
        </p:txBody>
      </p:sp>
      <p:sp>
        <p:nvSpPr>
          <p:cNvPr id="1027" name="Rectangle 3"/>
          <p:cNvSpPr>
            <a:spLocks noGrp="1" noChangeArrowheads="1"/>
          </p:cNvSpPr>
          <p:nvPr>
            <p:ph type="body" idx="1"/>
          </p:nvPr>
        </p:nvSpPr>
        <p:spPr bwMode="auto">
          <a:xfrm>
            <a:off x="457022" y="1200151"/>
            <a:ext cx="8229957"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iming>
    <p:tnLst>
      <p:par>
        <p:cTn id="1" dur="indefinite" restart="never" nodeType="tmRoot"/>
      </p:par>
    </p:tnLst>
  </p:timing>
  <p:txStyles>
    <p:titleStyle>
      <a:lvl1pPr algn="l" rtl="0" eaLnBrk="0" fontAlgn="base" hangingPunct="0">
        <a:spcBef>
          <a:spcPct val="0"/>
        </a:spcBef>
        <a:spcAft>
          <a:spcPct val="0"/>
        </a:spcAft>
        <a:defRPr sz="1800">
          <a:solidFill>
            <a:schemeClr val="tx2"/>
          </a:solidFill>
          <a:latin typeface="+mj-lt"/>
          <a:ea typeface="+mj-ea"/>
          <a:cs typeface="+mj-cs"/>
        </a:defRPr>
      </a:lvl1pPr>
      <a:lvl2pPr algn="l" rtl="0" eaLnBrk="0" fontAlgn="base" hangingPunct="0">
        <a:spcBef>
          <a:spcPct val="0"/>
        </a:spcBef>
        <a:spcAft>
          <a:spcPct val="0"/>
        </a:spcAft>
        <a:defRPr sz="1800">
          <a:solidFill>
            <a:schemeClr val="tx2"/>
          </a:solidFill>
          <a:latin typeface="Arial" pitchFamily="34" charset="0"/>
          <a:ea typeface="微软雅黑" pitchFamily="34" charset="-122"/>
        </a:defRPr>
      </a:lvl2pPr>
      <a:lvl3pPr algn="l" rtl="0" eaLnBrk="0" fontAlgn="base" hangingPunct="0">
        <a:spcBef>
          <a:spcPct val="0"/>
        </a:spcBef>
        <a:spcAft>
          <a:spcPct val="0"/>
        </a:spcAft>
        <a:defRPr sz="1800">
          <a:solidFill>
            <a:schemeClr val="tx2"/>
          </a:solidFill>
          <a:latin typeface="Arial" pitchFamily="34" charset="0"/>
          <a:ea typeface="微软雅黑" pitchFamily="34" charset="-122"/>
        </a:defRPr>
      </a:lvl3pPr>
      <a:lvl4pPr algn="l" rtl="0" eaLnBrk="0" fontAlgn="base" hangingPunct="0">
        <a:spcBef>
          <a:spcPct val="0"/>
        </a:spcBef>
        <a:spcAft>
          <a:spcPct val="0"/>
        </a:spcAft>
        <a:defRPr sz="1800">
          <a:solidFill>
            <a:schemeClr val="tx2"/>
          </a:solidFill>
          <a:latin typeface="Arial" pitchFamily="34" charset="0"/>
          <a:ea typeface="微软雅黑" pitchFamily="34" charset="-122"/>
        </a:defRPr>
      </a:lvl4pPr>
      <a:lvl5pPr algn="l" rtl="0" eaLnBrk="0" fontAlgn="base" hangingPunct="0">
        <a:spcBef>
          <a:spcPct val="0"/>
        </a:spcBef>
        <a:spcAft>
          <a:spcPct val="0"/>
        </a:spcAft>
        <a:defRPr sz="1800">
          <a:solidFill>
            <a:schemeClr val="tx2"/>
          </a:solidFill>
          <a:latin typeface="Arial" pitchFamily="34" charset="0"/>
          <a:ea typeface="微软雅黑" pitchFamily="34" charset="-122"/>
        </a:defRPr>
      </a:lvl5pPr>
      <a:lvl6pPr marL="342809" algn="l" rtl="0" eaLnBrk="0" fontAlgn="base" hangingPunct="0">
        <a:spcBef>
          <a:spcPct val="0"/>
        </a:spcBef>
        <a:spcAft>
          <a:spcPct val="0"/>
        </a:spcAft>
        <a:defRPr sz="1800">
          <a:solidFill>
            <a:schemeClr val="tx2"/>
          </a:solidFill>
          <a:latin typeface="Arial" pitchFamily="34" charset="0"/>
          <a:ea typeface="微软雅黑" pitchFamily="34" charset="-122"/>
        </a:defRPr>
      </a:lvl6pPr>
      <a:lvl7pPr marL="685617" algn="l" rtl="0" eaLnBrk="0" fontAlgn="base" hangingPunct="0">
        <a:spcBef>
          <a:spcPct val="0"/>
        </a:spcBef>
        <a:spcAft>
          <a:spcPct val="0"/>
        </a:spcAft>
        <a:defRPr sz="1800">
          <a:solidFill>
            <a:schemeClr val="tx2"/>
          </a:solidFill>
          <a:latin typeface="Arial" pitchFamily="34" charset="0"/>
          <a:ea typeface="微软雅黑" pitchFamily="34" charset="-122"/>
        </a:defRPr>
      </a:lvl7pPr>
      <a:lvl8pPr marL="1028426" algn="l" rtl="0" eaLnBrk="0" fontAlgn="base" hangingPunct="0">
        <a:spcBef>
          <a:spcPct val="0"/>
        </a:spcBef>
        <a:spcAft>
          <a:spcPct val="0"/>
        </a:spcAft>
        <a:defRPr sz="1800">
          <a:solidFill>
            <a:schemeClr val="tx2"/>
          </a:solidFill>
          <a:latin typeface="Arial" pitchFamily="34" charset="0"/>
          <a:ea typeface="微软雅黑" pitchFamily="34" charset="-122"/>
        </a:defRPr>
      </a:lvl8pPr>
      <a:lvl9pPr marL="1371234" algn="l" rtl="0" eaLnBrk="0" fontAlgn="base" hangingPunct="0">
        <a:spcBef>
          <a:spcPct val="0"/>
        </a:spcBef>
        <a:spcAft>
          <a:spcPct val="0"/>
        </a:spcAft>
        <a:defRPr sz="1800">
          <a:solidFill>
            <a:schemeClr val="tx2"/>
          </a:solidFill>
          <a:latin typeface="Arial" pitchFamily="34" charset="0"/>
          <a:ea typeface="微软雅黑" pitchFamily="34" charset="-122"/>
        </a:defRPr>
      </a:lvl9pPr>
    </p:titleStyle>
    <p:bodyStyle>
      <a:lvl1pPr marL="257106" indent="-257106" algn="l" rtl="0" eaLnBrk="0" fontAlgn="base" hangingPunct="0">
        <a:spcBef>
          <a:spcPct val="20000"/>
        </a:spcBef>
        <a:spcAft>
          <a:spcPct val="0"/>
        </a:spcAft>
        <a:buChar char="•"/>
        <a:defRPr sz="1500">
          <a:solidFill>
            <a:schemeClr val="tx1"/>
          </a:solidFill>
          <a:latin typeface="+mn-lt"/>
          <a:ea typeface="+mn-ea"/>
          <a:cs typeface="+mn-cs"/>
        </a:defRPr>
      </a:lvl1pPr>
      <a:lvl2pPr marL="557064" indent="-214255" algn="l" rtl="0" eaLnBrk="0" fontAlgn="base" hangingPunct="0">
        <a:spcBef>
          <a:spcPct val="20000"/>
        </a:spcBef>
        <a:spcAft>
          <a:spcPct val="0"/>
        </a:spcAft>
        <a:buChar char="–"/>
        <a:defRPr sz="1500">
          <a:solidFill>
            <a:schemeClr val="tx1"/>
          </a:solidFill>
          <a:latin typeface="+mn-lt"/>
          <a:ea typeface="仿宋_GB2312" pitchFamily="1" charset="-122"/>
        </a:defRPr>
      </a:lvl2pPr>
      <a:lvl3pPr marL="857021" indent="-171404" algn="l" rtl="0" eaLnBrk="0" fontAlgn="base" hangingPunct="0">
        <a:spcBef>
          <a:spcPct val="20000"/>
        </a:spcBef>
        <a:spcAft>
          <a:spcPct val="0"/>
        </a:spcAft>
        <a:buChar char="•"/>
        <a:defRPr sz="1800">
          <a:solidFill>
            <a:schemeClr val="tx1"/>
          </a:solidFill>
          <a:latin typeface="+mn-lt"/>
          <a:ea typeface="宋体" pitchFamily="2" charset="-122"/>
        </a:defRPr>
      </a:lvl3pPr>
      <a:lvl4pPr marL="1199830" indent="-171404" algn="l" rtl="0" eaLnBrk="0" fontAlgn="base" hangingPunct="0">
        <a:spcBef>
          <a:spcPct val="20000"/>
        </a:spcBef>
        <a:spcAft>
          <a:spcPct val="0"/>
        </a:spcAft>
        <a:buChar char="–"/>
        <a:defRPr sz="1500">
          <a:solidFill>
            <a:schemeClr val="tx1"/>
          </a:solidFill>
          <a:latin typeface="+mn-lt"/>
          <a:ea typeface="宋体" pitchFamily="2" charset="-122"/>
        </a:defRPr>
      </a:lvl4pPr>
      <a:lvl5pPr marL="1542639" indent="-171404" algn="l" rtl="0" eaLnBrk="0" fontAlgn="base" hangingPunct="0">
        <a:spcBef>
          <a:spcPct val="20000"/>
        </a:spcBef>
        <a:spcAft>
          <a:spcPct val="0"/>
        </a:spcAft>
        <a:buChar char="»"/>
        <a:defRPr sz="1500">
          <a:solidFill>
            <a:schemeClr val="tx1"/>
          </a:solidFill>
          <a:latin typeface="+mn-lt"/>
          <a:ea typeface="宋体" pitchFamily="2" charset="-122"/>
        </a:defRPr>
      </a:lvl5pPr>
      <a:lvl6pPr marL="1885447" indent="-171404" algn="l" rtl="0" eaLnBrk="0" fontAlgn="base" hangingPunct="0">
        <a:spcBef>
          <a:spcPct val="20000"/>
        </a:spcBef>
        <a:spcAft>
          <a:spcPct val="0"/>
        </a:spcAft>
        <a:buChar char="»"/>
        <a:defRPr sz="1500">
          <a:solidFill>
            <a:schemeClr val="tx1"/>
          </a:solidFill>
          <a:latin typeface="+mn-lt"/>
          <a:ea typeface="宋体" pitchFamily="2" charset="-122"/>
        </a:defRPr>
      </a:lvl6pPr>
      <a:lvl7pPr marL="2228256" indent="-171404" algn="l" rtl="0" eaLnBrk="0" fontAlgn="base" hangingPunct="0">
        <a:spcBef>
          <a:spcPct val="20000"/>
        </a:spcBef>
        <a:spcAft>
          <a:spcPct val="0"/>
        </a:spcAft>
        <a:buChar char="»"/>
        <a:defRPr sz="1500">
          <a:solidFill>
            <a:schemeClr val="tx1"/>
          </a:solidFill>
          <a:latin typeface="+mn-lt"/>
          <a:ea typeface="宋体" pitchFamily="2" charset="-122"/>
        </a:defRPr>
      </a:lvl7pPr>
      <a:lvl8pPr marL="2571064" indent="-171404" algn="l" rtl="0" eaLnBrk="0" fontAlgn="base" hangingPunct="0">
        <a:spcBef>
          <a:spcPct val="20000"/>
        </a:spcBef>
        <a:spcAft>
          <a:spcPct val="0"/>
        </a:spcAft>
        <a:buChar char="»"/>
        <a:defRPr sz="1500">
          <a:solidFill>
            <a:schemeClr val="tx1"/>
          </a:solidFill>
          <a:latin typeface="+mn-lt"/>
          <a:ea typeface="宋体" pitchFamily="2" charset="-122"/>
        </a:defRPr>
      </a:lvl8pPr>
      <a:lvl9pPr marL="2913873" indent="-171404" algn="l" rtl="0" eaLnBrk="0" fontAlgn="base" hangingPunct="0">
        <a:spcBef>
          <a:spcPct val="20000"/>
        </a:spcBef>
        <a:spcAft>
          <a:spcPct val="0"/>
        </a:spcAft>
        <a:buChar char="»"/>
        <a:defRPr sz="1500">
          <a:solidFill>
            <a:schemeClr val="tx1"/>
          </a:solidFill>
          <a:latin typeface="+mn-lt"/>
          <a:ea typeface="宋体" pitchFamily="2" charset="-122"/>
        </a:defRPr>
      </a:lvl9pPr>
    </p:bodyStyle>
    <p:otherStyle>
      <a:defPPr>
        <a:defRPr lang="zh-CN"/>
      </a:defPPr>
      <a:lvl1pPr marL="0" algn="l" defTabSz="685617" rtl="0" eaLnBrk="1" latinLnBrk="0" hangingPunct="1">
        <a:defRPr sz="1300" kern="1200">
          <a:solidFill>
            <a:schemeClr val="tx1"/>
          </a:solidFill>
          <a:latin typeface="+mn-lt"/>
          <a:ea typeface="+mn-ea"/>
          <a:cs typeface="+mn-cs"/>
        </a:defRPr>
      </a:lvl1pPr>
      <a:lvl2pPr marL="342809" algn="l" defTabSz="685617" rtl="0" eaLnBrk="1" latinLnBrk="0" hangingPunct="1">
        <a:defRPr sz="1300" kern="1200">
          <a:solidFill>
            <a:schemeClr val="tx1"/>
          </a:solidFill>
          <a:latin typeface="+mn-lt"/>
          <a:ea typeface="+mn-ea"/>
          <a:cs typeface="+mn-cs"/>
        </a:defRPr>
      </a:lvl2pPr>
      <a:lvl3pPr marL="685617" algn="l" defTabSz="685617" rtl="0" eaLnBrk="1" latinLnBrk="0" hangingPunct="1">
        <a:defRPr sz="1300" kern="1200">
          <a:solidFill>
            <a:schemeClr val="tx1"/>
          </a:solidFill>
          <a:latin typeface="+mn-lt"/>
          <a:ea typeface="+mn-ea"/>
          <a:cs typeface="+mn-cs"/>
        </a:defRPr>
      </a:lvl3pPr>
      <a:lvl4pPr marL="1028426" algn="l" defTabSz="685617" rtl="0" eaLnBrk="1" latinLnBrk="0" hangingPunct="1">
        <a:defRPr sz="1300" kern="1200">
          <a:solidFill>
            <a:schemeClr val="tx1"/>
          </a:solidFill>
          <a:latin typeface="+mn-lt"/>
          <a:ea typeface="+mn-ea"/>
          <a:cs typeface="+mn-cs"/>
        </a:defRPr>
      </a:lvl4pPr>
      <a:lvl5pPr marL="1371234" algn="l" defTabSz="685617" rtl="0" eaLnBrk="1" latinLnBrk="0" hangingPunct="1">
        <a:defRPr sz="1300" kern="1200">
          <a:solidFill>
            <a:schemeClr val="tx1"/>
          </a:solidFill>
          <a:latin typeface="+mn-lt"/>
          <a:ea typeface="+mn-ea"/>
          <a:cs typeface="+mn-cs"/>
        </a:defRPr>
      </a:lvl5pPr>
      <a:lvl6pPr marL="1714043" algn="l" defTabSz="685617" rtl="0" eaLnBrk="1" latinLnBrk="0" hangingPunct="1">
        <a:defRPr sz="1300" kern="1200">
          <a:solidFill>
            <a:schemeClr val="tx1"/>
          </a:solidFill>
          <a:latin typeface="+mn-lt"/>
          <a:ea typeface="+mn-ea"/>
          <a:cs typeface="+mn-cs"/>
        </a:defRPr>
      </a:lvl6pPr>
      <a:lvl7pPr marL="2056851" algn="l" defTabSz="685617" rtl="0" eaLnBrk="1" latinLnBrk="0" hangingPunct="1">
        <a:defRPr sz="1300" kern="1200">
          <a:solidFill>
            <a:schemeClr val="tx1"/>
          </a:solidFill>
          <a:latin typeface="+mn-lt"/>
          <a:ea typeface="+mn-ea"/>
          <a:cs typeface="+mn-cs"/>
        </a:defRPr>
      </a:lvl7pPr>
      <a:lvl8pPr marL="2399660" algn="l" defTabSz="685617" rtl="0" eaLnBrk="1" latinLnBrk="0" hangingPunct="1">
        <a:defRPr sz="1300" kern="1200">
          <a:solidFill>
            <a:schemeClr val="tx1"/>
          </a:solidFill>
          <a:latin typeface="+mn-lt"/>
          <a:ea typeface="+mn-ea"/>
          <a:cs typeface="+mn-cs"/>
        </a:defRPr>
      </a:lvl8pPr>
      <a:lvl9pPr marL="2742468" algn="l" defTabSz="685617"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8.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5.gif"/><Relationship Id="rId3" Type="http://schemas.openxmlformats.org/officeDocument/2006/relationships/image" Target="../media/image10.gif"/><Relationship Id="rId7" Type="http://schemas.openxmlformats.org/officeDocument/2006/relationships/image" Target="../media/image14.gi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3.gif"/><Relationship Id="rId5" Type="http://schemas.openxmlformats.org/officeDocument/2006/relationships/image" Target="../media/image12.gif"/><Relationship Id="rId4" Type="http://schemas.openxmlformats.org/officeDocument/2006/relationships/image" Target="../media/image11.gif"/></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jp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jpe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图片 8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286"/>
            <a:ext cx="9144000" cy="5138927"/>
          </a:xfrm>
          <a:prstGeom prst="rect">
            <a:avLst/>
          </a:prstGeom>
        </p:spPr>
      </p:pic>
      <p:pic>
        <p:nvPicPr>
          <p:cNvPr id="3" name="Wise Hand - Timeless - 纯音乐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396536" y="-1388690"/>
            <a:ext cx="609600" cy="609600"/>
          </a:xfrm>
          <a:prstGeom prst="rect">
            <a:avLst/>
          </a:prstGeom>
        </p:spPr>
      </p:pic>
      <p:grpSp>
        <p:nvGrpSpPr>
          <p:cNvPr id="117" name="组合 116"/>
          <p:cNvGrpSpPr/>
          <p:nvPr/>
        </p:nvGrpSpPr>
        <p:grpSpPr>
          <a:xfrm>
            <a:off x="6709236" y="755569"/>
            <a:ext cx="1200324" cy="1200324"/>
            <a:chOff x="6709236" y="1850758"/>
            <a:chExt cx="1200324" cy="1200324"/>
          </a:xfrm>
        </p:grpSpPr>
        <p:grpSp>
          <p:nvGrpSpPr>
            <p:cNvPr id="118" name="组合 117"/>
            <p:cNvGrpSpPr/>
            <p:nvPr/>
          </p:nvGrpSpPr>
          <p:grpSpPr>
            <a:xfrm>
              <a:off x="6709236" y="1850758"/>
              <a:ext cx="1200324" cy="1200324"/>
              <a:chOff x="304800" y="673100"/>
              <a:chExt cx="4000500" cy="4000500"/>
            </a:xfrm>
            <a:effectLst>
              <a:outerShdw blurRad="444500" dist="254000" dir="8100000" algn="tr" rotWithShape="0">
                <a:prstClr val="black">
                  <a:alpha val="50000"/>
                </a:prstClr>
              </a:outerShdw>
            </a:effectLst>
          </p:grpSpPr>
          <p:sp>
            <p:nvSpPr>
              <p:cNvPr id="120" name="同心圆 1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21" name="椭圆 120"/>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19" name="TextBox 198"/>
            <p:cNvSpPr txBox="1"/>
            <p:nvPr/>
          </p:nvSpPr>
          <p:spPr>
            <a:xfrm>
              <a:off x="6920006" y="2205650"/>
              <a:ext cx="800219" cy="461665"/>
            </a:xfrm>
            <a:prstGeom prst="rect">
              <a:avLst/>
            </a:prstGeom>
            <a:noFill/>
          </p:spPr>
          <p:txBody>
            <a:bodyPr wrap="none" rtlCol="0">
              <a:spAutoFit/>
            </a:bodyPr>
            <a:lstStyle/>
            <a:p>
              <a:r>
                <a:rPr lang="zh-CN" altLang="en-US" sz="2400" b="1" dirty="0" smtClean="0">
                  <a:solidFill>
                    <a:srgbClr val="FF0000"/>
                  </a:solidFill>
                  <a:latin typeface="微软雅黑" panose="020B0503020204020204" pitchFamily="34" charset="-122"/>
                  <a:ea typeface="微软雅黑" panose="020B0503020204020204" pitchFamily="34" charset="-122"/>
                </a:rPr>
                <a:t>品质</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1225509" y="741101"/>
            <a:ext cx="1200324" cy="1200324"/>
            <a:chOff x="1225509" y="1836290"/>
            <a:chExt cx="1200324" cy="1200324"/>
          </a:xfrm>
        </p:grpSpPr>
        <p:grpSp>
          <p:nvGrpSpPr>
            <p:cNvPr id="123" name="组合 122"/>
            <p:cNvGrpSpPr/>
            <p:nvPr/>
          </p:nvGrpSpPr>
          <p:grpSpPr>
            <a:xfrm>
              <a:off x="1225509" y="1836290"/>
              <a:ext cx="1200324" cy="1200324"/>
              <a:chOff x="304800" y="673100"/>
              <a:chExt cx="4000500" cy="4000500"/>
            </a:xfrm>
            <a:effectLst>
              <a:outerShdw blurRad="444500" dist="254000" dir="8100000" algn="tr" rotWithShape="0">
                <a:prstClr val="black">
                  <a:alpha val="50000"/>
                </a:prstClr>
              </a:outerShdw>
            </a:effectLst>
          </p:grpSpPr>
          <p:sp>
            <p:nvSpPr>
              <p:cNvPr id="125" name="同心圆 1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26" name="椭圆 125"/>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24" name="TextBox 193"/>
            <p:cNvSpPr txBox="1"/>
            <p:nvPr/>
          </p:nvSpPr>
          <p:spPr>
            <a:xfrm>
              <a:off x="1413061" y="2199807"/>
              <a:ext cx="800219" cy="461665"/>
            </a:xfrm>
            <a:prstGeom prst="rect">
              <a:avLst/>
            </a:prstGeom>
            <a:noFill/>
          </p:spPr>
          <p:txBody>
            <a:bodyPr wrap="none" rtlCol="0">
              <a:spAutoFit/>
            </a:bodyPr>
            <a:lstStyle/>
            <a:p>
              <a:r>
                <a:rPr lang="zh-CN" altLang="en-US" sz="2400" b="1" dirty="0" smtClean="0">
                  <a:solidFill>
                    <a:srgbClr val="FF0000"/>
                  </a:solidFill>
                  <a:latin typeface="微软雅黑" panose="020B0503020204020204" pitchFamily="34" charset="-122"/>
                  <a:ea typeface="微软雅黑" panose="020B0503020204020204" pitchFamily="34" charset="-122"/>
                </a:rPr>
                <a:t>高速</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grpSp>
      <p:grpSp>
        <p:nvGrpSpPr>
          <p:cNvPr id="127" name="组合 126"/>
          <p:cNvGrpSpPr/>
          <p:nvPr/>
        </p:nvGrpSpPr>
        <p:grpSpPr>
          <a:xfrm>
            <a:off x="5234214" y="958131"/>
            <a:ext cx="1668414" cy="1668414"/>
            <a:chOff x="5234214" y="2053320"/>
            <a:chExt cx="1668414" cy="1668414"/>
          </a:xfrm>
        </p:grpSpPr>
        <p:grpSp>
          <p:nvGrpSpPr>
            <p:cNvPr id="128" name="组合 127"/>
            <p:cNvGrpSpPr/>
            <p:nvPr/>
          </p:nvGrpSpPr>
          <p:grpSpPr>
            <a:xfrm>
              <a:off x="5234214" y="2053320"/>
              <a:ext cx="1668414" cy="1668414"/>
              <a:chOff x="304800" y="673100"/>
              <a:chExt cx="4000500" cy="4000500"/>
            </a:xfrm>
            <a:effectLst>
              <a:outerShdw blurRad="444500" dist="254000" dir="8100000" algn="tr" rotWithShape="0">
                <a:prstClr val="black">
                  <a:alpha val="50000"/>
                </a:prstClr>
              </a:outerShdw>
            </a:effectLst>
          </p:grpSpPr>
          <p:sp>
            <p:nvSpPr>
              <p:cNvPr id="130" name="同心圆 1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31" name="椭圆 130"/>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29" name="TextBox 208"/>
            <p:cNvSpPr txBox="1"/>
            <p:nvPr/>
          </p:nvSpPr>
          <p:spPr>
            <a:xfrm>
              <a:off x="5667994" y="2625917"/>
              <a:ext cx="902811" cy="523220"/>
            </a:xfrm>
            <a:prstGeom prst="rect">
              <a:avLst/>
            </a:prstGeom>
            <a:noFill/>
          </p:spPr>
          <p:txBody>
            <a:bodyPr wrap="none" rtlCol="0">
              <a:spAutoFit/>
            </a:bodyPr>
            <a:lstStyle/>
            <a:p>
              <a:r>
                <a:rPr lang="zh-CN" altLang="en-US" sz="2800" b="1" dirty="0" smtClean="0">
                  <a:solidFill>
                    <a:srgbClr val="FF0000"/>
                  </a:solidFill>
                  <a:latin typeface="微软雅黑" panose="020B0503020204020204" pitchFamily="34" charset="-122"/>
                  <a:ea typeface="微软雅黑" panose="020B0503020204020204" pitchFamily="34" charset="-122"/>
                </a:rPr>
                <a:t>服务</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grpSp>
      <p:grpSp>
        <p:nvGrpSpPr>
          <p:cNvPr id="132" name="组合 131"/>
          <p:cNvGrpSpPr/>
          <p:nvPr/>
        </p:nvGrpSpPr>
        <p:grpSpPr>
          <a:xfrm>
            <a:off x="2198327" y="951382"/>
            <a:ext cx="1668414" cy="1668414"/>
            <a:chOff x="2198327" y="2046571"/>
            <a:chExt cx="1668414" cy="1668414"/>
          </a:xfrm>
        </p:grpSpPr>
        <p:grpSp>
          <p:nvGrpSpPr>
            <p:cNvPr id="133" name="组合 132"/>
            <p:cNvGrpSpPr/>
            <p:nvPr/>
          </p:nvGrpSpPr>
          <p:grpSpPr>
            <a:xfrm>
              <a:off x="2198327" y="2046571"/>
              <a:ext cx="1668414" cy="1668414"/>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36" name="椭圆 135"/>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34" name="TextBox 203"/>
            <p:cNvSpPr txBox="1"/>
            <p:nvPr/>
          </p:nvSpPr>
          <p:spPr>
            <a:xfrm>
              <a:off x="2536079" y="2619168"/>
              <a:ext cx="902811" cy="523220"/>
            </a:xfrm>
            <a:prstGeom prst="rect">
              <a:avLst/>
            </a:prstGeom>
            <a:noFill/>
          </p:spPr>
          <p:txBody>
            <a:bodyPr wrap="none" rtlCol="0">
              <a:spAutoFit/>
            </a:bodyPr>
            <a:lstStyle/>
            <a:p>
              <a:r>
                <a:rPr lang="zh-CN" altLang="en-US" sz="2800" b="1" dirty="0" smtClean="0">
                  <a:solidFill>
                    <a:srgbClr val="E60012"/>
                  </a:solidFill>
                  <a:latin typeface="微软雅黑" panose="020B0503020204020204" pitchFamily="34" charset="-122"/>
                  <a:ea typeface="微软雅黑" panose="020B0503020204020204" pitchFamily="34" charset="-122"/>
                </a:rPr>
                <a:t>安全</a:t>
              </a:r>
              <a:endParaRPr lang="zh-CN" altLang="en-US" sz="2800" b="1" dirty="0">
                <a:solidFill>
                  <a:srgbClr val="E60012"/>
                </a:solidFill>
                <a:latin typeface="微软雅黑" panose="020B0503020204020204" pitchFamily="34" charset="-122"/>
                <a:ea typeface="微软雅黑" panose="020B0503020204020204" pitchFamily="34" charset="-122"/>
              </a:endParaRPr>
            </a:p>
          </p:txBody>
        </p:sp>
      </p:grpSp>
      <p:sp>
        <p:nvSpPr>
          <p:cNvPr id="142" name="TextBox 7"/>
          <p:cNvSpPr>
            <a:spLocks noChangeArrowheads="1"/>
          </p:cNvSpPr>
          <p:nvPr/>
        </p:nvSpPr>
        <p:spPr bwMode="auto">
          <a:xfrm>
            <a:off x="1295756" y="3528848"/>
            <a:ext cx="661380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a:r>
              <a:rPr lang="zh-CN" altLang="en-US" sz="3800" b="1" dirty="0">
                <a:solidFill>
                  <a:srgbClr val="FF0000"/>
                </a:solidFill>
                <a:effectLst>
                  <a:innerShdw blurRad="63500" dist="50800" dir="18900000">
                    <a:prstClr val="black">
                      <a:alpha val="0"/>
                    </a:prstClr>
                  </a:innerShdw>
                </a:effectLst>
                <a:latin typeface="微软雅黑" panose="020B0503020204020204" pitchFamily="34" charset="-122"/>
                <a:ea typeface="微软雅黑" panose="020B0503020204020204" pitchFamily="34" charset="-122"/>
                <a:sym typeface="微软雅黑" pitchFamily="34" charset="-122"/>
              </a:rPr>
              <a:t>铁路电力专业</a:t>
            </a:r>
            <a:r>
              <a:rPr lang="en-US" altLang="zh-CN" sz="3800" b="1" dirty="0" err="1">
                <a:solidFill>
                  <a:srgbClr val="FF0000"/>
                </a:solidFill>
                <a:effectLst>
                  <a:innerShdw blurRad="63500" dist="50800" dir="18900000">
                    <a:prstClr val="black">
                      <a:alpha val="0"/>
                    </a:prstClr>
                  </a:innerShdw>
                </a:effectLst>
                <a:latin typeface="微软雅黑" panose="020B0503020204020204" pitchFamily="34" charset="-122"/>
                <a:ea typeface="微软雅黑" panose="020B0503020204020204" pitchFamily="34" charset="-122"/>
                <a:sym typeface="微软雅黑" pitchFamily="34" charset="-122"/>
              </a:rPr>
              <a:t>ppt</a:t>
            </a:r>
            <a:r>
              <a:rPr lang="zh-CN" altLang="en-US" sz="3800" b="1" dirty="0">
                <a:solidFill>
                  <a:srgbClr val="FF0000"/>
                </a:solidFill>
                <a:effectLst>
                  <a:innerShdw blurRad="63500" dist="50800" dir="18900000">
                    <a:prstClr val="black">
                      <a:alpha val="0"/>
                    </a:prstClr>
                  </a:innerShdw>
                </a:effectLst>
                <a:latin typeface="微软雅黑" panose="020B0503020204020204" pitchFamily="34" charset="-122"/>
                <a:ea typeface="微软雅黑" panose="020B0503020204020204" pitchFamily="34" charset="-122"/>
                <a:sym typeface="微软雅黑" pitchFamily="34" charset="-122"/>
              </a:rPr>
              <a:t>模板</a:t>
            </a:r>
            <a:endParaRPr lang="zh-CN" altLang="en-US" sz="3800" b="1" dirty="0">
              <a:solidFill>
                <a:srgbClr val="FF0000"/>
              </a:solidFill>
              <a:effectLst>
                <a:innerShdw blurRad="63500" dist="50800" dir="18900000">
                  <a:prstClr val="black">
                    <a:alpha val="0"/>
                  </a:prstClr>
                </a:innerShdw>
              </a:effectLst>
              <a:latin typeface="微软雅黑" panose="020B0503020204020204" pitchFamily="34" charset="-122"/>
              <a:ea typeface="微软雅黑" panose="020B0503020204020204" pitchFamily="34" charset="-122"/>
              <a:sym typeface="微软雅黑" pitchFamily="34" charset="-122"/>
            </a:endParaRPr>
          </a:p>
        </p:txBody>
      </p:sp>
      <p:sp>
        <p:nvSpPr>
          <p:cNvPr id="143" name="TextBox 7"/>
          <p:cNvSpPr>
            <a:spLocks noChangeArrowheads="1"/>
          </p:cNvSpPr>
          <p:nvPr/>
        </p:nvSpPr>
        <p:spPr bwMode="auto">
          <a:xfrm>
            <a:off x="2372223" y="4284005"/>
            <a:ext cx="44644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a:r>
              <a:rPr lang="zh-CN" altLang="en-US" sz="1400" dirty="0" smtClean="0">
                <a:latin typeface="微软雅黑" panose="020B0503020204020204" pitchFamily="34" charset="-122"/>
                <a:ea typeface="微软雅黑" panose="020B0503020204020204" pitchFamily="34" charset="-122"/>
                <a:sym typeface="微软雅黑" pitchFamily="34" charset="-122"/>
              </a:rPr>
              <a:t>简洁实用、框架完整的年终总结、工作汇报与新年计划</a:t>
            </a:r>
            <a:endParaRPr lang="zh-CN" altLang="en-US" sz="1400" dirty="0">
              <a:latin typeface="微软雅黑" panose="020B0503020204020204" pitchFamily="34" charset="-122"/>
              <a:ea typeface="微软雅黑" panose="020B0503020204020204" pitchFamily="34" charset="-122"/>
              <a:sym typeface="微软雅黑" pitchFamily="34" charset="-122"/>
            </a:endParaRPr>
          </a:p>
        </p:txBody>
      </p:sp>
      <p:cxnSp>
        <p:nvCxnSpPr>
          <p:cNvPr id="144" name="直接连接符 143"/>
          <p:cNvCxnSpPr/>
          <p:nvPr/>
        </p:nvCxnSpPr>
        <p:spPr>
          <a:xfrm>
            <a:off x="1861560" y="4205956"/>
            <a:ext cx="5447228" cy="0"/>
          </a:xfrm>
          <a:prstGeom prst="line">
            <a:avLst/>
          </a:prstGeom>
          <a:ln w="6350">
            <a:solidFill>
              <a:srgbClr val="080808"/>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3481448" y="1242860"/>
            <a:ext cx="2181104" cy="2181104"/>
            <a:chOff x="3481448" y="1242860"/>
            <a:chExt cx="2181104" cy="2181104"/>
          </a:xfrm>
        </p:grpSpPr>
        <p:grpSp>
          <p:nvGrpSpPr>
            <p:cNvPr id="138" name="组合 137"/>
            <p:cNvGrpSpPr/>
            <p:nvPr/>
          </p:nvGrpSpPr>
          <p:grpSpPr>
            <a:xfrm>
              <a:off x="3481448" y="1242860"/>
              <a:ext cx="2181104" cy="2181104"/>
              <a:chOff x="304800" y="673100"/>
              <a:chExt cx="4000500" cy="4000500"/>
            </a:xfrm>
            <a:effectLst>
              <a:outerShdw blurRad="444500" dist="254000" dir="8100000" algn="tr" rotWithShape="0">
                <a:prstClr val="black">
                  <a:alpha val="50000"/>
                </a:prstClr>
              </a:outerShdw>
            </a:effectLst>
          </p:grpSpPr>
          <p:sp>
            <p:nvSpPr>
              <p:cNvPr id="140" name="同心圆 1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41" name="椭圆 140"/>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39065" y="1605110"/>
              <a:ext cx="1223938" cy="1411818"/>
            </a:xfrm>
            <a:prstGeom prst="rect">
              <a:avLst/>
            </a:prstGeom>
          </p:spPr>
        </p:pic>
      </p:grpSp>
    </p:spTree>
    <p:extLst>
      <p:ext uri="{BB962C8B-B14F-4D97-AF65-F5344CB8AC3E}">
        <p14:creationId xmlns:p14="http://schemas.microsoft.com/office/powerpoint/2010/main" val="3243537871"/>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1"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 presetClass="entr" presetSubtype="1" fill="hold" nodeType="afterEffect" p14:presetBounceEnd="40000">
                                      <p:stCondLst>
                                        <p:cond delay="0"/>
                                      </p:stCondLst>
                                      <p:childTnLst>
                                        <p:set>
                                          <p:cBhvr>
                                            <p:cTn id="14" dur="1" fill="hold">
                                              <p:stCondLst>
                                                <p:cond delay="0"/>
                                              </p:stCondLst>
                                            </p:cTn>
                                            <p:tgtEl>
                                              <p:spTgt spid="132"/>
                                            </p:tgtEl>
                                            <p:attrNameLst>
                                              <p:attrName>style.visibility</p:attrName>
                                            </p:attrNameLst>
                                          </p:cBhvr>
                                          <p:to>
                                            <p:strVal val="visible"/>
                                          </p:to>
                                        </p:set>
                                        <p:anim calcmode="lin" valueType="num" p14:bounceEnd="40000">
                                          <p:cBhvr additive="base">
                                            <p:cTn id="15" dur="500" fill="hold"/>
                                            <p:tgtEl>
                                              <p:spTgt spid="132"/>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32"/>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40000">
                                      <p:stCondLst>
                                        <p:cond delay="0"/>
                                      </p:stCondLst>
                                      <p:childTnLst>
                                        <p:set>
                                          <p:cBhvr>
                                            <p:cTn id="18" dur="1" fill="hold">
                                              <p:stCondLst>
                                                <p:cond delay="0"/>
                                              </p:stCondLst>
                                            </p:cTn>
                                            <p:tgtEl>
                                              <p:spTgt spid="127"/>
                                            </p:tgtEl>
                                            <p:attrNameLst>
                                              <p:attrName>style.visibility</p:attrName>
                                            </p:attrNameLst>
                                          </p:cBhvr>
                                          <p:to>
                                            <p:strVal val="visible"/>
                                          </p:to>
                                        </p:set>
                                        <p:anim calcmode="lin" valueType="num" p14:bounceEnd="40000">
                                          <p:cBhvr additive="base">
                                            <p:cTn id="19" dur="500" fill="hold"/>
                                            <p:tgtEl>
                                              <p:spTgt spid="127"/>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127"/>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 presetClass="entr" presetSubtype="1" fill="hold" nodeType="afterEffect" p14:presetBounceEnd="40000">
                                      <p:stCondLst>
                                        <p:cond delay="0"/>
                                      </p:stCondLst>
                                      <p:childTnLst>
                                        <p:set>
                                          <p:cBhvr>
                                            <p:cTn id="23" dur="1" fill="hold">
                                              <p:stCondLst>
                                                <p:cond delay="0"/>
                                              </p:stCondLst>
                                            </p:cTn>
                                            <p:tgtEl>
                                              <p:spTgt spid="117"/>
                                            </p:tgtEl>
                                            <p:attrNameLst>
                                              <p:attrName>style.visibility</p:attrName>
                                            </p:attrNameLst>
                                          </p:cBhvr>
                                          <p:to>
                                            <p:strVal val="visible"/>
                                          </p:to>
                                        </p:set>
                                        <p:anim calcmode="lin" valueType="num" p14:bounceEnd="40000">
                                          <p:cBhvr additive="base">
                                            <p:cTn id="24" dur="500" fill="hold"/>
                                            <p:tgtEl>
                                              <p:spTgt spid="117"/>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117"/>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14:presetBounceEnd="40000">
                                      <p:stCondLst>
                                        <p:cond delay="0"/>
                                      </p:stCondLst>
                                      <p:childTnLst>
                                        <p:set>
                                          <p:cBhvr>
                                            <p:cTn id="27" dur="1" fill="hold">
                                              <p:stCondLst>
                                                <p:cond delay="0"/>
                                              </p:stCondLst>
                                            </p:cTn>
                                            <p:tgtEl>
                                              <p:spTgt spid="122"/>
                                            </p:tgtEl>
                                            <p:attrNameLst>
                                              <p:attrName>style.visibility</p:attrName>
                                            </p:attrNameLst>
                                          </p:cBhvr>
                                          <p:to>
                                            <p:strVal val="visible"/>
                                          </p:to>
                                        </p:set>
                                        <p:anim calcmode="lin" valueType="num" p14:bounceEnd="40000">
                                          <p:cBhvr additive="base">
                                            <p:cTn id="28" dur="500" fill="hold"/>
                                            <p:tgtEl>
                                              <p:spTgt spid="122"/>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122"/>
                                            </p:tgtEl>
                                            <p:attrNameLst>
                                              <p:attrName>ppt_y</p:attrName>
                                            </p:attrNameLst>
                                          </p:cBhvr>
                                          <p:tavLst>
                                            <p:tav tm="0">
                                              <p:val>
                                                <p:strVal val="0-#ppt_h/2"/>
                                              </p:val>
                                            </p:tav>
                                            <p:tav tm="100000">
                                              <p:val>
                                                <p:strVal val="#ppt_y"/>
                                              </p:val>
                                            </p:tav>
                                          </p:tavLst>
                                        </p:anim>
                                      </p:childTnLst>
                                    </p:cTn>
                                  </p:par>
                                </p:childTnLst>
                              </p:cTn>
                            </p:par>
                            <p:par>
                              <p:cTn id="30" fill="hold">
                                <p:stCondLst>
                                  <p:cond delay="1500"/>
                                </p:stCondLst>
                                <p:childTnLst>
                                  <p:par>
                                    <p:cTn id="31" presetID="2" presetClass="entr" presetSubtype="8" fill="hold" nodeType="afterEffect">
                                      <p:stCondLst>
                                        <p:cond delay="0"/>
                                      </p:stCondLst>
                                      <p:childTnLst>
                                        <p:set>
                                          <p:cBhvr>
                                            <p:cTn id="32" dur="1" fill="hold">
                                              <p:stCondLst>
                                                <p:cond delay="0"/>
                                              </p:stCondLst>
                                            </p:cTn>
                                            <p:tgtEl>
                                              <p:spTgt spid="144"/>
                                            </p:tgtEl>
                                            <p:attrNameLst>
                                              <p:attrName>style.visibility</p:attrName>
                                            </p:attrNameLst>
                                          </p:cBhvr>
                                          <p:to>
                                            <p:strVal val="visible"/>
                                          </p:to>
                                        </p:set>
                                        <p:anim calcmode="lin" valueType="num">
                                          <p:cBhvr additive="base">
                                            <p:cTn id="33" dur="500" fill="hold"/>
                                            <p:tgtEl>
                                              <p:spTgt spid="144"/>
                                            </p:tgtEl>
                                            <p:attrNameLst>
                                              <p:attrName>ppt_x</p:attrName>
                                            </p:attrNameLst>
                                          </p:cBhvr>
                                          <p:tavLst>
                                            <p:tav tm="0">
                                              <p:val>
                                                <p:strVal val="0-#ppt_w/2"/>
                                              </p:val>
                                            </p:tav>
                                            <p:tav tm="100000">
                                              <p:val>
                                                <p:strVal val="#ppt_x"/>
                                              </p:val>
                                            </p:tav>
                                          </p:tavLst>
                                        </p:anim>
                                        <p:anim calcmode="lin" valueType="num">
                                          <p:cBhvr additive="base">
                                            <p:cTn id="34" dur="500" fill="hold"/>
                                            <p:tgtEl>
                                              <p:spTgt spid="144"/>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52" presetClass="entr" presetSubtype="0" fill="hold" grpId="0" nodeType="afterEffect">
                                      <p:stCondLst>
                                        <p:cond delay="0"/>
                                      </p:stCondLst>
                                      <p:iterate type="lt">
                                        <p:tmPct val="10000"/>
                                      </p:iterate>
                                      <p:childTnLst>
                                        <p:set>
                                          <p:cBhvr>
                                            <p:cTn id="37" dur="1" fill="hold">
                                              <p:stCondLst>
                                                <p:cond delay="0"/>
                                              </p:stCondLst>
                                            </p:cTn>
                                            <p:tgtEl>
                                              <p:spTgt spid="142"/>
                                            </p:tgtEl>
                                            <p:attrNameLst>
                                              <p:attrName>style.visibility</p:attrName>
                                            </p:attrNameLst>
                                          </p:cBhvr>
                                          <p:to>
                                            <p:strVal val="visible"/>
                                          </p:to>
                                        </p:set>
                                        <p:animScale>
                                          <p:cBhvr>
                                            <p:cTn id="38" dur="1000" decel="50000" fill="hold">
                                              <p:stCondLst>
                                                <p:cond delay="0"/>
                                              </p:stCondLst>
                                            </p:cTn>
                                            <p:tgtEl>
                                              <p:spTgt spid="1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42"/>
                                            </p:tgtEl>
                                            <p:attrNameLst>
                                              <p:attrName>ppt_x</p:attrName>
                                              <p:attrName>ppt_y</p:attrName>
                                            </p:attrNameLst>
                                          </p:cBhvr>
                                        </p:animMotion>
                                        <p:animEffect transition="in" filter="fade">
                                          <p:cBhvr>
                                            <p:cTn id="40" dur="1000"/>
                                            <p:tgtEl>
                                              <p:spTgt spid="142"/>
                                            </p:tgtEl>
                                          </p:cBhvr>
                                        </p:animEffect>
                                      </p:childTnLst>
                                    </p:cTn>
                                  </p:par>
                                  <p:par>
                                    <p:cTn id="41" presetID="52" presetClass="entr" presetSubtype="0" fill="hold" grpId="0" nodeType="withEffect">
                                      <p:stCondLst>
                                        <p:cond delay="1000"/>
                                      </p:stCondLst>
                                      <p:iterate type="lt">
                                        <p:tmPct val="10000"/>
                                      </p:iterate>
                                      <p:childTnLst>
                                        <p:set>
                                          <p:cBhvr>
                                            <p:cTn id="42" dur="1" fill="hold">
                                              <p:stCondLst>
                                                <p:cond delay="0"/>
                                              </p:stCondLst>
                                            </p:cTn>
                                            <p:tgtEl>
                                              <p:spTgt spid="143"/>
                                            </p:tgtEl>
                                            <p:attrNameLst>
                                              <p:attrName>style.visibility</p:attrName>
                                            </p:attrNameLst>
                                          </p:cBhvr>
                                          <p:to>
                                            <p:strVal val="visible"/>
                                          </p:to>
                                        </p:set>
                                        <p:animScale>
                                          <p:cBhvr>
                                            <p:cTn id="43" dur="1000" decel="50000" fill="hold">
                                              <p:stCondLst>
                                                <p:cond delay="0"/>
                                              </p:stCondLst>
                                            </p:cTn>
                                            <p:tgtEl>
                                              <p:spTgt spid="1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143"/>
                                            </p:tgtEl>
                                            <p:attrNameLst>
                                              <p:attrName>ppt_x</p:attrName>
                                              <p:attrName>ppt_y</p:attrName>
                                            </p:attrNameLst>
                                          </p:cBhvr>
                                        </p:animMotion>
                                        <p:animEffect transition="in" filter="fade">
                                          <p:cBhvr>
                                            <p:cTn id="45" dur="10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6" repeatCount="indefinite" fill="hold" display="0">
                      <p:stCondLst>
                        <p:cond delay="indefinite"/>
                      </p:stCondLst>
                      <p:endCondLst>
                        <p:cond evt="onStopAudio" delay="0">
                          <p:tgtEl>
                            <p:sldTgt/>
                          </p:tgtEl>
                        </p:cond>
                      </p:endCondLst>
                    </p:cTn>
                    <p:tgtEl>
                      <p:spTgt spid="3"/>
                    </p:tgtEl>
                  </p:cMediaNode>
                </p:audio>
              </p:childTnLst>
            </p:cTn>
          </p:par>
        </p:tnLst>
        <p:bldLst>
          <p:bldP spid="142" grpId="0"/>
          <p:bldP spid="1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1"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 presetClass="entr" presetSubtype="1" fill="hold" nodeType="afterEffect">
                                      <p:stCondLst>
                                        <p:cond delay="0"/>
                                      </p:stCondLst>
                                      <p:childTnLst>
                                        <p:set>
                                          <p:cBhvr>
                                            <p:cTn id="14" dur="1" fill="hold">
                                              <p:stCondLst>
                                                <p:cond delay="0"/>
                                              </p:stCondLst>
                                            </p:cTn>
                                            <p:tgtEl>
                                              <p:spTgt spid="132"/>
                                            </p:tgtEl>
                                            <p:attrNameLst>
                                              <p:attrName>style.visibility</p:attrName>
                                            </p:attrNameLst>
                                          </p:cBhvr>
                                          <p:to>
                                            <p:strVal val="visible"/>
                                          </p:to>
                                        </p:set>
                                        <p:anim calcmode="lin" valueType="num">
                                          <p:cBhvr additive="base">
                                            <p:cTn id="15" dur="500" fill="hold"/>
                                            <p:tgtEl>
                                              <p:spTgt spid="132"/>
                                            </p:tgtEl>
                                            <p:attrNameLst>
                                              <p:attrName>ppt_x</p:attrName>
                                            </p:attrNameLst>
                                          </p:cBhvr>
                                          <p:tavLst>
                                            <p:tav tm="0">
                                              <p:val>
                                                <p:strVal val="#ppt_x"/>
                                              </p:val>
                                            </p:tav>
                                            <p:tav tm="100000">
                                              <p:val>
                                                <p:strVal val="#ppt_x"/>
                                              </p:val>
                                            </p:tav>
                                          </p:tavLst>
                                        </p:anim>
                                        <p:anim calcmode="lin" valueType="num">
                                          <p:cBhvr additive="base">
                                            <p:cTn id="16" dur="500" fill="hold"/>
                                            <p:tgtEl>
                                              <p:spTgt spid="132"/>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27"/>
                                            </p:tgtEl>
                                            <p:attrNameLst>
                                              <p:attrName>style.visibility</p:attrName>
                                            </p:attrNameLst>
                                          </p:cBhvr>
                                          <p:to>
                                            <p:strVal val="visible"/>
                                          </p:to>
                                        </p:set>
                                        <p:anim calcmode="lin" valueType="num">
                                          <p:cBhvr additive="base">
                                            <p:cTn id="19" dur="500" fill="hold"/>
                                            <p:tgtEl>
                                              <p:spTgt spid="127"/>
                                            </p:tgtEl>
                                            <p:attrNameLst>
                                              <p:attrName>ppt_x</p:attrName>
                                            </p:attrNameLst>
                                          </p:cBhvr>
                                          <p:tavLst>
                                            <p:tav tm="0">
                                              <p:val>
                                                <p:strVal val="#ppt_x"/>
                                              </p:val>
                                            </p:tav>
                                            <p:tav tm="100000">
                                              <p:val>
                                                <p:strVal val="#ppt_x"/>
                                              </p:val>
                                            </p:tav>
                                          </p:tavLst>
                                        </p:anim>
                                        <p:anim calcmode="lin" valueType="num">
                                          <p:cBhvr additive="base">
                                            <p:cTn id="20" dur="500" fill="hold"/>
                                            <p:tgtEl>
                                              <p:spTgt spid="127"/>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 presetClass="entr" presetSubtype="1" fill="hold" nodeType="afterEffect">
                                      <p:stCondLst>
                                        <p:cond delay="0"/>
                                      </p:stCondLst>
                                      <p:childTnLst>
                                        <p:set>
                                          <p:cBhvr>
                                            <p:cTn id="23" dur="1" fill="hold">
                                              <p:stCondLst>
                                                <p:cond delay="0"/>
                                              </p:stCondLst>
                                            </p:cTn>
                                            <p:tgtEl>
                                              <p:spTgt spid="117"/>
                                            </p:tgtEl>
                                            <p:attrNameLst>
                                              <p:attrName>style.visibility</p:attrName>
                                            </p:attrNameLst>
                                          </p:cBhvr>
                                          <p:to>
                                            <p:strVal val="visible"/>
                                          </p:to>
                                        </p:set>
                                        <p:anim calcmode="lin" valueType="num">
                                          <p:cBhvr additive="base">
                                            <p:cTn id="24" dur="500" fill="hold"/>
                                            <p:tgtEl>
                                              <p:spTgt spid="117"/>
                                            </p:tgtEl>
                                            <p:attrNameLst>
                                              <p:attrName>ppt_x</p:attrName>
                                            </p:attrNameLst>
                                          </p:cBhvr>
                                          <p:tavLst>
                                            <p:tav tm="0">
                                              <p:val>
                                                <p:strVal val="#ppt_x"/>
                                              </p:val>
                                            </p:tav>
                                            <p:tav tm="100000">
                                              <p:val>
                                                <p:strVal val="#ppt_x"/>
                                              </p:val>
                                            </p:tav>
                                          </p:tavLst>
                                        </p:anim>
                                        <p:anim calcmode="lin" valueType="num">
                                          <p:cBhvr additive="base">
                                            <p:cTn id="25" dur="500" fill="hold"/>
                                            <p:tgtEl>
                                              <p:spTgt spid="117"/>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stCondLst>
                                        <p:cond delay="0"/>
                                      </p:stCondLst>
                                      <p:childTnLst>
                                        <p:set>
                                          <p:cBhvr>
                                            <p:cTn id="27" dur="1" fill="hold">
                                              <p:stCondLst>
                                                <p:cond delay="0"/>
                                              </p:stCondLst>
                                            </p:cTn>
                                            <p:tgtEl>
                                              <p:spTgt spid="122"/>
                                            </p:tgtEl>
                                            <p:attrNameLst>
                                              <p:attrName>style.visibility</p:attrName>
                                            </p:attrNameLst>
                                          </p:cBhvr>
                                          <p:to>
                                            <p:strVal val="visible"/>
                                          </p:to>
                                        </p:set>
                                        <p:anim calcmode="lin" valueType="num">
                                          <p:cBhvr additive="base">
                                            <p:cTn id="28" dur="500" fill="hold"/>
                                            <p:tgtEl>
                                              <p:spTgt spid="122"/>
                                            </p:tgtEl>
                                            <p:attrNameLst>
                                              <p:attrName>ppt_x</p:attrName>
                                            </p:attrNameLst>
                                          </p:cBhvr>
                                          <p:tavLst>
                                            <p:tav tm="0">
                                              <p:val>
                                                <p:strVal val="#ppt_x"/>
                                              </p:val>
                                            </p:tav>
                                            <p:tav tm="100000">
                                              <p:val>
                                                <p:strVal val="#ppt_x"/>
                                              </p:val>
                                            </p:tav>
                                          </p:tavLst>
                                        </p:anim>
                                        <p:anim calcmode="lin" valueType="num">
                                          <p:cBhvr additive="base">
                                            <p:cTn id="29" dur="500" fill="hold"/>
                                            <p:tgtEl>
                                              <p:spTgt spid="122"/>
                                            </p:tgtEl>
                                            <p:attrNameLst>
                                              <p:attrName>ppt_y</p:attrName>
                                            </p:attrNameLst>
                                          </p:cBhvr>
                                          <p:tavLst>
                                            <p:tav tm="0">
                                              <p:val>
                                                <p:strVal val="0-#ppt_h/2"/>
                                              </p:val>
                                            </p:tav>
                                            <p:tav tm="100000">
                                              <p:val>
                                                <p:strVal val="#ppt_y"/>
                                              </p:val>
                                            </p:tav>
                                          </p:tavLst>
                                        </p:anim>
                                      </p:childTnLst>
                                    </p:cTn>
                                  </p:par>
                                </p:childTnLst>
                              </p:cTn>
                            </p:par>
                            <p:par>
                              <p:cTn id="30" fill="hold">
                                <p:stCondLst>
                                  <p:cond delay="1500"/>
                                </p:stCondLst>
                                <p:childTnLst>
                                  <p:par>
                                    <p:cTn id="31" presetID="2" presetClass="entr" presetSubtype="8" fill="hold" nodeType="afterEffect">
                                      <p:stCondLst>
                                        <p:cond delay="0"/>
                                      </p:stCondLst>
                                      <p:childTnLst>
                                        <p:set>
                                          <p:cBhvr>
                                            <p:cTn id="32" dur="1" fill="hold">
                                              <p:stCondLst>
                                                <p:cond delay="0"/>
                                              </p:stCondLst>
                                            </p:cTn>
                                            <p:tgtEl>
                                              <p:spTgt spid="144"/>
                                            </p:tgtEl>
                                            <p:attrNameLst>
                                              <p:attrName>style.visibility</p:attrName>
                                            </p:attrNameLst>
                                          </p:cBhvr>
                                          <p:to>
                                            <p:strVal val="visible"/>
                                          </p:to>
                                        </p:set>
                                        <p:anim calcmode="lin" valueType="num">
                                          <p:cBhvr additive="base">
                                            <p:cTn id="33" dur="500" fill="hold"/>
                                            <p:tgtEl>
                                              <p:spTgt spid="144"/>
                                            </p:tgtEl>
                                            <p:attrNameLst>
                                              <p:attrName>ppt_x</p:attrName>
                                            </p:attrNameLst>
                                          </p:cBhvr>
                                          <p:tavLst>
                                            <p:tav tm="0">
                                              <p:val>
                                                <p:strVal val="0-#ppt_w/2"/>
                                              </p:val>
                                            </p:tav>
                                            <p:tav tm="100000">
                                              <p:val>
                                                <p:strVal val="#ppt_x"/>
                                              </p:val>
                                            </p:tav>
                                          </p:tavLst>
                                        </p:anim>
                                        <p:anim calcmode="lin" valueType="num">
                                          <p:cBhvr additive="base">
                                            <p:cTn id="34" dur="500" fill="hold"/>
                                            <p:tgtEl>
                                              <p:spTgt spid="144"/>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52" presetClass="entr" presetSubtype="0" fill="hold" grpId="0" nodeType="afterEffect">
                                      <p:stCondLst>
                                        <p:cond delay="0"/>
                                      </p:stCondLst>
                                      <p:iterate type="lt">
                                        <p:tmPct val="10000"/>
                                      </p:iterate>
                                      <p:childTnLst>
                                        <p:set>
                                          <p:cBhvr>
                                            <p:cTn id="37" dur="1" fill="hold">
                                              <p:stCondLst>
                                                <p:cond delay="0"/>
                                              </p:stCondLst>
                                            </p:cTn>
                                            <p:tgtEl>
                                              <p:spTgt spid="142"/>
                                            </p:tgtEl>
                                            <p:attrNameLst>
                                              <p:attrName>style.visibility</p:attrName>
                                            </p:attrNameLst>
                                          </p:cBhvr>
                                          <p:to>
                                            <p:strVal val="visible"/>
                                          </p:to>
                                        </p:set>
                                        <p:animScale>
                                          <p:cBhvr>
                                            <p:cTn id="38" dur="1000" decel="50000" fill="hold">
                                              <p:stCondLst>
                                                <p:cond delay="0"/>
                                              </p:stCondLst>
                                            </p:cTn>
                                            <p:tgtEl>
                                              <p:spTgt spid="1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42"/>
                                            </p:tgtEl>
                                            <p:attrNameLst>
                                              <p:attrName>ppt_x</p:attrName>
                                              <p:attrName>ppt_y</p:attrName>
                                            </p:attrNameLst>
                                          </p:cBhvr>
                                        </p:animMotion>
                                        <p:animEffect transition="in" filter="fade">
                                          <p:cBhvr>
                                            <p:cTn id="40" dur="1000"/>
                                            <p:tgtEl>
                                              <p:spTgt spid="142"/>
                                            </p:tgtEl>
                                          </p:cBhvr>
                                        </p:animEffect>
                                      </p:childTnLst>
                                    </p:cTn>
                                  </p:par>
                                  <p:par>
                                    <p:cTn id="41" presetID="52" presetClass="entr" presetSubtype="0" fill="hold" grpId="0" nodeType="withEffect">
                                      <p:stCondLst>
                                        <p:cond delay="1000"/>
                                      </p:stCondLst>
                                      <p:iterate type="lt">
                                        <p:tmPct val="10000"/>
                                      </p:iterate>
                                      <p:childTnLst>
                                        <p:set>
                                          <p:cBhvr>
                                            <p:cTn id="42" dur="1" fill="hold">
                                              <p:stCondLst>
                                                <p:cond delay="0"/>
                                              </p:stCondLst>
                                            </p:cTn>
                                            <p:tgtEl>
                                              <p:spTgt spid="143"/>
                                            </p:tgtEl>
                                            <p:attrNameLst>
                                              <p:attrName>style.visibility</p:attrName>
                                            </p:attrNameLst>
                                          </p:cBhvr>
                                          <p:to>
                                            <p:strVal val="visible"/>
                                          </p:to>
                                        </p:set>
                                        <p:animScale>
                                          <p:cBhvr>
                                            <p:cTn id="43" dur="1000" decel="50000" fill="hold">
                                              <p:stCondLst>
                                                <p:cond delay="0"/>
                                              </p:stCondLst>
                                            </p:cTn>
                                            <p:tgtEl>
                                              <p:spTgt spid="1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143"/>
                                            </p:tgtEl>
                                            <p:attrNameLst>
                                              <p:attrName>ppt_x</p:attrName>
                                              <p:attrName>ppt_y</p:attrName>
                                            </p:attrNameLst>
                                          </p:cBhvr>
                                        </p:animMotion>
                                        <p:animEffect transition="in" filter="fade">
                                          <p:cBhvr>
                                            <p:cTn id="45" dur="10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6" repeatCount="indefinite" fill="hold" display="0">
                      <p:stCondLst>
                        <p:cond delay="indefinite"/>
                      </p:stCondLst>
                      <p:endCondLst>
                        <p:cond evt="onStopAudio" delay="0">
                          <p:tgtEl>
                            <p:sldTgt/>
                          </p:tgtEl>
                        </p:cond>
                      </p:endCondLst>
                    </p:cTn>
                    <p:tgtEl>
                      <p:spTgt spid="3"/>
                    </p:tgtEl>
                  </p:cMediaNode>
                </p:audio>
              </p:childTnLst>
            </p:cTn>
          </p:par>
        </p:tnLst>
        <p:bldLst>
          <p:bldP spid="142" grpId="0"/>
          <p:bldP spid="14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000" dirty="0" smtClean="0">
                <a:solidFill>
                  <a:srgbClr val="FF0000"/>
                </a:solidFill>
              </a:rPr>
              <a:t>前言</a:t>
            </a:r>
            <a:endParaRPr lang="zh-CN" altLang="en-US" sz="2000" dirty="0">
              <a:solidFill>
                <a:srgbClr val="FF0000"/>
              </a:solidFill>
            </a:endParaRPr>
          </a:p>
        </p:txBody>
      </p:sp>
      <p:grpSp>
        <p:nvGrpSpPr>
          <p:cNvPr id="27" name="组合 26"/>
          <p:cNvGrpSpPr/>
          <p:nvPr/>
        </p:nvGrpSpPr>
        <p:grpSpPr>
          <a:xfrm>
            <a:off x="1120702" y="3274385"/>
            <a:ext cx="6444701" cy="2163365"/>
            <a:chOff x="1685647" y="3197027"/>
            <a:chExt cx="8577897" cy="3167382"/>
          </a:xfrm>
        </p:grpSpPr>
        <p:sp>
          <p:nvSpPr>
            <p:cNvPr id="28" name="梯形 1037"/>
            <p:cNvSpPr/>
            <p:nvPr/>
          </p:nvSpPr>
          <p:spPr>
            <a:xfrm>
              <a:off x="1685647" y="4670719"/>
              <a:ext cx="8577897" cy="1693690"/>
            </a:xfrm>
            <a:custGeom>
              <a:avLst/>
              <a:gdLst>
                <a:gd name="connsiteX0" fmla="*/ 0 w 8663676"/>
                <a:gd name="connsiteY0" fmla="*/ 1863059 h 1863059"/>
                <a:gd name="connsiteX1" fmla="*/ 966909 w 8663676"/>
                <a:gd name="connsiteY1" fmla="*/ 0 h 1863059"/>
                <a:gd name="connsiteX2" fmla="*/ 7696767 w 8663676"/>
                <a:gd name="connsiteY2" fmla="*/ 0 h 1863059"/>
                <a:gd name="connsiteX3" fmla="*/ 8663676 w 8663676"/>
                <a:gd name="connsiteY3" fmla="*/ 1863059 h 1863059"/>
                <a:gd name="connsiteX4" fmla="*/ 0 w 8663676"/>
                <a:gd name="connsiteY4" fmla="*/ 1863059 h 1863059"/>
                <a:gd name="connsiteX0" fmla="*/ 0 w 8663676"/>
                <a:gd name="connsiteY0" fmla="*/ 1863059 h 1863059"/>
                <a:gd name="connsiteX1" fmla="*/ 966909 w 8663676"/>
                <a:gd name="connsiteY1" fmla="*/ 0 h 1863059"/>
                <a:gd name="connsiteX2" fmla="*/ 7696767 w 8663676"/>
                <a:gd name="connsiteY2" fmla="*/ 0 h 1863059"/>
                <a:gd name="connsiteX3" fmla="*/ 8663676 w 8663676"/>
                <a:gd name="connsiteY3" fmla="*/ 1863059 h 1863059"/>
                <a:gd name="connsiteX4" fmla="*/ 0 w 8663676"/>
                <a:gd name="connsiteY4" fmla="*/ 1863059 h 1863059"/>
                <a:gd name="connsiteX0" fmla="*/ 0 w 8663676"/>
                <a:gd name="connsiteY0" fmla="*/ 1863059 h 1863059"/>
                <a:gd name="connsiteX1" fmla="*/ 966909 w 8663676"/>
                <a:gd name="connsiteY1" fmla="*/ 0 h 1863059"/>
                <a:gd name="connsiteX2" fmla="*/ 7696767 w 8663676"/>
                <a:gd name="connsiteY2" fmla="*/ 0 h 1863059"/>
                <a:gd name="connsiteX3" fmla="*/ 8663676 w 8663676"/>
                <a:gd name="connsiteY3" fmla="*/ 1863059 h 1863059"/>
                <a:gd name="connsiteX4" fmla="*/ 0 w 8663676"/>
                <a:gd name="connsiteY4" fmla="*/ 1863059 h 1863059"/>
                <a:gd name="connsiteX0" fmla="*/ 0 w 8663676"/>
                <a:gd name="connsiteY0" fmla="*/ 1863059 h 1863059"/>
                <a:gd name="connsiteX1" fmla="*/ 966909 w 8663676"/>
                <a:gd name="connsiteY1" fmla="*/ 0 h 1863059"/>
                <a:gd name="connsiteX2" fmla="*/ 7696767 w 8663676"/>
                <a:gd name="connsiteY2" fmla="*/ 0 h 1863059"/>
                <a:gd name="connsiteX3" fmla="*/ 8663676 w 8663676"/>
                <a:gd name="connsiteY3" fmla="*/ 1863059 h 1863059"/>
                <a:gd name="connsiteX4" fmla="*/ 0 w 8663676"/>
                <a:gd name="connsiteY4" fmla="*/ 1863059 h 1863059"/>
                <a:gd name="connsiteX0" fmla="*/ 0 w 8663676"/>
                <a:gd name="connsiteY0" fmla="*/ 1863059 h 1863059"/>
                <a:gd name="connsiteX1" fmla="*/ 966909 w 8663676"/>
                <a:gd name="connsiteY1" fmla="*/ 0 h 1863059"/>
                <a:gd name="connsiteX2" fmla="*/ 7696767 w 8663676"/>
                <a:gd name="connsiteY2" fmla="*/ 0 h 1863059"/>
                <a:gd name="connsiteX3" fmla="*/ 8663676 w 8663676"/>
                <a:gd name="connsiteY3" fmla="*/ 1863059 h 1863059"/>
                <a:gd name="connsiteX4" fmla="*/ 0 w 8663676"/>
                <a:gd name="connsiteY4" fmla="*/ 1863059 h 1863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3676" h="1863059">
                  <a:moveTo>
                    <a:pt x="0" y="1863059"/>
                  </a:moveTo>
                  <a:lnTo>
                    <a:pt x="966909" y="0"/>
                  </a:lnTo>
                  <a:lnTo>
                    <a:pt x="7696767" y="0"/>
                  </a:lnTo>
                  <a:lnTo>
                    <a:pt x="8663676" y="1863059"/>
                  </a:lnTo>
                  <a:cubicBezTo>
                    <a:pt x="5631800" y="1614997"/>
                    <a:pt x="3200936" y="1608399"/>
                    <a:pt x="0" y="1863059"/>
                  </a:cubicBezTo>
                  <a:close/>
                </a:path>
              </a:pathLst>
            </a:custGeom>
            <a:gradFill flip="none" rotWithShape="1">
              <a:gsLst>
                <a:gs pos="0">
                  <a:schemeClr val="tx1">
                    <a:alpha val="27000"/>
                  </a:schemeClr>
                </a:gs>
                <a:gs pos="100000">
                  <a:srgbClr val="B2B2B2">
                    <a:alpha val="41000"/>
                  </a:srgbClr>
                </a:gs>
                <a:gs pos="58000">
                  <a:srgbClr val="777777">
                    <a:alpha val="29000"/>
                  </a:srgbClr>
                </a:gs>
              </a:gsLst>
              <a:path path="shape">
                <a:fillToRect l="50000" t="50000" r="50000" b="50000"/>
              </a:path>
              <a:tileRect/>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Group 26"/>
            <p:cNvGrpSpPr>
              <a:grpSpLocks noChangeAspect="1"/>
            </p:cNvGrpSpPr>
            <p:nvPr/>
          </p:nvGrpSpPr>
          <p:grpSpPr bwMode="auto">
            <a:xfrm>
              <a:off x="2133872" y="3197027"/>
              <a:ext cx="7924257" cy="2195757"/>
              <a:chOff x="-40" y="982"/>
              <a:chExt cx="7747" cy="2356"/>
            </a:xfrm>
          </p:grpSpPr>
          <p:sp>
            <p:nvSpPr>
              <p:cNvPr id="30" name="Freeform 27"/>
              <p:cNvSpPr>
                <a:spLocks/>
              </p:cNvSpPr>
              <p:nvPr/>
            </p:nvSpPr>
            <p:spPr bwMode="auto">
              <a:xfrm>
                <a:off x="-7" y="2540"/>
                <a:ext cx="7692" cy="798"/>
              </a:xfrm>
              <a:custGeom>
                <a:avLst/>
                <a:gdLst>
                  <a:gd name="T0" fmla="*/ 3249 w 3253"/>
                  <a:gd name="T1" fmla="*/ 290 h 337"/>
                  <a:gd name="T2" fmla="*/ 3230 w 3253"/>
                  <a:gd name="T3" fmla="*/ 253 h 337"/>
                  <a:gd name="T4" fmla="*/ 3236 w 3253"/>
                  <a:gd name="T5" fmla="*/ 150 h 337"/>
                  <a:gd name="T6" fmla="*/ 3229 w 3253"/>
                  <a:gd name="T7" fmla="*/ 131 h 337"/>
                  <a:gd name="T8" fmla="*/ 3222 w 3253"/>
                  <a:gd name="T9" fmla="*/ 109 h 337"/>
                  <a:gd name="T10" fmla="*/ 2814 w 3253"/>
                  <a:gd name="T11" fmla="*/ 62 h 337"/>
                  <a:gd name="T12" fmla="*/ 1816 w 3253"/>
                  <a:gd name="T13" fmla="*/ 67 h 337"/>
                  <a:gd name="T14" fmla="*/ 1634 w 3253"/>
                  <a:gd name="T15" fmla="*/ 118 h 337"/>
                  <a:gd name="T16" fmla="*/ 1080 w 3253"/>
                  <a:gd name="T17" fmla="*/ 46 h 337"/>
                  <a:gd name="T18" fmla="*/ 414 w 3253"/>
                  <a:gd name="T19" fmla="*/ 80 h 337"/>
                  <a:gd name="T20" fmla="*/ 72 w 3253"/>
                  <a:gd name="T21" fmla="*/ 92 h 337"/>
                  <a:gd name="T22" fmla="*/ 26 w 3253"/>
                  <a:gd name="T23" fmla="*/ 101 h 337"/>
                  <a:gd name="T24" fmla="*/ 11 w 3253"/>
                  <a:gd name="T25" fmla="*/ 127 h 337"/>
                  <a:gd name="T26" fmla="*/ 6 w 3253"/>
                  <a:gd name="T27" fmla="*/ 206 h 337"/>
                  <a:gd name="T28" fmla="*/ 9 w 3253"/>
                  <a:gd name="T29" fmla="*/ 209 h 337"/>
                  <a:gd name="T30" fmla="*/ 9 w 3253"/>
                  <a:gd name="T31" fmla="*/ 314 h 337"/>
                  <a:gd name="T32" fmla="*/ 27 w 3253"/>
                  <a:gd name="T33" fmla="*/ 328 h 337"/>
                  <a:gd name="T34" fmla="*/ 56 w 3253"/>
                  <a:gd name="T35" fmla="*/ 327 h 337"/>
                  <a:gd name="T36" fmla="*/ 222 w 3253"/>
                  <a:gd name="T37" fmla="*/ 328 h 337"/>
                  <a:gd name="T38" fmla="*/ 353 w 3253"/>
                  <a:gd name="T39" fmla="*/ 329 h 337"/>
                  <a:gd name="T40" fmla="*/ 481 w 3253"/>
                  <a:gd name="T41" fmla="*/ 332 h 337"/>
                  <a:gd name="T42" fmla="*/ 511 w 3253"/>
                  <a:gd name="T43" fmla="*/ 330 h 337"/>
                  <a:gd name="T44" fmla="*/ 568 w 3253"/>
                  <a:gd name="T45" fmla="*/ 326 h 337"/>
                  <a:gd name="T46" fmla="*/ 652 w 3253"/>
                  <a:gd name="T47" fmla="*/ 328 h 337"/>
                  <a:gd name="T48" fmla="*/ 717 w 3253"/>
                  <a:gd name="T49" fmla="*/ 328 h 337"/>
                  <a:gd name="T50" fmla="*/ 762 w 3253"/>
                  <a:gd name="T51" fmla="*/ 331 h 337"/>
                  <a:gd name="T52" fmla="*/ 806 w 3253"/>
                  <a:gd name="T53" fmla="*/ 331 h 337"/>
                  <a:gd name="T54" fmla="*/ 1589 w 3253"/>
                  <a:gd name="T55" fmla="*/ 337 h 337"/>
                  <a:gd name="T56" fmla="*/ 1607 w 3253"/>
                  <a:gd name="T57" fmla="*/ 317 h 337"/>
                  <a:gd name="T58" fmla="*/ 1617 w 3253"/>
                  <a:gd name="T59" fmla="*/ 159 h 337"/>
                  <a:gd name="T60" fmla="*/ 1623 w 3253"/>
                  <a:gd name="T61" fmla="*/ 148 h 337"/>
                  <a:gd name="T62" fmla="*/ 1628 w 3253"/>
                  <a:gd name="T63" fmla="*/ 141 h 337"/>
                  <a:gd name="T64" fmla="*/ 1636 w 3253"/>
                  <a:gd name="T65" fmla="*/ 128 h 337"/>
                  <a:gd name="T66" fmla="*/ 1649 w 3253"/>
                  <a:gd name="T67" fmla="*/ 162 h 337"/>
                  <a:gd name="T68" fmla="*/ 1648 w 3253"/>
                  <a:gd name="T69" fmla="*/ 207 h 337"/>
                  <a:gd name="T70" fmla="*/ 1639 w 3253"/>
                  <a:gd name="T71" fmla="*/ 273 h 337"/>
                  <a:gd name="T72" fmla="*/ 1649 w 3253"/>
                  <a:gd name="T73" fmla="*/ 276 h 337"/>
                  <a:gd name="T74" fmla="*/ 1654 w 3253"/>
                  <a:gd name="T75" fmla="*/ 276 h 337"/>
                  <a:gd name="T76" fmla="*/ 1654 w 3253"/>
                  <a:gd name="T77" fmla="*/ 289 h 337"/>
                  <a:gd name="T78" fmla="*/ 1665 w 3253"/>
                  <a:gd name="T79" fmla="*/ 291 h 337"/>
                  <a:gd name="T80" fmla="*/ 1664 w 3253"/>
                  <a:gd name="T81" fmla="*/ 316 h 337"/>
                  <a:gd name="T82" fmla="*/ 1690 w 3253"/>
                  <a:gd name="T83" fmla="*/ 324 h 337"/>
                  <a:gd name="T84" fmla="*/ 3200 w 3253"/>
                  <a:gd name="T85" fmla="*/ 325 h 337"/>
                  <a:gd name="T86" fmla="*/ 3249 w 3253"/>
                  <a:gd name="T87" fmla="*/ 29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53" h="337">
                    <a:moveTo>
                      <a:pt x="3249" y="290"/>
                    </a:moveTo>
                    <a:cubicBezTo>
                      <a:pt x="3246" y="277"/>
                      <a:pt x="3230" y="253"/>
                      <a:pt x="3230" y="253"/>
                    </a:cubicBezTo>
                    <a:cubicBezTo>
                      <a:pt x="3236" y="150"/>
                      <a:pt x="3236" y="150"/>
                      <a:pt x="3236" y="150"/>
                    </a:cubicBezTo>
                    <a:cubicBezTo>
                      <a:pt x="3236" y="150"/>
                      <a:pt x="3238" y="141"/>
                      <a:pt x="3229" y="131"/>
                    </a:cubicBezTo>
                    <a:cubicBezTo>
                      <a:pt x="3221" y="116"/>
                      <a:pt x="3222" y="109"/>
                      <a:pt x="3222" y="109"/>
                    </a:cubicBezTo>
                    <a:cubicBezTo>
                      <a:pt x="3222" y="109"/>
                      <a:pt x="2992" y="77"/>
                      <a:pt x="2814" y="62"/>
                    </a:cubicBezTo>
                    <a:cubicBezTo>
                      <a:pt x="2625" y="46"/>
                      <a:pt x="2150" y="0"/>
                      <a:pt x="1816" y="67"/>
                    </a:cubicBezTo>
                    <a:cubicBezTo>
                      <a:pt x="1816" y="67"/>
                      <a:pt x="1700" y="97"/>
                      <a:pt x="1634" y="118"/>
                    </a:cubicBezTo>
                    <a:cubicBezTo>
                      <a:pt x="1387" y="41"/>
                      <a:pt x="1145" y="48"/>
                      <a:pt x="1080" y="46"/>
                    </a:cubicBezTo>
                    <a:cubicBezTo>
                      <a:pt x="961" y="47"/>
                      <a:pt x="467" y="77"/>
                      <a:pt x="414" y="80"/>
                    </a:cubicBezTo>
                    <a:cubicBezTo>
                      <a:pt x="361" y="82"/>
                      <a:pt x="108" y="95"/>
                      <a:pt x="72" y="92"/>
                    </a:cubicBezTo>
                    <a:cubicBezTo>
                      <a:pt x="33" y="93"/>
                      <a:pt x="26" y="101"/>
                      <a:pt x="26" y="101"/>
                    </a:cubicBezTo>
                    <a:cubicBezTo>
                      <a:pt x="8" y="122"/>
                      <a:pt x="11" y="121"/>
                      <a:pt x="11" y="127"/>
                    </a:cubicBezTo>
                    <a:cubicBezTo>
                      <a:pt x="1" y="178"/>
                      <a:pt x="6" y="206"/>
                      <a:pt x="6" y="206"/>
                    </a:cubicBezTo>
                    <a:cubicBezTo>
                      <a:pt x="6" y="206"/>
                      <a:pt x="6" y="206"/>
                      <a:pt x="9" y="209"/>
                    </a:cubicBezTo>
                    <a:cubicBezTo>
                      <a:pt x="0" y="249"/>
                      <a:pt x="6" y="299"/>
                      <a:pt x="9" y="314"/>
                    </a:cubicBezTo>
                    <a:cubicBezTo>
                      <a:pt x="11" y="329"/>
                      <a:pt x="27" y="328"/>
                      <a:pt x="27" y="328"/>
                    </a:cubicBezTo>
                    <a:cubicBezTo>
                      <a:pt x="27" y="328"/>
                      <a:pt x="35" y="328"/>
                      <a:pt x="56" y="327"/>
                    </a:cubicBezTo>
                    <a:cubicBezTo>
                      <a:pt x="86" y="324"/>
                      <a:pt x="110" y="326"/>
                      <a:pt x="222" y="328"/>
                    </a:cubicBezTo>
                    <a:cubicBezTo>
                      <a:pt x="254" y="326"/>
                      <a:pt x="320" y="327"/>
                      <a:pt x="353" y="329"/>
                    </a:cubicBezTo>
                    <a:cubicBezTo>
                      <a:pt x="369" y="331"/>
                      <a:pt x="472" y="331"/>
                      <a:pt x="481" y="332"/>
                    </a:cubicBezTo>
                    <a:cubicBezTo>
                      <a:pt x="490" y="332"/>
                      <a:pt x="511" y="330"/>
                      <a:pt x="511" y="330"/>
                    </a:cubicBezTo>
                    <a:cubicBezTo>
                      <a:pt x="511" y="330"/>
                      <a:pt x="511" y="330"/>
                      <a:pt x="568" y="326"/>
                    </a:cubicBezTo>
                    <a:cubicBezTo>
                      <a:pt x="631" y="328"/>
                      <a:pt x="652" y="328"/>
                      <a:pt x="652" y="328"/>
                    </a:cubicBezTo>
                    <a:cubicBezTo>
                      <a:pt x="652" y="328"/>
                      <a:pt x="699" y="328"/>
                      <a:pt x="717" y="328"/>
                    </a:cubicBezTo>
                    <a:cubicBezTo>
                      <a:pt x="735" y="328"/>
                      <a:pt x="745" y="331"/>
                      <a:pt x="762" y="331"/>
                    </a:cubicBezTo>
                    <a:cubicBezTo>
                      <a:pt x="777" y="329"/>
                      <a:pt x="806" y="331"/>
                      <a:pt x="806" y="331"/>
                    </a:cubicBezTo>
                    <a:cubicBezTo>
                      <a:pt x="806" y="331"/>
                      <a:pt x="1306" y="336"/>
                      <a:pt x="1589" y="337"/>
                    </a:cubicBezTo>
                    <a:cubicBezTo>
                      <a:pt x="1611" y="336"/>
                      <a:pt x="1607" y="317"/>
                      <a:pt x="1607" y="317"/>
                    </a:cubicBezTo>
                    <a:cubicBezTo>
                      <a:pt x="1607" y="317"/>
                      <a:pt x="1617" y="163"/>
                      <a:pt x="1617" y="159"/>
                    </a:cubicBezTo>
                    <a:cubicBezTo>
                      <a:pt x="1617" y="155"/>
                      <a:pt x="1623" y="148"/>
                      <a:pt x="1623" y="148"/>
                    </a:cubicBezTo>
                    <a:cubicBezTo>
                      <a:pt x="1623" y="148"/>
                      <a:pt x="1628" y="145"/>
                      <a:pt x="1628" y="141"/>
                    </a:cubicBezTo>
                    <a:cubicBezTo>
                      <a:pt x="1629" y="139"/>
                      <a:pt x="1633" y="133"/>
                      <a:pt x="1636" y="128"/>
                    </a:cubicBezTo>
                    <a:cubicBezTo>
                      <a:pt x="1640" y="132"/>
                      <a:pt x="1649" y="146"/>
                      <a:pt x="1649" y="162"/>
                    </a:cubicBezTo>
                    <a:cubicBezTo>
                      <a:pt x="1649" y="182"/>
                      <a:pt x="1654" y="179"/>
                      <a:pt x="1648" y="207"/>
                    </a:cubicBezTo>
                    <a:cubicBezTo>
                      <a:pt x="1644" y="237"/>
                      <a:pt x="1639" y="273"/>
                      <a:pt x="1639" y="273"/>
                    </a:cubicBezTo>
                    <a:cubicBezTo>
                      <a:pt x="1649" y="276"/>
                      <a:pt x="1649" y="276"/>
                      <a:pt x="1649" y="276"/>
                    </a:cubicBezTo>
                    <a:cubicBezTo>
                      <a:pt x="1654" y="276"/>
                      <a:pt x="1654" y="276"/>
                      <a:pt x="1654" y="276"/>
                    </a:cubicBezTo>
                    <a:cubicBezTo>
                      <a:pt x="1654" y="289"/>
                      <a:pt x="1654" y="289"/>
                      <a:pt x="1654" y="289"/>
                    </a:cubicBezTo>
                    <a:cubicBezTo>
                      <a:pt x="1654" y="289"/>
                      <a:pt x="1657" y="292"/>
                      <a:pt x="1665" y="291"/>
                    </a:cubicBezTo>
                    <a:cubicBezTo>
                      <a:pt x="1664" y="316"/>
                      <a:pt x="1664" y="316"/>
                      <a:pt x="1664" y="316"/>
                    </a:cubicBezTo>
                    <a:cubicBezTo>
                      <a:pt x="1664" y="316"/>
                      <a:pt x="1677" y="323"/>
                      <a:pt x="1690" y="324"/>
                    </a:cubicBezTo>
                    <a:cubicBezTo>
                      <a:pt x="1702" y="324"/>
                      <a:pt x="3200" y="325"/>
                      <a:pt x="3200" y="325"/>
                    </a:cubicBezTo>
                    <a:cubicBezTo>
                      <a:pt x="3200" y="325"/>
                      <a:pt x="3253" y="333"/>
                      <a:pt x="3249" y="29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8"/>
              <p:cNvSpPr>
                <a:spLocks/>
              </p:cNvSpPr>
              <p:nvPr/>
            </p:nvSpPr>
            <p:spPr bwMode="auto">
              <a:xfrm>
                <a:off x="21" y="1756"/>
                <a:ext cx="3821" cy="1066"/>
              </a:xfrm>
              <a:custGeom>
                <a:avLst/>
                <a:gdLst>
                  <a:gd name="T0" fmla="*/ 1616 w 1616"/>
                  <a:gd name="T1" fmla="*/ 450 h 450"/>
                  <a:gd name="T2" fmla="*/ 1607 w 1616"/>
                  <a:gd name="T3" fmla="*/ 446 h 450"/>
                  <a:gd name="T4" fmla="*/ 1055 w 1616"/>
                  <a:gd name="T5" fmla="*/ 369 h 450"/>
                  <a:gd name="T6" fmla="*/ 388 w 1616"/>
                  <a:gd name="T7" fmla="*/ 402 h 450"/>
                  <a:gd name="T8" fmla="*/ 47 w 1616"/>
                  <a:gd name="T9" fmla="*/ 415 h 450"/>
                  <a:gd name="T10" fmla="*/ 0 w 1616"/>
                  <a:gd name="T11" fmla="*/ 424 h 450"/>
                  <a:gd name="T12" fmla="*/ 95 w 1616"/>
                  <a:gd name="T13" fmla="*/ 292 h 450"/>
                  <a:gd name="T14" fmla="*/ 277 w 1616"/>
                  <a:gd name="T15" fmla="*/ 0 h 450"/>
                  <a:gd name="T16" fmla="*/ 284 w 1616"/>
                  <a:gd name="T17" fmla="*/ 1 h 450"/>
                  <a:gd name="T18" fmla="*/ 45 w 1616"/>
                  <a:gd name="T19" fmla="*/ 386 h 450"/>
                  <a:gd name="T20" fmla="*/ 451 w 1616"/>
                  <a:gd name="T21" fmla="*/ 361 h 450"/>
                  <a:gd name="T22" fmla="*/ 1239 w 1616"/>
                  <a:gd name="T23" fmla="*/ 353 h 450"/>
                  <a:gd name="T24" fmla="*/ 1616 w 1616"/>
                  <a:gd name="T25" fmla="*/ 45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16" h="450">
                    <a:moveTo>
                      <a:pt x="1616" y="450"/>
                    </a:moveTo>
                    <a:cubicBezTo>
                      <a:pt x="1607" y="446"/>
                      <a:pt x="1607" y="446"/>
                      <a:pt x="1607" y="446"/>
                    </a:cubicBezTo>
                    <a:cubicBezTo>
                      <a:pt x="1360" y="370"/>
                      <a:pt x="1120" y="371"/>
                      <a:pt x="1055" y="369"/>
                    </a:cubicBezTo>
                    <a:cubicBezTo>
                      <a:pt x="936" y="370"/>
                      <a:pt x="441" y="400"/>
                      <a:pt x="388" y="402"/>
                    </a:cubicBezTo>
                    <a:cubicBezTo>
                      <a:pt x="335" y="405"/>
                      <a:pt x="82" y="417"/>
                      <a:pt x="47" y="415"/>
                    </a:cubicBezTo>
                    <a:cubicBezTo>
                      <a:pt x="8" y="416"/>
                      <a:pt x="0" y="424"/>
                      <a:pt x="0" y="424"/>
                    </a:cubicBezTo>
                    <a:cubicBezTo>
                      <a:pt x="0" y="424"/>
                      <a:pt x="62" y="348"/>
                      <a:pt x="95" y="292"/>
                    </a:cubicBezTo>
                    <a:cubicBezTo>
                      <a:pt x="277" y="0"/>
                      <a:pt x="277" y="0"/>
                      <a:pt x="277" y="0"/>
                    </a:cubicBezTo>
                    <a:cubicBezTo>
                      <a:pt x="284" y="1"/>
                      <a:pt x="284" y="1"/>
                      <a:pt x="284" y="1"/>
                    </a:cubicBezTo>
                    <a:cubicBezTo>
                      <a:pt x="45" y="386"/>
                      <a:pt x="45" y="386"/>
                      <a:pt x="45" y="386"/>
                    </a:cubicBezTo>
                    <a:cubicBezTo>
                      <a:pt x="45" y="386"/>
                      <a:pt x="358" y="367"/>
                      <a:pt x="451" y="361"/>
                    </a:cubicBezTo>
                    <a:cubicBezTo>
                      <a:pt x="547" y="355"/>
                      <a:pt x="1008" y="317"/>
                      <a:pt x="1239" y="353"/>
                    </a:cubicBezTo>
                    <a:cubicBezTo>
                      <a:pt x="1287" y="360"/>
                      <a:pt x="1473" y="385"/>
                      <a:pt x="1616" y="450"/>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9"/>
              <p:cNvSpPr>
                <a:spLocks/>
              </p:cNvSpPr>
              <p:nvPr/>
            </p:nvSpPr>
            <p:spPr bwMode="auto">
              <a:xfrm>
                <a:off x="3845" y="1801"/>
                <a:ext cx="3679" cy="1021"/>
              </a:xfrm>
              <a:custGeom>
                <a:avLst/>
                <a:gdLst>
                  <a:gd name="T0" fmla="*/ 9 w 1556"/>
                  <a:gd name="T1" fmla="*/ 424 h 431"/>
                  <a:gd name="T2" fmla="*/ 39 w 1556"/>
                  <a:gd name="T3" fmla="*/ 402 h 431"/>
                  <a:gd name="T4" fmla="*/ 162 w 1556"/>
                  <a:gd name="T5" fmla="*/ 307 h 431"/>
                  <a:gd name="T6" fmla="*/ 481 w 1556"/>
                  <a:gd name="T7" fmla="*/ 164 h 431"/>
                  <a:gd name="T8" fmla="*/ 1212 w 1556"/>
                  <a:gd name="T9" fmla="*/ 0 h 431"/>
                  <a:gd name="T10" fmla="*/ 1214 w 1556"/>
                  <a:gd name="T11" fmla="*/ 2 h 431"/>
                  <a:gd name="T12" fmla="*/ 1340 w 1556"/>
                  <a:gd name="T13" fmla="*/ 140 h 431"/>
                  <a:gd name="T14" fmla="*/ 1556 w 1556"/>
                  <a:gd name="T15" fmla="*/ 388 h 431"/>
                  <a:gd name="T16" fmla="*/ 1549 w 1556"/>
                  <a:gd name="T17" fmla="*/ 390 h 431"/>
                  <a:gd name="T18" fmla="*/ 1129 w 1556"/>
                  <a:gd name="T19" fmla="*/ 332 h 431"/>
                  <a:gd name="T20" fmla="*/ 641 w 1556"/>
                  <a:gd name="T21" fmla="*/ 302 h 431"/>
                  <a:gd name="T22" fmla="*/ 145 w 1556"/>
                  <a:gd name="T23" fmla="*/ 376 h 431"/>
                  <a:gd name="T24" fmla="*/ 19 w 1556"/>
                  <a:gd name="T25" fmla="*/ 426 h 431"/>
                  <a:gd name="T26" fmla="*/ 2 w 1556"/>
                  <a:gd name="T27" fmla="*/ 431 h 431"/>
                  <a:gd name="T28" fmla="*/ 0 w 1556"/>
                  <a:gd name="T29" fmla="*/ 430 h 431"/>
                  <a:gd name="T30" fmla="*/ 10 w 1556"/>
                  <a:gd name="T31" fmla="*/ 423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6" h="431">
                    <a:moveTo>
                      <a:pt x="9" y="424"/>
                    </a:moveTo>
                    <a:cubicBezTo>
                      <a:pt x="9" y="424"/>
                      <a:pt x="12" y="422"/>
                      <a:pt x="39" y="402"/>
                    </a:cubicBezTo>
                    <a:cubicBezTo>
                      <a:pt x="98" y="346"/>
                      <a:pt x="162" y="307"/>
                      <a:pt x="162" y="307"/>
                    </a:cubicBezTo>
                    <a:cubicBezTo>
                      <a:pt x="310" y="218"/>
                      <a:pt x="434" y="179"/>
                      <a:pt x="481" y="164"/>
                    </a:cubicBezTo>
                    <a:cubicBezTo>
                      <a:pt x="914" y="30"/>
                      <a:pt x="1212" y="0"/>
                      <a:pt x="1212" y="0"/>
                    </a:cubicBezTo>
                    <a:cubicBezTo>
                      <a:pt x="1212" y="0"/>
                      <a:pt x="1212" y="0"/>
                      <a:pt x="1214" y="2"/>
                    </a:cubicBezTo>
                    <a:cubicBezTo>
                      <a:pt x="1214" y="2"/>
                      <a:pt x="1222" y="17"/>
                      <a:pt x="1340" y="140"/>
                    </a:cubicBezTo>
                    <a:cubicBezTo>
                      <a:pt x="1459" y="251"/>
                      <a:pt x="1552" y="378"/>
                      <a:pt x="1556" y="388"/>
                    </a:cubicBezTo>
                    <a:cubicBezTo>
                      <a:pt x="1556" y="392"/>
                      <a:pt x="1549" y="390"/>
                      <a:pt x="1549" y="390"/>
                    </a:cubicBezTo>
                    <a:cubicBezTo>
                      <a:pt x="1489" y="375"/>
                      <a:pt x="1129" y="332"/>
                      <a:pt x="1129" y="332"/>
                    </a:cubicBezTo>
                    <a:cubicBezTo>
                      <a:pt x="912" y="306"/>
                      <a:pt x="731" y="300"/>
                      <a:pt x="641" y="302"/>
                    </a:cubicBezTo>
                    <a:cubicBezTo>
                      <a:pt x="324" y="306"/>
                      <a:pt x="172" y="366"/>
                      <a:pt x="145" y="376"/>
                    </a:cubicBezTo>
                    <a:cubicBezTo>
                      <a:pt x="109" y="388"/>
                      <a:pt x="19" y="426"/>
                      <a:pt x="19" y="426"/>
                    </a:cubicBezTo>
                    <a:cubicBezTo>
                      <a:pt x="2" y="431"/>
                      <a:pt x="2" y="431"/>
                      <a:pt x="2" y="431"/>
                    </a:cubicBezTo>
                    <a:cubicBezTo>
                      <a:pt x="0" y="430"/>
                      <a:pt x="0" y="430"/>
                      <a:pt x="0" y="430"/>
                    </a:cubicBezTo>
                    <a:cubicBezTo>
                      <a:pt x="10" y="423"/>
                      <a:pt x="10" y="423"/>
                      <a:pt x="10" y="423"/>
                    </a:cubicBezTo>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0"/>
              <p:cNvSpPr>
                <a:spLocks/>
              </p:cNvSpPr>
              <p:nvPr/>
            </p:nvSpPr>
            <p:spPr bwMode="auto">
              <a:xfrm>
                <a:off x="130" y="1761"/>
                <a:ext cx="3736" cy="1061"/>
              </a:xfrm>
              <a:custGeom>
                <a:avLst/>
                <a:gdLst>
                  <a:gd name="T0" fmla="*/ 0 w 1580"/>
                  <a:gd name="T1" fmla="*/ 384 h 448"/>
                  <a:gd name="T2" fmla="*/ 237 w 1580"/>
                  <a:gd name="T3" fmla="*/ 0 h 448"/>
                  <a:gd name="T4" fmla="*/ 1235 w 1580"/>
                  <a:gd name="T5" fmla="*/ 244 h 448"/>
                  <a:gd name="T6" fmla="*/ 1580 w 1580"/>
                  <a:gd name="T7" fmla="*/ 441 h 448"/>
                  <a:gd name="T8" fmla="*/ 1570 w 1580"/>
                  <a:gd name="T9" fmla="*/ 448 h 448"/>
                  <a:gd name="T10" fmla="*/ 1285 w 1580"/>
                  <a:gd name="T11" fmla="*/ 366 h 448"/>
                  <a:gd name="T12" fmla="*/ 580 w 1580"/>
                  <a:gd name="T13" fmla="*/ 347 h 448"/>
                  <a:gd name="T14" fmla="*/ 0 w 1580"/>
                  <a:gd name="T15" fmla="*/ 384 h 4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0" h="448">
                    <a:moveTo>
                      <a:pt x="0" y="384"/>
                    </a:moveTo>
                    <a:cubicBezTo>
                      <a:pt x="237" y="0"/>
                      <a:pt x="237" y="0"/>
                      <a:pt x="237" y="0"/>
                    </a:cubicBezTo>
                    <a:cubicBezTo>
                      <a:pt x="237" y="0"/>
                      <a:pt x="993" y="132"/>
                      <a:pt x="1235" y="244"/>
                    </a:cubicBezTo>
                    <a:cubicBezTo>
                      <a:pt x="1358" y="293"/>
                      <a:pt x="1489" y="351"/>
                      <a:pt x="1580" y="441"/>
                    </a:cubicBezTo>
                    <a:cubicBezTo>
                      <a:pt x="1570" y="448"/>
                      <a:pt x="1570" y="448"/>
                      <a:pt x="1570" y="448"/>
                    </a:cubicBezTo>
                    <a:cubicBezTo>
                      <a:pt x="1570" y="448"/>
                      <a:pt x="1445" y="392"/>
                      <a:pt x="1285" y="366"/>
                    </a:cubicBezTo>
                    <a:cubicBezTo>
                      <a:pt x="1208" y="353"/>
                      <a:pt x="1062" y="318"/>
                      <a:pt x="580" y="347"/>
                    </a:cubicBezTo>
                    <a:cubicBezTo>
                      <a:pt x="103" y="382"/>
                      <a:pt x="0" y="384"/>
                      <a:pt x="0" y="384"/>
                    </a:cubicBezTo>
                    <a:close/>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1"/>
              <p:cNvSpPr>
                <a:spLocks/>
              </p:cNvSpPr>
              <p:nvPr/>
            </p:nvSpPr>
            <p:spPr bwMode="auto">
              <a:xfrm>
                <a:off x="-40" y="2630"/>
                <a:ext cx="3882" cy="689"/>
              </a:xfrm>
              <a:custGeom>
                <a:avLst/>
                <a:gdLst>
                  <a:gd name="T0" fmla="*/ 1633 w 1642"/>
                  <a:gd name="T1" fmla="*/ 77 h 291"/>
                  <a:gd name="T2" fmla="*/ 1081 w 1642"/>
                  <a:gd name="T3" fmla="*/ 0 h 291"/>
                  <a:gd name="T4" fmla="*/ 414 w 1642"/>
                  <a:gd name="T5" fmla="*/ 33 h 291"/>
                  <a:gd name="T6" fmla="*/ 73 w 1642"/>
                  <a:gd name="T7" fmla="*/ 46 h 291"/>
                  <a:gd name="T8" fmla="*/ 26 w 1642"/>
                  <a:gd name="T9" fmla="*/ 55 h 291"/>
                  <a:gd name="T10" fmla="*/ 11 w 1642"/>
                  <a:gd name="T11" fmla="*/ 80 h 291"/>
                  <a:gd name="T12" fmla="*/ 7 w 1642"/>
                  <a:gd name="T13" fmla="*/ 159 h 291"/>
                  <a:gd name="T14" fmla="*/ 9 w 1642"/>
                  <a:gd name="T15" fmla="*/ 163 h 291"/>
                  <a:gd name="T16" fmla="*/ 9 w 1642"/>
                  <a:gd name="T17" fmla="*/ 268 h 291"/>
                  <a:gd name="T18" fmla="*/ 28 w 1642"/>
                  <a:gd name="T19" fmla="*/ 281 h 291"/>
                  <a:gd name="T20" fmla="*/ 57 w 1642"/>
                  <a:gd name="T21" fmla="*/ 281 h 291"/>
                  <a:gd name="T22" fmla="*/ 223 w 1642"/>
                  <a:gd name="T23" fmla="*/ 281 h 291"/>
                  <a:gd name="T24" fmla="*/ 354 w 1642"/>
                  <a:gd name="T25" fmla="*/ 282 h 291"/>
                  <a:gd name="T26" fmla="*/ 482 w 1642"/>
                  <a:gd name="T27" fmla="*/ 285 h 291"/>
                  <a:gd name="T28" fmla="*/ 512 w 1642"/>
                  <a:gd name="T29" fmla="*/ 283 h 291"/>
                  <a:gd name="T30" fmla="*/ 568 w 1642"/>
                  <a:gd name="T31" fmla="*/ 280 h 291"/>
                  <a:gd name="T32" fmla="*/ 653 w 1642"/>
                  <a:gd name="T33" fmla="*/ 281 h 291"/>
                  <a:gd name="T34" fmla="*/ 718 w 1642"/>
                  <a:gd name="T35" fmla="*/ 281 h 291"/>
                  <a:gd name="T36" fmla="*/ 762 w 1642"/>
                  <a:gd name="T37" fmla="*/ 284 h 291"/>
                  <a:gd name="T38" fmla="*/ 806 w 1642"/>
                  <a:gd name="T39" fmla="*/ 285 h 291"/>
                  <a:gd name="T40" fmla="*/ 1590 w 1642"/>
                  <a:gd name="T41" fmla="*/ 291 h 291"/>
                  <a:gd name="T42" fmla="*/ 1608 w 1642"/>
                  <a:gd name="T43" fmla="*/ 271 h 291"/>
                  <a:gd name="T44" fmla="*/ 1618 w 1642"/>
                  <a:gd name="T45" fmla="*/ 113 h 291"/>
                  <a:gd name="T46" fmla="*/ 1624 w 1642"/>
                  <a:gd name="T47" fmla="*/ 102 h 291"/>
                  <a:gd name="T48" fmla="*/ 1629 w 1642"/>
                  <a:gd name="T49" fmla="*/ 95 h 291"/>
                  <a:gd name="T50" fmla="*/ 1642 w 1642"/>
                  <a:gd name="T51" fmla="*/ 81 h 291"/>
                  <a:gd name="T52" fmla="*/ 1633 w 1642"/>
                  <a:gd name="T53" fmla="*/ 7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42" h="291">
                    <a:moveTo>
                      <a:pt x="1633" y="77"/>
                    </a:moveTo>
                    <a:cubicBezTo>
                      <a:pt x="1386" y="1"/>
                      <a:pt x="1146" y="2"/>
                      <a:pt x="1081" y="0"/>
                    </a:cubicBezTo>
                    <a:cubicBezTo>
                      <a:pt x="962" y="1"/>
                      <a:pt x="467" y="31"/>
                      <a:pt x="414" y="33"/>
                    </a:cubicBezTo>
                    <a:cubicBezTo>
                      <a:pt x="361" y="36"/>
                      <a:pt x="108" y="48"/>
                      <a:pt x="73" y="46"/>
                    </a:cubicBezTo>
                    <a:cubicBezTo>
                      <a:pt x="34" y="47"/>
                      <a:pt x="26" y="55"/>
                      <a:pt x="26" y="55"/>
                    </a:cubicBezTo>
                    <a:cubicBezTo>
                      <a:pt x="9" y="75"/>
                      <a:pt x="12" y="75"/>
                      <a:pt x="11" y="80"/>
                    </a:cubicBezTo>
                    <a:cubicBezTo>
                      <a:pt x="2" y="132"/>
                      <a:pt x="7" y="159"/>
                      <a:pt x="7" y="159"/>
                    </a:cubicBezTo>
                    <a:cubicBezTo>
                      <a:pt x="7" y="159"/>
                      <a:pt x="7" y="159"/>
                      <a:pt x="9" y="163"/>
                    </a:cubicBezTo>
                    <a:cubicBezTo>
                      <a:pt x="0" y="203"/>
                      <a:pt x="7" y="253"/>
                      <a:pt x="9" y="268"/>
                    </a:cubicBezTo>
                    <a:cubicBezTo>
                      <a:pt x="12" y="282"/>
                      <a:pt x="28" y="281"/>
                      <a:pt x="28" y="281"/>
                    </a:cubicBezTo>
                    <a:cubicBezTo>
                      <a:pt x="28" y="281"/>
                      <a:pt x="36" y="282"/>
                      <a:pt x="57" y="281"/>
                    </a:cubicBezTo>
                    <a:cubicBezTo>
                      <a:pt x="87" y="278"/>
                      <a:pt x="110" y="280"/>
                      <a:pt x="223" y="281"/>
                    </a:cubicBezTo>
                    <a:cubicBezTo>
                      <a:pt x="255" y="280"/>
                      <a:pt x="320" y="281"/>
                      <a:pt x="354" y="282"/>
                    </a:cubicBezTo>
                    <a:cubicBezTo>
                      <a:pt x="370" y="285"/>
                      <a:pt x="472" y="285"/>
                      <a:pt x="482" y="285"/>
                    </a:cubicBezTo>
                    <a:cubicBezTo>
                      <a:pt x="491" y="286"/>
                      <a:pt x="512" y="283"/>
                      <a:pt x="512" y="283"/>
                    </a:cubicBezTo>
                    <a:cubicBezTo>
                      <a:pt x="512" y="283"/>
                      <a:pt x="512" y="283"/>
                      <a:pt x="568" y="280"/>
                    </a:cubicBezTo>
                    <a:cubicBezTo>
                      <a:pt x="631" y="282"/>
                      <a:pt x="653" y="281"/>
                      <a:pt x="653" y="281"/>
                    </a:cubicBezTo>
                    <a:cubicBezTo>
                      <a:pt x="653" y="281"/>
                      <a:pt x="699" y="281"/>
                      <a:pt x="718" y="281"/>
                    </a:cubicBezTo>
                    <a:cubicBezTo>
                      <a:pt x="736" y="281"/>
                      <a:pt x="746" y="284"/>
                      <a:pt x="762" y="284"/>
                    </a:cubicBezTo>
                    <a:cubicBezTo>
                      <a:pt x="777" y="283"/>
                      <a:pt x="806" y="285"/>
                      <a:pt x="806" y="285"/>
                    </a:cubicBezTo>
                    <a:cubicBezTo>
                      <a:pt x="806" y="285"/>
                      <a:pt x="1306" y="290"/>
                      <a:pt x="1590" y="291"/>
                    </a:cubicBezTo>
                    <a:cubicBezTo>
                      <a:pt x="1611" y="290"/>
                      <a:pt x="1608" y="271"/>
                      <a:pt x="1608" y="271"/>
                    </a:cubicBezTo>
                    <a:cubicBezTo>
                      <a:pt x="1608" y="271"/>
                      <a:pt x="1618" y="117"/>
                      <a:pt x="1618" y="113"/>
                    </a:cubicBezTo>
                    <a:cubicBezTo>
                      <a:pt x="1618" y="109"/>
                      <a:pt x="1624" y="102"/>
                      <a:pt x="1624" y="102"/>
                    </a:cubicBezTo>
                    <a:cubicBezTo>
                      <a:pt x="1624" y="102"/>
                      <a:pt x="1628" y="99"/>
                      <a:pt x="1629" y="95"/>
                    </a:cubicBezTo>
                    <a:cubicBezTo>
                      <a:pt x="1630" y="90"/>
                      <a:pt x="1642" y="81"/>
                      <a:pt x="1642" y="81"/>
                    </a:cubicBezTo>
                    <a:lnTo>
                      <a:pt x="1633" y="77"/>
                    </a:lnTo>
                    <a:close/>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2"/>
              <p:cNvSpPr>
                <a:spLocks/>
              </p:cNvSpPr>
              <p:nvPr/>
            </p:nvSpPr>
            <p:spPr bwMode="auto">
              <a:xfrm>
                <a:off x="3890" y="1801"/>
                <a:ext cx="3757" cy="1009"/>
              </a:xfrm>
              <a:custGeom>
                <a:avLst/>
                <a:gdLst>
                  <a:gd name="T0" fmla="*/ 312 w 1589"/>
                  <a:gd name="T1" fmla="*/ 327 h 426"/>
                  <a:gd name="T2" fmla="*/ 925 w 1589"/>
                  <a:gd name="T3" fmla="*/ 313 h 426"/>
                  <a:gd name="T4" fmla="*/ 1535 w 1589"/>
                  <a:gd name="T5" fmla="*/ 391 h 426"/>
                  <a:gd name="T6" fmla="*/ 1415 w 1589"/>
                  <a:gd name="T7" fmla="*/ 237 h 426"/>
                  <a:gd name="T8" fmla="*/ 1193 w 1589"/>
                  <a:gd name="T9" fmla="*/ 0 h 426"/>
                  <a:gd name="T10" fmla="*/ 1557 w 1589"/>
                  <a:gd name="T11" fmla="*/ 375 h 426"/>
                  <a:gd name="T12" fmla="*/ 1585 w 1589"/>
                  <a:gd name="T13" fmla="*/ 416 h 426"/>
                  <a:gd name="T14" fmla="*/ 1179 w 1589"/>
                  <a:gd name="T15" fmla="*/ 370 h 426"/>
                  <a:gd name="T16" fmla="*/ 181 w 1589"/>
                  <a:gd name="T17" fmla="*/ 375 h 426"/>
                  <a:gd name="T18" fmla="*/ 0 w 1589"/>
                  <a:gd name="T19" fmla="*/ 426 h 426"/>
                  <a:gd name="T20" fmla="*/ 312 w 1589"/>
                  <a:gd name="T21" fmla="*/ 327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9" h="426">
                    <a:moveTo>
                      <a:pt x="312" y="327"/>
                    </a:moveTo>
                    <a:cubicBezTo>
                      <a:pt x="635" y="280"/>
                      <a:pt x="833" y="307"/>
                      <a:pt x="925" y="313"/>
                    </a:cubicBezTo>
                    <a:cubicBezTo>
                      <a:pt x="1255" y="341"/>
                      <a:pt x="1523" y="388"/>
                      <a:pt x="1535" y="391"/>
                    </a:cubicBezTo>
                    <a:cubicBezTo>
                      <a:pt x="1543" y="370"/>
                      <a:pt x="1415" y="237"/>
                      <a:pt x="1415" y="237"/>
                    </a:cubicBezTo>
                    <a:cubicBezTo>
                      <a:pt x="1415" y="237"/>
                      <a:pt x="1415" y="237"/>
                      <a:pt x="1193" y="0"/>
                    </a:cubicBezTo>
                    <a:cubicBezTo>
                      <a:pt x="1199" y="13"/>
                      <a:pt x="1526" y="341"/>
                      <a:pt x="1557" y="375"/>
                    </a:cubicBezTo>
                    <a:cubicBezTo>
                      <a:pt x="1589" y="409"/>
                      <a:pt x="1585" y="416"/>
                      <a:pt x="1585" y="416"/>
                    </a:cubicBezTo>
                    <a:cubicBezTo>
                      <a:pt x="1558" y="413"/>
                      <a:pt x="1346" y="384"/>
                      <a:pt x="1179" y="370"/>
                    </a:cubicBezTo>
                    <a:cubicBezTo>
                      <a:pt x="991" y="354"/>
                      <a:pt x="516" y="308"/>
                      <a:pt x="181" y="375"/>
                    </a:cubicBezTo>
                    <a:cubicBezTo>
                      <a:pt x="181" y="375"/>
                      <a:pt x="65" y="405"/>
                      <a:pt x="0" y="426"/>
                    </a:cubicBezTo>
                    <a:cubicBezTo>
                      <a:pt x="0" y="426"/>
                      <a:pt x="169" y="346"/>
                      <a:pt x="312" y="327"/>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3"/>
              <p:cNvSpPr>
                <a:spLocks/>
              </p:cNvSpPr>
              <p:nvPr/>
            </p:nvSpPr>
            <p:spPr bwMode="auto">
              <a:xfrm>
                <a:off x="3879" y="2526"/>
                <a:ext cx="3828" cy="788"/>
              </a:xfrm>
              <a:custGeom>
                <a:avLst/>
                <a:gdLst>
                  <a:gd name="T0" fmla="*/ 0 w 1619"/>
                  <a:gd name="T1" fmla="*/ 118 h 333"/>
                  <a:gd name="T2" fmla="*/ 1 w 1619"/>
                  <a:gd name="T3" fmla="*/ 126 h 333"/>
                  <a:gd name="T4" fmla="*/ 14 w 1619"/>
                  <a:gd name="T5" fmla="*/ 162 h 333"/>
                  <a:gd name="T6" fmla="*/ 13 w 1619"/>
                  <a:gd name="T7" fmla="*/ 207 h 333"/>
                  <a:gd name="T8" fmla="*/ 5 w 1619"/>
                  <a:gd name="T9" fmla="*/ 273 h 333"/>
                  <a:gd name="T10" fmla="*/ 15 w 1619"/>
                  <a:gd name="T11" fmla="*/ 276 h 333"/>
                  <a:gd name="T12" fmla="*/ 20 w 1619"/>
                  <a:gd name="T13" fmla="*/ 276 h 333"/>
                  <a:gd name="T14" fmla="*/ 19 w 1619"/>
                  <a:gd name="T15" fmla="*/ 289 h 333"/>
                  <a:gd name="T16" fmla="*/ 30 w 1619"/>
                  <a:gd name="T17" fmla="*/ 291 h 333"/>
                  <a:gd name="T18" fmla="*/ 29 w 1619"/>
                  <a:gd name="T19" fmla="*/ 316 h 333"/>
                  <a:gd name="T20" fmla="*/ 55 w 1619"/>
                  <a:gd name="T21" fmla="*/ 324 h 333"/>
                  <a:gd name="T22" fmla="*/ 1566 w 1619"/>
                  <a:gd name="T23" fmla="*/ 325 h 333"/>
                  <a:gd name="T24" fmla="*/ 1614 w 1619"/>
                  <a:gd name="T25" fmla="*/ 290 h 333"/>
                  <a:gd name="T26" fmla="*/ 1596 w 1619"/>
                  <a:gd name="T27" fmla="*/ 253 h 333"/>
                  <a:gd name="T28" fmla="*/ 1602 w 1619"/>
                  <a:gd name="T29" fmla="*/ 150 h 333"/>
                  <a:gd name="T30" fmla="*/ 1595 w 1619"/>
                  <a:gd name="T31" fmla="*/ 131 h 333"/>
                  <a:gd name="T32" fmla="*/ 1587 w 1619"/>
                  <a:gd name="T33" fmla="*/ 109 h 333"/>
                  <a:gd name="T34" fmla="*/ 1179 w 1619"/>
                  <a:gd name="T35" fmla="*/ 62 h 333"/>
                  <a:gd name="T36" fmla="*/ 181 w 1619"/>
                  <a:gd name="T37" fmla="*/ 67 h 333"/>
                  <a:gd name="T38" fmla="*/ 0 w 1619"/>
                  <a:gd name="T39" fmla="*/ 118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19" h="333">
                    <a:moveTo>
                      <a:pt x="0" y="118"/>
                    </a:moveTo>
                    <a:cubicBezTo>
                      <a:pt x="1" y="126"/>
                      <a:pt x="1" y="126"/>
                      <a:pt x="1" y="126"/>
                    </a:cubicBezTo>
                    <a:cubicBezTo>
                      <a:pt x="1" y="126"/>
                      <a:pt x="14" y="142"/>
                      <a:pt x="14" y="162"/>
                    </a:cubicBezTo>
                    <a:cubicBezTo>
                      <a:pt x="14" y="183"/>
                      <a:pt x="20" y="179"/>
                      <a:pt x="13" y="207"/>
                    </a:cubicBezTo>
                    <a:cubicBezTo>
                      <a:pt x="9" y="237"/>
                      <a:pt x="5" y="273"/>
                      <a:pt x="5" y="273"/>
                    </a:cubicBezTo>
                    <a:cubicBezTo>
                      <a:pt x="15" y="276"/>
                      <a:pt x="15" y="276"/>
                      <a:pt x="15" y="276"/>
                    </a:cubicBezTo>
                    <a:cubicBezTo>
                      <a:pt x="20" y="276"/>
                      <a:pt x="20" y="276"/>
                      <a:pt x="20" y="276"/>
                    </a:cubicBezTo>
                    <a:cubicBezTo>
                      <a:pt x="19" y="289"/>
                      <a:pt x="19" y="289"/>
                      <a:pt x="19" y="289"/>
                    </a:cubicBezTo>
                    <a:cubicBezTo>
                      <a:pt x="19" y="289"/>
                      <a:pt x="22" y="292"/>
                      <a:pt x="30" y="291"/>
                    </a:cubicBezTo>
                    <a:cubicBezTo>
                      <a:pt x="29" y="316"/>
                      <a:pt x="29" y="316"/>
                      <a:pt x="29" y="316"/>
                    </a:cubicBezTo>
                    <a:cubicBezTo>
                      <a:pt x="29" y="316"/>
                      <a:pt x="43" y="323"/>
                      <a:pt x="55" y="324"/>
                    </a:cubicBezTo>
                    <a:cubicBezTo>
                      <a:pt x="68" y="324"/>
                      <a:pt x="1566" y="325"/>
                      <a:pt x="1566" y="325"/>
                    </a:cubicBezTo>
                    <a:cubicBezTo>
                      <a:pt x="1566" y="325"/>
                      <a:pt x="1619" y="333"/>
                      <a:pt x="1614" y="290"/>
                    </a:cubicBezTo>
                    <a:cubicBezTo>
                      <a:pt x="1612" y="277"/>
                      <a:pt x="1596" y="253"/>
                      <a:pt x="1596" y="253"/>
                    </a:cubicBezTo>
                    <a:cubicBezTo>
                      <a:pt x="1602" y="150"/>
                      <a:pt x="1602" y="150"/>
                      <a:pt x="1602" y="150"/>
                    </a:cubicBezTo>
                    <a:cubicBezTo>
                      <a:pt x="1602" y="150"/>
                      <a:pt x="1603" y="141"/>
                      <a:pt x="1595" y="131"/>
                    </a:cubicBezTo>
                    <a:cubicBezTo>
                      <a:pt x="1587" y="116"/>
                      <a:pt x="1587" y="109"/>
                      <a:pt x="1587" y="109"/>
                    </a:cubicBezTo>
                    <a:cubicBezTo>
                      <a:pt x="1587" y="109"/>
                      <a:pt x="1357" y="77"/>
                      <a:pt x="1179" y="62"/>
                    </a:cubicBezTo>
                    <a:cubicBezTo>
                      <a:pt x="991" y="46"/>
                      <a:pt x="516" y="0"/>
                      <a:pt x="181" y="67"/>
                    </a:cubicBezTo>
                    <a:cubicBezTo>
                      <a:pt x="181" y="67"/>
                      <a:pt x="65" y="97"/>
                      <a:pt x="0" y="118"/>
                    </a:cubicBezTo>
                    <a:close/>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4"/>
              <p:cNvSpPr>
                <a:spLocks/>
              </p:cNvSpPr>
              <p:nvPr/>
            </p:nvSpPr>
            <p:spPr bwMode="auto">
              <a:xfrm>
                <a:off x="317" y="2647"/>
                <a:ext cx="3457" cy="161"/>
              </a:xfrm>
              <a:custGeom>
                <a:avLst/>
                <a:gdLst>
                  <a:gd name="T0" fmla="*/ 1462 w 1462"/>
                  <a:gd name="T1" fmla="*/ 68 h 68"/>
                  <a:gd name="T2" fmla="*/ 980 w 1462"/>
                  <a:gd name="T3" fmla="*/ 1 h 68"/>
                  <a:gd name="T4" fmla="*/ 594 w 1462"/>
                  <a:gd name="T5" fmla="*/ 10 h 68"/>
                  <a:gd name="T6" fmla="*/ 58 w 1462"/>
                  <a:gd name="T7" fmla="*/ 38 h 68"/>
                  <a:gd name="T8" fmla="*/ 0 w 1462"/>
                  <a:gd name="T9" fmla="*/ 40 h 68"/>
                  <a:gd name="T10" fmla="*/ 263 w 1462"/>
                  <a:gd name="T11" fmla="*/ 34 h 68"/>
                  <a:gd name="T12" fmla="*/ 820 w 1462"/>
                  <a:gd name="T13" fmla="*/ 10 h 68"/>
                  <a:gd name="T14" fmla="*/ 1330 w 1462"/>
                  <a:gd name="T15" fmla="*/ 41 h 68"/>
                  <a:gd name="T16" fmla="*/ 1462 w 1462"/>
                  <a:gd name="T1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2" h="68">
                    <a:moveTo>
                      <a:pt x="1462" y="68"/>
                    </a:moveTo>
                    <a:cubicBezTo>
                      <a:pt x="1462" y="68"/>
                      <a:pt x="1277" y="8"/>
                      <a:pt x="980" y="1"/>
                    </a:cubicBezTo>
                    <a:cubicBezTo>
                      <a:pt x="940" y="0"/>
                      <a:pt x="774" y="0"/>
                      <a:pt x="594" y="10"/>
                    </a:cubicBezTo>
                    <a:cubicBezTo>
                      <a:pt x="413" y="21"/>
                      <a:pt x="58" y="38"/>
                      <a:pt x="58" y="38"/>
                    </a:cubicBezTo>
                    <a:cubicBezTo>
                      <a:pt x="0" y="40"/>
                      <a:pt x="0" y="40"/>
                      <a:pt x="0" y="40"/>
                    </a:cubicBezTo>
                    <a:cubicBezTo>
                      <a:pt x="263" y="34"/>
                      <a:pt x="263" y="34"/>
                      <a:pt x="263" y="34"/>
                    </a:cubicBezTo>
                    <a:cubicBezTo>
                      <a:pt x="263" y="34"/>
                      <a:pt x="729" y="10"/>
                      <a:pt x="820" y="10"/>
                    </a:cubicBezTo>
                    <a:cubicBezTo>
                      <a:pt x="912" y="9"/>
                      <a:pt x="1031" y="5"/>
                      <a:pt x="1330" y="41"/>
                    </a:cubicBezTo>
                    <a:cubicBezTo>
                      <a:pt x="1358" y="45"/>
                      <a:pt x="1451" y="62"/>
                      <a:pt x="1462" y="68"/>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5"/>
              <p:cNvSpPr>
                <a:spLocks/>
              </p:cNvSpPr>
              <p:nvPr/>
            </p:nvSpPr>
            <p:spPr bwMode="auto">
              <a:xfrm>
                <a:off x="698" y="2666"/>
                <a:ext cx="3031" cy="139"/>
              </a:xfrm>
              <a:custGeom>
                <a:avLst/>
                <a:gdLst>
                  <a:gd name="T0" fmla="*/ 1282 w 1282"/>
                  <a:gd name="T1" fmla="*/ 59 h 59"/>
                  <a:gd name="T2" fmla="*/ 750 w 1282"/>
                  <a:gd name="T3" fmla="*/ 9 h 59"/>
                  <a:gd name="T4" fmla="*/ 315 w 1282"/>
                  <a:gd name="T5" fmla="*/ 21 h 59"/>
                  <a:gd name="T6" fmla="*/ 0 w 1282"/>
                  <a:gd name="T7" fmla="*/ 33 h 59"/>
                  <a:gd name="T8" fmla="*/ 441 w 1282"/>
                  <a:gd name="T9" fmla="*/ 18 h 59"/>
                  <a:gd name="T10" fmla="*/ 998 w 1282"/>
                  <a:gd name="T11" fmla="*/ 23 h 59"/>
                  <a:gd name="T12" fmla="*/ 1282 w 1282"/>
                  <a:gd name="T13" fmla="*/ 59 h 59"/>
                </a:gdLst>
                <a:ahLst/>
                <a:cxnLst>
                  <a:cxn ang="0">
                    <a:pos x="T0" y="T1"/>
                  </a:cxn>
                  <a:cxn ang="0">
                    <a:pos x="T2" y="T3"/>
                  </a:cxn>
                  <a:cxn ang="0">
                    <a:pos x="T4" y="T5"/>
                  </a:cxn>
                  <a:cxn ang="0">
                    <a:pos x="T6" y="T7"/>
                  </a:cxn>
                  <a:cxn ang="0">
                    <a:pos x="T8" y="T9"/>
                  </a:cxn>
                  <a:cxn ang="0">
                    <a:pos x="T10" y="T11"/>
                  </a:cxn>
                  <a:cxn ang="0">
                    <a:pos x="T12" y="T13"/>
                  </a:cxn>
                </a:cxnLst>
                <a:rect l="0" t="0" r="r" b="b"/>
                <a:pathLst>
                  <a:path w="1282" h="59">
                    <a:moveTo>
                      <a:pt x="1282" y="59"/>
                    </a:moveTo>
                    <a:cubicBezTo>
                      <a:pt x="1282" y="59"/>
                      <a:pt x="1105" y="17"/>
                      <a:pt x="750" y="9"/>
                    </a:cubicBezTo>
                    <a:cubicBezTo>
                      <a:pt x="716" y="8"/>
                      <a:pt x="495" y="12"/>
                      <a:pt x="315" y="21"/>
                    </a:cubicBezTo>
                    <a:cubicBezTo>
                      <a:pt x="107" y="30"/>
                      <a:pt x="0" y="33"/>
                      <a:pt x="0" y="33"/>
                    </a:cubicBezTo>
                    <a:cubicBezTo>
                      <a:pt x="441" y="18"/>
                      <a:pt x="441" y="18"/>
                      <a:pt x="441" y="18"/>
                    </a:cubicBezTo>
                    <a:cubicBezTo>
                      <a:pt x="441" y="18"/>
                      <a:pt x="761" y="0"/>
                      <a:pt x="998" y="23"/>
                    </a:cubicBezTo>
                    <a:cubicBezTo>
                      <a:pt x="1149" y="39"/>
                      <a:pt x="1241" y="51"/>
                      <a:pt x="1282" y="59"/>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6"/>
              <p:cNvSpPr>
                <a:spLocks/>
              </p:cNvSpPr>
              <p:nvPr/>
            </p:nvSpPr>
            <p:spPr bwMode="auto">
              <a:xfrm>
                <a:off x="854" y="2694"/>
                <a:ext cx="2594" cy="88"/>
              </a:xfrm>
              <a:custGeom>
                <a:avLst/>
                <a:gdLst>
                  <a:gd name="T0" fmla="*/ 1097 w 1097"/>
                  <a:gd name="T1" fmla="*/ 37 h 37"/>
                  <a:gd name="T2" fmla="*/ 524 w 1097"/>
                  <a:gd name="T3" fmla="*/ 14 h 37"/>
                  <a:gd name="T4" fmla="*/ 0 w 1097"/>
                  <a:gd name="T5" fmla="*/ 30 h 37"/>
                  <a:gd name="T6" fmla="*/ 504 w 1097"/>
                  <a:gd name="T7" fmla="*/ 17 h 37"/>
                  <a:gd name="T8" fmla="*/ 1097 w 1097"/>
                  <a:gd name="T9" fmla="*/ 37 h 37"/>
                </a:gdLst>
                <a:ahLst/>
                <a:cxnLst>
                  <a:cxn ang="0">
                    <a:pos x="T0" y="T1"/>
                  </a:cxn>
                  <a:cxn ang="0">
                    <a:pos x="T2" y="T3"/>
                  </a:cxn>
                  <a:cxn ang="0">
                    <a:pos x="T4" y="T5"/>
                  </a:cxn>
                  <a:cxn ang="0">
                    <a:pos x="T6" y="T7"/>
                  </a:cxn>
                  <a:cxn ang="0">
                    <a:pos x="T8" y="T9"/>
                  </a:cxn>
                </a:cxnLst>
                <a:rect l="0" t="0" r="r" b="b"/>
                <a:pathLst>
                  <a:path w="1097" h="37">
                    <a:moveTo>
                      <a:pt x="1097" y="37"/>
                    </a:moveTo>
                    <a:cubicBezTo>
                      <a:pt x="1097" y="37"/>
                      <a:pt x="852" y="0"/>
                      <a:pt x="524" y="14"/>
                    </a:cubicBezTo>
                    <a:cubicBezTo>
                      <a:pt x="401" y="17"/>
                      <a:pt x="0" y="30"/>
                      <a:pt x="0" y="30"/>
                    </a:cubicBezTo>
                    <a:cubicBezTo>
                      <a:pt x="504" y="17"/>
                      <a:pt x="504" y="17"/>
                      <a:pt x="504" y="17"/>
                    </a:cubicBezTo>
                    <a:cubicBezTo>
                      <a:pt x="504" y="17"/>
                      <a:pt x="928" y="7"/>
                      <a:pt x="1097" y="37"/>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7"/>
              <p:cNvSpPr>
                <a:spLocks/>
              </p:cNvSpPr>
              <p:nvPr/>
            </p:nvSpPr>
            <p:spPr bwMode="auto">
              <a:xfrm>
                <a:off x="73" y="2739"/>
                <a:ext cx="3658" cy="119"/>
              </a:xfrm>
              <a:custGeom>
                <a:avLst/>
                <a:gdLst>
                  <a:gd name="T0" fmla="*/ 0 w 1547"/>
                  <a:gd name="T1" fmla="*/ 27 h 50"/>
                  <a:gd name="T2" fmla="*/ 514 w 1547"/>
                  <a:gd name="T3" fmla="*/ 23 h 50"/>
                  <a:gd name="T4" fmla="*/ 1484 w 1547"/>
                  <a:gd name="T5" fmla="*/ 40 h 50"/>
                  <a:gd name="T6" fmla="*/ 1547 w 1547"/>
                  <a:gd name="T7" fmla="*/ 50 h 50"/>
                  <a:gd name="T8" fmla="*/ 1069 w 1547"/>
                  <a:gd name="T9" fmla="*/ 25 h 50"/>
                  <a:gd name="T10" fmla="*/ 604 w 1547"/>
                  <a:gd name="T11" fmla="*/ 28 h 50"/>
                  <a:gd name="T12" fmla="*/ 0 w 1547"/>
                  <a:gd name="T13" fmla="*/ 27 h 50"/>
                </a:gdLst>
                <a:ahLst/>
                <a:cxnLst>
                  <a:cxn ang="0">
                    <a:pos x="T0" y="T1"/>
                  </a:cxn>
                  <a:cxn ang="0">
                    <a:pos x="T2" y="T3"/>
                  </a:cxn>
                  <a:cxn ang="0">
                    <a:pos x="T4" y="T5"/>
                  </a:cxn>
                  <a:cxn ang="0">
                    <a:pos x="T6" y="T7"/>
                  </a:cxn>
                  <a:cxn ang="0">
                    <a:pos x="T8" y="T9"/>
                  </a:cxn>
                  <a:cxn ang="0">
                    <a:pos x="T10" y="T11"/>
                  </a:cxn>
                  <a:cxn ang="0">
                    <a:pos x="T12" y="T13"/>
                  </a:cxn>
                </a:cxnLst>
                <a:rect l="0" t="0" r="r" b="b"/>
                <a:pathLst>
                  <a:path w="1547" h="50">
                    <a:moveTo>
                      <a:pt x="0" y="27"/>
                    </a:moveTo>
                    <a:cubicBezTo>
                      <a:pt x="0" y="27"/>
                      <a:pt x="306" y="31"/>
                      <a:pt x="514" y="23"/>
                    </a:cubicBezTo>
                    <a:cubicBezTo>
                      <a:pt x="722" y="19"/>
                      <a:pt x="1088" y="0"/>
                      <a:pt x="1484" y="40"/>
                    </a:cubicBezTo>
                    <a:cubicBezTo>
                      <a:pt x="1547" y="50"/>
                      <a:pt x="1547" y="50"/>
                      <a:pt x="1547" y="50"/>
                    </a:cubicBezTo>
                    <a:cubicBezTo>
                      <a:pt x="1547" y="50"/>
                      <a:pt x="1416" y="26"/>
                      <a:pt x="1069" y="25"/>
                    </a:cubicBezTo>
                    <a:cubicBezTo>
                      <a:pt x="604" y="28"/>
                      <a:pt x="604" y="28"/>
                      <a:pt x="604" y="28"/>
                    </a:cubicBezTo>
                    <a:cubicBezTo>
                      <a:pt x="604" y="28"/>
                      <a:pt x="30" y="35"/>
                      <a:pt x="0" y="27"/>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8"/>
              <p:cNvSpPr>
                <a:spLocks/>
              </p:cNvSpPr>
              <p:nvPr/>
            </p:nvSpPr>
            <p:spPr bwMode="auto">
              <a:xfrm>
                <a:off x="3968" y="2623"/>
                <a:ext cx="3369" cy="175"/>
              </a:xfrm>
              <a:custGeom>
                <a:avLst/>
                <a:gdLst>
                  <a:gd name="T0" fmla="*/ 0 w 1425"/>
                  <a:gd name="T1" fmla="*/ 74 h 74"/>
                  <a:gd name="T2" fmla="*/ 751 w 1425"/>
                  <a:gd name="T3" fmla="*/ 20 h 74"/>
                  <a:gd name="T4" fmla="*/ 1425 w 1425"/>
                  <a:gd name="T5" fmla="*/ 55 h 74"/>
                  <a:gd name="T6" fmla="*/ 664 w 1425"/>
                  <a:gd name="T7" fmla="*/ 27 h 74"/>
                  <a:gd name="T8" fmla="*/ 0 w 1425"/>
                  <a:gd name="T9" fmla="*/ 74 h 74"/>
                </a:gdLst>
                <a:ahLst/>
                <a:cxnLst>
                  <a:cxn ang="0">
                    <a:pos x="T0" y="T1"/>
                  </a:cxn>
                  <a:cxn ang="0">
                    <a:pos x="T2" y="T3"/>
                  </a:cxn>
                  <a:cxn ang="0">
                    <a:pos x="T4" y="T5"/>
                  </a:cxn>
                  <a:cxn ang="0">
                    <a:pos x="T6" y="T7"/>
                  </a:cxn>
                  <a:cxn ang="0">
                    <a:pos x="T8" y="T9"/>
                  </a:cxn>
                </a:cxnLst>
                <a:rect l="0" t="0" r="r" b="b"/>
                <a:pathLst>
                  <a:path w="1425" h="74">
                    <a:moveTo>
                      <a:pt x="0" y="74"/>
                    </a:moveTo>
                    <a:cubicBezTo>
                      <a:pt x="0" y="74"/>
                      <a:pt x="266" y="0"/>
                      <a:pt x="751" y="20"/>
                    </a:cubicBezTo>
                    <a:cubicBezTo>
                      <a:pt x="1084" y="35"/>
                      <a:pt x="1425" y="55"/>
                      <a:pt x="1425" y="55"/>
                    </a:cubicBezTo>
                    <a:cubicBezTo>
                      <a:pt x="1425" y="55"/>
                      <a:pt x="808" y="27"/>
                      <a:pt x="664" y="27"/>
                    </a:cubicBezTo>
                    <a:cubicBezTo>
                      <a:pt x="517" y="27"/>
                      <a:pt x="294" y="19"/>
                      <a:pt x="0" y="74"/>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9"/>
              <p:cNvSpPr>
                <a:spLocks/>
              </p:cNvSpPr>
              <p:nvPr/>
            </p:nvSpPr>
            <p:spPr bwMode="auto">
              <a:xfrm>
                <a:off x="4095" y="2687"/>
                <a:ext cx="3245" cy="92"/>
              </a:xfrm>
              <a:custGeom>
                <a:avLst/>
                <a:gdLst>
                  <a:gd name="T0" fmla="*/ 0 w 1372"/>
                  <a:gd name="T1" fmla="*/ 39 h 39"/>
                  <a:gd name="T2" fmla="*/ 448 w 1372"/>
                  <a:gd name="T3" fmla="*/ 10 h 39"/>
                  <a:gd name="T4" fmla="*/ 1087 w 1372"/>
                  <a:gd name="T5" fmla="*/ 24 h 39"/>
                  <a:gd name="T6" fmla="*/ 1306 w 1372"/>
                  <a:gd name="T7" fmla="*/ 30 h 39"/>
                  <a:gd name="T8" fmla="*/ 1372 w 1372"/>
                  <a:gd name="T9" fmla="*/ 31 h 39"/>
                  <a:gd name="T10" fmla="*/ 719 w 1372"/>
                  <a:gd name="T11" fmla="*/ 17 h 39"/>
                  <a:gd name="T12" fmla="*/ 0 w 1372"/>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372" h="39">
                    <a:moveTo>
                      <a:pt x="0" y="39"/>
                    </a:moveTo>
                    <a:cubicBezTo>
                      <a:pt x="0" y="39"/>
                      <a:pt x="214" y="8"/>
                      <a:pt x="448" y="10"/>
                    </a:cubicBezTo>
                    <a:cubicBezTo>
                      <a:pt x="688" y="11"/>
                      <a:pt x="1087" y="24"/>
                      <a:pt x="1087" y="24"/>
                    </a:cubicBezTo>
                    <a:cubicBezTo>
                      <a:pt x="1306" y="30"/>
                      <a:pt x="1306" y="30"/>
                      <a:pt x="1306" y="30"/>
                    </a:cubicBezTo>
                    <a:cubicBezTo>
                      <a:pt x="1372" y="31"/>
                      <a:pt x="1372" y="31"/>
                      <a:pt x="1372" y="31"/>
                    </a:cubicBezTo>
                    <a:cubicBezTo>
                      <a:pt x="719" y="17"/>
                      <a:pt x="719" y="17"/>
                      <a:pt x="719" y="17"/>
                    </a:cubicBezTo>
                    <a:cubicBezTo>
                      <a:pt x="719" y="17"/>
                      <a:pt x="365" y="0"/>
                      <a:pt x="0" y="39"/>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0"/>
              <p:cNvSpPr>
                <a:spLocks/>
              </p:cNvSpPr>
              <p:nvPr/>
            </p:nvSpPr>
            <p:spPr bwMode="auto">
              <a:xfrm>
                <a:off x="4311" y="2730"/>
                <a:ext cx="2612" cy="38"/>
              </a:xfrm>
              <a:custGeom>
                <a:avLst/>
                <a:gdLst>
                  <a:gd name="T0" fmla="*/ 0 w 1105"/>
                  <a:gd name="T1" fmla="*/ 16 h 16"/>
                  <a:gd name="T2" fmla="*/ 392 w 1105"/>
                  <a:gd name="T3" fmla="*/ 2 h 16"/>
                  <a:gd name="T4" fmla="*/ 1105 w 1105"/>
                  <a:gd name="T5" fmla="*/ 13 h 16"/>
                  <a:gd name="T6" fmla="*/ 372 w 1105"/>
                  <a:gd name="T7" fmla="*/ 7 h 16"/>
                  <a:gd name="T8" fmla="*/ 0 w 1105"/>
                  <a:gd name="T9" fmla="*/ 16 h 16"/>
                </a:gdLst>
                <a:ahLst/>
                <a:cxnLst>
                  <a:cxn ang="0">
                    <a:pos x="T0" y="T1"/>
                  </a:cxn>
                  <a:cxn ang="0">
                    <a:pos x="T2" y="T3"/>
                  </a:cxn>
                  <a:cxn ang="0">
                    <a:pos x="T4" y="T5"/>
                  </a:cxn>
                  <a:cxn ang="0">
                    <a:pos x="T6" y="T7"/>
                  </a:cxn>
                  <a:cxn ang="0">
                    <a:pos x="T8" y="T9"/>
                  </a:cxn>
                </a:cxnLst>
                <a:rect l="0" t="0" r="r" b="b"/>
                <a:pathLst>
                  <a:path w="1105" h="16">
                    <a:moveTo>
                      <a:pt x="0" y="16"/>
                    </a:moveTo>
                    <a:cubicBezTo>
                      <a:pt x="0" y="16"/>
                      <a:pt x="207" y="0"/>
                      <a:pt x="392" y="2"/>
                    </a:cubicBezTo>
                    <a:cubicBezTo>
                      <a:pt x="577" y="3"/>
                      <a:pt x="1105" y="13"/>
                      <a:pt x="1105" y="13"/>
                    </a:cubicBezTo>
                    <a:cubicBezTo>
                      <a:pt x="372" y="7"/>
                      <a:pt x="372" y="7"/>
                      <a:pt x="372" y="7"/>
                    </a:cubicBezTo>
                    <a:cubicBezTo>
                      <a:pt x="372" y="7"/>
                      <a:pt x="48" y="9"/>
                      <a:pt x="0" y="16"/>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1"/>
              <p:cNvSpPr>
                <a:spLocks/>
              </p:cNvSpPr>
              <p:nvPr/>
            </p:nvSpPr>
            <p:spPr bwMode="auto">
              <a:xfrm>
                <a:off x="4006" y="2777"/>
                <a:ext cx="2991" cy="85"/>
              </a:xfrm>
              <a:custGeom>
                <a:avLst/>
                <a:gdLst>
                  <a:gd name="T0" fmla="*/ 0 w 1265"/>
                  <a:gd name="T1" fmla="*/ 36 h 36"/>
                  <a:gd name="T2" fmla="*/ 1265 w 1265"/>
                  <a:gd name="T3" fmla="*/ 22 h 36"/>
                  <a:gd name="T4" fmla="*/ 912 w 1265"/>
                  <a:gd name="T5" fmla="*/ 25 h 36"/>
                  <a:gd name="T6" fmla="*/ 315 w 1265"/>
                  <a:gd name="T7" fmla="*/ 28 h 36"/>
                  <a:gd name="T8" fmla="*/ 0 w 1265"/>
                  <a:gd name="T9" fmla="*/ 36 h 36"/>
                </a:gdLst>
                <a:ahLst/>
                <a:cxnLst>
                  <a:cxn ang="0">
                    <a:pos x="T0" y="T1"/>
                  </a:cxn>
                  <a:cxn ang="0">
                    <a:pos x="T2" y="T3"/>
                  </a:cxn>
                  <a:cxn ang="0">
                    <a:pos x="T4" y="T5"/>
                  </a:cxn>
                  <a:cxn ang="0">
                    <a:pos x="T6" y="T7"/>
                  </a:cxn>
                  <a:cxn ang="0">
                    <a:pos x="T8" y="T9"/>
                  </a:cxn>
                </a:cxnLst>
                <a:rect l="0" t="0" r="r" b="b"/>
                <a:pathLst>
                  <a:path w="1265" h="36">
                    <a:moveTo>
                      <a:pt x="0" y="36"/>
                    </a:moveTo>
                    <a:cubicBezTo>
                      <a:pt x="0" y="36"/>
                      <a:pt x="445" y="0"/>
                      <a:pt x="1265" y="22"/>
                    </a:cubicBezTo>
                    <a:cubicBezTo>
                      <a:pt x="912" y="25"/>
                      <a:pt x="912" y="25"/>
                      <a:pt x="912" y="25"/>
                    </a:cubicBezTo>
                    <a:cubicBezTo>
                      <a:pt x="315" y="28"/>
                      <a:pt x="315" y="28"/>
                      <a:pt x="315" y="28"/>
                    </a:cubicBezTo>
                    <a:lnTo>
                      <a:pt x="0" y="36"/>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2"/>
              <p:cNvSpPr>
                <a:spLocks/>
              </p:cNvSpPr>
              <p:nvPr/>
            </p:nvSpPr>
            <p:spPr bwMode="auto">
              <a:xfrm>
                <a:off x="3866" y="1770"/>
                <a:ext cx="3360" cy="1038"/>
              </a:xfrm>
              <a:custGeom>
                <a:avLst/>
                <a:gdLst>
                  <a:gd name="T0" fmla="*/ 0 w 1421"/>
                  <a:gd name="T1" fmla="*/ 437 h 438"/>
                  <a:gd name="T2" fmla="*/ 8 w 1421"/>
                  <a:gd name="T3" fmla="*/ 431 h 438"/>
                  <a:gd name="T4" fmla="*/ 11 w 1421"/>
                  <a:gd name="T5" fmla="*/ 429 h 438"/>
                  <a:gd name="T6" fmla="*/ 28 w 1421"/>
                  <a:gd name="T7" fmla="*/ 416 h 438"/>
                  <a:gd name="T8" fmla="*/ 66 w 1421"/>
                  <a:gd name="T9" fmla="*/ 383 h 438"/>
                  <a:gd name="T10" fmla="*/ 95 w 1421"/>
                  <a:gd name="T11" fmla="*/ 360 h 438"/>
                  <a:gd name="T12" fmla="*/ 355 w 1421"/>
                  <a:gd name="T13" fmla="*/ 220 h 438"/>
                  <a:gd name="T14" fmla="*/ 913 w 1421"/>
                  <a:gd name="T15" fmla="*/ 66 h 438"/>
                  <a:gd name="T16" fmla="*/ 1377 w 1421"/>
                  <a:gd name="T17" fmla="*/ 0 h 438"/>
                  <a:gd name="T18" fmla="*/ 1421 w 1421"/>
                  <a:gd name="T19" fmla="*/ 52 h 438"/>
                  <a:gd name="T20" fmla="*/ 1 w 1421"/>
                  <a:gd name="T21" fmla="*/ 43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1" h="438">
                    <a:moveTo>
                      <a:pt x="0" y="437"/>
                    </a:moveTo>
                    <a:cubicBezTo>
                      <a:pt x="0" y="438"/>
                      <a:pt x="5" y="433"/>
                      <a:pt x="8" y="431"/>
                    </a:cubicBezTo>
                    <a:cubicBezTo>
                      <a:pt x="11" y="429"/>
                      <a:pt x="11" y="429"/>
                      <a:pt x="11" y="429"/>
                    </a:cubicBezTo>
                    <a:cubicBezTo>
                      <a:pt x="23" y="420"/>
                      <a:pt x="28" y="416"/>
                      <a:pt x="28" y="416"/>
                    </a:cubicBezTo>
                    <a:cubicBezTo>
                      <a:pt x="66" y="383"/>
                      <a:pt x="66" y="383"/>
                      <a:pt x="66" y="383"/>
                    </a:cubicBezTo>
                    <a:cubicBezTo>
                      <a:pt x="95" y="360"/>
                      <a:pt x="95" y="360"/>
                      <a:pt x="95" y="360"/>
                    </a:cubicBezTo>
                    <a:cubicBezTo>
                      <a:pt x="179" y="296"/>
                      <a:pt x="299" y="243"/>
                      <a:pt x="355" y="220"/>
                    </a:cubicBezTo>
                    <a:cubicBezTo>
                      <a:pt x="536" y="149"/>
                      <a:pt x="689" y="114"/>
                      <a:pt x="913" y="66"/>
                    </a:cubicBezTo>
                    <a:cubicBezTo>
                      <a:pt x="1137" y="18"/>
                      <a:pt x="1377" y="0"/>
                      <a:pt x="1377" y="0"/>
                    </a:cubicBezTo>
                    <a:cubicBezTo>
                      <a:pt x="1421" y="52"/>
                      <a:pt x="1421" y="52"/>
                      <a:pt x="1421" y="52"/>
                    </a:cubicBezTo>
                    <a:cubicBezTo>
                      <a:pt x="1421" y="52"/>
                      <a:pt x="502" y="55"/>
                      <a:pt x="1" y="437"/>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3"/>
              <p:cNvSpPr>
                <a:spLocks/>
              </p:cNvSpPr>
              <p:nvPr/>
            </p:nvSpPr>
            <p:spPr bwMode="auto">
              <a:xfrm>
                <a:off x="513" y="1737"/>
                <a:ext cx="3353" cy="1068"/>
              </a:xfrm>
              <a:custGeom>
                <a:avLst/>
                <a:gdLst>
                  <a:gd name="T0" fmla="*/ 42 w 1418"/>
                  <a:gd name="T1" fmla="*/ 0 h 451"/>
                  <a:gd name="T2" fmla="*/ 0 w 1418"/>
                  <a:gd name="T3" fmla="*/ 57 h 451"/>
                  <a:gd name="T4" fmla="*/ 1418 w 1418"/>
                  <a:gd name="T5" fmla="*/ 451 h 451"/>
                  <a:gd name="T6" fmla="*/ 42 w 1418"/>
                  <a:gd name="T7" fmla="*/ 0 h 451"/>
                </a:gdLst>
                <a:ahLst/>
                <a:cxnLst>
                  <a:cxn ang="0">
                    <a:pos x="T0" y="T1"/>
                  </a:cxn>
                  <a:cxn ang="0">
                    <a:pos x="T2" y="T3"/>
                  </a:cxn>
                  <a:cxn ang="0">
                    <a:pos x="T4" y="T5"/>
                  </a:cxn>
                  <a:cxn ang="0">
                    <a:pos x="T6" y="T7"/>
                  </a:cxn>
                </a:cxnLst>
                <a:rect l="0" t="0" r="r" b="b"/>
                <a:pathLst>
                  <a:path w="1418" h="451">
                    <a:moveTo>
                      <a:pt x="42" y="0"/>
                    </a:moveTo>
                    <a:cubicBezTo>
                      <a:pt x="0" y="57"/>
                      <a:pt x="0" y="57"/>
                      <a:pt x="0" y="57"/>
                    </a:cubicBezTo>
                    <a:cubicBezTo>
                      <a:pt x="0" y="57"/>
                      <a:pt x="930" y="155"/>
                      <a:pt x="1418" y="451"/>
                    </a:cubicBezTo>
                    <a:cubicBezTo>
                      <a:pt x="1375" y="410"/>
                      <a:pt x="1156" y="166"/>
                      <a:pt x="42"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4"/>
              <p:cNvSpPr>
                <a:spLocks/>
              </p:cNvSpPr>
              <p:nvPr/>
            </p:nvSpPr>
            <p:spPr bwMode="auto">
              <a:xfrm>
                <a:off x="553" y="982"/>
                <a:ext cx="3323" cy="1823"/>
              </a:xfrm>
              <a:custGeom>
                <a:avLst/>
                <a:gdLst>
                  <a:gd name="T0" fmla="*/ 1335 w 1405"/>
                  <a:gd name="T1" fmla="*/ 454 h 770"/>
                  <a:gd name="T2" fmla="*/ 180 w 1405"/>
                  <a:gd name="T3" fmla="*/ 0 h 770"/>
                  <a:gd name="T4" fmla="*/ 136 w 1405"/>
                  <a:gd name="T5" fmla="*/ 86 h 770"/>
                  <a:gd name="T6" fmla="*/ 0 w 1405"/>
                  <a:gd name="T7" fmla="*/ 317 h 770"/>
                  <a:gd name="T8" fmla="*/ 526 w 1405"/>
                  <a:gd name="T9" fmla="*/ 423 h 770"/>
                  <a:gd name="T10" fmla="*/ 1094 w 1405"/>
                  <a:gd name="T11" fmla="*/ 588 h 770"/>
                  <a:gd name="T12" fmla="*/ 1402 w 1405"/>
                  <a:gd name="T13" fmla="*/ 770 h 770"/>
                  <a:gd name="T14" fmla="*/ 1335 w 1405"/>
                  <a:gd name="T15" fmla="*/ 454 h 7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5" h="770">
                    <a:moveTo>
                      <a:pt x="1335" y="454"/>
                    </a:moveTo>
                    <a:cubicBezTo>
                      <a:pt x="1105" y="16"/>
                      <a:pt x="180" y="0"/>
                      <a:pt x="180" y="0"/>
                    </a:cubicBezTo>
                    <a:cubicBezTo>
                      <a:pt x="136" y="86"/>
                      <a:pt x="136" y="86"/>
                      <a:pt x="136" y="86"/>
                    </a:cubicBezTo>
                    <a:cubicBezTo>
                      <a:pt x="0" y="317"/>
                      <a:pt x="0" y="317"/>
                      <a:pt x="0" y="317"/>
                    </a:cubicBezTo>
                    <a:cubicBezTo>
                      <a:pt x="0" y="317"/>
                      <a:pt x="442" y="405"/>
                      <a:pt x="526" y="423"/>
                    </a:cubicBezTo>
                    <a:cubicBezTo>
                      <a:pt x="585" y="436"/>
                      <a:pt x="857" y="493"/>
                      <a:pt x="1094" y="588"/>
                    </a:cubicBezTo>
                    <a:cubicBezTo>
                      <a:pt x="1318" y="693"/>
                      <a:pt x="1402" y="770"/>
                      <a:pt x="1402" y="770"/>
                    </a:cubicBezTo>
                    <a:cubicBezTo>
                      <a:pt x="1402" y="770"/>
                      <a:pt x="1405" y="744"/>
                      <a:pt x="1335" y="454"/>
                    </a:cubicBezTo>
                    <a:close/>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5"/>
              <p:cNvSpPr>
                <a:spLocks/>
              </p:cNvSpPr>
              <p:nvPr/>
            </p:nvSpPr>
            <p:spPr bwMode="auto">
              <a:xfrm>
                <a:off x="3696" y="1043"/>
                <a:ext cx="3516" cy="1765"/>
              </a:xfrm>
              <a:custGeom>
                <a:avLst/>
                <a:gdLst>
                  <a:gd name="T0" fmla="*/ 1480 w 1487"/>
                  <a:gd name="T1" fmla="*/ 309 h 745"/>
                  <a:gd name="T2" fmla="*/ 1486 w 1487"/>
                  <a:gd name="T3" fmla="*/ 302 h 745"/>
                  <a:gd name="T4" fmla="*/ 1464 w 1487"/>
                  <a:gd name="T5" fmla="*/ 277 h 745"/>
                  <a:gd name="T6" fmla="*/ 1466 w 1487"/>
                  <a:gd name="T7" fmla="*/ 277 h 745"/>
                  <a:gd name="T8" fmla="*/ 1448 w 1487"/>
                  <a:gd name="T9" fmla="*/ 263 h 745"/>
                  <a:gd name="T10" fmla="*/ 1403 w 1487"/>
                  <a:gd name="T11" fmla="*/ 225 h 745"/>
                  <a:gd name="T12" fmla="*/ 1402 w 1487"/>
                  <a:gd name="T13" fmla="*/ 226 h 745"/>
                  <a:gd name="T14" fmla="*/ 1117 w 1487"/>
                  <a:gd name="T15" fmla="*/ 0 h 745"/>
                  <a:gd name="T16" fmla="*/ 0 w 1487"/>
                  <a:gd name="T17" fmla="*/ 417 h 745"/>
                  <a:gd name="T18" fmla="*/ 72 w 1487"/>
                  <a:gd name="T19" fmla="*/ 744 h 745"/>
                  <a:gd name="T20" fmla="*/ 80 w 1487"/>
                  <a:gd name="T21" fmla="*/ 738 h 745"/>
                  <a:gd name="T22" fmla="*/ 83 w 1487"/>
                  <a:gd name="T23" fmla="*/ 736 h 745"/>
                  <a:gd name="T24" fmla="*/ 100 w 1487"/>
                  <a:gd name="T25" fmla="*/ 723 h 745"/>
                  <a:gd name="T26" fmla="*/ 138 w 1487"/>
                  <a:gd name="T27" fmla="*/ 690 h 745"/>
                  <a:gd name="T28" fmla="*/ 167 w 1487"/>
                  <a:gd name="T29" fmla="*/ 667 h 745"/>
                  <a:gd name="T30" fmla="*/ 427 w 1487"/>
                  <a:gd name="T31" fmla="*/ 527 h 745"/>
                  <a:gd name="T32" fmla="*/ 985 w 1487"/>
                  <a:gd name="T33" fmla="*/ 373 h 745"/>
                  <a:gd name="T34" fmla="*/ 1480 w 1487"/>
                  <a:gd name="T35" fmla="*/ 309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87" h="745">
                    <a:moveTo>
                      <a:pt x="1480" y="309"/>
                    </a:moveTo>
                    <a:cubicBezTo>
                      <a:pt x="1485" y="309"/>
                      <a:pt x="1487" y="307"/>
                      <a:pt x="1486" y="302"/>
                    </a:cubicBezTo>
                    <a:cubicBezTo>
                      <a:pt x="1482" y="295"/>
                      <a:pt x="1473" y="287"/>
                      <a:pt x="1464" y="277"/>
                    </a:cubicBezTo>
                    <a:cubicBezTo>
                      <a:pt x="1465" y="277"/>
                      <a:pt x="1466" y="277"/>
                      <a:pt x="1466" y="277"/>
                    </a:cubicBezTo>
                    <a:cubicBezTo>
                      <a:pt x="1466" y="277"/>
                      <a:pt x="1466" y="277"/>
                      <a:pt x="1448" y="263"/>
                    </a:cubicBezTo>
                    <a:cubicBezTo>
                      <a:pt x="1426" y="243"/>
                      <a:pt x="1403" y="225"/>
                      <a:pt x="1403" y="225"/>
                    </a:cubicBezTo>
                    <a:cubicBezTo>
                      <a:pt x="1403" y="225"/>
                      <a:pt x="1403" y="225"/>
                      <a:pt x="1402" y="226"/>
                    </a:cubicBezTo>
                    <a:cubicBezTo>
                      <a:pt x="1356" y="188"/>
                      <a:pt x="1253" y="110"/>
                      <a:pt x="1117" y="0"/>
                    </a:cubicBezTo>
                    <a:cubicBezTo>
                      <a:pt x="73" y="22"/>
                      <a:pt x="0" y="417"/>
                      <a:pt x="0" y="417"/>
                    </a:cubicBezTo>
                    <a:cubicBezTo>
                      <a:pt x="0" y="417"/>
                      <a:pt x="7" y="422"/>
                      <a:pt x="72" y="744"/>
                    </a:cubicBezTo>
                    <a:cubicBezTo>
                      <a:pt x="72" y="745"/>
                      <a:pt x="77" y="740"/>
                      <a:pt x="80" y="738"/>
                    </a:cubicBezTo>
                    <a:cubicBezTo>
                      <a:pt x="83" y="736"/>
                      <a:pt x="83" y="736"/>
                      <a:pt x="83" y="736"/>
                    </a:cubicBezTo>
                    <a:cubicBezTo>
                      <a:pt x="95" y="727"/>
                      <a:pt x="100" y="723"/>
                      <a:pt x="100" y="723"/>
                    </a:cubicBezTo>
                    <a:cubicBezTo>
                      <a:pt x="138" y="690"/>
                      <a:pt x="138" y="690"/>
                      <a:pt x="138" y="690"/>
                    </a:cubicBezTo>
                    <a:cubicBezTo>
                      <a:pt x="167" y="667"/>
                      <a:pt x="167" y="667"/>
                      <a:pt x="167" y="667"/>
                    </a:cubicBezTo>
                    <a:cubicBezTo>
                      <a:pt x="251" y="603"/>
                      <a:pt x="371" y="550"/>
                      <a:pt x="427" y="527"/>
                    </a:cubicBezTo>
                    <a:cubicBezTo>
                      <a:pt x="608" y="456"/>
                      <a:pt x="761" y="421"/>
                      <a:pt x="985" y="373"/>
                    </a:cubicBezTo>
                    <a:cubicBezTo>
                      <a:pt x="1209" y="325"/>
                      <a:pt x="1480" y="309"/>
                      <a:pt x="1480" y="309"/>
                    </a:cubicBezTo>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9" name="文本框 48"/>
          <p:cNvSpPr txBox="1"/>
          <p:nvPr/>
        </p:nvSpPr>
        <p:spPr>
          <a:xfrm>
            <a:off x="1120702" y="1279353"/>
            <a:ext cx="6774035" cy="1600438"/>
          </a:xfrm>
          <a:prstGeom prst="rect">
            <a:avLst/>
          </a:prstGeom>
          <a:noFill/>
        </p:spPr>
        <p:txBody>
          <a:bodyPr wrap="square" rtlCol="0">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600" spc="600" dirty="0" smtClean="0">
                <a:solidFill>
                  <a:schemeClr val="tx1">
                    <a:lumMod val="65000"/>
                    <a:lumOff val="35000"/>
                  </a:schemeClr>
                </a:solidFill>
                <a:latin typeface="微软雅黑" panose="020B0503020204020204" pitchFamily="34" charset="-122"/>
                <a:ea typeface="微软雅黑" panose="020B0503020204020204" pitchFamily="34" charset="-122"/>
              </a:rPr>
              <a:t>回顾这一年</a:t>
            </a:r>
            <a:r>
              <a:rPr lang="zh-CN" altLang="en-US" sz="1600" spc="600" dirty="0">
                <a:solidFill>
                  <a:schemeClr val="tx1">
                    <a:lumMod val="65000"/>
                    <a:lumOff val="35000"/>
                  </a:schemeClr>
                </a:solidFill>
                <a:latin typeface="微软雅黑" panose="020B0503020204020204" pitchFamily="34" charset="-122"/>
                <a:ea typeface="微软雅黑" panose="020B0503020204020204" pitchFamily="34" charset="-122"/>
              </a:rPr>
              <a:t>来的工作，我</a:t>
            </a:r>
            <a:r>
              <a:rPr lang="zh-CN" altLang="en-US" sz="1600" spc="600" dirty="0" smtClean="0">
                <a:solidFill>
                  <a:schemeClr val="tx1">
                    <a:lumMod val="65000"/>
                    <a:lumOff val="35000"/>
                  </a:schemeClr>
                </a:solidFill>
                <a:latin typeface="微软雅黑" panose="020B0503020204020204" pitchFamily="34" charset="-122"/>
                <a:ea typeface="微软雅黑" panose="020B0503020204020204" pitchFamily="34" charset="-122"/>
              </a:rPr>
              <a:t>在公司领导</a:t>
            </a:r>
            <a:r>
              <a:rPr lang="zh-CN" altLang="en-US" sz="1600" spc="600" dirty="0">
                <a:solidFill>
                  <a:schemeClr val="tx1">
                    <a:lumMod val="65000"/>
                    <a:lumOff val="35000"/>
                  </a:schemeClr>
                </a:solidFill>
                <a:latin typeface="微软雅黑" panose="020B0503020204020204" pitchFamily="34" charset="-122"/>
                <a:ea typeface="微软雅黑" panose="020B0503020204020204" pitchFamily="34" charset="-122"/>
              </a:rPr>
              <a:t>及各位同事的支持与帮助下，</a:t>
            </a:r>
            <a:r>
              <a:rPr lang="zh-CN" altLang="en-US" sz="1600" spc="600" dirty="0" smtClean="0">
                <a:solidFill>
                  <a:schemeClr val="tx1">
                    <a:lumMod val="65000"/>
                    <a:lumOff val="35000"/>
                  </a:schemeClr>
                </a:solidFill>
                <a:latin typeface="微软雅黑" panose="020B0503020204020204" pitchFamily="34" charset="-122"/>
                <a:ea typeface="微软雅黑" panose="020B0503020204020204" pitchFamily="34" charset="-122"/>
              </a:rPr>
              <a:t>严格要求</a:t>
            </a:r>
            <a:r>
              <a:rPr lang="zh-CN" altLang="en-US" sz="1600" spc="600" dirty="0">
                <a:solidFill>
                  <a:schemeClr val="tx1">
                    <a:lumMod val="65000"/>
                    <a:lumOff val="35000"/>
                  </a:schemeClr>
                </a:solidFill>
                <a:latin typeface="微软雅黑" panose="020B0503020204020204" pitchFamily="34" charset="-122"/>
                <a:ea typeface="微软雅黑" panose="020B0503020204020204" pitchFamily="34" charset="-122"/>
              </a:rPr>
              <a:t>自己，</a:t>
            </a:r>
            <a:r>
              <a:rPr lang="zh-CN" altLang="en-US" sz="1600" spc="600" dirty="0" smtClean="0">
                <a:solidFill>
                  <a:schemeClr val="tx1">
                    <a:lumMod val="65000"/>
                    <a:lumOff val="35000"/>
                  </a:schemeClr>
                </a:solidFill>
                <a:latin typeface="微软雅黑" panose="020B0503020204020204" pitchFamily="34" charset="-122"/>
                <a:ea typeface="微软雅黑" panose="020B0503020204020204" pitchFamily="34" charset="-122"/>
              </a:rPr>
              <a:t>按照公司的</a:t>
            </a:r>
            <a:r>
              <a:rPr lang="zh-CN" altLang="en-US" sz="1600" spc="600" dirty="0">
                <a:solidFill>
                  <a:schemeClr val="tx1">
                    <a:lumMod val="65000"/>
                    <a:lumOff val="35000"/>
                  </a:schemeClr>
                </a:solidFill>
                <a:latin typeface="微软雅黑" panose="020B0503020204020204" pitchFamily="34" charset="-122"/>
                <a:ea typeface="微软雅黑" panose="020B0503020204020204" pitchFamily="34" charset="-122"/>
              </a:rPr>
              <a:t>要求，较好地完成了自己的本职工作。</a:t>
            </a:r>
            <a:r>
              <a:rPr lang="zh-CN" altLang="en-US" sz="1600" spc="600" dirty="0" smtClean="0">
                <a:solidFill>
                  <a:schemeClr val="tx1">
                    <a:lumMod val="65000"/>
                    <a:lumOff val="35000"/>
                  </a:schemeClr>
                </a:solidFill>
                <a:latin typeface="微软雅黑" panose="020B0503020204020204" pitchFamily="34" charset="-122"/>
                <a:ea typeface="微软雅黑" panose="020B0503020204020204" pitchFamily="34" charset="-122"/>
              </a:rPr>
              <a:t>通过一年来的学习</a:t>
            </a:r>
            <a:r>
              <a:rPr lang="zh-CN" altLang="en-US" sz="1600" spc="600" dirty="0">
                <a:solidFill>
                  <a:schemeClr val="tx1">
                    <a:lumMod val="65000"/>
                    <a:lumOff val="35000"/>
                  </a:schemeClr>
                </a:solidFill>
                <a:latin typeface="微软雅黑" panose="020B0503020204020204" pitchFamily="34" charset="-122"/>
                <a:ea typeface="微软雅黑" panose="020B0503020204020204" pitchFamily="34" charset="-122"/>
              </a:rPr>
              <a:t>与工作，工作模式上有了新的突破，工作方式有了较大的改变</a:t>
            </a:r>
            <a:r>
              <a:rPr lang="zh-CN" altLang="en-US" sz="1600" spc="600" dirty="0" smtClean="0">
                <a:solidFill>
                  <a:schemeClr val="tx1">
                    <a:lumMod val="65000"/>
                    <a:lumOff val="35000"/>
                  </a:schemeClr>
                </a:solidFill>
                <a:latin typeface="微软雅黑" panose="020B0503020204020204" pitchFamily="34" charset="-122"/>
                <a:ea typeface="微软雅黑" panose="020B0503020204020204" pitchFamily="34" charset="-122"/>
              </a:rPr>
              <a:t>，以下针对一年来的工作进行总结以及对未来的工作进一步规划</a:t>
            </a:r>
            <a:r>
              <a:rPr lang="en-US" altLang="zh-CN" sz="1600" spc="6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600" spc="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2"/>
          <p:cNvSpPr/>
          <p:nvPr>
            <p:custDataLst>
              <p:tags r:id="rId1"/>
            </p:custDataLst>
          </p:nvPr>
        </p:nvSpPr>
        <p:spPr>
          <a:xfrm>
            <a:off x="6095541" y="106688"/>
            <a:ext cx="765377" cy="756534"/>
          </a:xfrm>
          <a:prstGeom prst="ellipse">
            <a:avLst/>
          </a:prstGeom>
          <a:solidFill>
            <a:srgbClr val="E60012"/>
          </a:soli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prstClr val="white"/>
              </a:solidFill>
              <a:sym typeface="+mn-lt"/>
            </a:endParaRPr>
          </a:p>
        </p:txBody>
      </p:sp>
      <p:sp>
        <p:nvSpPr>
          <p:cNvPr id="51" name="1"/>
          <p:cNvSpPr/>
          <p:nvPr>
            <p:custDataLst>
              <p:tags r:id="rId2"/>
            </p:custDataLst>
          </p:nvPr>
        </p:nvSpPr>
        <p:spPr>
          <a:xfrm>
            <a:off x="5369884" y="-257616"/>
            <a:ext cx="520817" cy="520817"/>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prstClr val="white"/>
              </a:solidFill>
              <a:sym typeface="+mn-lt"/>
            </a:endParaRPr>
          </a:p>
        </p:txBody>
      </p:sp>
      <p:sp>
        <p:nvSpPr>
          <p:cNvPr id="52" name="3"/>
          <p:cNvSpPr/>
          <p:nvPr>
            <p:custDataLst>
              <p:tags r:id="rId3"/>
            </p:custDataLst>
          </p:nvPr>
        </p:nvSpPr>
        <p:spPr>
          <a:xfrm>
            <a:off x="6937365" y="-544405"/>
            <a:ext cx="947414" cy="936468"/>
          </a:xfrm>
          <a:prstGeom prst="ellipse">
            <a:avLst/>
          </a:prstGeom>
          <a:solidFill>
            <a:srgbClr val="E60012"/>
          </a:soli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prstClr val="white"/>
              </a:solidFill>
              <a:sym typeface="+mn-lt"/>
            </a:endParaRPr>
          </a:p>
        </p:txBody>
      </p:sp>
      <p:sp>
        <p:nvSpPr>
          <p:cNvPr id="53" name="4"/>
          <p:cNvSpPr/>
          <p:nvPr>
            <p:custDataLst>
              <p:tags r:id="rId4"/>
            </p:custDataLst>
          </p:nvPr>
        </p:nvSpPr>
        <p:spPr>
          <a:xfrm>
            <a:off x="8077191" y="-92430"/>
            <a:ext cx="596669" cy="589775"/>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prstClr val="white"/>
              </a:solidFill>
              <a:sym typeface="+mn-lt"/>
            </a:endParaRPr>
          </a:p>
        </p:txBody>
      </p:sp>
      <p:sp>
        <p:nvSpPr>
          <p:cNvPr id="54" name="6"/>
          <p:cNvSpPr/>
          <p:nvPr>
            <p:custDataLst>
              <p:tags r:id="rId5"/>
            </p:custDataLst>
          </p:nvPr>
        </p:nvSpPr>
        <p:spPr>
          <a:xfrm>
            <a:off x="8894619" y="-482910"/>
            <a:ext cx="722005" cy="713663"/>
          </a:xfrm>
          <a:prstGeom prst="ellipse">
            <a:avLst/>
          </a:prstGeom>
          <a:solidFill>
            <a:srgbClr val="E60012"/>
          </a:soli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prstClr val="white"/>
              </a:solidFill>
              <a:sym typeface="+mn-lt"/>
            </a:endParaRPr>
          </a:p>
        </p:txBody>
      </p:sp>
      <p:sp>
        <p:nvSpPr>
          <p:cNvPr id="55" name="5"/>
          <p:cNvSpPr/>
          <p:nvPr>
            <p:custDataLst>
              <p:tags r:id="rId6"/>
            </p:custDataLst>
          </p:nvPr>
        </p:nvSpPr>
        <p:spPr>
          <a:xfrm>
            <a:off x="8745448" y="451414"/>
            <a:ext cx="195306" cy="195306"/>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prstClr val="white"/>
              </a:solidFill>
              <a:sym typeface="+mn-lt"/>
            </a:endParaRPr>
          </a:p>
        </p:txBody>
      </p:sp>
      <p:sp>
        <p:nvSpPr>
          <p:cNvPr id="56" name="8"/>
          <p:cNvSpPr/>
          <p:nvPr>
            <p:custDataLst>
              <p:tags r:id="rId7"/>
            </p:custDataLst>
          </p:nvPr>
        </p:nvSpPr>
        <p:spPr>
          <a:xfrm flipH="1">
            <a:off x="2481338" y="5018348"/>
            <a:ext cx="765377" cy="756534"/>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prstClr val="white"/>
              </a:solidFill>
              <a:sym typeface="+mn-lt"/>
            </a:endParaRPr>
          </a:p>
        </p:txBody>
      </p:sp>
      <p:sp>
        <p:nvSpPr>
          <p:cNvPr id="57" name="7"/>
          <p:cNvSpPr/>
          <p:nvPr>
            <p:custDataLst>
              <p:tags r:id="rId8"/>
            </p:custDataLst>
          </p:nvPr>
        </p:nvSpPr>
        <p:spPr>
          <a:xfrm flipH="1">
            <a:off x="3451547" y="4830572"/>
            <a:ext cx="520817" cy="520817"/>
          </a:xfrm>
          <a:prstGeom prst="ellipse">
            <a:avLst/>
          </a:prstGeom>
          <a:solidFill>
            <a:srgbClr val="E60012"/>
          </a:soli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prstClr val="white"/>
              </a:solidFill>
              <a:sym typeface="+mn-lt"/>
            </a:endParaRPr>
          </a:p>
        </p:txBody>
      </p:sp>
      <p:sp>
        <p:nvSpPr>
          <p:cNvPr id="58" name="9"/>
          <p:cNvSpPr/>
          <p:nvPr>
            <p:custDataLst>
              <p:tags r:id="rId9"/>
            </p:custDataLst>
          </p:nvPr>
        </p:nvSpPr>
        <p:spPr>
          <a:xfrm flipH="1">
            <a:off x="1457460" y="4543779"/>
            <a:ext cx="947414" cy="936468"/>
          </a:xfrm>
          <a:prstGeom prst="ellipse">
            <a:avLst/>
          </a:prstGeom>
          <a:solidFill>
            <a:srgbClr val="E60012"/>
          </a:soli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prstClr val="white"/>
              </a:solidFill>
              <a:sym typeface="+mn-lt"/>
            </a:endParaRPr>
          </a:p>
        </p:txBody>
      </p:sp>
      <p:sp>
        <p:nvSpPr>
          <p:cNvPr id="59" name="9"/>
          <p:cNvSpPr/>
          <p:nvPr>
            <p:custDataLst>
              <p:tags r:id="rId10"/>
            </p:custDataLst>
          </p:nvPr>
        </p:nvSpPr>
        <p:spPr>
          <a:xfrm flipH="1">
            <a:off x="668396" y="4995757"/>
            <a:ext cx="596669" cy="589775"/>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prstClr val="white"/>
              </a:solidFill>
              <a:sym typeface="+mn-lt"/>
            </a:endParaRPr>
          </a:p>
        </p:txBody>
      </p:sp>
      <p:sp>
        <p:nvSpPr>
          <p:cNvPr id="60" name="11"/>
          <p:cNvSpPr/>
          <p:nvPr>
            <p:custDataLst>
              <p:tags r:id="rId11"/>
            </p:custDataLst>
          </p:nvPr>
        </p:nvSpPr>
        <p:spPr>
          <a:xfrm flipH="1">
            <a:off x="-274380" y="4605277"/>
            <a:ext cx="722005" cy="713663"/>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prstClr val="white"/>
              </a:solidFill>
              <a:sym typeface="+mn-lt"/>
            </a:endParaRPr>
          </a:p>
        </p:txBody>
      </p:sp>
      <p:sp>
        <p:nvSpPr>
          <p:cNvPr id="61" name="10"/>
          <p:cNvSpPr/>
          <p:nvPr>
            <p:custDataLst>
              <p:tags r:id="rId12"/>
            </p:custDataLst>
          </p:nvPr>
        </p:nvSpPr>
        <p:spPr>
          <a:xfrm flipH="1">
            <a:off x="401485" y="5539598"/>
            <a:ext cx="195306" cy="195306"/>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prstClr val="white"/>
              </a:solidFill>
              <a:sym typeface="+mn-lt"/>
            </a:endParaRPr>
          </a:p>
        </p:txBody>
      </p:sp>
    </p:spTree>
    <p:extLst>
      <p:ext uri="{BB962C8B-B14F-4D97-AF65-F5344CB8AC3E}">
        <p14:creationId xmlns:p14="http://schemas.microsoft.com/office/powerpoint/2010/main" val="3536134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0">
        <p15:prstTrans prst="airplane"/>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par>
                          <p:cTn id="16" fill="hold">
                            <p:stCondLst>
                              <p:cond delay="7600"/>
                            </p:stCondLst>
                            <p:childTnLst>
                              <p:par>
                                <p:cTn id="17" presetID="23" presetClass="entr" presetSubtype="528"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914" fill="hold"/>
                                        <p:tgtEl>
                                          <p:spTgt spid="52"/>
                                        </p:tgtEl>
                                        <p:attrNameLst>
                                          <p:attrName>ppt_w</p:attrName>
                                        </p:attrNameLst>
                                      </p:cBhvr>
                                      <p:tavLst>
                                        <p:tav tm="0">
                                          <p:val>
                                            <p:fltVal val="0"/>
                                          </p:val>
                                        </p:tav>
                                        <p:tav tm="100000">
                                          <p:val>
                                            <p:strVal val="#ppt_w"/>
                                          </p:val>
                                        </p:tav>
                                      </p:tavLst>
                                    </p:anim>
                                    <p:anim calcmode="lin" valueType="num">
                                      <p:cBhvr>
                                        <p:cTn id="20" dur="914" fill="hold"/>
                                        <p:tgtEl>
                                          <p:spTgt spid="52"/>
                                        </p:tgtEl>
                                        <p:attrNameLst>
                                          <p:attrName>ppt_h</p:attrName>
                                        </p:attrNameLst>
                                      </p:cBhvr>
                                      <p:tavLst>
                                        <p:tav tm="0">
                                          <p:val>
                                            <p:fltVal val="0"/>
                                          </p:val>
                                        </p:tav>
                                        <p:tav tm="100000">
                                          <p:val>
                                            <p:strVal val="#ppt_h"/>
                                          </p:val>
                                        </p:tav>
                                      </p:tavLst>
                                    </p:anim>
                                    <p:anim calcmode="lin" valueType="num">
                                      <p:cBhvr>
                                        <p:cTn id="21" dur="914" fill="hold"/>
                                        <p:tgtEl>
                                          <p:spTgt spid="52"/>
                                        </p:tgtEl>
                                        <p:attrNameLst>
                                          <p:attrName>ppt_x</p:attrName>
                                        </p:attrNameLst>
                                      </p:cBhvr>
                                      <p:tavLst>
                                        <p:tav tm="0">
                                          <p:val>
                                            <p:fltVal val="0.5"/>
                                          </p:val>
                                        </p:tav>
                                        <p:tav tm="100000">
                                          <p:val>
                                            <p:strVal val="#ppt_x"/>
                                          </p:val>
                                        </p:tav>
                                      </p:tavLst>
                                    </p:anim>
                                    <p:anim calcmode="lin" valueType="num">
                                      <p:cBhvr>
                                        <p:cTn id="22" dur="914" fill="hold"/>
                                        <p:tgtEl>
                                          <p:spTgt spid="52"/>
                                        </p:tgtEl>
                                        <p:attrNameLst>
                                          <p:attrName>ppt_y</p:attrName>
                                        </p:attrNameLst>
                                      </p:cBhvr>
                                      <p:tavLst>
                                        <p:tav tm="0">
                                          <p:val>
                                            <p:fltVal val="0.5"/>
                                          </p:val>
                                        </p:tav>
                                        <p:tav tm="100000">
                                          <p:val>
                                            <p:strVal val="#ppt_y"/>
                                          </p:val>
                                        </p:tav>
                                      </p:tavLst>
                                    </p:anim>
                                  </p:childTnLst>
                                </p:cTn>
                              </p:par>
                              <p:par>
                                <p:cTn id="23" presetID="35" presetClass="emph" presetSubtype="0" repeatCount="3000" fill="hold" grpId="1" nodeType="withEffect">
                                  <p:stCondLst>
                                    <p:cond delay="1500"/>
                                  </p:stCondLst>
                                  <p:childTnLst>
                                    <p:anim calcmode="discrete" valueType="str">
                                      <p:cBhvr>
                                        <p:cTn id="24" dur="250" fill="hold"/>
                                        <p:tgtEl>
                                          <p:spTgt spid="52"/>
                                        </p:tgtEl>
                                        <p:attrNameLst>
                                          <p:attrName>style.visibility</p:attrName>
                                        </p:attrNameLst>
                                      </p:cBhvr>
                                      <p:tavLst>
                                        <p:tav tm="0">
                                          <p:val>
                                            <p:strVal val="hidden"/>
                                          </p:val>
                                        </p:tav>
                                        <p:tav tm="50000">
                                          <p:val>
                                            <p:strVal val="visible"/>
                                          </p:val>
                                        </p:tav>
                                      </p:tavLst>
                                    </p:anim>
                                  </p:childTnLst>
                                </p:cTn>
                              </p:par>
                              <p:par>
                                <p:cTn id="25" presetID="23" presetClass="entr" presetSubtype="528" fill="hold" grpId="0" nodeType="withEffect">
                                  <p:stCondLst>
                                    <p:cond delay="361"/>
                                  </p:stCondLst>
                                  <p:childTnLst>
                                    <p:set>
                                      <p:cBhvr>
                                        <p:cTn id="26" dur="1" fill="hold">
                                          <p:stCondLst>
                                            <p:cond delay="0"/>
                                          </p:stCondLst>
                                        </p:cTn>
                                        <p:tgtEl>
                                          <p:spTgt spid="51"/>
                                        </p:tgtEl>
                                        <p:attrNameLst>
                                          <p:attrName>style.visibility</p:attrName>
                                        </p:attrNameLst>
                                      </p:cBhvr>
                                      <p:to>
                                        <p:strVal val="visible"/>
                                      </p:to>
                                    </p:set>
                                    <p:anim calcmode="lin" valueType="num">
                                      <p:cBhvr>
                                        <p:cTn id="27" dur="591" fill="hold"/>
                                        <p:tgtEl>
                                          <p:spTgt spid="51"/>
                                        </p:tgtEl>
                                        <p:attrNameLst>
                                          <p:attrName>ppt_w</p:attrName>
                                        </p:attrNameLst>
                                      </p:cBhvr>
                                      <p:tavLst>
                                        <p:tav tm="0">
                                          <p:val>
                                            <p:fltVal val="0"/>
                                          </p:val>
                                        </p:tav>
                                        <p:tav tm="100000">
                                          <p:val>
                                            <p:strVal val="#ppt_w"/>
                                          </p:val>
                                        </p:tav>
                                      </p:tavLst>
                                    </p:anim>
                                    <p:anim calcmode="lin" valueType="num">
                                      <p:cBhvr>
                                        <p:cTn id="28" dur="591" fill="hold"/>
                                        <p:tgtEl>
                                          <p:spTgt spid="51"/>
                                        </p:tgtEl>
                                        <p:attrNameLst>
                                          <p:attrName>ppt_h</p:attrName>
                                        </p:attrNameLst>
                                      </p:cBhvr>
                                      <p:tavLst>
                                        <p:tav tm="0">
                                          <p:val>
                                            <p:fltVal val="0"/>
                                          </p:val>
                                        </p:tav>
                                        <p:tav tm="100000">
                                          <p:val>
                                            <p:strVal val="#ppt_h"/>
                                          </p:val>
                                        </p:tav>
                                      </p:tavLst>
                                    </p:anim>
                                    <p:anim calcmode="lin" valueType="num">
                                      <p:cBhvr>
                                        <p:cTn id="29" dur="591" fill="hold"/>
                                        <p:tgtEl>
                                          <p:spTgt spid="51"/>
                                        </p:tgtEl>
                                        <p:attrNameLst>
                                          <p:attrName>ppt_x</p:attrName>
                                        </p:attrNameLst>
                                      </p:cBhvr>
                                      <p:tavLst>
                                        <p:tav tm="0">
                                          <p:val>
                                            <p:fltVal val="0.5"/>
                                          </p:val>
                                        </p:tav>
                                        <p:tav tm="100000">
                                          <p:val>
                                            <p:strVal val="#ppt_x"/>
                                          </p:val>
                                        </p:tav>
                                      </p:tavLst>
                                    </p:anim>
                                    <p:anim calcmode="lin" valueType="num">
                                      <p:cBhvr>
                                        <p:cTn id="30" dur="591" fill="hold"/>
                                        <p:tgtEl>
                                          <p:spTgt spid="51"/>
                                        </p:tgtEl>
                                        <p:attrNameLst>
                                          <p:attrName>ppt_y</p:attrName>
                                        </p:attrNameLst>
                                      </p:cBhvr>
                                      <p:tavLst>
                                        <p:tav tm="0">
                                          <p:val>
                                            <p:fltVal val="0.5"/>
                                          </p:val>
                                        </p:tav>
                                        <p:tav tm="100000">
                                          <p:val>
                                            <p:strVal val="#ppt_y"/>
                                          </p:val>
                                        </p:tav>
                                      </p:tavLst>
                                    </p:anim>
                                  </p:childTnLst>
                                </p:cTn>
                              </p:par>
                              <p:par>
                                <p:cTn id="31" presetID="35" presetClass="emph" presetSubtype="0" repeatCount="3000" fill="hold" grpId="1" nodeType="withEffect">
                                  <p:stCondLst>
                                    <p:cond delay="1000"/>
                                  </p:stCondLst>
                                  <p:childTnLst>
                                    <p:anim calcmode="discrete" valueType="str">
                                      <p:cBhvr>
                                        <p:cTn id="32" dur="250" fill="hold"/>
                                        <p:tgtEl>
                                          <p:spTgt spid="51"/>
                                        </p:tgtEl>
                                        <p:attrNameLst>
                                          <p:attrName>style.visibility</p:attrName>
                                        </p:attrNameLst>
                                      </p:cBhvr>
                                      <p:tavLst>
                                        <p:tav tm="0">
                                          <p:val>
                                            <p:strVal val="hidden"/>
                                          </p:val>
                                        </p:tav>
                                        <p:tav tm="50000">
                                          <p:val>
                                            <p:strVal val="visible"/>
                                          </p:val>
                                        </p:tav>
                                      </p:tavLst>
                                    </p:anim>
                                  </p:childTnLst>
                                </p:cTn>
                              </p:par>
                              <p:par>
                                <p:cTn id="33" presetID="23" presetClass="entr" presetSubtype="528" fill="hold" grpId="0" nodeType="withEffect">
                                  <p:stCondLst>
                                    <p:cond delay="311"/>
                                  </p:stCondLst>
                                  <p:childTnLst>
                                    <p:set>
                                      <p:cBhvr>
                                        <p:cTn id="34" dur="1" fill="hold">
                                          <p:stCondLst>
                                            <p:cond delay="0"/>
                                          </p:stCondLst>
                                        </p:cTn>
                                        <p:tgtEl>
                                          <p:spTgt spid="50"/>
                                        </p:tgtEl>
                                        <p:attrNameLst>
                                          <p:attrName>style.visibility</p:attrName>
                                        </p:attrNameLst>
                                      </p:cBhvr>
                                      <p:to>
                                        <p:strVal val="visible"/>
                                      </p:to>
                                    </p:set>
                                    <p:anim calcmode="lin" valueType="num">
                                      <p:cBhvr>
                                        <p:cTn id="35" dur="720" fill="hold"/>
                                        <p:tgtEl>
                                          <p:spTgt spid="50"/>
                                        </p:tgtEl>
                                        <p:attrNameLst>
                                          <p:attrName>ppt_w</p:attrName>
                                        </p:attrNameLst>
                                      </p:cBhvr>
                                      <p:tavLst>
                                        <p:tav tm="0">
                                          <p:val>
                                            <p:fltVal val="0"/>
                                          </p:val>
                                        </p:tav>
                                        <p:tav tm="100000">
                                          <p:val>
                                            <p:strVal val="#ppt_w"/>
                                          </p:val>
                                        </p:tav>
                                      </p:tavLst>
                                    </p:anim>
                                    <p:anim calcmode="lin" valueType="num">
                                      <p:cBhvr>
                                        <p:cTn id="36" dur="720" fill="hold"/>
                                        <p:tgtEl>
                                          <p:spTgt spid="50"/>
                                        </p:tgtEl>
                                        <p:attrNameLst>
                                          <p:attrName>ppt_h</p:attrName>
                                        </p:attrNameLst>
                                      </p:cBhvr>
                                      <p:tavLst>
                                        <p:tav tm="0">
                                          <p:val>
                                            <p:fltVal val="0"/>
                                          </p:val>
                                        </p:tav>
                                        <p:tav tm="100000">
                                          <p:val>
                                            <p:strVal val="#ppt_h"/>
                                          </p:val>
                                        </p:tav>
                                      </p:tavLst>
                                    </p:anim>
                                    <p:anim calcmode="lin" valueType="num">
                                      <p:cBhvr>
                                        <p:cTn id="37" dur="720" fill="hold"/>
                                        <p:tgtEl>
                                          <p:spTgt spid="50"/>
                                        </p:tgtEl>
                                        <p:attrNameLst>
                                          <p:attrName>ppt_x</p:attrName>
                                        </p:attrNameLst>
                                      </p:cBhvr>
                                      <p:tavLst>
                                        <p:tav tm="0">
                                          <p:val>
                                            <p:fltVal val="0.5"/>
                                          </p:val>
                                        </p:tav>
                                        <p:tav tm="100000">
                                          <p:val>
                                            <p:strVal val="#ppt_x"/>
                                          </p:val>
                                        </p:tav>
                                      </p:tavLst>
                                    </p:anim>
                                    <p:anim calcmode="lin" valueType="num">
                                      <p:cBhvr>
                                        <p:cTn id="38" dur="720" fill="hold"/>
                                        <p:tgtEl>
                                          <p:spTgt spid="50"/>
                                        </p:tgtEl>
                                        <p:attrNameLst>
                                          <p:attrName>ppt_y</p:attrName>
                                        </p:attrNameLst>
                                      </p:cBhvr>
                                      <p:tavLst>
                                        <p:tav tm="0">
                                          <p:val>
                                            <p:fltVal val="0.5"/>
                                          </p:val>
                                        </p:tav>
                                        <p:tav tm="100000">
                                          <p:val>
                                            <p:strVal val="#ppt_y"/>
                                          </p:val>
                                        </p:tav>
                                      </p:tavLst>
                                    </p:anim>
                                  </p:childTnLst>
                                </p:cTn>
                              </p:par>
                              <p:par>
                                <p:cTn id="39" presetID="35" presetClass="emph" presetSubtype="0" repeatCount="3000" fill="hold" grpId="1" nodeType="withEffect">
                                  <p:stCondLst>
                                    <p:cond delay="1000"/>
                                  </p:stCondLst>
                                  <p:childTnLst>
                                    <p:anim calcmode="discrete" valueType="str">
                                      <p:cBhvr>
                                        <p:cTn id="40" dur="250" fill="hold"/>
                                        <p:tgtEl>
                                          <p:spTgt spid="50"/>
                                        </p:tgtEl>
                                        <p:attrNameLst>
                                          <p:attrName>style.visibility</p:attrName>
                                        </p:attrNameLst>
                                      </p:cBhvr>
                                      <p:tavLst>
                                        <p:tav tm="0">
                                          <p:val>
                                            <p:strVal val="hidden"/>
                                          </p:val>
                                        </p:tav>
                                        <p:tav tm="50000">
                                          <p:val>
                                            <p:strVal val="visible"/>
                                          </p:val>
                                        </p:tav>
                                      </p:tavLst>
                                    </p:anim>
                                  </p:childTnLst>
                                </p:cTn>
                              </p:par>
                              <p:par>
                                <p:cTn id="41" presetID="23" presetClass="entr" presetSubtype="528" fill="hold" grpId="0" nodeType="withEffect">
                                  <p:stCondLst>
                                    <p:cond delay="265"/>
                                  </p:stCondLst>
                                  <p:childTnLst>
                                    <p:set>
                                      <p:cBhvr>
                                        <p:cTn id="42" dur="1" fill="hold">
                                          <p:stCondLst>
                                            <p:cond delay="0"/>
                                          </p:stCondLst>
                                        </p:cTn>
                                        <p:tgtEl>
                                          <p:spTgt spid="53"/>
                                        </p:tgtEl>
                                        <p:attrNameLst>
                                          <p:attrName>style.visibility</p:attrName>
                                        </p:attrNameLst>
                                      </p:cBhvr>
                                      <p:to>
                                        <p:strVal val="visible"/>
                                      </p:to>
                                    </p:set>
                                    <p:anim calcmode="lin" valueType="num">
                                      <p:cBhvr>
                                        <p:cTn id="43" dur="343" fill="hold"/>
                                        <p:tgtEl>
                                          <p:spTgt spid="53"/>
                                        </p:tgtEl>
                                        <p:attrNameLst>
                                          <p:attrName>ppt_w</p:attrName>
                                        </p:attrNameLst>
                                      </p:cBhvr>
                                      <p:tavLst>
                                        <p:tav tm="0">
                                          <p:val>
                                            <p:fltVal val="0"/>
                                          </p:val>
                                        </p:tav>
                                        <p:tav tm="100000">
                                          <p:val>
                                            <p:strVal val="#ppt_w"/>
                                          </p:val>
                                        </p:tav>
                                      </p:tavLst>
                                    </p:anim>
                                    <p:anim calcmode="lin" valueType="num">
                                      <p:cBhvr>
                                        <p:cTn id="44" dur="343" fill="hold"/>
                                        <p:tgtEl>
                                          <p:spTgt spid="53"/>
                                        </p:tgtEl>
                                        <p:attrNameLst>
                                          <p:attrName>ppt_h</p:attrName>
                                        </p:attrNameLst>
                                      </p:cBhvr>
                                      <p:tavLst>
                                        <p:tav tm="0">
                                          <p:val>
                                            <p:fltVal val="0"/>
                                          </p:val>
                                        </p:tav>
                                        <p:tav tm="100000">
                                          <p:val>
                                            <p:strVal val="#ppt_h"/>
                                          </p:val>
                                        </p:tav>
                                      </p:tavLst>
                                    </p:anim>
                                    <p:anim calcmode="lin" valueType="num">
                                      <p:cBhvr>
                                        <p:cTn id="45" dur="343" fill="hold"/>
                                        <p:tgtEl>
                                          <p:spTgt spid="53"/>
                                        </p:tgtEl>
                                        <p:attrNameLst>
                                          <p:attrName>ppt_x</p:attrName>
                                        </p:attrNameLst>
                                      </p:cBhvr>
                                      <p:tavLst>
                                        <p:tav tm="0">
                                          <p:val>
                                            <p:fltVal val="0.5"/>
                                          </p:val>
                                        </p:tav>
                                        <p:tav tm="100000">
                                          <p:val>
                                            <p:strVal val="#ppt_x"/>
                                          </p:val>
                                        </p:tav>
                                      </p:tavLst>
                                    </p:anim>
                                    <p:anim calcmode="lin" valueType="num">
                                      <p:cBhvr>
                                        <p:cTn id="46" dur="343" fill="hold"/>
                                        <p:tgtEl>
                                          <p:spTgt spid="53"/>
                                        </p:tgtEl>
                                        <p:attrNameLst>
                                          <p:attrName>ppt_y</p:attrName>
                                        </p:attrNameLst>
                                      </p:cBhvr>
                                      <p:tavLst>
                                        <p:tav tm="0">
                                          <p:val>
                                            <p:fltVal val="0.5"/>
                                          </p:val>
                                        </p:tav>
                                        <p:tav tm="100000">
                                          <p:val>
                                            <p:strVal val="#ppt_y"/>
                                          </p:val>
                                        </p:tav>
                                      </p:tavLst>
                                    </p:anim>
                                  </p:childTnLst>
                                </p:cTn>
                              </p:par>
                              <p:par>
                                <p:cTn id="47" presetID="35" presetClass="emph" presetSubtype="0" repeatCount="3000" fill="hold" grpId="1" nodeType="withEffect">
                                  <p:stCondLst>
                                    <p:cond delay="500"/>
                                  </p:stCondLst>
                                  <p:childTnLst>
                                    <p:anim calcmode="discrete" valueType="str">
                                      <p:cBhvr>
                                        <p:cTn id="48" dur="250" fill="hold"/>
                                        <p:tgtEl>
                                          <p:spTgt spid="53"/>
                                        </p:tgtEl>
                                        <p:attrNameLst>
                                          <p:attrName>style.visibility</p:attrName>
                                        </p:attrNameLst>
                                      </p:cBhvr>
                                      <p:tavLst>
                                        <p:tav tm="0">
                                          <p:val>
                                            <p:strVal val="hidden"/>
                                          </p:val>
                                        </p:tav>
                                        <p:tav tm="50000">
                                          <p:val>
                                            <p:strVal val="visible"/>
                                          </p:val>
                                        </p:tav>
                                      </p:tavLst>
                                    </p:anim>
                                  </p:childTnLst>
                                </p:cTn>
                              </p:par>
                              <p:par>
                                <p:cTn id="49" presetID="23" presetClass="entr" presetSubtype="528" fill="hold" grpId="0" nodeType="withEffect">
                                  <p:stCondLst>
                                    <p:cond delay="459"/>
                                  </p:stCondLst>
                                  <p:childTnLst>
                                    <p:set>
                                      <p:cBhvr>
                                        <p:cTn id="50" dur="1" fill="hold">
                                          <p:stCondLst>
                                            <p:cond delay="0"/>
                                          </p:stCondLst>
                                        </p:cTn>
                                        <p:tgtEl>
                                          <p:spTgt spid="55"/>
                                        </p:tgtEl>
                                        <p:attrNameLst>
                                          <p:attrName>style.visibility</p:attrName>
                                        </p:attrNameLst>
                                      </p:cBhvr>
                                      <p:to>
                                        <p:strVal val="visible"/>
                                      </p:to>
                                    </p:set>
                                    <p:anim calcmode="lin" valueType="num">
                                      <p:cBhvr>
                                        <p:cTn id="51" dur="774" fill="hold"/>
                                        <p:tgtEl>
                                          <p:spTgt spid="55"/>
                                        </p:tgtEl>
                                        <p:attrNameLst>
                                          <p:attrName>ppt_w</p:attrName>
                                        </p:attrNameLst>
                                      </p:cBhvr>
                                      <p:tavLst>
                                        <p:tav tm="0">
                                          <p:val>
                                            <p:fltVal val="0"/>
                                          </p:val>
                                        </p:tav>
                                        <p:tav tm="100000">
                                          <p:val>
                                            <p:strVal val="#ppt_w"/>
                                          </p:val>
                                        </p:tav>
                                      </p:tavLst>
                                    </p:anim>
                                    <p:anim calcmode="lin" valueType="num">
                                      <p:cBhvr>
                                        <p:cTn id="52" dur="774" fill="hold"/>
                                        <p:tgtEl>
                                          <p:spTgt spid="55"/>
                                        </p:tgtEl>
                                        <p:attrNameLst>
                                          <p:attrName>ppt_h</p:attrName>
                                        </p:attrNameLst>
                                      </p:cBhvr>
                                      <p:tavLst>
                                        <p:tav tm="0">
                                          <p:val>
                                            <p:fltVal val="0"/>
                                          </p:val>
                                        </p:tav>
                                        <p:tav tm="100000">
                                          <p:val>
                                            <p:strVal val="#ppt_h"/>
                                          </p:val>
                                        </p:tav>
                                      </p:tavLst>
                                    </p:anim>
                                    <p:anim calcmode="lin" valueType="num">
                                      <p:cBhvr>
                                        <p:cTn id="53" dur="774" fill="hold"/>
                                        <p:tgtEl>
                                          <p:spTgt spid="55"/>
                                        </p:tgtEl>
                                        <p:attrNameLst>
                                          <p:attrName>ppt_x</p:attrName>
                                        </p:attrNameLst>
                                      </p:cBhvr>
                                      <p:tavLst>
                                        <p:tav tm="0">
                                          <p:val>
                                            <p:fltVal val="0.5"/>
                                          </p:val>
                                        </p:tav>
                                        <p:tav tm="100000">
                                          <p:val>
                                            <p:strVal val="#ppt_x"/>
                                          </p:val>
                                        </p:tav>
                                      </p:tavLst>
                                    </p:anim>
                                    <p:anim calcmode="lin" valueType="num">
                                      <p:cBhvr>
                                        <p:cTn id="54" dur="774" fill="hold"/>
                                        <p:tgtEl>
                                          <p:spTgt spid="55"/>
                                        </p:tgtEl>
                                        <p:attrNameLst>
                                          <p:attrName>ppt_y</p:attrName>
                                        </p:attrNameLst>
                                      </p:cBhvr>
                                      <p:tavLst>
                                        <p:tav tm="0">
                                          <p:val>
                                            <p:fltVal val="0.5"/>
                                          </p:val>
                                        </p:tav>
                                        <p:tav tm="100000">
                                          <p:val>
                                            <p:strVal val="#ppt_y"/>
                                          </p:val>
                                        </p:tav>
                                      </p:tavLst>
                                    </p:anim>
                                  </p:childTnLst>
                                </p:cTn>
                              </p:par>
                              <p:par>
                                <p:cTn id="55" presetID="35" presetClass="emph" presetSubtype="0" repeatCount="3000" fill="hold" grpId="1" nodeType="withEffect">
                                  <p:stCondLst>
                                    <p:cond delay="1250"/>
                                  </p:stCondLst>
                                  <p:childTnLst>
                                    <p:anim calcmode="discrete" valueType="str">
                                      <p:cBhvr>
                                        <p:cTn id="56" dur="250" fill="hold"/>
                                        <p:tgtEl>
                                          <p:spTgt spid="55"/>
                                        </p:tgtEl>
                                        <p:attrNameLst>
                                          <p:attrName>style.visibility</p:attrName>
                                        </p:attrNameLst>
                                      </p:cBhvr>
                                      <p:tavLst>
                                        <p:tav tm="0">
                                          <p:val>
                                            <p:strVal val="hidden"/>
                                          </p:val>
                                        </p:tav>
                                        <p:tav tm="50000">
                                          <p:val>
                                            <p:strVal val="visible"/>
                                          </p:val>
                                        </p:tav>
                                      </p:tavLst>
                                    </p:anim>
                                  </p:childTnLst>
                                </p:cTn>
                              </p:par>
                              <p:par>
                                <p:cTn id="57" presetID="23" presetClass="entr" presetSubtype="528" fill="hold" grpId="0" nodeType="withEffect">
                                  <p:stCondLst>
                                    <p:cond delay="364"/>
                                  </p:stCondLst>
                                  <p:childTnLst>
                                    <p:set>
                                      <p:cBhvr>
                                        <p:cTn id="58" dur="1" fill="hold">
                                          <p:stCondLst>
                                            <p:cond delay="0"/>
                                          </p:stCondLst>
                                        </p:cTn>
                                        <p:tgtEl>
                                          <p:spTgt spid="54"/>
                                        </p:tgtEl>
                                        <p:attrNameLst>
                                          <p:attrName>style.visibility</p:attrName>
                                        </p:attrNameLst>
                                      </p:cBhvr>
                                      <p:to>
                                        <p:strVal val="visible"/>
                                      </p:to>
                                    </p:set>
                                    <p:anim calcmode="lin" valueType="num">
                                      <p:cBhvr>
                                        <p:cTn id="59" dur="675" fill="hold"/>
                                        <p:tgtEl>
                                          <p:spTgt spid="54"/>
                                        </p:tgtEl>
                                        <p:attrNameLst>
                                          <p:attrName>ppt_w</p:attrName>
                                        </p:attrNameLst>
                                      </p:cBhvr>
                                      <p:tavLst>
                                        <p:tav tm="0">
                                          <p:val>
                                            <p:fltVal val="0"/>
                                          </p:val>
                                        </p:tav>
                                        <p:tav tm="100000">
                                          <p:val>
                                            <p:strVal val="#ppt_w"/>
                                          </p:val>
                                        </p:tav>
                                      </p:tavLst>
                                    </p:anim>
                                    <p:anim calcmode="lin" valueType="num">
                                      <p:cBhvr>
                                        <p:cTn id="60" dur="675" fill="hold"/>
                                        <p:tgtEl>
                                          <p:spTgt spid="54"/>
                                        </p:tgtEl>
                                        <p:attrNameLst>
                                          <p:attrName>ppt_h</p:attrName>
                                        </p:attrNameLst>
                                      </p:cBhvr>
                                      <p:tavLst>
                                        <p:tav tm="0">
                                          <p:val>
                                            <p:fltVal val="0"/>
                                          </p:val>
                                        </p:tav>
                                        <p:tav tm="100000">
                                          <p:val>
                                            <p:strVal val="#ppt_h"/>
                                          </p:val>
                                        </p:tav>
                                      </p:tavLst>
                                    </p:anim>
                                    <p:anim calcmode="lin" valueType="num">
                                      <p:cBhvr>
                                        <p:cTn id="61" dur="675" fill="hold"/>
                                        <p:tgtEl>
                                          <p:spTgt spid="54"/>
                                        </p:tgtEl>
                                        <p:attrNameLst>
                                          <p:attrName>ppt_x</p:attrName>
                                        </p:attrNameLst>
                                      </p:cBhvr>
                                      <p:tavLst>
                                        <p:tav tm="0">
                                          <p:val>
                                            <p:fltVal val="0.5"/>
                                          </p:val>
                                        </p:tav>
                                        <p:tav tm="100000">
                                          <p:val>
                                            <p:strVal val="#ppt_x"/>
                                          </p:val>
                                        </p:tav>
                                      </p:tavLst>
                                    </p:anim>
                                    <p:anim calcmode="lin" valueType="num">
                                      <p:cBhvr>
                                        <p:cTn id="62" dur="675" fill="hold"/>
                                        <p:tgtEl>
                                          <p:spTgt spid="54"/>
                                        </p:tgtEl>
                                        <p:attrNameLst>
                                          <p:attrName>ppt_y</p:attrName>
                                        </p:attrNameLst>
                                      </p:cBhvr>
                                      <p:tavLst>
                                        <p:tav tm="0">
                                          <p:val>
                                            <p:fltVal val="0.5"/>
                                          </p:val>
                                        </p:tav>
                                        <p:tav tm="100000">
                                          <p:val>
                                            <p:strVal val="#ppt_y"/>
                                          </p:val>
                                        </p:tav>
                                      </p:tavLst>
                                    </p:anim>
                                  </p:childTnLst>
                                </p:cTn>
                              </p:par>
                              <p:par>
                                <p:cTn id="63" presetID="35" presetClass="emph" presetSubtype="0" repeatCount="3000" fill="hold" grpId="1" nodeType="withEffect">
                                  <p:stCondLst>
                                    <p:cond delay="1000"/>
                                  </p:stCondLst>
                                  <p:childTnLst>
                                    <p:anim calcmode="discrete" valueType="str">
                                      <p:cBhvr>
                                        <p:cTn id="64" dur="250" fill="hold"/>
                                        <p:tgtEl>
                                          <p:spTgt spid="54"/>
                                        </p:tgtEl>
                                        <p:attrNameLst>
                                          <p:attrName>style.visibility</p:attrName>
                                        </p:attrNameLst>
                                      </p:cBhvr>
                                      <p:tavLst>
                                        <p:tav tm="0">
                                          <p:val>
                                            <p:strVal val="hidden"/>
                                          </p:val>
                                        </p:tav>
                                        <p:tav tm="50000">
                                          <p:val>
                                            <p:strVal val="visible"/>
                                          </p:val>
                                        </p:tav>
                                      </p:tavLst>
                                    </p:anim>
                                  </p:childTnLst>
                                </p:cTn>
                              </p:par>
                              <p:par>
                                <p:cTn id="65" presetID="23" presetClass="entr" presetSubtype="528" fill="hold" grpId="0" nodeType="withEffect">
                                  <p:stCondLst>
                                    <p:cond delay="1000"/>
                                  </p:stCondLst>
                                  <p:childTnLst>
                                    <p:set>
                                      <p:cBhvr>
                                        <p:cTn id="66" dur="1" fill="hold">
                                          <p:stCondLst>
                                            <p:cond delay="0"/>
                                          </p:stCondLst>
                                        </p:cTn>
                                        <p:tgtEl>
                                          <p:spTgt spid="60"/>
                                        </p:tgtEl>
                                        <p:attrNameLst>
                                          <p:attrName>style.visibility</p:attrName>
                                        </p:attrNameLst>
                                      </p:cBhvr>
                                      <p:to>
                                        <p:strVal val="visible"/>
                                      </p:to>
                                    </p:set>
                                    <p:anim calcmode="lin" valueType="num">
                                      <p:cBhvr>
                                        <p:cTn id="67" dur="932" fill="hold"/>
                                        <p:tgtEl>
                                          <p:spTgt spid="60"/>
                                        </p:tgtEl>
                                        <p:attrNameLst>
                                          <p:attrName>ppt_w</p:attrName>
                                        </p:attrNameLst>
                                      </p:cBhvr>
                                      <p:tavLst>
                                        <p:tav tm="0">
                                          <p:val>
                                            <p:fltVal val="0"/>
                                          </p:val>
                                        </p:tav>
                                        <p:tav tm="100000">
                                          <p:val>
                                            <p:strVal val="#ppt_w"/>
                                          </p:val>
                                        </p:tav>
                                      </p:tavLst>
                                    </p:anim>
                                    <p:anim calcmode="lin" valueType="num">
                                      <p:cBhvr>
                                        <p:cTn id="68" dur="932" fill="hold"/>
                                        <p:tgtEl>
                                          <p:spTgt spid="60"/>
                                        </p:tgtEl>
                                        <p:attrNameLst>
                                          <p:attrName>ppt_h</p:attrName>
                                        </p:attrNameLst>
                                      </p:cBhvr>
                                      <p:tavLst>
                                        <p:tav tm="0">
                                          <p:val>
                                            <p:fltVal val="0"/>
                                          </p:val>
                                        </p:tav>
                                        <p:tav tm="100000">
                                          <p:val>
                                            <p:strVal val="#ppt_h"/>
                                          </p:val>
                                        </p:tav>
                                      </p:tavLst>
                                    </p:anim>
                                    <p:anim calcmode="lin" valueType="num">
                                      <p:cBhvr>
                                        <p:cTn id="69" dur="932" fill="hold"/>
                                        <p:tgtEl>
                                          <p:spTgt spid="60"/>
                                        </p:tgtEl>
                                        <p:attrNameLst>
                                          <p:attrName>ppt_x</p:attrName>
                                        </p:attrNameLst>
                                      </p:cBhvr>
                                      <p:tavLst>
                                        <p:tav tm="0">
                                          <p:val>
                                            <p:fltVal val="0.5"/>
                                          </p:val>
                                        </p:tav>
                                        <p:tav tm="100000">
                                          <p:val>
                                            <p:strVal val="#ppt_x"/>
                                          </p:val>
                                        </p:tav>
                                      </p:tavLst>
                                    </p:anim>
                                    <p:anim calcmode="lin" valueType="num">
                                      <p:cBhvr>
                                        <p:cTn id="70" dur="932" fill="hold"/>
                                        <p:tgtEl>
                                          <p:spTgt spid="60"/>
                                        </p:tgtEl>
                                        <p:attrNameLst>
                                          <p:attrName>ppt_y</p:attrName>
                                        </p:attrNameLst>
                                      </p:cBhvr>
                                      <p:tavLst>
                                        <p:tav tm="0">
                                          <p:val>
                                            <p:fltVal val="0.5"/>
                                          </p:val>
                                        </p:tav>
                                        <p:tav tm="100000">
                                          <p:val>
                                            <p:strVal val="#ppt_y"/>
                                          </p:val>
                                        </p:tav>
                                      </p:tavLst>
                                    </p:anim>
                                  </p:childTnLst>
                                </p:cTn>
                              </p:par>
                              <p:par>
                                <p:cTn id="71" presetID="35" presetClass="emph" presetSubtype="0" repeatCount="3000" fill="hold" grpId="1" nodeType="withEffect">
                                  <p:stCondLst>
                                    <p:cond delay="1000"/>
                                  </p:stCondLst>
                                  <p:childTnLst>
                                    <p:anim calcmode="discrete" valueType="str">
                                      <p:cBhvr>
                                        <p:cTn id="72" dur="250" fill="hold"/>
                                        <p:tgtEl>
                                          <p:spTgt spid="60"/>
                                        </p:tgtEl>
                                        <p:attrNameLst>
                                          <p:attrName>style.visibility</p:attrName>
                                        </p:attrNameLst>
                                      </p:cBhvr>
                                      <p:tavLst>
                                        <p:tav tm="0">
                                          <p:val>
                                            <p:strVal val="hidden"/>
                                          </p:val>
                                        </p:tav>
                                        <p:tav tm="50000">
                                          <p:val>
                                            <p:strVal val="visible"/>
                                          </p:val>
                                        </p:tav>
                                      </p:tavLst>
                                    </p:anim>
                                  </p:childTnLst>
                                </p:cTn>
                              </p:par>
                              <p:par>
                                <p:cTn id="73" presetID="23" presetClass="entr" presetSubtype="528" fill="hold" grpId="0" nodeType="withEffect">
                                  <p:stCondLst>
                                    <p:cond delay="318"/>
                                  </p:stCondLst>
                                  <p:childTnLst>
                                    <p:set>
                                      <p:cBhvr>
                                        <p:cTn id="74" dur="1" fill="hold">
                                          <p:stCondLst>
                                            <p:cond delay="0"/>
                                          </p:stCondLst>
                                        </p:cTn>
                                        <p:tgtEl>
                                          <p:spTgt spid="61"/>
                                        </p:tgtEl>
                                        <p:attrNameLst>
                                          <p:attrName>style.visibility</p:attrName>
                                        </p:attrNameLst>
                                      </p:cBhvr>
                                      <p:to>
                                        <p:strVal val="visible"/>
                                      </p:to>
                                    </p:set>
                                    <p:anim calcmode="lin" valueType="num">
                                      <p:cBhvr>
                                        <p:cTn id="75" dur="599" fill="hold"/>
                                        <p:tgtEl>
                                          <p:spTgt spid="61"/>
                                        </p:tgtEl>
                                        <p:attrNameLst>
                                          <p:attrName>ppt_w</p:attrName>
                                        </p:attrNameLst>
                                      </p:cBhvr>
                                      <p:tavLst>
                                        <p:tav tm="0">
                                          <p:val>
                                            <p:fltVal val="0"/>
                                          </p:val>
                                        </p:tav>
                                        <p:tav tm="100000">
                                          <p:val>
                                            <p:strVal val="#ppt_w"/>
                                          </p:val>
                                        </p:tav>
                                      </p:tavLst>
                                    </p:anim>
                                    <p:anim calcmode="lin" valueType="num">
                                      <p:cBhvr>
                                        <p:cTn id="76" dur="599" fill="hold"/>
                                        <p:tgtEl>
                                          <p:spTgt spid="61"/>
                                        </p:tgtEl>
                                        <p:attrNameLst>
                                          <p:attrName>ppt_h</p:attrName>
                                        </p:attrNameLst>
                                      </p:cBhvr>
                                      <p:tavLst>
                                        <p:tav tm="0">
                                          <p:val>
                                            <p:fltVal val="0"/>
                                          </p:val>
                                        </p:tav>
                                        <p:tav tm="100000">
                                          <p:val>
                                            <p:strVal val="#ppt_h"/>
                                          </p:val>
                                        </p:tav>
                                      </p:tavLst>
                                    </p:anim>
                                    <p:anim calcmode="lin" valueType="num">
                                      <p:cBhvr>
                                        <p:cTn id="77" dur="599" fill="hold"/>
                                        <p:tgtEl>
                                          <p:spTgt spid="61"/>
                                        </p:tgtEl>
                                        <p:attrNameLst>
                                          <p:attrName>ppt_x</p:attrName>
                                        </p:attrNameLst>
                                      </p:cBhvr>
                                      <p:tavLst>
                                        <p:tav tm="0">
                                          <p:val>
                                            <p:fltVal val="0.5"/>
                                          </p:val>
                                        </p:tav>
                                        <p:tav tm="100000">
                                          <p:val>
                                            <p:strVal val="#ppt_x"/>
                                          </p:val>
                                        </p:tav>
                                      </p:tavLst>
                                    </p:anim>
                                    <p:anim calcmode="lin" valueType="num">
                                      <p:cBhvr>
                                        <p:cTn id="78" dur="599" fill="hold"/>
                                        <p:tgtEl>
                                          <p:spTgt spid="61"/>
                                        </p:tgtEl>
                                        <p:attrNameLst>
                                          <p:attrName>ppt_y</p:attrName>
                                        </p:attrNameLst>
                                      </p:cBhvr>
                                      <p:tavLst>
                                        <p:tav tm="0">
                                          <p:val>
                                            <p:fltVal val="0.5"/>
                                          </p:val>
                                        </p:tav>
                                        <p:tav tm="100000">
                                          <p:val>
                                            <p:strVal val="#ppt_y"/>
                                          </p:val>
                                        </p:tav>
                                      </p:tavLst>
                                    </p:anim>
                                  </p:childTnLst>
                                </p:cTn>
                              </p:par>
                              <p:par>
                                <p:cTn id="79" presetID="35" presetClass="emph" presetSubtype="0" repeatCount="3000" fill="hold" grpId="1" nodeType="withEffect">
                                  <p:stCondLst>
                                    <p:cond delay="750"/>
                                  </p:stCondLst>
                                  <p:childTnLst>
                                    <p:anim calcmode="discrete" valueType="str">
                                      <p:cBhvr>
                                        <p:cTn id="80" dur="250" fill="hold"/>
                                        <p:tgtEl>
                                          <p:spTgt spid="61"/>
                                        </p:tgtEl>
                                        <p:attrNameLst>
                                          <p:attrName>style.visibility</p:attrName>
                                        </p:attrNameLst>
                                      </p:cBhvr>
                                      <p:tavLst>
                                        <p:tav tm="0">
                                          <p:val>
                                            <p:strVal val="hidden"/>
                                          </p:val>
                                        </p:tav>
                                        <p:tav tm="50000">
                                          <p:val>
                                            <p:strVal val="visible"/>
                                          </p:val>
                                        </p:tav>
                                      </p:tavLst>
                                    </p:anim>
                                  </p:childTnLst>
                                </p:cTn>
                              </p:par>
                              <p:par>
                                <p:cTn id="81" presetID="23" presetClass="entr" presetSubtype="528" fill="hold" grpId="0" nodeType="withEffect">
                                  <p:stCondLst>
                                    <p:cond delay="353"/>
                                  </p:stCondLst>
                                  <p:childTnLst>
                                    <p:set>
                                      <p:cBhvr>
                                        <p:cTn id="82" dur="1" fill="hold">
                                          <p:stCondLst>
                                            <p:cond delay="0"/>
                                          </p:stCondLst>
                                        </p:cTn>
                                        <p:tgtEl>
                                          <p:spTgt spid="59"/>
                                        </p:tgtEl>
                                        <p:attrNameLst>
                                          <p:attrName>style.visibility</p:attrName>
                                        </p:attrNameLst>
                                      </p:cBhvr>
                                      <p:to>
                                        <p:strVal val="visible"/>
                                      </p:to>
                                    </p:set>
                                    <p:anim calcmode="lin" valueType="num">
                                      <p:cBhvr>
                                        <p:cTn id="83" dur="1070" fill="hold"/>
                                        <p:tgtEl>
                                          <p:spTgt spid="59"/>
                                        </p:tgtEl>
                                        <p:attrNameLst>
                                          <p:attrName>ppt_w</p:attrName>
                                        </p:attrNameLst>
                                      </p:cBhvr>
                                      <p:tavLst>
                                        <p:tav tm="0">
                                          <p:val>
                                            <p:fltVal val="0"/>
                                          </p:val>
                                        </p:tav>
                                        <p:tav tm="100000">
                                          <p:val>
                                            <p:strVal val="#ppt_w"/>
                                          </p:val>
                                        </p:tav>
                                      </p:tavLst>
                                    </p:anim>
                                    <p:anim calcmode="lin" valueType="num">
                                      <p:cBhvr>
                                        <p:cTn id="84" dur="1070" fill="hold"/>
                                        <p:tgtEl>
                                          <p:spTgt spid="59"/>
                                        </p:tgtEl>
                                        <p:attrNameLst>
                                          <p:attrName>ppt_h</p:attrName>
                                        </p:attrNameLst>
                                      </p:cBhvr>
                                      <p:tavLst>
                                        <p:tav tm="0">
                                          <p:val>
                                            <p:fltVal val="0"/>
                                          </p:val>
                                        </p:tav>
                                        <p:tav tm="100000">
                                          <p:val>
                                            <p:strVal val="#ppt_h"/>
                                          </p:val>
                                        </p:tav>
                                      </p:tavLst>
                                    </p:anim>
                                    <p:anim calcmode="lin" valueType="num">
                                      <p:cBhvr>
                                        <p:cTn id="85" dur="1070" fill="hold"/>
                                        <p:tgtEl>
                                          <p:spTgt spid="59"/>
                                        </p:tgtEl>
                                        <p:attrNameLst>
                                          <p:attrName>ppt_x</p:attrName>
                                        </p:attrNameLst>
                                      </p:cBhvr>
                                      <p:tavLst>
                                        <p:tav tm="0">
                                          <p:val>
                                            <p:fltVal val="0.5"/>
                                          </p:val>
                                        </p:tav>
                                        <p:tav tm="100000">
                                          <p:val>
                                            <p:strVal val="#ppt_x"/>
                                          </p:val>
                                        </p:tav>
                                      </p:tavLst>
                                    </p:anim>
                                    <p:anim calcmode="lin" valueType="num">
                                      <p:cBhvr>
                                        <p:cTn id="86" dur="1070" fill="hold"/>
                                        <p:tgtEl>
                                          <p:spTgt spid="59"/>
                                        </p:tgtEl>
                                        <p:attrNameLst>
                                          <p:attrName>ppt_y</p:attrName>
                                        </p:attrNameLst>
                                      </p:cBhvr>
                                      <p:tavLst>
                                        <p:tav tm="0">
                                          <p:val>
                                            <p:fltVal val="0.5"/>
                                          </p:val>
                                        </p:tav>
                                        <p:tav tm="100000">
                                          <p:val>
                                            <p:strVal val="#ppt_y"/>
                                          </p:val>
                                        </p:tav>
                                      </p:tavLst>
                                    </p:anim>
                                  </p:childTnLst>
                                </p:cTn>
                              </p:par>
                              <p:par>
                                <p:cTn id="87" presetID="35" presetClass="emph" presetSubtype="0" repeatCount="3000" fill="hold" grpId="1" nodeType="withEffect">
                                  <p:stCondLst>
                                    <p:cond delay="1250"/>
                                  </p:stCondLst>
                                  <p:childTnLst>
                                    <p:anim calcmode="discrete" valueType="str">
                                      <p:cBhvr>
                                        <p:cTn id="88" dur="250" fill="hold"/>
                                        <p:tgtEl>
                                          <p:spTgt spid="59"/>
                                        </p:tgtEl>
                                        <p:attrNameLst>
                                          <p:attrName>style.visibility</p:attrName>
                                        </p:attrNameLst>
                                      </p:cBhvr>
                                      <p:tavLst>
                                        <p:tav tm="0">
                                          <p:val>
                                            <p:strVal val="hidden"/>
                                          </p:val>
                                        </p:tav>
                                        <p:tav tm="50000">
                                          <p:val>
                                            <p:strVal val="visible"/>
                                          </p:val>
                                        </p:tav>
                                      </p:tavLst>
                                    </p:anim>
                                  </p:childTnLst>
                                </p:cTn>
                              </p:par>
                              <p:par>
                                <p:cTn id="89" presetID="23" presetClass="entr" presetSubtype="528" fill="hold" grpId="0" nodeType="withEffect">
                                  <p:stCondLst>
                                    <p:cond delay="320"/>
                                  </p:stCondLst>
                                  <p:childTnLst>
                                    <p:set>
                                      <p:cBhvr>
                                        <p:cTn id="90" dur="1" fill="hold">
                                          <p:stCondLst>
                                            <p:cond delay="0"/>
                                          </p:stCondLst>
                                        </p:cTn>
                                        <p:tgtEl>
                                          <p:spTgt spid="58"/>
                                        </p:tgtEl>
                                        <p:attrNameLst>
                                          <p:attrName>style.visibility</p:attrName>
                                        </p:attrNameLst>
                                      </p:cBhvr>
                                      <p:to>
                                        <p:strVal val="visible"/>
                                      </p:to>
                                    </p:set>
                                    <p:anim calcmode="lin" valueType="num">
                                      <p:cBhvr>
                                        <p:cTn id="91" dur="997" fill="hold"/>
                                        <p:tgtEl>
                                          <p:spTgt spid="58"/>
                                        </p:tgtEl>
                                        <p:attrNameLst>
                                          <p:attrName>ppt_w</p:attrName>
                                        </p:attrNameLst>
                                      </p:cBhvr>
                                      <p:tavLst>
                                        <p:tav tm="0">
                                          <p:val>
                                            <p:fltVal val="0"/>
                                          </p:val>
                                        </p:tav>
                                        <p:tav tm="100000">
                                          <p:val>
                                            <p:strVal val="#ppt_w"/>
                                          </p:val>
                                        </p:tav>
                                      </p:tavLst>
                                    </p:anim>
                                    <p:anim calcmode="lin" valueType="num">
                                      <p:cBhvr>
                                        <p:cTn id="92" dur="997" fill="hold"/>
                                        <p:tgtEl>
                                          <p:spTgt spid="58"/>
                                        </p:tgtEl>
                                        <p:attrNameLst>
                                          <p:attrName>ppt_h</p:attrName>
                                        </p:attrNameLst>
                                      </p:cBhvr>
                                      <p:tavLst>
                                        <p:tav tm="0">
                                          <p:val>
                                            <p:fltVal val="0"/>
                                          </p:val>
                                        </p:tav>
                                        <p:tav tm="100000">
                                          <p:val>
                                            <p:strVal val="#ppt_h"/>
                                          </p:val>
                                        </p:tav>
                                      </p:tavLst>
                                    </p:anim>
                                    <p:anim calcmode="lin" valueType="num">
                                      <p:cBhvr>
                                        <p:cTn id="93" dur="997" fill="hold"/>
                                        <p:tgtEl>
                                          <p:spTgt spid="58"/>
                                        </p:tgtEl>
                                        <p:attrNameLst>
                                          <p:attrName>ppt_x</p:attrName>
                                        </p:attrNameLst>
                                      </p:cBhvr>
                                      <p:tavLst>
                                        <p:tav tm="0">
                                          <p:val>
                                            <p:fltVal val="0.5"/>
                                          </p:val>
                                        </p:tav>
                                        <p:tav tm="100000">
                                          <p:val>
                                            <p:strVal val="#ppt_x"/>
                                          </p:val>
                                        </p:tav>
                                      </p:tavLst>
                                    </p:anim>
                                    <p:anim calcmode="lin" valueType="num">
                                      <p:cBhvr>
                                        <p:cTn id="94" dur="997" fill="hold"/>
                                        <p:tgtEl>
                                          <p:spTgt spid="58"/>
                                        </p:tgtEl>
                                        <p:attrNameLst>
                                          <p:attrName>ppt_y</p:attrName>
                                        </p:attrNameLst>
                                      </p:cBhvr>
                                      <p:tavLst>
                                        <p:tav tm="0">
                                          <p:val>
                                            <p:fltVal val="0.5"/>
                                          </p:val>
                                        </p:tav>
                                        <p:tav tm="100000">
                                          <p:val>
                                            <p:strVal val="#ppt_y"/>
                                          </p:val>
                                        </p:tav>
                                      </p:tavLst>
                                    </p:anim>
                                  </p:childTnLst>
                                </p:cTn>
                              </p:par>
                              <p:par>
                                <p:cTn id="95" presetID="35" presetClass="emph" presetSubtype="0" repeatCount="3000" fill="hold" grpId="1" nodeType="withEffect">
                                  <p:stCondLst>
                                    <p:cond delay="1250"/>
                                  </p:stCondLst>
                                  <p:childTnLst>
                                    <p:anim calcmode="discrete" valueType="str">
                                      <p:cBhvr>
                                        <p:cTn id="96" dur="250" fill="hold"/>
                                        <p:tgtEl>
                                          <p:spTgt spid="58"/>
                                        </p:tgtEl>
                                        <p:attrNameLst>
                                          <p:attrName>style.visibility</p:attrName>
                                        </p:attrNameLst>
                                      </p:cBhvr>
                                      <p:tavLst>
                                        <p:tav tm="0">
                                          <p:val>
                                            <p:strVal val="hidden"/>
                                          </p:val>
                                        </p:tav>
                                        <p:tav tm="50000">
                                          <p:val>
                                            <p:strVal val="visible"/>
                                          </p:val>
                                        </p:tav>
                                      </p:tavLst>
                                    </p:anim>
                                  </p:childTnLst>
                                </p:cTn>
                              </p:par>
                              <p:par>
                                <p:cTn id="97" presetID="23" presetClass="entr" presetSubtype="528" fill="hold" grpId="0" nodeType="withEffect">
                                  <p:stCondLst>
                                    <p:cond delay="579"/>
                                  </p:stCondLst>
                                  <p:childTnLst>
                                    <p:set>
                                      <p:cBhvr>
                                        <p:cTn id="98" dur="1" fill="hold">
                                          <p:stCondLst>
                                            <p:cond delay="0"/>
                                          </p:stCondLst>
                                        </p:cTn>
                                        <p:tgtEl>
                                          <p:spTgt spid="56"/>
                                        </p:tgtEl>
                                        <p:attrNameLst>
                                          <p:attrName>style.visibility</p:attrName>
                                        </p:attrNameLst>
                                      </p:cBhvr>
                                      <p:to>
                                        <p:strVal val="visible"/>
                                      </p:to>
                                    </p:set>
                                    <p:anim calcmode="lin" valueType="num">
                                      <p:cBhvr>
                                        <p:cTn id="99" dur="345" fill="hold"/>
                                        <p:tgtEl>
                                          <p:spTgt spid="56"/>
                                        </p:tgtEl>
                                        <p:attrNameLst>
                                          <p:attrName>ppt_w</p:attrName>
                                        </p:attrNameLst>
                                      </p:cBhvr>
                                      <p:tavLst>
                                        <p:tav tm="0">
                                          <p:val>
                                            <p:fltVal val="0"/>
                                          </p:val>
                                        </p:tav>
                                        <p:tav tm="100000">
                                          <p:val>
                                            <p:strVal val="#ppt_w"/>
                                          </p:val>
                                        </p:tav>
                                      </p:tavLst>
                                    </p:anim>
                                    <p:anim calcmode="lin" valueType="num">
                                      <p:cBhvr>
                                        <p:cTn id="100" dur="345" fill="hold"/>
                                        <p:tgtEl>
                                          <p:spTgt spid="56"/>
                                        </p:tgtEl>
                                        <p:attrNameLst>
                                          <p:attrName>ppt_h</p:attrName>
                                        </p:attrNameLst>
                                      </p:cBhvr>
                                      <p:tavLst>
                                        <p:tav tm="0">
                                          <p:val>
                                            <p:fltVal val="0"/>
                                          </p:val>
                                        </p:tav>
                                        <p:tav tm="100000">
                                          <p:val>
                                            <p:strVal val="#ppt_h"/>
                                          </p:val>
                                        </p:tav>
                                      </p:tavLst>
                                    </p:anim>
                                    <p:anim calcmode="lin" valueType="num">
                                      <p:cBhvr>
                                        <p:cTn id="101" dur="345" fill="hold"/>
                                        <p:tgtEl>
                                          <p:spTgt spid="56"/>
                                        </p:tgtEl>
                                        <p:attrNameLst>
                                          <p:attrName>ppt_x</p:attrName>
                                        </p:attrNameLst>
                                      </p:cBhvr>
                                      <p:tavLst>
                                        <p:tav tm="0">
                                          <p:val>
                                            <p:fltVal val="0.5"/>
                                          </p:val>
                                        </p:tav>
                                        <p:tav tm="100000">
                                          <p:val>
                                            <p:strVal val="#ppt_x"/>
                                          </p:val>
                                        </p:tav>
                                      </p:tavLst>
                                    </p:anim>
                                    <p:anim calcmode="lin" valueType="num">
                                      <p:cBhvr>
                                        <p:cTn id="102" dur="345" fill="hold"/>
                                        <p:tgtEl>
                                          <p:spTgt spid="56"/>
                                        </p:tgtEl>
                                        <p:attrNameLst>
                                          <p:attrName>ppt_y</p:attrName>
                                        </p:attrNameLst>
                                      </p:cBhvr>
                                      <p:tavLst>
                                        <p:tav tm="0">
                                          <p:val>
                                            <p:fltVal val="0.5"/>
                                          </p:val>
                                        </p:tav>
                                        <p:tav tm="100000">
                                          <p:val>
                                            <p:strVal val="#ppt_y"/>
                                          </p:val>
                                        </p:tav>
                                      </p:tavLst>
                                    </p:anim>
                                  </p:childTnLst>
                                </p:cTn>
                              </p:par>
                              <p:par>
                                <p:cTn id="103" presetID="35" presetClass="emph" presetSubtype="0" repeatCount="3000" fill="hold" grpId="1" nodeType="withEffect">
                                  <p:stCondLst>
                                    <p:cond delay="750"/>
                                  </p:stCondLst>
                                  <p:childTnLst>
                                    <p:anim calcmode="discrete" valueType="str">
                                      <p:cBhvr>
                                        <p:cTn id="104" dur="250" fill="hold"/>
                                        <p:tgtEl>
                                          <p:spTgt spid="56"/>
                                        </p:tgtEl>
                                        <p:attrNameLst>
                                          <p:attrName>style.visibility</p:attrName>
                                        </p:attrNameLst>
                                      </p:cBhvr>
                                      <p:tavLst>
                                        <p:tav tm="0">
                                          <p:val>
                                            <p:strVal val="hidden"/>
                                          </p:val>
                                        </p:tav>
                                        <p:tav tm="50000">
                                          <p:val>
                                            <p:strVal val="visible"/>
                                          </p:val>
                                        </p:tav>
                                      </p:tavLst>
                                    </p:anim>
                                  </p:childTnLst>
                                </p:cTn>
                              </p:par>
                              <p:par>
                                <p:cTn id="105" presetID="23" presetClass="entr" presetSubtype="528" fill="hold" grpId="0" nodeType="withEffect">
                                  <p:stCondLst>
                                    <p:cond delay="592"/>
                                  </p:stCondLst>
                                  <p:childTnLst>
                                    <p:set>
                                      <p:cBhvr>
                                        <p:cTn id="106" dur="1" fill="hold">
                                          <p:stCondLst>
                                            <p:cond delay="0"/>
                                          </p:stCondLst>
                                        </p:cTn>
                                        <p:tgtEl>
                                          <p:spTgt spid="57"/>
                                        </p:tgtEl>
                                        <p:attrNameLst>
                                          <p:attrName>style.visibility</p:attrName>
                                        </p:attrNameLst>
                                      </p:cBhvr>
                                      <p:to>
                                        <p:strVal val="visible"/>
                                      </p:to>
                                    </p:set>
                                    <p:anim calcmode="lin" valueType="num">
                                      <p:cBhvr>
                                        <p:cTn id="107" dur="1060" fill="hold"/>
                                        <p:tgtEl>
                                          <p:spTgt spid="57"/>
                                        </p:tgtEl>
                                        <p:attrNameLst>
                                          <p:attrName>ppt_w</p:attrName>
                                        </p:attrNameLst>
                                      </p:cBhvr>
                                      <p:tavLst>
                                        <p:tav tm="0">
                                          <p:val>
                                            <p:fltVal val="0"/>
                                          </p:val>
                                        </p:tav>
                                        <p:tav tm="100000">
                                          <p:val>
                                            <p:strVal val="#ppt_w"/>
                                          </p:val>
                                        </p:tav>
                                      </p:tavLst>
                                    </p:anim>
                                    <p:anim calcmode="lin" valueType="num">
                                      <p:cBhvr>
                                        <p:cTn id="108" dur="1060" fill="hold"/>
                                        <p:tgtEl>
                                          <p:spTgt spid="57"/>
                                        </p:tgtEl>
                                        <p:attrNameLst>
                                          <p:attrName>ppt_h</p:attrName>
                                        </p:attrNameLst>
                                      </p:cBhvr>
                                      <p:tavLst>
                                        <p:tav tm="0">
                                          <p:val>
                                            <p:fltVal val="0"/>
                                          </p:val>
                                        </p:tav>
                                        <p:tav tm="100000">
                                          <p:val>
                                            <p:strVal val="#ppt_h"/>
                                          </p:val>
                                        </p:tav>
                                      </p:tavLst>
                                    </p:anim>
                                    <p:anim calcmode="lin" valueType="num">
                                      <p:cBhvr>
                                        <p:cTn id="109" dur="1060" fill="hold"/>
                                        <p:tgtEl>
                                          <p:spTgt spid="57"/>
                                        </p:tgtEl>
                                        <p:attrNameLst>
                                          <p:attrName>ppt_x</p:attrName>
                                        </p:attrNameLst>
                                      </p:cBhvr>
                                      <p:tavLst>
                                        <p:tav tm="0">
                                          <p:val>
                                            <p:fltVal val="0.5"/>
                                          </p:val>
                                        </p:tav>
                                        <p:tav tm="100000">
                                          <p:val>
                                            <p:strVal val="#ppt_x"/>
                                          </p:val>
                                        </p:tav>
                                      </p:tavLst>
                                    </p:anim>
                                    <p:anim calcmode="lin" valueType="num">
                                      <p:cBhvr>
                                        <p:cTn id="110" dur="1060" fill="hold"/>
                                        <p:tgtEl>
                                          <p:spTgt spid="57"/>
                                        </p:tgtEl>
                                        <p:attrNameLst>
                                          <p:attrName>ppt_y</p:attrName>
                                        </p:attrNameLst>
                                      </p:cBhvr>
                                      <p:tavLst>
                                        <p:tav tm="0">
                                          <p:val>
                                            <p:fltVal val="0.5"/>
                                          </p:val>
                                        </p:tav>
                                        <p:tav tm="100000">
                                          <p:val>
                                            <p:strVal val="#ppt_y"/>
                                          </p:val>
                                        </p:tav>
                                      </p:tavLst>
                                    </p:anim>
                                  </p:childTnLst>
                                </p:cTn>
                              </p:par>
                              <p:par>
                                <p:cTn id="111" presetID="35" presetClass="emph" presetSubtype="0" repeatCount="3000" fill="hold" grpId="1" nodeType="withEffect">
                                  <p:stCondLst>
                                    <p:cond delay="1500"/>
                                  </p:stCondLst>
                                  <p:childTnLst>
                                    <p:anim calcmode="discrete" valueType="str">
                                      <p:cBhvr>
                                        <p:cTn id="112" dur="250" fill="hold"/>
                                        <p:tgtEl>
                                          <p:spTgt spid="5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2" name="任意多边形 31"/>
          <p:cNvSpPr/>
          <p:nvPr/>
        </p:nvSpPr>
        <p:spPr>
          <a:xfrm>
            <a:off x="1430102" y="2127541"/>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 fmla="*/ 0 w 7762075"/>
              <a:gd name="connsiteY0" fmla="*/ 1079512 h 1079512"/>
              <a:gd name="connsiteX1" fmla="*/ 1917700 w 7762075"/>
              <a:gd name="connsiteY1" fmla="*/ 12 h 1079512"/>
              <a:gd name="connsiteX2" fmla="*/ 3810000 w 7762075"/>
              <a:gd name="connsiteY2" fmla="*/ 1054112 h 1079512"/>
              <a:gd name="connsiteX3" fmla="*/ 7762075 w 7762075"/>
              <a:gd name="connsiteY3" fmla="*/ 887355 h 1079512"/>
              <a:gd name="connsiteX0" fmla="*/ 0 w 7762075"/>
              <a:gd name="connsiteY0" fmla="*/ 1258016 h 1258016"/>
              <a:gd name="connsiteX1" fmla="*/ 1917700 w 7762075"/>
              <a:gd name="connsiteY1" fmla="*/ 178516 h 1258016"/>
              <a:gd name="connsiteX2" fmla="*/ 3810000 w 7762075"/>
              <a:gd name="connsiteY2" fmla="*/ 1232616 h 1258016"/>
              <a:gd name="connsiteX3" fmla="*/ 6120167 w 7762075"/>
              <a:gd name="connsiteY3" fmla="*/ 511 h 1258016"/>
              <a:gd name="connsiteX4" fmla="*/ 7762075 w 7762075"/>
              <a:gd name="connsiteY4" fmla="*/ 1065859 h 1258016"/>
              <a:gd name="connsiteX0" fmla="*/ 0 w 7872948"/>
              <a:gd name="connsiteY0" fmla="*/ 1257930 h 1296609"/>
              <a:gd name="connsiteX1" fmla="*/ 1917700 w 7872948"/>
              <a:gd name="connsiteY1" fmla="*/ 178430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430071 w 7872948"/>
              <a:gd name="connsiteY2" fmla="*/ 1226591 h 1296609"/>
              <a:gd name="connsiteX3" fmla="*/ 6120167 w 7872948"/>
              <a:gd name="connsiteY3" fmla="*/ 425 h 1296609"/>
              <a:gd name="connsiteX4" fmla="*/ 7872948 w 7872948"/>
              <a:gd name="connsiteY4" fmla="*/ 1296361 h 1296609"/>
              <a:gd name="connsiteX0" fmla="*/ 0 w 7872948"/>
              <a:gd name="connsiteY0" fmla="*/ 1191562 h 1230254"/>
              <a:gd name="connsiteX1" fmla="*/ 1650430 w 7872948"/>
              <a:gd name="connsiteY1" fmla="*/ 197309 h 1230254"/>
              <a:gd name="connsiteX2" fmla="*/ 3430071 w 7872948"/>
              <a:gd name="connsiteY2" fmla="*/ 1160223 h 1230254"/>
              <a:gd name="connsiteX3" fmla="*/ 5639957 w 7872948"/>
              <a:gd name="connsiteY3" fmla="*/ 447 h 1230254"/>
              <a:gd name="connsiteX4" fmla="*/ 7872948 w 7872948"/>
              <a:gd name="connsiteY4" fmla="*/ 1229993 h 1230254"/>
              <a:gd name="connsiteX0" fmla="*/ 0 w 7681228"/>
              <a:gd name="connsiteY0" fmla="*/ 1191632 h 1191632"/>
              <a:gd name="connsiteX1" fmla="*/ 1650430 w 7681228"/>
              <a:gd name="connsiteY1" fmla="*/ 197379 h 1191632"/>
              <a:gd name="connsiteX2" fmla="*/ 3430071 w 7681228"/>
              <a:gd name="connsiteY2" fmla="*/ 1160293 h 1191632"/>
              <a:gd name="connsiteX3" fmla="*/ 5639957 w 7681228"/>
              <a:gd name="connsiteY3" fmla="*/ 517 h 1191632"/>
              <a:gd name="connsiteX4" fmla="*/ 7681228 w 7681228"/>
              <a:gd name="connsiteY4" fmla="*/ 1053214 h 1191632"/>
              <a:gd name="connsiteX0" fmla="*/ 0 w 7681228"/>
              <a:gd name="connsiteY0" fmla="*/ 1191576 h 1191576"/>
              <a:gd name="connsiteX1" fmla="*/ 1650430 w 7681228"/>
              <a:gd name="connsiteY1" fmla="*/ 197323 h 1191576"/>
              <a:gd name="connsiteX2" fmla="*/ 3430071 w 7681228"/>
              <a:gd name="connsiteY2" fmla="*/ 1160237 h 1191576"/>
              <a:gd name="connsiteX3" fmla="*/ 5639957 w 7681228"/>
              <a:gd name="connsiteY3" fmla="*/ 461 h 1191576"/>
              <a:gd name="connsiteX4" fmla="*/ 7681228 w 7681228"/>
              <a:gd name="connsiteY4" fmla="*/ 1053158 h 1191576"/>
              <a:gd name="connsiteX0" fmla="*/ 0 w 7826216"/>
              <a:gd name="connsiteY0" fmla="*/ 1191456 h 1508838"/>
              <a:gd name="connsiteX1" fmla="*/ 1650430 w 7826216"/>
              <a:gd name="connsiteY1" fmla="*/ 197203 h 1508838"/>
              <a:gd name="connsiteX2" fmla="*/ 3430071 w 7826216"/>
              <a:gd name="connsiteY2" fmla="*/ 1160117 h 1508838"/>
              <a:gd name="connsiteX3" fmla="*/ 5639957 w 7826216"/>
              <a:gd name="connsiteY3" fmla="*/ 341 h 1508838"/>
              <a:gd name="connsiteX4" fmla="*/ 7826216 w 7826216"/>
              <a:gd name="connsiteY4" fmla="*/ 1498311 h 1508838"/>
              <a:gd name="connsiteX0" fmla="*/ 0 w 7826216"/>
              <a:gd name="connsiteY0" fmla="*/ 1008617 h 1327197"/>
              <a:gd name="connsiteX1" fmla="*/ 1650430 w 7826216"/>
              <a:gd name="connsiteY1" fmla="*/ 14364 h 1327197"/>
              <a:gd name="connsiteX2" fmla="*/ 3430071 w 7826216"/>
              <a:gd name="connsiteY2" fmla="*/ 977278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994938 h 1314128"/>
              <a:gd name="connsiteX1" fmla="*/ 1650430 w 7826216"/>
              <a:gd name="connsiteY1" fmla="*/ 685 h 1314128"/>
              <a:gd name="connsiteX2" fmla="*/ 3737105 w 7826216"/>
              <a:gd name="connsiteY2" fmla="*/ 1122625 h 1314128"/>
              <a:gd name="connsiteX3" fmla="*/ 5946991 w 7826216"/>
              <a:gd name="connsiteY3" fmla="*/ 66216 h 1314128"/>
              <a:gd name="connsiteX4" fmla="*/ 7826216 w 7826216"/>
              <a:gd name="connsiteY4" fmla="*/ 1301793 h 1314128"/>
              <a:gd name="connsiteX0" fmla="*/ 0 w 7826216"/>
              <a:gd name="connsiteY0" fmla="*/ 929125 h 1248315"/>
              <a:gd name="connsiteX1" fmla="*/ 1641902 w 7826216"/>
              <a:gd name="connsiteY1" fmla="*/ 30287 h 1248315"/>
              <a:gd name="connsiteX2" fmla="*/ 3737105 w 7826216"/>
              <a:gd name="connsiteY2" fmla="*/ 1056812 h 1248315"/>
              <a:gd name="connsiteX3" fmla="*/ 5946991 w 7826216"/>
              <a:gd name="connsiteY3" fmla="*/ 403 h 1248315"/>
              <a:gd name="connsiteX4" fmla="*/ 7826216 w 7826216"/>
              <a:gd name="connsiteY4" fmla="*/ 1235980 h 1248315"/>
              <a:gd name="connsiteX0" fmla="*/ 0 w 7826216"/>
              <a:gd name="connsiteY0" fmla="*/ 929125 h 1248315"/>
              <a:gd name="connsiteX1" fmla="*/ 1641902 w 7826216"/>
              <a:gd name="connsiteY1" fmla="*/ 30287 h 1248315"/>
              <a:gd name="connsiteX2" fmla="*/ 3941795 w 7826216"/>
              <a:gd name="connsiteY2" fmla="*/ 1088617 h 1248315"/>
              <a:gd name="connsiteX3" fmla="*/ 5946991 w 7826216"/>
              <a:gd name="connsiteY3" fmla="*/ 403 h 1248315"/>
              <a:gd name="connsiteX4" fmla="*/ 7826216 w 7826216"/>
              <a:gd name="connsiteY4" fmla="*/ 1235980 h 1248315"/>
              <a:gd name="connsiteX0" fmla="*/ 0 w 7698285"/>
              <a:gd name="connsiteY0" fmla="*/ 929138 h 1201018"/>
              <a:gd name="connsiteX1" fmla="*/ 1641902 w 7698285"/>
              <a:gd name="connsiteY1" fmla="*/ 30300 h 1201018"/>
              <a:gd name="connsiteX2" fmla="*/ 3941795 w 7698285"/>
              <a:gd name="connsiteY2" fmla="*/ 1088630 h 1201018"/>
              <a:gd name="connsiteX3" fmla="*/ 5946991 w 7698285"/>
              <a:gd name="connsiteY3" fmla="*/ 416 h 1201018"/>
              <a:gd name="connsiteX4" fmla="*/ 7698285 w 7698285"/>
              <a:gd name="connsiteY4" fmla="*/ 1188285 h 1201018"/>
              <a:gd name="connsiteX0" fmla="*/ 0 w 7698285"/>
              <a:gd name="connsiteY0" fmla="*/ 929194 h 1188341"/>
              <a:gd name="connsiteX1" fmla="*/ 1641902 w 7698285"/>
              <a:gd name="connsiteY1" fmla="*/ 30356 h 1188341"/>
              <a:gd name="connsiteX2" fmla="*/ 3941795 w 7698285"/>
              <a:gd name="connsiteY2" fmla="*/ 1088686 h 1188341"/>
              <a:gd name="connsiteX3" fmla="*/ 5946991 w 7698285"/>
              <a:gd name="connsiteY3" fmla="*/ 472 h 1188341"/>
              <a:gd name="connsiteX4" fmla="*/ 7698285 w 7698285"/>
              <a:gd name="connsiteY4" fmla="*/ 1188341 h 1188341"/>
              <a:gd name="connsiteX0" fmla="*/ 0 w 7766515"/>
              <a:gd name="connsiteY0" fmla="*/ 1064367 h 1188341"/>
              <a:gd name="connsiteX1" fmla="*/ 1710132 w 7766515"/>
              <a:gd name="connsiteY1" fmla="*/ 30356 h 1188341"/>
              <a:gd name="connsiteX2" fmla="*/ 4010025 w 7766515"/>
              <a:gd name="connsiteY2" fmla="*/ 1088686 h 1188341"/>
              <a:gd name="connsiteX3" fmla="*/ 6015221 w 7766515"/>
              <a:gd name="connsiteY3" fmla="*/ 472 h 1188341"/>
              <a:gd name="connsiteX4" fmla="*/ 7766515 w 7766515"/>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0630"/>
              <a:gd name="connsiteY0" fmla="*/ 1104124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2349784 w 7851801"/>
              <a:gd name="connsiteY1" fmla="*/ 13981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65820 h 1074258"/>
              <a:gd name="connsiteX1" fmla="*/ 1616315 w 7118332"/>
              <a:gd name="connsiteY1" fmla="*/ 2 h 1074258"/>
              <a:gd name="connsiteX2" fmla="*/ 3310671 w 7118332"/>
              <a:gd name="connsiteY2" fmla="*/ 1074235 h 1074258"/>
              <a:gd name="connsiteX3" fmla="*/ 4974720 w 7118332"/>
              <a:gd name="connsiteY3" fmla="*/ 1924 h 1074258"/>
              <a:gd name="connsiteX4" fmla="*/ 7118332 w 7118332"/>
              <a:gd name="connsiteY4" fmla="*/ 1046669 h 1074258"/>
              <a:gd name="connsiteX0" fmla="*/ 0 w 6623667"/>
              <a:gd name="connsiteY0" fmla="*/ 1065820 h 1074258"/>
              <a:gd name="connsiteX1" fmla="*/ 1616315 w 6623667"/>
              <a:gd name="connsiteY1" fmla="*/ 2 h 1074258"/>
              <a:gd name="connsiteX2" fmla="*/ 3310671 w 6623667"/>
              <a:gd name="connsiteY2" fmla="*/ 1074235 h 1074258"/>
              <a:gd name="connsiteX3" fmla="*/ 4974720 w 6623667"/>
              <a:gd name="connsiteY3" fmla="*/ 1924 h 1074258"/>
              <a:gd name="connsiteX4" fmla="*/ 6623667 w 6623667"/>
              <a:gd name="connsiteY4" fmla="*/ 1038718 h 1074258"/>
              <a:gd name="connsiteX0" fmla="*/ 0 w 6478679"/>
              <a:gd name="connsiteY0" fmla="*/ 1065820 h 1074258"/>
              <a:gd name="connsiteX1" fmla="*/ 1616315 w 6478679"/>
              <a:gd name="connsiteY1" fmla="*/ 2 h 1074258"/>
              <a:gd name="connsiteX2" fmla="*/ 3310671 w 6478679"/>
              <a:gd name="connsiteY2" fmla="*/ 1074235 h 1074258"/>
              <a:gd name="connsiteX3" fmla="*/ 4974720 w 6478679"/>
              <a:gd name="connsiteY3" fmla="*/ 1924 h 1074258"/>
              <a:gd name="connsiteX4" fmla="*/ 6478679 w 6478679"/>
              <a:gd name="connsiteY4" fmla="*/ 1070523 h 1074258"/>
              <a:gd name="connsiteX0" fmla="*/ 0 w 6700425"/>
              <a:gd name="connsiteY0" fmla="*/ 1065820 h 1074258"/>
              <a:gd name="connsiteX1" fmla="*/ 1616315 w 6700425"/>
              <a:gd name="connsiteY1" fmla="*/ 2 h 1074258"/>
              <a:gd name="connsiteX2" fmla="*/ 3310671 w 6700425"/>
              <a:gd name="connsiteY2" fmla="*/ 1074235 h 1074258"/>
              <a:gd name="connsiteX3" fmla="*/ 4974720 w 6700425"/>
              <a:gd name="connsiteY3" fmla="*/ 1924 h 1074258"/>
              <a:gd name="connsiteX4" fmla="*/ 6700425 w 6700425"/>
              <a:gd name="connsiteY4" fmla="*/ 1038717 h 1074258"/>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22"/>
              <a:gd name="connsiteX1" fmla="*/ 1616315 w 6700425"/>
              <a:gd name="connsiteY1" fmla="*/ 61689 h 1135922"/>
              <a:gd name="connsiteX2" fmla="*/ 3310671 w 6700425"/>
              <a:gd name="connsiteY2" fmla="*/ 1135922 h 1135922"/>
              <a:gd name="connsiteX3" fmla="*/ 5034421 w 6700425"/>
              <a:gd name="connsiteY3" fmla="*/ 0 h 1135922"/>
              <a:gd name="connsiteX4" fmla="*/ 6700425 w 6700425"/>
              <a:gd name="connsiteY4" fmla="*/ 1100404 h 1135922"/>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072905 h 1135924"/>
              <a:gd name="connsiteX0" fmla="*/ 0 w 6715173"/>
              <a:gd name="connsiteY0" fmla="*/ 1127509 h 1135924"/>
              <a:gd name="connsiteX1" fmla="*/ 1616315 w 6715173"/>
              <a:gd name="connsiteY1" fmla="*/ 61691 h 1135924"/>
              <a:gd name="connsiteX2" fmla="*/ 3310671 w 6715173"/>
              <a:gd name="connsiteY2" fmla="*/ 1135924 h 1135924"/>
              <a:gd name="connsiteX3" fmla="*/ 5034421 w 6715173"/>
              <a:gd name="connsiteY3" fmla="*/ 2 h 1135924"/>
              <a:gd name="connsiteX4" fmla="*/ 6715173 w 6715173"/>
              <a:gd name="connsiteY4" fmla="*/ 1059155 h 113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TextBox 6"/>
          <p:cNvSpPr txBox="1">
            <a:spLocks noChangeArrowheads="1"/>
          </p:cNvSpPr>
          <p:nvPr/>
        </p:nvSpPr>
        <p:spPr bwMode="auto">
          <a:xfrm>
            <a:off x="386793" y="1941107"/>
            <a:ext cx="19705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en-US" altLang="zh-CN" sz="2000" b="1" dirty="0" smtClean="0">
                <a:latin typeface="微软雅黑" pitchFamily="34" charset="-122"/>
                <a:ea typeface="微软雅黑" pitchFamily="34" charset="-122"/>
              </a:rPr>
              <a:t>1.</a:t>
            </a:r>
            <a:r>
              <a:rPr lang="zh-CN" altLang="en-US" sz="2000" b="1" dirty="0" smtClean="0">
                <a:latin typeface="微软雅黑" pitchFamily="34" charset="-122"/>
                <a:ea typeface="微软雅黑" pitchFamily="34" charset="-122"/>
              </a:rPr>
              <a:t>年度工作概述</a:t>
            </a:r>
            <a:endParaRPr lang="zh-CN" altLang="en-US" sz="2000" b="1" dirty="0">
              <a:latin typeface="微软雅黑" pitchFamily="34" charset="-122"/>
              <a:ea typeface="微软雅黑" pitchFamily="34" charset="-122"/>
            </a:endParaRPr>
          </a:p>
        </p:txBody>
      </p:sp>
      <p:sp>
        <p:nvSpPr>
          <p:cNvPr id="34" name="TextBox 6"/>
          <p:cNvSpPr txBox="1">
            <a:spLocks noChangeArrowheads="1"/>
          </p:cNvSpPr>
          <p:nvPr/>
        </p:nvSpPr>
        <p:spPr bwMode="auto">
          <a:xfrm>
            <a:off x="1953408" y="2893706"/>
            <a:ext cx="19705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en-US" altLang="zh-CN" sz="2000" b="1" dirty="0" smtClean="0">
                <a:latin typeface="微软雅黑" pitchFamily="34" charset="-122"/>
                <a:ea typeface="微软雅黑" pitchFamily="34" charset="-122"/>
              </a:rPr>
              <a:t>2.</a:t>
            </a:r>
            <a:r>
              <a:rPr lang="zh-CN" altLang="en-US" sz="2000" b="1" dirty="0" smtClean="0">
                <a:latin typeface="微软雅黑" pitchFamily="34" charset="-122"/>
                <a:ea typeface="微软雅黑" pitchFamily="34" charset="-122"/>
              </a:rPr>
              <a:t>工作完成情况</a:t>
            </a:r>
            <a:endParaRPr lang="zh-CN" altLang="en-US" sz="2000" b="1" dirty="0">
              <a:latin typeface="微软雅黑" pitchFamily="34" charset="-122"/>
              <a:ea typeface="微软雅黑" pitchFamily="34" charset="-122"/>
            </a:endParaRPr>
          </a:p>
        </p:txBody>
      </p:sp>
      <p:sp>
        <p:nvSpPr>
          <p:cNvPr id="35" name="TextBox 6"/>
          <p:cNvSpPr txBox="1">
            <a:spLocks noChangeArrowheads="1"/>
          </p:cNvSpPr>
          <p:nvPr/>
        </p:nvSpPr>
        <p:spPr bwMode="auto">
          <a:xfrm>
            <a:off x="3491880" y="1938253"/>
            <a:ext cx="19705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en-US" altLang="zh-CN" sz="2000" b="1" dirty="0" smtClean="0">
                <a:latin typeface="微软雅黑" pitchFamily="34" charset="-122"/>
                <a:ea typeface="微软雅黑" pitchFamily="34" charset="-122"/>
              </a:rPr>
              <a:t>3.</a:t>
            </a:r>
            <a:r>
              <a:rPr lang="zh-CN" altLang="en-US" sz="2000" b="1" dirty="0" smtClean="0">
                <a:latin typeface="微软雅黑" pitchFamily="34" charset="-122"/>
                <a:ea typeface="微软雅黑" pitchFamily="34" charset="-122"/>
              </a:rPr>
              <a:t>成功项目展示</a:t>
            </a:r>
            <a:endParaRPr lang="zh-CN" altLang="en-US" sz="2000" b="1" dirty="0">
              <a:latin typeface="微软雅黑" pitchFamily="34" charset="-122"/>
              <a:ea typeface="微软雅黑" pitchFamily="34" charset="-122"/>
            </a:endParaRPr>
          </a:p>
        </p:txBody>
      </p:sp>
      <p:sp>
        <p:nvSpPr>
          <p:cNvPr id="36" name="TextBox 35"/>
          <p:cNvSpPr txBox="1">
            <a:spLocks noChangeArrowheads="1"/>
          </p:cNvSpPr>
          <p:nvPr/>
        </p:nvSpPr>
        <p:spPr bwMode="auto">
          <a:xfrm>
            <a:off x="5121760" y="2915972"/>
            <a:ext cx="1970520" cy="439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en-US" altLang="zh-CN" sz="2000" b="1" dirty="0" smtClean="0">
                <a:latin typeface="微软雅黑" pitchFamily="34" charset="-122"/>
                <a:ea typeface="微软雅黑" pitchFamily="34" charset="-122"/>
              </a:rPr>
              <a:t>4.</a:t>
            </a:r>
            <a:r>
              <a:rPr lang="zh-CN" altLang="en-US" sz="2000" b="1" dirty="0" smtClean="0">
                <a:latin typeface="微软雅黑" pitchFamily="34" charset="-122"/>
                <a:ea typeface="微软雅黑" pitchFamily="34" charset="-122"/>
              </a:rPr>
              <a:t>工作存在不足</a:t>
            </a:r>
            <a:endParaRPr lang="zh-CN" sz="2000" b="1" dirty="0">
              <a:latin typeface="微软雅黑" pitchFamily="34" charset="-122"/>
              <a:ea typeface="微软雅黑" pitchFamily="34" charset="-122"/>
            </a:endParaRPr>
          </a:p>
        </p:txBody>
      </p:sp>
      <p:sp>
        <p:nvSpPr>
          <p:cNvPr id="37" name="TextBox 36"/>
          <p:cNvSpPr txBox="1"/>
          <p:nvPr/>
        </p:nvSpPr>
        <p:spPr>
          <a:xfrm>
            <a:off x="843056" y="2283608"/>
            <a:ext cx="1031051" cy="261610"/>
          </a:xfrm>
          <a:prstGeom prst="rect">
            <a:avLst/>
          </a:prstGeom>
          <a:noFill/>
        </p:spPr>
        <p:txBody>
          <a:bodyPr wrap="none" rtlCol="0">
            <a:spAutoFit/>
          </a:bodyPr>
          <a:lstStyle/>
          <a:p>
            <a:pPr marL="0" lvl="1" algn="ctr"/>
            <a:r>
              <a:rPr lang="zh-CN" altLang="en-US" sz="1100" b="0" dirty="0" smtClean="0">
                <a:latin typeface="微软雅黑" pitchFamily="34" charset="-122"/>
                <a:ea typeface="微软雅黑" pitchFamily="34" charset="-122"/>
              </a:rPr>
              <a:t>添加文字内容</a:t>
            </a:r>
            <a:endParaRPr lang="zh-CN" altLang="en-US" sz="1100" b="0" dirty="0">
              <a:latin typeface="微软雅黑" pitchFamily="34" charset="-122"/>
              <a:ea typeface="微软雅黑" pitchFamily="34" charset="-122"/>
            </a:endParaRPr>
          </a:p>
        </p:txBody>
      </p:sp>
      <p:sp>
        <p:nvSpPr>
          <p:cNvPr id="38" name="TextBox 37"/>
          <p:cNvSpPr txBox="1"/>
          <p:nvPr/>
        </p:nvSpPr>
        <p:spPr>
          <a:xfrm>
            <a:off x="2385781" y="3255186"/>
            <a:ext cx="1031051" cy="261610"/>
          </a:xfrm>
          <a:prstGeom prst="rect">
            <a:avLst/>
          </a:prstGeom>
          <a:noFill/>
        </p:spPr>
        <p:txBody>
          <a:bodyPr wrap="none" rtlCol="0">
            <a:spAutoFit/>
          </a:bodyPr>
          <a:lstStyle/>
          <a:p>
            <a:pPr marL="0" lvl="1" algn="ctr"/>
            <a:r>
              <a:rPr lang="zh-CN" altLang="en-US" sz="1100" b="0" dirty="0">
                <a:latin typeface="微软雅黑" pitchFamily="34" charset="-122"/>
                <a:ea typeface="微软雅黑" pitchFamily="34" charset="-122"/>
              </a:rPr>
              <a:t>添加文字内容</a:t>
            </a:r>
          </a:p>
        </p:txBody>
      </p:sp>
      <p:sp>
        <p:nvSpPr>
          <p:cNvPr id="39" name="TextBox 38"/>
          <p:cNvSpPr txBox="1"/>
          <p:nvPr/>
        </p:nvSpPr>
        <p:spPr>
          <a:xfrm>
            <a:off x="3994072" y="2270158"/>
            <a:ext cx="1031052" cy="261610"/>
          </a:xfrm>
          <a:prstGeom prst="rect">
            <a:avLst/>
          </a:prstGeom>
          <a:noFill/>
        </p:spPr>
        <p:txBody>
          <a:bodyPr wrap="none" rtlCol="0">
            <a:spAutoFit/>
          </a:bodyPr>
          <a:lstStyle/>
          <a:p>
            <a:pPr marL="0" lvl="1" algn="ctr"/>
            <a:r>
              <a:rPr lang="zh-CN" altLang="en-US" sz="1100" b="0" dirty="0">
                <a:latin typeface="微软雅黑" pitchFamily="34" charset="-122"/>
                <a:ea typeface="微软雅黑" pitchFamily="34" charset="-122"/>
              </a:rPr>
              <a:t>添加文字内容</a:t>
            </a:r>
          </a:p>
        </p:txBody>
      </p:sp>
      <p:sp>
        <p:nvSpPr>
          <p:cNvPr id="40" name="TextBox 39"/>
          <p:cNvSpPr txBox="1"/>
          <p:nvPr/>
        </p:nvSpPr>
        <p:spPr>
          <a:xfrm>
            <a:off x="5599965" y="3291951"/>
            <a:ext cx="1031051" cy="261610"/>
          </a:xfrm>
          <a:prstGeom prst="rect">
            <a:avLst/>
          </a:prstGeom>
          <a:noFill/>
        </p:spPr>
        <p:txBody>
          <a:bodyPr wrap="none" rtlCol="0">
            <a:spAutoFit/>
          </a:bodyPr>
          <a:lstStyle/>
          <a:p>
            <a:pPr marL="0" lvl="1" algn="ctr"/>
            <a:r>
              <a:rPr lang="zh-CN" altLang="en-US" sz="1100" b="0" dirty="0">
                <a:latin typeface="微软雅黑" pitchFamily="34" charset="-122"/>
                <a:ea typeface="微软雅黑" pitchFamily="34" charset="-122"/>
              </a:rPr>
              <a:t>添加文字内容</a:t>
            </a:r>
          </a:p>
        </p:txBody>
      </p:sp>
      <p:sp>
        <p:nvSpPr>
          <p:cNvPr id="41" name="TextBox 40"/>
          <p:cNvSpPr txBox="1">
            <a:spLocks noChangeArrowheads="1"/>
          </p:cNvSpPr>
          <p:nvPr/>
        </p:nvSpPr>
        <p:spPr bwMode="auto">
          <a:xfrm>
            <a:off x="6660232" y="1920748"/>
            <a:ext cx="19705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en-US" altLang="zh-CN" sz="2000" b="1" dirty="0" smtClean="0">
                <a:latin typeface="微软雅黑" pitchFamily="34" charset="-122"/>
                <a:ea typeface="微软雅黑" pitchFamily="34" charset="-122"/>
              </a:rPr>
              <a:t>5.</a:t>
            </a:r>
            <a:r>
              <a:rPr lang="zh-CN" altLang="en-US" sz="2000" b="1" dirty="0" smtClean="0">
                <a:latin typeface="微软雅黑" pitchFamily="34" charset="-122"/>
                <a:ea typeface="微软雅黑" pitchFamily="34" charset="-122"/>
              </a:rPr>
              <a:t>明年工作计划</a:t>
            </a:r>
            <a:endParaRPr lang="zh-CN" altLang="en-US" sz="2000" b="1" dirty="0">
              <a:latin typeface="微软雅黑" pitchFamily="34" charset="-122"/>
              <a:ea typeface="微软雅黑" pitchFamily="34" charset="-122"/>
            </a:endParaRPr>
          </a:p>
        </p:txBody>
      </p:sp>
      <p:sp>
        <p:nvSpPr>
          <p:cNvPr id="42" name="TextBox 41"/>
          <p:cNvSpPr txBox="1"/>
          <p:nvPr/>
        </p:nvSpPr>
        <p:spPr>
          <a:xfrm>
            <a:off x="7117930" y="2248850"/>
            <a:ext cx="1031052" cy="261610"/>
          </a:xfrm>
          <a:prstGeom prst="rect">
            <a:avLst/>
          </a:prstGeom>
          <a:noFill/>
        </p:spPr>
        <p:txBody>
          <a:bodyPr wrap="none" rtlCol="0">
            <a:spAutoFit/>
          </a:bodyPr>
          <a:lstStyle/>
          <a:p>
            <a:pPr marL="0" lvl="1" algn="ctr"/>
            <a:r>
              <a:rPr lang="zh-CN" altLang="en-US" sz="1100" b="0" dirty="0">
                <a:latin typeface="微软雅黑" pitchFamily="34" charset="-122"/>
                <a:ea typeface="微软雅黑" pitchFamily="34" charset="-122"/>
              </a:rPr>
              <a:t>添加文字内容</a:t>
            </a:r>
          </a:p>
        </p:txBody>
      </p:sp>
      <p:grpSp>
        <p:nvGrpSpPr>
          <p:cNvPr id="43" name="组合 42"/>
          <p:cNvGrpSpPr/>
          <p:nvPr/>
        </p:nvGrpSpPr>
        <p:grpSpPr>
          <a:xfrm>
            <a:off x="1024664" y="2770796"/>
            <a:ext cx="810724" cy="730960"/>
            <a:chOff x="4634991" y="2138335"/>
            <a:chExt cx="428348" cy="386204"/>
          </a:xfrm>
        </p:grpSpPr>
        <p:sp>
          <p:nvSpPr>
            <p:cNvPr id="44"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60012"/>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45"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46" name="组合 45"/>
          <p:cNvGrpSpPr/>
          <p:nvPr/>
        </p:nvGrpSpPr>
        <p:grpSpPr>
          <a:xfrm>
            <a:off x="2512767" y="1851670"/>
            <a:ext cx="810724" cy="730960"/>
            <a:chOff x="5076056" y="2138335"/>
            <a:chExt cx="428348" cy="386204"/>
          </a:xfrm>
        </p:grpSpPr>
        <p:sp>
          <p:nvSpPr>
            <p:cNvPr id="47"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60012"/>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48"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49" name="组合 48"/>
          <p:cNvGrpSpPr/>
          <p:nvPr/>
        </p:nvGrpSpPr>
        <p:grpSpPr>
          <a:xfrm>
            <a:off x="4053405" y="2810306"/>
            <a:ext cx="810724" cy="730960"/>
            <a:chOff x="5557128" y="2138335"/>
            <a:chExt cx="428348" cy="386204"/>
          </a:xfrm>
        </p:grpSpPr>
        <p:sp>
          <p:nvSpPr>
            <p:cNvPr id="50"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60012"/>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51"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52" name="组合 51"/>
          <p:cNvGrpSpPr/>
          <p:nvPr/>
        </p:nvGrpSpPr>
        <p:grpSpPr>
          <a:xfrm>
            <a:off x="5700876" y="1870932"/>
            <a:ext cx="810724" cy="730960"/>
            <a:chOff x="6068610" y="2138335"/>
            <a:chExt cx="428348" cy="386204"/>
          </a:xfrm>
        </p:grpSpPr>
        <p:sp>
          <p:nvSpPr>
            <p:cNvPr id="53"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60012"/>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54"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55" name="组合 54"/>
          <p:cNvGrpSpPr/>
          <p:nvPr/>
        </p:nvGrpSpPr>
        <p:grpSpPr>
          <a:xfrm>
            <a:off x="7295645" y="2812260"/>
            <a:ext cx="810724" cy="730960"/>
            <a:chOff x="6623914" y="2138335"/>
            <a:chExt cx="428348" cy="386204"/>
          </a:xfrm>
        </p:grpSpPr>
        <p:sp>
          <p:nvSpPr>
            <p:cNvPr id="56"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60012"/>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57"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
        <p:nvSpPr>
          <p:cNvPr id="2" name="矩形 1"/>
          <p:cNvSpPr/>
          <p:nvPr/>
        </p:nvSpPr>
        <p:spPr>
          <a:xfrm>
            <a:off x="592903" y="267494"/>
            <a:ext cx="649537" cy="369332"/>
          </a:xfrm>
          <a:prstGeom prst="rect">
            <a:avLst/>
          </a:prstGeom>
        </p:spPr>
        <p:txBody>
          <a:bodyPr wrap="none">
            <a:spAutoFit/>
          </a:bodyPr>
          <a:lstStyle/>
          <a:p>
            <a:r>
              <a:rPr lang="zh-CN" altLang="en-US" dirty="0" smtClean="0">
                <a:solidFill>
                  <a:srgbClr val="FF0000"/>
                </a:solidFill>
                <a:latin typeface="微软雅黑" panose="020B0503020204020204" pitchFamily="34" charset="-122"/>
                <a:ea typeface="微软雅黑" panose="020B0503020204020204" pitchFamily="34" charset="-122"/>
                <a:cs typeface="+mn-ea"/>
                <a:sym typeface="+mn-lt"/>
              </a:rPr>
              <a:t>目录</a:t>
            </a:r>
            <a:endParaRPr lang="zh-CN" altLang="en-US" dirty="0">
              <a:solidFill>
                <a:srgbClr val="FF000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advTm="4000">
        <p14:doors dir="vert"/>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ppt_w</p:attrName>
                                        </p:attrNameLst>
                                      </p:cBhvr>
                                      <p:tavLst>
                                        <p:tav tm="0">
                                          <p:val>
                                            <p:fltVal val="0"/>
                                          </p:val>
                                        </p:tav>
                                        <p:tav tm="100000">
                                          <p:val>
                                            <p:strVal val="#ppt_w"/>
                                          </p:val>
                                        </p:tav>
                                      </p:tavLst>
                                    </p:anim>
                                    <p:anim calcmode="lin" valueType="num">
                                      <p:cBhvr>
                                        <p:cTn id="12" dur="500" fill="hold"/>
                                        <p:tgtEl>
                                          <p:spTgt spid="43"/>
                                        </p:tgtEl>
                                        <p:attrNameLst>
                                          <p:attrName>ppt_h</p:attrName>
                                        </p:attrNameLst>
                                      </p:cBhvr>
                                      <p:tavLst>
                                        <p:tav tm="0">
                                          <p:val>
                                            <p:fltVal val="0"/>
                                          </p:val>
                                        </p:tav>
                                        <p:tav tm="100000">
                                          <p:val>
                                            <p:strVal val="#ppt_h"/>
                                          </p:val>
                                        </p:tav>
                                      </p:tavLst>
                                    </p:anim>
                                    <p:animEffect transition="in" filter="fade">
                                      <p:cBhvr>
                                        <p:cTn id="13" dur="500"/>
                                        <p:tgtEl>
                                          <p:spTgt spid="4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2000"/>
                                        <p:tgtEl>
                                          <p:spTgt spid="32"/>
                                        </p:tgtEl>
                                      </p:cBhvr>
                                    </p:animEffect>
                                  </p:childTnLst>
                                </p:cTn>
                              </p:par>
                              <p:par>
                                <p:cTn id="18" presetID="53" presetClass="entr" presetSubtype="16" fill="hold" nodeType="withEffect">
                                  <p:stCondLst>
                                    <p:cond delay="300"/>
                                  </p:stCondLst>
                                  <p:childTnLst>
                                    <p:set>
                                      <p:cBhvr>
                                        <p:cTn id="19" dur="1" fill="hold">
                                          <p:stCondLst>
                                            <p:cond delay="0"/>
                                          </p:stCondLst>
                                        </p:cTn>
                                        <p:tgtEl>
                                          <p:spTgt spid="46"/>
                                        </p:tgtEl>
                                        <p:attrNameLst>
                                          <p:attrName>style.visibility</p:attrName>
                                        </p:attrNameLst>
                                      </p:cBhvr>
                                      <p:to>
                                        <p:strVal val="visible"/>
                                      </p:to>
                                    </p:set>
                                    <p:anim calcmode="lin" valueType="num">
                                      <p:cBhvr>
                                        <p:cTn id="20" dur="500" fill="hold"/>
                                        <p:tgtEl>
                                          <p:spTgt spid="46"/>
                                        </p:tgtEl>
                                        <p:attrNameLst>
                                          <p:attrName>ppt_w</p:attrName>
                                        </p:attrNameLst>
                                      </p:cBhvr>
                                      <p:tavLst>
                                        <p:tav tm="0">
                                          <p:val>
                                            <p:fltVal val="0"/>
                                          </p:val>
                                        </p:tav>
                                        <p:tav tm="100000">
                                          <p:val>
                                            <p:strVal val="#ppt_w"/>
                                          </p:val>
                                        </p:tav>
                                      </p:tavLst>
                                    </p:anim>
                                    <p:anim calcmode="lin" valueType="num">
                                      <p:cBhvr>
                                        <p:cTn id="21" dur="500" fill="hold"/>
                                        <p:tgtEl>
                                          <p:spTgt spid="46"/>
                                        </p:tgtEl>
                                        <p:attrNameLst>
                                          <p:attrName>ppt_h</p:attrName>
                                        </p:attrNameLst>
                                      </p:cBhvr>
                                      <p:tavLst>
                                        <p:tav tm="0">
                                          <p:val>
                                            <p:fltVal val="0"/>
                                          </p:val>
                                        </p:tav>
                                        <p:tav tm="100000">
                                          <p:val>
                                            <p:strVal val="#ppt_h"/>
                                          </p:val>
                                        </p:tav>
                                      </p:tavLst>
                                    </p:anim>
                                    <p:animEffect transition="in" filter="fade">
                                      <p:cBhvr>
                                        <p:cTn id="22" dur="500"/>
                                        <p:tgtEl>
                                          <p:spTgt spid="46"/>
                                        </p:tgtEl>
                                      </p:cBhvr>
                                    </p:animEffect>
                                  </p:childTnLst>
                                </p:cTn>
                              </p:par>
                              <p:par>
                                <p:cTn id="23" presetID="53" presetClass="entr" presetSubtype="16" fill="hold" nodeType="withEffect">
                                  <p:stCondLst>
                                    <p:cond delay="9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53" presetClass="entr" presetSubtype="16" fill="hold" nodeType="withEffect">
                                  <p:stCondLst>
                                    <p:cond delay="1400"/>
                                  </p:stCondLst>
                                  <p:childTnLst>
                                    <p:set>
                                      <p:cBhvr>
                                        <p:cTn id="29" dur="1" fill="hold">
                                          <p:stCondLst>
                                            <p:cond delay="0"/>
                                          </p:stCondLst>
                                        </p:cTn>
                                        <p:tgtEl>
                                          <p:spTgt spid="52"/>
                                        </p:tgtEl>
                                        <p:attrNameLst>
                                          <p:attrName>style.visibility</p:attrName>
                                        </p:attrNameLst>
                                      </p:cBhvr>
                                      <p:to>
                                        <p:strVal val="visible"/>
                                      </p:to>
                                    </p:set>
                                    <p:anim calcmode="lin" valueType="num">
                                      <p:cBhvr>
                                        <p:cTn id="30" dur="500" fill="hold"/>
                                        <p:tgtEl>
                                          <p:spTgt spid="52"/>
                                        </p:tgtEl>
                                        <p:attrNameLst>
                                          <p:attrName>ppt_w</p:attrName>
                                        </p:attrNameLst>
                                      </p:cBhvr>
                                      <p:tavLst>
                                        <p:tav tm="0">
                                          <p:val>
                                            <p:fltVal val="0"/>
                                          </p:val>
                                        </p:tav>
                                        <p:tav tm="100000">
                                          <p:val>
                                            <p:strVal val="#ppt_w"/>
                                          </p:val>
                                        </p:tav>
                                      </p:tavLst>
                                    </p:anim>
                                    <p:anim calcmode="lin" valueType="num">
                                      <p:cBhvr>
                                        <p:cTn id="31" dur="500" fill="hold"/>
                                        <p:tgtEl>
                                          <p:spTgt spid="52"/>
                                        </p:tgtEl>
                                        <p:attrNameLst>
                                          <p:attrName>ppt_h</p:attrName>
                                        </p:attrNameLst>
                                      </p:cBhvr>
                                      <p:tavLst>
                                        <p:tav tm="0">
                                          <p:val>
                                            <p:fltVal val="0"/>
                                          </p:val>
                                        </p:tav>
                                        <p:tav tm="100000">
                                          <p:val>
                                            <p:strVal val="#ppt_h"/>
                                          </p:val>
                                        </p:tav>
                                      </p:tavLst>
                                    </p:anim>
                                    <p:animEffect transition="in" filter="fade">
                                      <p:cBhvr>
                                        <p:cTn id="32" dur="500"/>
                                        <p:tgtEl>
                                          <p:spTgt spid="52"/>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1000"/>
                                        <p:tgtEl>
                                          <p:spTgt spid="33"/>
                                        </p:tgtEl>
                                      </p:cBhvr>
                                    </p:animEffect>
                                    <p:anim calcmode="lin" valueType="num">
                                      <p:cBhvr>
                                        <p:cTn id="36" dur="1000" fill="hold"/>
                                        <p:tgtEl>
                                          <p:spTgt spid="33"/>
                                        </p:tgtEl>
                                        <p:attrNameLst>
                                          <p:attrName>ppt_x</p:attrName>
                                        </p:attrNameLst>
                                      </p:cBhvr>
                                      <p:tavLst>
                                        <p:tav tm="0">
                                          <p:val>
                                            <p:strVal val="#ppt_x"/>
                                          </p:val>
                                        </p:tav>
                                        <p:tav tm="100000">
                                          <p:val>
                                            <p:strVal val="#ppt_x"/>
                                          </p:val>
                                        </p:tav>
                                      </p:tavLst>
                                    </p:anim>
                                    <p:anim calcmode="lin" valueType="num">
                                      <p:cBhvr>
                                        <p:cTn id="37" dur="1000" fill="hold"/>
                                        <p:tgtEl>
                                          <p:spTgt spid="3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1000"/>
                                        <p:tgtEl>
                                          <p:spTgt spid="37"/>
                                        </p:tgtEl>
                                      </p:cBhvr>
                                    </p:animEffect>
                                    <p:anim calcmode="lin" valueType="num">
                                      <p:cBhvr>
                                        <p:cTn id="41" dur="1000" fill="hold"/>
                                        <p:tgtEl>
                                          <p:spTgt spid="37"/>
                                        </p:tgtEl>
                                        <p:attrNameLst>
                                          <p:attrName>ppt_x</p:attrName>
                                        </p:attrNameLst>
                                      </p:cBhvr>
                                      <p:tavLst>
                                        <p:tav tm="0">
                                          <p:val>
                                            <p:strVal val="#ppt_x"/>
                                          </p:val>
                                        </p:tav>
                                        <p:tav tm="100000">
                                          <p:val>
                                            <p:strVal val="#ppt_x"/>
                                          </p:val>
                                        </p:tav>
                                      </p:tavLst>
                                    </p:anim>
                                    <p:anim calcmode="lin" valueType="num">
                                      <p:cBhvr>
                                        <p:cTn id="42" dur="1000" fill="hold"/>
                                        <p:tgtEl>
                                          <p:spTgt spid="37"/>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80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1000"/>
                                        <p:tgtEl>
                                          <p:spTgt spid="34"/>
                                        </p:tgtEl>
                                      </p:cBhvr>
                                    </p:animEffect>
                                    <p:anim calcmode="lin" valueType="num">
                                      <p:cBhvr>
                                        <p:cTn id="46" dur="1000" fill="hold"/>
                                        <p:tgtEl>
                                          <p:spTgt spid="34"/>
                                        </p:tgtEl>
                                        <p:attrNameLst>
                                          <p:attrName>ppt_x</p:attrName>
                                        </p:attrNameLst>
                                      </p:cBhvr>
                                      <p:tavLst>
                                        <p:tav tm="0">
                                          <p:val>
                                            <p:strVal val="#ppt_x"/>
                                          </p:val>
                                        </p:tav>
                                        <p:tav tm="100000">
                                          <p:val>
                                            <p:strVal val="#ppt_x"/>
                                          </p:val>
                                        </p:tav>
                                      </p:tavLst>
                                    </p:anim>
                                    <p:anim calcmode="lin" valueType="num">
                                      <p:cBhvr>
                                        <p:cTn id="47" dur="1000" fill="hold"/>
                                        <p:tgtEl>
                                          <p:spTgt spid="34"/>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80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1000"/>
                                        <p:tgtEl>
                                          <p:spTgt spid="38"/>
                                        </p:tgtEl>
                                      </p:cBhvr>
                                    </p:animEffect>
                                    <p:anim calcmode="lin" valueType="num">
                                      <p:cBhvr>
                                        <p:cTn id="51" dur="1000" fill="hold"/>
                                        <p:tgtEl>
                                          <p:spTgt spid="38"/>
                                        </p:tgtEl>
                                        <p:attrNameLst>
                                          <p:attrName>ppt_x</p:attrName>
                                        </p:attrNameLst>
                                      </p:cBhvr>
                                      <p:tavLst>
                                        <p:tav tm="0">
                                          <p:val>
                                            <p:strVal val="#ppt_x"/>
                                          </p:val>
                                        </p:tav>
                                        <p:tav tm="100000">
                                          <p:val>
                                            <p:strVal val="#ppt_x"/>
                                          </p:val>
                                        </p:tav>
                                      </p:tavLst>
                                    </p:anim>
                                    <p:anim calcmode="lin" valueType="num">
                                      <p:cBhvr>
                                        <p:cTn id="52" dur="1000" fill="hold"/>
                                        <p:tgtEl>
                                          <p:spTgt spid="38"/>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140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1000"/>
                                        <p:tgtEl>
                                          <p:spTgt spid="35"/>
                                        </p:tgtEl>
                                      </p:cBhvr>
                                    </p:animEffect>
                                    <p:anim calcmode="lin" valueType="num">
                                      <p:cBhvr>
                                        <p:cTn id="56" dur="1000" fill="hold"/>
                                        <p:tgtEl>
                                          <p:spTgt spid="35"/>
                                        </p:tgtEl>
                                        <p:attrNameLst>
                                          <p:attrName>ppt_x</p:attrName>
                                        </p:attrNameLst>
                                      </p:cBhvr>
                                      <p:tavLst>
                                        <p:tav tm="0">
                                          <p:val>
                                            <p:strVal val="#ppt_x"/>
                                          </p:val>
                                        </p:tav>
                                        <p:tav tm="100000">
                                          <p:val>
                                            <p:strVal val="#ppt_x"/>
                                          </p:val>
                                        </p:tav>
                                      </p:tavLst>
                                    </p:anim>
                                    <p:anim calcmode="lin" valueType="num">
                                      <p:cBhvr>
                                        <p:cTn id="57" dur="1000" fill="hold"/>
                                        <p:tgtEl>
                                          <p:spTgt spid="3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140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000"/>
                                        <p:tgtEl>
                                          <p:spTgt spid="39"/>
                                        </p:tgtEl>
                                      </p:cBhvr>
                                    </p:animEffect>
                                    <p:anim calcmode="lin" valueType="num">
                                      <p:cBhvr>
                                        <p:cTn id="61" dur="1000" fill="hold"/>
                                        <p:tgtEl>
                                          <p:spTgt spid="39"/>
                                        </p:tgtEl>
                                        <p:attrNameLst>
                                          <p:attrName>ppt_x</p:attrName>
                                        </p:attrNameLst>
                                      </p:cBhvr>
                                      <p:tavLst>
                                        <p:tav tm="0">
                                          <p:val>
                                            <p:strVal val="#ppt_x"/>
                                          </p:val>
                                        </p:tav>
                                        <p:tav tm="100000">
                                          <p:val>
                                            <p:strVal val="#ppt_x"/>
                                          </p:val>
                                        </p:tav>
                                      </p:tavLst>
                                    </p:anim>
                                    <p:anim calcmode="lin" valueType="num">
                                      <p:cBhvr>
                                        <p:cTn id="62" dur="1000" fill="hold"/>
                                        <p:tgtEl>
                                          <p:spTgt spid="39"/>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190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1000"/>
                                        <p:tgtEl>
                                          <p:spTgt spid="36"/>
                                        </p:tgtEl>
                                      </p:cBhvr>
                                    </p:animEffect>
                                    <p:anim calcmode="lin" valueType="num">
                                      <p:cBhvr>
                                        <p:cTn id="66" dur="1000" fill="hold"/>
                                        <p:tgtEl>
                                          <p:spTgt spid="36"/>
                                        </p:tgtEl>
                                        <p:attrNameLst>
                                          <p:attrName>ppt_x</p:attrName>
                                        </p:attrNameLst>
                                      </p:cBhvr>
                                      <p:tavLst>
                                        <p:tav tm="0">
                                          <p:val>
                                            <p:strVal val="#ppt_x"/>
                                          </p:val>
                                        </p:tav>
                                        <p:tav tm="100000">
                                          <p:val>
                                            <p:strVal val="#ppt_x"/>
                                          </p:val>
                                        </p:tav>
                                      </p:tavLst>
                                    </p:anim>
                                    <p:anim calcmode="lin" valueType="num">
                                      <p:cBhvr>
                                        <p:cTn id="67" dur="1000" fill="hold"/>
                                        <p:tgtEl>
                                          <p:spTgt spid="36"/>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1900"/>
                                  </p:stCondLst>
                                  <p:childTnLst>
                                    <p:set>
                                      <p:cBhvr>
                                        <p:cTn id="69" dur="1" fill="hold">
                                          <p:stCondLst>
                                            <p:cond delay="0"/>
                                          </p:stCondLst>
                                        </p:cTn>
                                        <p:tgtEl>
                                          <p:spTgt spid="40"/>
                                        </p:tgtEl>
                                        <p:attrNameLst>
                                          <p:attrName>style.visibility</p:attrName>
                                        </p:attrNameLst>
                                      </p:cBhvr>
                                      <p:to>
                                        <p:strVal val="visible"/>
                                      </p:to>
                                    </p:set>
                                    <p:animEffect transition="in" filter="fade">
                                      <p:cBhvr>
                                        <p:cTn id="70" dur="1000"/>
                                        <p:tgtEl>
                                          <p:spTgt spid="40"/>
                                        </p:tgtEl>
                                      </p:cBhvr>
                                    </p:animEffect>
                                    <p:anim calcmode="lin" valueType="num">
                                      <p:cBhvr>
                                        <p:cTn id="71" dur="1000" fill="hold"/>
                                        <p:tgtEl>
                                          <p:spTgt spid="40"/>
                                        </p:tgtEl>
                                        <p:attrNameLst>
                                          <p:attrName>ppt_x</p:attrName>
                                        </p:attrNameLst>
                                      </p:cBhvr>
                                      <p:tavLst>
                                        <p:tav tm="0">
                                          <p:val>
                                            <p:strVal val="#ppt_x"/>
                                          </p:val>
                                        </p:tav>
                                        <p:tav tm="100000">
                                          <p:val>
                                            <p:strVal val="#ppt_x"/>
                                          </p:val>
                                        </p:tav>
                                      </p:tavLst>
                                    </p:anim>
                                    <p:anim calcmode="lin" valueType="num">
                                      <p:cBhvr>
                                        <p:cTn id="72" dur="1000" fill="hold"/>
                                        <p:tgtEl>
                                          <p:spTgt spid="40"/>
                                        </p:tgtEl>
                                        <p:attrNameLst>
                                          <p:attrName>ppt_y</p:attrName>
                                        </p:attrNameLst>
                                      </p:cBhvr>
                                      <p:tavLst>
                                        <p:tav tm="0">
                                          <p:val>
                                            <p:strVal val="#ppt_y-.1"/>
                                          </p:val>
                                        </p:tav>
                                        <p:tav tm="100000">
                                          <p:val>
                                            <p:strVal val="#ppt_y"/>
                                          </p:val>
                                        </p:tav>
                                      </p:tavLst>
                                    </p:anim>
                                  </p:childTnLst>
                                </p:cTn>
                              </p:par>
                              <p:par>
                                <p:cTn id="73" presetID="53" presetClass="entr" presetSubtype="16" fill="hold" nodeType="withEffect">
                                  <p:stCondLst>
                                    <p:cond delay="1400"/>
                                  </p:stCondLst>
                                  <p:childTnLst>
                                    <p:set>
                                      <p:cBhvr>
                                        <p:cTn id="74" dur="1" fill="hold">
                                          <p:stCondLst>
                                            <p:cond delay="0"/>
                                          </p:stCondLst>
                                        </p:cTn>
                                        <p:tgtEl>
                                          <p:spTgt spid="55"/>
                                        </p:tgtEl>
                                        <p:attrNameLst>
                                          <p:attrName>style.visibility</p:attrName>
                                        </p:attrNameLst>
                                      </p:cBhvr>
                                      <p:to>
                                        <p:strVal val="visible"/>
                                      </p:to>
                                    </p:set>
                                    <p:anim calcmode="lin" valueType="num">
                                      <p:cBhvr>
                                        <p:cTn id="75" dur="500" fill="hold"/>
                                        <p:tgtEl>
                                          <p:spTgt spid="55"/>
                                        </p:tgtEl>
                                        <p:attrNameLst>
                                          <p:attrName>ppt_w</p:attrName>
                                        </p:attrNameLst>
                                      </p:cBhvr>
                                      <p:tavLst>
                                        <p:tav tm="0">
                                          <p:val>
                                            <p:fltVal val="0"/>
                                          </p:val>
                                        </p:tav>
                                        <p:tav tm="100000">
                                          <p:val>
                                            <p:strVal val="#ppt_w"/>
                                          </p:val>
                                        </p:tav>
                                      </p:tavLst>
                                    </p:anim>
                                    <p:anim calcmode="lin" valueType="num">
                                      <p:cBhvr>
                                        <p:cTn id="76" dur="500" fill="hold"/>
                                        <p:tgtEl>
                                          <p:spTgt spid="55"/>
                                        </p:tgtEl>
                                        <p:attrNameLst>
                                          <p:attrName>ppt_h</p:attrName>
                                        </p:attrNameLst>
                                      </p:cBhvr>
                                      <p:tavLst>
                                        <p:tav tm="0">
                                          <p:val>
                                            <p:fltVal val="0"/>
                                          </p:val>
                                        </p:tav>
                                        <p:tav tm="100000">
                                          <p:val>
                                            <p:strVal val="#ppt_h"/>
                                          </p:val>
                                        </p:tav>
                                      </p:tavLst>
                                    </p:anim>
                                    <p:animEffect transition="in" filter="fade">
                                      <p:cBhvr>
                                        <p:cTn id="77" dur="500"/>
                                        <p:tgtEl>
                                          <p:spTgt spid="55"/>
                                        </p:tgtEl>
                                      </p:cBhvr>
                                    </p:animEffect>
                                  </p:childTnLst>
                                </p:cTn>
                              </p:par>
                              <p:par>
                                <p:cTn id="78" presetID="47" presetClass="entr" presetSubtype="0" fill="hold" grpId="0" nodeType="withEffect">
                                  <p:stCondLst>
                                    <p:cond delay="190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1000"/>
                                        <p:tgtEl>
                                          <p:spTgt spid="41"/>
                                        </p:tgtEl>
                                      </p:cBhvr>
                                    </p:animEffect>
                                    <p:anim calcmode="lin" valueType="num">
                                      <p:cBhvr>
                                        <p:cTn id="81" dur="1000" fill="hold"/>
                                        <p:tgtEl>
                                          <p:spTgt spid="41"/>
                                        </p:tgtEl>
                                        <p:attrNameLst>
                                          <p:attrName>ppt_x</p:attrName>
                                        </p:attrNameLst>
                                      </p:cBhvr>
                                      <p:tavLst>
                                        <p:tav tm="0">
                                          <p:val>
                                            <p:strVal val="#ppt_x"/>
                                          </p:val>
                                        </p:tav>
                                        <p:tav tm="100000">
                                          <p:val>
                                            <p:strVal val="#ppt_x"/>
                                          </p:val>
                                        </p:tav>
                                      </p:tavLst>
                                    </p:anim>
                                    <p:anim calcmode="lin" valueType="num">
                                      <p:cBhvr>
                                        <p:cTn id="82" dur="1000" fill="hold"/>
                                        <p:tgtEl>
                                          <p:spTgt spid="41"/>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90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1000"/>
                                        <p:tgtEl>
                                          <p:spTgt spid="42"/>
                                        </p:tgtEl>
                                      </p:cBhvr>
                                    </p:animEffect>
                                    <p:anim calcmode="lin" valueType="num">
                                      <p:cBhvr>
                                        <p:cTn id="86" dur="1000" fill="hold"/>
                                        <p:tgtEl>
                                          <p:spTgt spid="42"/>
                                        </p:tgtEl>
                                        <p:attrNameLst>
                                          <p:attrName>ppt_x</p:attrName>
                                        </p:attrNameLst>
                                      </p:cBhvr>
                                      <p:tavLst>
                                        <p:tav tm="0">
                                          <p:val>
                                            <p:strVal val="#ppt_x"/>
                                          </p:val>
                                        </p:tav>
                                        <p:tav tm="100000">
                                          <p:val>
                                            <p:strVal val="#ppt_x"/>
                                          </p:val>
                                        </p:tav>
                                      </p:tavLst>
                                    </p:anim>
                                    <p:anim calcmode="lin" valueType="num">
                                      <p:cBhvr>
                                        <p:cTn id="87"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4" grpId="0"/>
      <p:bldP spid="35" grpId="0"/>
      <p:bldP spid="36" grpId="0"/>
      <p:bldP spid="37" grpId="0"/>
      <p:bldP spid="38" grpId="0"/>
      <p:bldP spid="39" grpId="0"/>
      <p:bldP spid="40" grpId="0"/>
      <p:bldP spid="41" grpId="0"/>
      <p:bldP spid="42"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1" name="直接连接符 10"/>
          <p:cNvCxnSpPr/>
          <p:nvPr/>
        </p:nvCxnSpPr>
        <p:spPr>
          <a:xfrm flipV="1">
            <a:off x="3679015" y="1375287"/>
            <a:ext cx="0" cy="232091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7"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rgbClr val="080808"/>
                </a:solidFill>
                <a:latin typeface="+mj-ea"/>
                <a:ea typeface="+mj-ea"/>
              </a:rPr>
              <a:t> </a:t>
            </a:r>
            <a:r>
              <a:rPr lang="zh-CN" altLang="en-US" sz="2800" b="1" dirty="0" smtClean="0">
                <a:solidFill>
                  <a:srgbClr val="080808"/>
                </a:solidFill>
                <a:latin typeface="+mj-ea"/>
                <a:ea typeface="+mj-ea"/>
              </a:rPr>
              <a:t>第一部分</a:t>
            </a:r>
            <a:endParaRPr lang="en-US" altLang="zh-CN" sz="2800" b="1" dirty="0">
              <a:solidFill>
                <a:srgbClr val="080808"/>
              </a:solidFill>
              <a:latin typeface="+mj-ea"/>
              <a:ea typeface="+mj-ea"/>
            </a:endParaRPr>
          </a:p>
          <a:p>
            <a:pPr marL="0" lvl="1" algn="ctr"/>
            <a:r>
              <a:rPr lang="zh-CN" altLang="en-US" sz="3600" b="1" dirty="0">
                <a:solidFill>
                  <a:srgbClr val="E60012"/>
                </a:solidFill>
                <a:latin typeface="微软雅黑" pitchFamily="34" charset="-122"/>
                <a:ea typeface="微软雅黑" pitchFamily="34" charset="-122"/>
              </a:rPr>
              <a:t>年度工作概述</a:t>
            </a:r>
          </a:p>
        </p:txBody>
      </p:sp>
      <p:cxnSp>
        <p:nvCxnSpPr>
          <p:cNvPr id="38" name="直接连接符 37"/>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39"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rgbClr val="080808"/>
                </a:solidFill>
                <a:latin typeface="+mj-ea"/>
                <a:ea typeface="+mj-ea"/>
              </a:rPr>
              <a:t>PART 01</a:t>
            </a:r>
            <a:endParaRPr lang="zh-CN" altLang="en-US" sz="1600" dirty="0" smtClean="0">
              <a:solidFill>
                <a:srgbClr val="080808"/>
              </a:solidFill>
              <a:latin typeface="+mj-ea"/>
              <a:ea typeface="+mj-ea"/>
            </a:endParaRPr>
          </a:p>
        </p:txBody>
      </p:sp>
      <p:grpSp>
        <p:nvGrpSpPr>
          <p:cNvPr id="40" name="组合 39"/>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sp>
        <p:nvSpPr>
          <p:cNvPr id="43"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添加内容</a:t>
            </a:r>
            <a:endParaRPr lang="zh-CN" altLang="en-US" sz="1200" dirty="0">
              <a:solidFill>
                <a:srgbClr val="080808"/>
              </a:solidFill>
              <a:latin typeface="+mj-ea"/>
              <a:ea typeface="+mj-ea"/>
            </a:endParaRPr>
          </a:p>
        </p:txBody>
      </p:sp>
      <p:sp>
        <p:nvSpPr>
          <p:cNvPr id="44"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45"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46"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47"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48"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49"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smtClean="0">
                <a:solidFill>
                  <a:srgbClr val="E60012"/>
                </a:solidFill>
                <a:latin typeface="+mj-ea"/>
                <a:ea typeface="+mj-ea"/>
              </a:rPr>
              <a:t>01</a:t>
            </a:r>
            <a:endParaRPr lang="zh-CN" altLang="en-US" sz="5000" b="1" dirty="0" smtClean="0">
              <a:solidFill>
                <a:srgbClr val="E60012"/>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500"/>
                                        <p:tgtEl>
                                          <p:spTgt spid="40"/>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anim calcmode="lin" valueType="num">
                                      <p:cBhvr>
                                        <p:cTn id="20" dur="500" fill="hold"/>
                                        <p:tgtEl>
                                          <p:spTgt spid="49"/>
                                        </p:tgtEl>
                                        <p:attrNameLst>
                                          <p:attrName>ppt_x</p:attrName>
                                        </p:attrNameLst>
                                      </p:cBhvr>
                                      <p:tavLst>
                                        <p:tav tm="0">
                                          <p:val>
                                            <p:strVal val="#ppt_x"/>
                                          </p:val>
                                        </p:tav>
                                        <p:tav tm="100000">
                                          <p:val>
                                            <p:strVal val="#ppt_x"/>
                                          </p:val>
                                        </p:tav>
                                      </p:tavLst>
                                    </p:anim>
                                    <p:anim calcmode="lin" valueType="num">
                                      <p:cBhvr>
                                        <p:cTn id="21" dur="500" fill="hold"/>
                                        <p:tgtEl>
                                          <p:spTgt spid="49"/>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p:tgtEl>
                                          <p:spTgt spid="37"/>
                                        </p:tgtEl>
                                        <p:attrNameLst>
                                          <p:attrName>ppt_x</p:attrName>
                                        </p:attrNameLst>
                                      </p:cBhvr>
                                      <p:tavLst>
                                        <p:tav tm="0">
                                          <p:val>
                                            <p:strVal val="#ppt_x-#ppt_w*1.125000"/>
                                          </p:val>
                                        </p:tav>
                                        <p:tav tm="100000">
                                          <p:val>
                                            <p:strVal val="#ppt_x"/>
                                          </p:val>
                                        </p:tav>
                                      </p:tavLst>
                                    </p:anim>
                                    <p:animEffect transition="in" filter="wipe(right)">
                                      <p:cBhvr>
                                        <p:cTn id="26" dur="500"/>
                                        <p:tgtEl>
                                          <p:spTgt spid="37"/>
                                        </p:tgtEl>
                                      </p:cBhvr>
                                    </p:animEffect>
                                  </p:childTnLst>
                                </p:cTn>
                              </p:par>
                            </p:childTnLst>
                          </p:cTn>
                        </p:par>
                        <p:par>
                          <p:cTn id="27" fill="hold">
                            <p:stCondLst>
                              <p:cond delay="2500"/>
                            </p:stCondLst>
                            <p:childTnLst>
                              <p:par>
                                <p:cTn id="28" presetID="47" presetClass="entr" presetSubtype="0"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anim calcmode="lin" valueType="num">
                                      <p:cBhvr>
                                        <p:cTn id="31" dur="500" fill="hold"/>
                                        <p:tgtEl>
                                          <p:spTgt spid="39"/>
                                        </p:tgtEl>
                                        <p:attrNameLst>
                                          <p:attrName>ppt_x</p:attrName>
                                        </p:attrNameLst>
                                      </p:cBhvr>
                                      <p:tavLst>
                                        <p:tav tm="0">
                                          <p:val>
                                            <p:strVal val="#ppt_x"/>
                                          </p:val>
                                        </p:tav>
                                        <p:tav tm="100000">
                                          <p:val>
                                            <p:strVal val="#ppt_x"/>
                                          </p:val>
                                        </p:tav>
                                      </p:tavLst>
                                    </p:anim>
                                    <p:anim calcmode="lin" valueType="num">
                                      <p:cBhvr>
                                        <p:cTn id="32" dur="500" fill="hold"/>
                                        <p:tgtEl>
                                          <p:spTgt spid="39"/>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43"/>
                                        </p:tgtEl>
                                        <p:attrNameLst>
                                          <p:attrName>style.visibility</p:attrName>
                                        </p:attrNameLst>
                                      </p:cBhvr>
                                      <p:to>
                                        <p:strVal val="visible"/>
                                      </p:to>
                                    </p:set>
                                    <p:anim calcmode="lin" valueType="num">
                                      <p:cBhvr additive="base">
                                        <p:cTn id="36" dur="500" fill="hold"/>
                                        <p:tgtEl>
                                          <p:spTgt spid="43"/>
                                        </p:tgtEl>
                                        <p:attrNameLst>
                                          <p:attrName>ppt_x</p:attrName>
                                        </p:attrNameLst>
                                      </p:cBhvr>
                                      <p:tavLst>
                                        <p:tav tm="0">
                                          <p:val>
                                            <p:strVal val="#ppt_x"/>
                                          </p:val>
                                        </p:tav>
                                        <p:tav tm="100000">
                                          <p:val>
                                            <p:strVal val="#ppt_x"/>
                                          </p:val>
                                        </p:tav>
                                      </p:tavLst>
                                    </p:anim>
                                    <p:anim calcmode="lin" valueType="num">
                                      <p:cBhvr additive="base">
                                        <p:cTn id="37" dur="500" fill="hold"/>
                                        <p:tgtEl>
                                          <p:spTgt spid="4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44"/>
                                        </p:tgtEl>
                                        <p:attrNameLst>
                                          <p:attrName>style.visibility</p:attrName>
                                        </p:attrNameLst>
                                      </p:cBhvr>
                                      <p:to>
                                        <p:strVal val="visible"/>
                                      </p:to>
                                    </p:set>
                                    <p:anim calcmode="lin" valueType="num">
                                      <p:cBhvr additive="base">
                                        <p:cTn id="40" dur="500" fill="hold"/>
                                        <p:tgtEl>
                                          <p:spTgt spid="44"/>
                                        </p:tgtEl>
                                        <p:attrNameLst>
                                          <p:attrName>ppt_x</p:attrName>
                                        </p:attrNameLst>
                                      </p:cBhvr>
                                      <p:tavLst>
                                        <p:tav tm="0">
                                          <p:val>
                                            <p:strVal val="#ppt_x"/>
                                          </p:val>
                                        </p:tav>
                                        <p:tav tm="100000">
                                          <p:val>
                                            <p:strVal val="#ppt_x"/>
                                          </p:val>
                                        </p:tav>
                                      </p:tavLst>
                                    </p:anim>
                                    <p:anim calcmode="lin" valueType="num">
                                      <p:cBhvr additive="base">
                                        <p:cTn id="41" dur="500" fill="hold"/>
                                        <p:tgtEl>
                                          <p:spTgt spid="4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45"/>
                                        </p:tgtEl>
                                        <p:attrNameLst>
                                          <p:attrName>style.visibility</p:attrName>
                                        </p:attrNameLst>
                                      </p:cBhvr>
                                      <p:to>
                                        <p:strVal val="visible"/>
                                      </p:to>
                                    </p:set>
                                    <p:anim calcmode="lin" valueType="num">
                                      <p:cBhvr additive="base">
                                        <p:cTn id="44" dur="500" fill="hold"/>
                                        <p:tgtEl>
                                          <p:spTgt spid="45"/>
                                        </p:tgtEl>
                                        <p:attrNameLst>
                                          <p:attrName>ppt_x</p:attrName>
                                        </p:attrNameLst>
                                      </p:cBhvr>
                                      <p:tavLst>
                                        <p:tav tm="0">
                                          <p:val>
                                            <p:strVal val="#ppt_x"/>
                                          </p:val>
                                        </p:tav>
                                        <p:tav tm="100000">
                                          <p:val>
                                            <p:strVal val="#ppt_x"/>
                                          </p:val>
                                        </p:tav>
                                      </p:tavLst>
                                    </p:anim>
                                    <p:anim calcmode="lin" valueType="num">
                                      <p:cBhvr additive="base">
                                        <p:cTn id="45" dur="500" fill="hold"/>
                                        <p:tgtEl>
                                          <p:spTgt spid="4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46"/>
                                        </p:tgtEl>
                                        <p:attrNameLst>
                                          <p:attrName>style.visibility</p:attrName>
                                        </p:attrNameLst>
                                      </p:cBhvr>
                                      <p:to>
                                        <p:strVal val="visible"/>
                                      </p:to>
                                    </p:set>
                                    <p:anim calcmode="lin" valueType="num">
                                      <p:cBhvr additive="base">
                                        <p:cTn id="48" dur="500" fill="hold"/>
                                        <p:tgtEl>
                                          <p:spTgt spid="46"/>
                                        </p:tgtEl>
                                        <p:attrNameLst>
                                          <p:attrName>ppt_x</p:attrName>
                                        </p:attrNameLst>
                                      </p:cBhvr>
                                      <p:tavLst>
                                        <p:tav tm="0">
                                          <p:val>
                                            <p:strVal val="#ppt_x"/>
                                          </p:val>
                                        </p:tav>
                                        <p:tav tm="100000">
                                          <p:val>
                                            <p:strVal val="#ppt_x"/>
                                          </p:val>
                                        </p:tav>
                                      </p:tavLst>
                                    </p:anim>
                                    <p:anim calcmode="lin" valueType="num">
                                      <p:cBhvr additive="base">
                                        <p:cTn id="49" dur="500" fill="hold"/>
                                        <p:tgtEl>
                                          <p:spTgt spid="4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80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ppt_x"/>
                                          </p:val>
                                        </p:tav>
                                        <p:tav tm="100000">
                                          <p:val>
                                            <p:strVal val="#ppt_x"/>
                                          </p:val>
                                        </p:tav>
                                      </p:tavLst>
                                    </p:anim>
                                    <p:anim calcmode="lin" valueType="num">
                                      <p:cBhvr additive="base">
                                        <p:cTn id="53" dur="500" fill="hold"/>
                                        <p:tgtEl>
                                          <p:spTgt spid="47"/>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1000"/>
                                  </p:stCondLst>
                                  <p:childTnLst>
                                    <p:set>
                                      <p:cBhvr>
                                        <p:cTn id="55" dur="1" fill="hold">
                                          <p:stCondLst>
                                            <p:cond delay="0"/>
                                          </p:stCondLst>
                                        </p:cTn>
                                        <p:tgtEl>
                                          <p:spTgt spid="48"/>
                                        </p:tgtEl>
                                        <p:attrNameLst>
                                          <p:attrName>style.visibility</p:attrName>
                                        </p:attrNameLst>
                                      </p:cBhvr>
                                      <p:to>
                                        <p:strVal val="visible"/>
                                      </p:to>
                                    </p:set>
                                    <p:anim calcmode="lin" valueType="num">
                                      <p:cBhvr additive="base">
                                        <p:cTn id="56" dur="500" fill="hold"/>
                                        <p:tgtEl>
                                          <p:spTgt spid="48"/>
                                        </p:tgtEl>
                                        <p:attrNameLst>
                                          <p:attrName>ppt_x</p:attrName>
                                        </p:attrNameLst>
                                      </p:cBhvr>
                                      <p:tavLst>
                                        <p:tav tm="0">
                                          <p:val>
                                            <p:strVal val="#ppt_x"/>
                                          </p:val>
                                        </p:tav>
                                        <p:tav tm="100000">
                                          <p:val>
                                            <p:strVal val="#ppt_x"/>
                                          </p:val>
                                        </p:tav>
                                      </p:tavLst>
                                    </p:anim>
                                    <p:anim calcmode="lin" valueType="num">
                                      <p:cBhvr additive="base">
                                        <p:cTn id="57"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43" grpId="0"/>
      <p:bldP spid="44" grpId="0"/>
      <p:bldP spid="45" grpId="0"/>
      <p:bldP spid="46" grpId="0"/>
      <p:bldP spid="47" grpId="0"/>
      <p:bldP spid="48" grpId="0"/>
      <p:bldP spid="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210594" y="1810545"/>
            <a:ext cx="1005703" cy="1981199"/>
            <a:chOff x="2210594" y="1810545"/>
            <a:chExt cx="1005703" cy="1981199"/>
          </a:xfrm>
        </p:grpSpPr>
        <p:cxnSp>
          <p:nvCxnSpPr>
            <p:cNvPr id="4" name="直接连接符 3"/>
            <p:cNvCxnSpPr/>
            <p:nvPr/>
          </p:nvCxnSpPr>
          <p:spPr>
            <a:xfrm>
              <a:off x="2210594" y="3160810"/>
              <a:ext cx="1005703" cy="630934"/>
            </a:xfrm>
            <a:prstGeom prst="line">
              <a:avLst/>
            </a:prstGeom>
            <a:ln w="12700">
              <a:solidFill>
                <a:srgbClr val="E60012"/>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346670" y="2801144"/>
              <a:ext cx="777103" cy="1"/>
            </a:xfrm>
            <a:prstGeom prst="line">
              <a:avLst/>
            </a:prstGeom>
            <a:ln w="12700">
              <a:solidFill>
                <a:srgbClr val="E60012"/>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210594" y="1810545"/>
              <a:ext cx="943881" cy="581419"/>
            </a:xfrm>
            <a:prstGeom prst="line">
              <a:avLst/>
            </a:prstGeom>
            <a:ln w="12700">
              <a:solidFill>
                <a:srgbClr val="E60012"/>
              </a:solidFill>
              <a:prstDash val="dash"/>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686594" y="1962944"/>
            <a:ext cx="1965892" cy="1694734"/>
            <a:chOff x="686594" y="1868411"/>
            <a:chExt cx="1965892" cy="1694734"/>
          </a:xfrm>
        </p:grpSpPr>
        <p:sp>
          <p:nvSpPr>
            <p:cNvPr id="8" name="六边形 7"/>
            <p:cNvSpPr/>
            <p:nvPr/>
          </p:nvSpPr>
          <p:spPr>
            <a:xfrm>
              <a:off x="686594" y="1868411"/>
              <a:ext cx="1965892" cy="1694734"/>
            </a:xfrm>
            <a:prstGeom prst="hexagon">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232345" y="2320378"/>
              <a:ext cx="825849" cy="861766"/>
            </a:xfrm>
            <a:prstGeom prst="rect">
              <a:avLst/>
            </a:prstGeom>
            <a:noFill/>
            <a:ln>
              <a:noFill/>
            </a:ln>
          </p:spPr>
          <p:txBody>
            <a:bodyPr wrap="none" lIns="91431" tIns="45716" rIns="91431" bIns="45716">
              <a:spAutoFit/>
            </a:bodyPr>
            <a:lstStyle/>
            <a:p>
              <a:pPr algn="l">
                <a:buFont typeface="Arial" charset="0"/>
                <a:buNone/>
              </a:pPr>
              <a:r>
                <a:rPr lang="zh-CN" altLang="en-US" sz="2500" dirty="0">
                  <a:solidFill>
                    <a:schemeClr val="bg1"/>
                  </a:solidFill>
                  <a:latin typeface="微软雅黑" pitchFamily="34" charset="-122"/>
                  <a:ea typeface="微软雅黑" pitchFamily="34" charset="-122"/>
                  <a:cs typeface="Arial" panose="020B0604020202020204" pitchFamily="34" charset="0"/>
                </a:rPr>
                <a:t>工作</a:t>
              </a:r>
              <a:endParaRPr lang="en-US" altLang="zh-CN" sz="2500" dirty="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sz="2500" dirty="0">
                  <a:solidFill>
                    <a:schemeClr val="bg1"/>
                  </a:solidFill>
                  <a:latin typeface="微软雅黑" pitchFamily="34" charset="-122"/>
                  <a:ea typeface="微软雅黑" pitchFamily="34" charset="-122"/>
                  <a:cs typeface="Arial" panose="020B0604020202020204" pitchFamily="34" charset="0"/>
                </a:rPr>
                <a:t>概述</a:t>
              </a:r>
            </a:p>
          </p:txBody>
        </p:sp>
      </p:grpSp>
      <p:grpSp>
        <p:nvGrpSpPr>
          <p:cNvPr id="10" name="组合 9"/>
          <p:cNvGrpSpPr/>
          <p:nvPr/>
        </p:nvGrpSpPr>
        <p:grpSpPr>
          <a:xfrm>
            <a:off x="2885508" y="1226469"/>
            <a:ext cx="1001486" cy="863350"/>
            <a:chOff x="2885508" y="1226469"/>
            <a:chExt cx="1001486" cy="863350"/>
          </a:xfrm>
        </p:grpSpPr>
        <p:sp>
          <p:nvSpPr>
            <p:cNvPr id="11" name="六边形 10"/>
            <p:cNvSpPr/>
            <p:nvPr/>
          </p:nvSpPr>
          <p:spPr>
            <a:xfrm>
              <a:off x="2885508" y="1226469"/>
              <a:ext cx="1001486" cy="863350"/>
            </a:xfrm>
            <a:prstGeom prst="hexagon">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035897" y="1353344"/>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业务</a:t>
              </a:r>
              <a:endParaRPr lang="en-US" altLang="zh-CN" b="0"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0"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13" name="组合 12"/>
          <p:cNvGrpSpPr/>
          <p:nvPr/>
        </p:nvGrpSpPr>
        <p:grpSpPr>
          <a:xfrm>
            <a:off x="2885508" y="2382231"/>
            <a:ext cx="1001486" cy="863350"/>
            <a:chOff x="2885508" y="2382231"/>
            <a:chExt cx="1001486" cy="863350"/>
          </a:xfrm>
        </p:grpSpPr>
        <p:sp>
          <p:nvSpPr>
            <p:cNvPr id="14" name="六边形 13"/>
            <p:cNvSpPr/>
            <p:nvPr/>
          </p:nvSpPr>
          <p:spPr>
            <a:xfrm>
              <a:off x="2885508" y="2382231"/>
              <a:ext cx="1001486" cy="863350"/>
            </a:xfrm>
            <a:prstGeom prst="hexagon">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035897" y="2514487"/>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技能</a:t>
              </a:r>
              <a:endParaRPr lang="en-US" altLang="zh-CN" b="0"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0"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16" name="组合 15"/>
          <p:cNvGrpSpPr/>
          <p:nvPr/>
        </p:nvGrpSpPr>
        <p:grpSpPr>
          <a:xfrm>
            <a:off x="2885508" y="3537994"/>
            <a:ext cx="1001486" cy="863350"/>
            <a:chOff x="2885508" y="3537994"/>
            <a:chExt cx="1001486" cy="863350"/>
          </a:xfrm>
        </p:grpSpPr>
        <p:sp>
          <p:nvSpPr>
            <p:cNvPr id="17" name="六边形 16"/>
            <p:cNvSpPr/>
            <p:nvPr/>
          </p:nvSpPr>
          <p:spPr>
            <a:xfrm>
              <a:off x="2885508" y="3537994"/>
              <a:ext cx="1001486" cy="863350"/>
            </a:xfrm>
            <a:prstGeom prst="hexagon">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077054" y="3639344"/>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管理</a:t>
              </a:r>
              <a:endParaRPr lang="en-US" altLang="zh-CN" b="0"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0" dirty="0">
                <a:solidFill>
                  <a:schemeClr val="bg1"/>
                </a:solidFill>
                <a:latin typeface="微软雅黑" pitchFamily="34" charset="-122"/>
                <a:ea typeface="微软雅黑" pitchFamily="34" charset="-122"/>
                <a:cs typeface="Arial" panose="020B0604020202020204" pitchFamily="34" charset="0"/>
              </a:endParaRPr>
            </a:p>
          </p:txBody>
        </p:sp>
      </p:grpSp>
      <p:sp>
        <p:nvSpPr>
          <p:cNvPr id="19" name="文本1"/>
          <p:cNvSpPr>
            <a:spLocks noChangeArrowheads="1"/>
          </p:cNvSpPr>
          <p:nvPr/>
        </p:nvSpPr>
        <p:spPr bwMode="gray">
          <a:xfrm>
            <a:off x="4167410" y="1223564"/>
            <a:ext cx="4229403" cy="891780"/>
          </a:xfrm>
          <a:prstGeom prst="roundRect">
            <a:avLst>
              <a:gd name="adj" fmla="val 11505"/>
            </a:avLst>
          </a:prstGeom>
          <a:solidFill>
            <a:schemeClr val="bg1">
              <a:lumMod val="85000"/>
            </a:schemeClr>
          </a:solid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mn-cs"/>
            </a:endParaRPr>
          </a:p>
        </p:txBody>
      </p:sp>
      <p:sp>
        <p:nvSpPr>
          <p:cNvPr id="20" name="文本1"/>
          <p:cNvSpPr>
            <a:spLocks noChangeArrowheads="1"/>
          </p:cNvSpPr>
          <p:nvPr/>
        </p:nvSpPr>
        <p:spPr bwMode="gray">
          <a:xfrm>
            <a:off x="4167410" y="2391964"/>
            <a:ext cx="4229403" cy="891780"/>
          </a:xfrm>
          <a:prstGeom prst="roundRect">
            <a:avLst>
              <a:gd name="adj" fmla="val 11505"/>
            </a:avLst>
          </a:prstGeom>
          <a:solidFill>
            <a:schemeClr val="bg1">
              <a:lumMod val="85000"/>
            </a:schemeClr>
          </a:solid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mn-cs"/>
            </a:endParaRPr>
          </a:p>
        </p:txBody>
      </p:sp>
      <p:sp>
        <p:nvSpPr>
          <p:cNvPr id="21" name="文本1"/>
          <p:cNvSpPr>
            <a:spLocks noChangeArrowheads="1"/>
          </p:cNvSpPr>
          <p:nvPr/>
        </p:nvSpPr>
        <p:spPr bwMode="gray">
          <a:xfrm>
            <a:off x="4167410" y="3560364"/>
            <a:ext cx="4229403" cy="891780"/>
          </a:xfrm>
          <a:prstGeom prst="roundRect">
            <a:avLst>
              <a:gd name="adj" fmla="val 11505"/>
            </a:avLst>
          </a:prstGeom>
          <a:solidFill>
            <a:schemeClr val="bg1">
              <a:lumMod val="85000"/>
            </a:schemeClr>
          </a:solid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mn-cs"/>
            </a:endParaRPr>
          </a:p>
        </p:txBody>
      </p:sp>
      <p:sp>
        <p:nvSpPr>
          <p:cNvPr id="41"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rPr>
              <a:t>年度工作概述</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3340941002"/>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35"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style.rotation</p:attrName>
                                        </p:attrNameLst>
                                      </p:cBhvr>
                                      <p:tavLst>
                                        <p:tav tm="0">
                                          <p:val>
                                            <p:fltVal val="720"/>
                                          </p:val>
                                        </p:tav>
                                        <p:tav tm="100000">
                                          <p:val>
                                            <p:fltVal val="0"/>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ppt_w</p:attrName>
                                        </p:attrNameLst>
                                      </p:cBhvr>
                                      <p:tavLst>
                                        <p:tav tm="0">
                                          <p:val>
                                            <p:fltVal val="0"/>
                                          </p:val>
                                        </p:tav>
                                        <p:tav tm="100000">
                                          <p:val>
                                            <p:strVal val="#ppt_w"/>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1" presetClass="entr" presetSubtype="1"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500"/>
                                        <p:tgtEl>
                                          <p:spTgt spid="10"/>
                                        </p:tgtEl>
                                      </p:cBhvr>
                                    </p:animEffect>
                                  </p:childTnLst>
                                </p:cTn>
                              </p:par>
                              <p:par>
                                <p:cTn id="23" presetID="21" presetClass="entr" presetSubtype="1"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heel(1)">
                                      <p:cBhvr>
                                        <p:cTn id="25" dur="500"/>
                                        <p:tgtEl>
                                          <p:spTgt spid="13"/>
                                        </p:tgtEl>
                                      </p:cBhvr>
                                    </p:animEffect>
                                  </p:childTnLst>
                                </p:cTn>
                              </p:par>
                              <p:par>
                                <p:cTn id="26" presetID="21" presetClass="entr" presetSubtype="1"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heel(1)">
                                      <p:cBhvr>
                                        <p:cTn id="28" dur="500"/>
                                        <p:tgtEl>
                                          <p:spTgt spid="16"/>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rPr>
              <a:t>年度工作概述</a:t>
            </a:r>
            <a:endParaRPr lang="zh-CN" altLang="en-US" sz="2000" dirty="0">
              <a:solidFill>
                <a:srgbClr val="FF0000"/>
              </a:solidFill>
              <a:latin typeface="+mn-ea"/>
              <a:ea typeface="+mn-ea"/>
              <a:cs typeface="+mn-ea"/>
              <a:sym typeface="+mn-lt"/>
            </a:endParaRPr>
          </a:p>
        </p:txBody>
      </p:sp>
      <p:sp>
        <p:nvSpPr>
          <p:cNvPr id="106" name="Freeform 13"/>
          <p:cNvSpPr>
            <a:spLocks noEditPoints="1"/>
          </p:cNvSpPr>
          <p:nvPr/>
        </p:nvSpPr>
        <p:spPr bwMode="auto">
          <a:xfrm rot="16200000">
            <a:off x="7591349"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E6001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7" name="Freeform 11"/>
          <p:cNvSpPr>
            <a:spLocks noEditPoints="1"/>
          </p:cNvSpPr>
          <p:nvPr/>
        </p:nvSpPr>
        <p:spPr bwMode="auto">
          <a:xfrm rot="16200000">
            <a:off x="446232" y="2431907"/>
            <a:ext cx="1142999" cy="81467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E6001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8" name="Freeform 12"/>
          <p:cNvSpPr>
            <a:spLocks noEditPoints="1"/>
          </p:cNvSpPr>
          <p:nvPr/>
        </p:nvSpPr>
        <p:spPr bwMode="auto">
          <a:xfrm rot="16200000">
            <a:off x="1158046" y="2431907"/>
            <a:ext cx="1142999" cy="81467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E6001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9" name="Freeform 13"/>
          <p:cNvSpPr>
            <a:spLocks noEditPoints="1"/>
          </p:cNvSpPr>
          <p:nvPr/>
        </p:nvSpPr>
        <p:spPr bwMode="auto">
          <a:xfrm rot="16200000">
            <a:off x="1860302" y="2432362"/>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E6001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0" name="Freeform 13"/>
          <p:cNvSpPr>
            <a:spLocks noEditPoints="1"/>
          </p:cNvSpPr>
          <p:nvPr/>
        </p:nvSpPr>
        <p:spPr bwMode="auto">
          <a:xfrm rot="16200000">
            <a:off x="2555786" y="2432362"/>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E6001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1" name="Freeform 13"/>
          <p:cNvSpPr>
            <a:spLocks noEditPoints="1"/>
          </p:cNvSpPr>
          <p:nvPr/>
        </p:nvSpPr>
        <p:spPr bwMode="auto">
          <a:xfrm rot="16200000">
            <a:off x="3249637"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E6001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2" name="Freeform 13"/>
          <p:cNvSpPr>
            <a:spLocks noEditPoints="1"/>
          </p:cNvSpPr>
          <p:nvPr/>
        </p:nvSpPr>
        <p:spPr bwMode="auto">
          <a:xfrm rot="16200000">
            <a:off x="3981094"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E6001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3" name="Freeform 13"/>
          <p:cNvSpPr>
            <a:spLocks noEditPoints="1"/>
          </p:cNvSpPr>
          <p:nvPr/>
        </p:nvSpPr>
        <p:spPr bwMode="auto">
          <a:xfrm rot="16200000">
            <a:off x="4688568"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E6001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4" name="Freeform 13"/>
          <p:cNvSpPr>
            <a:spLocks noEditPoints="1"/>
          </p:cNvSpPr>
          <p:nvPr/>
        </p:nvSpPr>
        <p:spPr bwMode="auto">
          <a:xfrm rot="16200000">
            <a:off x="5396043"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E6001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5" name="Freeform 13"/>
          <p:cNvSpPr>
            <a:spLocks noEditPoints="1"/>
          </p:cNvSpPr>
          <p:nvPr/>
        </p:nvSpPr>
        <p:spPr bwMode="auto">
          <a:xfrm rot="16200000">
            <a:off x="6105148"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E6001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6" name="Freeform 13"/>
          <p:cNvSpPr>
            <a:spLocks noEditPoints="1"/>
          </p:cNvSpPr>
          <p:nvPr/>
        </p:nvSpPr>
        <p:spPr bwMode="auto">
          <a:xfrm rot="16200000">
            <a:off x="6836605"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E6001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7" name="TextBox 241"/>
          <p:cNvSpPr txBox="1"/>
          <p:nvPr/>
        </p:nvSpPr>
        <p:spPr>
          <a:xfrm>
            <a:off x="804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2</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118" name="TextBox 242"/>
          <p:cNvSpPr txBox="1"/>
          <p:nvPr/>
        </p:nvSpPr>
        <p:spPr>
          <a:xfrm>
            <a:off x="1566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3</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119" name="TextBox 243"/>
          <p:cNvSpPr txBox="1"/>
          <p:nvPr/>
        </p:nvSpPr>
        <p:spPr>
          <a:xfrm>
            <a:off x="22523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4</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120" name="TextBox 244"/>
          <p:cNvSpPr txBox="1"/>
          <p:nvPr/>
        </p:nvSpPr>
        <p:spPr>
          <a:xfrm>
            <a:off x="29381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5</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121" name="TextBox 245"/>
          <p:cNvSpPr txBox="1"/>
          <p:nvPr/>
        </p:nvSpPr>
        <p:spPr>
          <a:xfrm>
            <a:off x="36239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6</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122" name="TextBox 246"/>
          <p:cNvSpPr txBox="1"/>
          <p:nvPr/>
        </p:nvSpPr>
        <p:spPr>
          <a:xfrm>
            <a:off x="43859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7</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123" name="TextBox 247"/>
          <p:cNvSpPr txBox="1"/>
          <p:nvPr/>
        </p:nvSpPr>
        <p:spPr>
          <a:xfrm>
            <a:off x="50717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8</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124" name="TextBox 248"/>
          <p:cNvSpPr txBox="1"/>
          <p:nvPr/>
        </p:nvSpPr>
        <p:spPr>
          <a:xfrm>
            <a:off x="5757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9</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125" name="TextBox 249"/>
          <p:cNvSpPr txBox="1"/>
          <p:nvPr/>
        </p:nvSpPr>
        <p:spPr>
          <a:xfrm>
            <a:off x="6519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10</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126" name="TextBox 250"/>
          <p:cNvSpPr txBox="1"/>
          <p:nvPr/>
        </p:nvSpPr>
        <p:spPr>
          <a:xfrm>
            <a:off x="7254322"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11</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127" name="TextBox 253"/>
          <p:cNvSpPr txBox="1"/>
          <p:nvPr/>
        </p:nvSpPr>
        <p:spPr>
          <a:xfrm>
            <a:off x="8038093" y="2458866"/>
            <a:ext cx="408263" cy="854070"/>
          </a:xfrm>
          <a:prstGeom prst="rect">
            <a:avLst/>
          </a:prstGeom>
          <a:noFill/>
        </p:spPr>
        <p:txBody>
          <a:bodyPr wrap="square" lIns="68571" tIns="34285" rIns="68571" bIns="34285" rtlCol="0">
            <a:spAutoFit/>
          </a:bodyPr>
          <a:lstStyle/>
          <a:p>
            <a:pPr algn="ctr"/>
            <a:r>
              <a:rPr lang="en-US" altLang="zh-CN" sz="1700" dirty="0" smtClean="0">
                <a:solidFill>
                  <a:schemeClr val="bg1"/>
                </a:solidFill>
                <a:latin typeface="微软雅黑" pitchFamily="34" charset="-122"/>
                <a:ea typeface="微软雅黑" pitchFamily="34" charset="-122"/>
              </a:rPr>
              <a:t>12</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cxnSp>
        <p:nvCxnSpPr>
          <p:cNvPr id="128" name="直接连接符 127"/>
          <p:cNvCxnSpPr/>
          <p:nvPr/>
        </p:nvCxnSpPr>
        <p:spPr>
          <a:xfrm>
            <a:off x="991394" y="3401582"/>
            <a:ext cx="0" cy="609599"/>
          </a:xfrm>
          <a:prstGeom prst="line">
            <a:avLst/>
          </a:prstGeom>
          <a:ln w="19050">
            <a:solidFill>
              <a:srgbClr val="E60012"/>
            </a:solidFill>
            <a:prstDash val="sysDash"/>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1677194" y="1658145"/>
            <a:ext cx="0" cy="609599"/>
          </a:xfrm>
          <a:prstGeom prst="line">
            <a:avLst/>
          </a:prstGeom>
          <a:ln w="19050">
            <a:solidFill>
              <a:srgbClr val="E60012"/>
            </a:solidFill>
            <a:prstDash val="sysDash"/>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2350294" y="3401582"/>
            <a:ext cx="0" cy="609599"/>
          </a:xfrm>
          <a:prstGeom prst="line">
            <a:avLst/>
          </a:prstGeom>
          <a:ln w="19050">
            <a:solidFill>
              <a:srgbClr val="E60012"/>
            </a:solidFill>
            <a:prstDash val="sysDash"/>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3099594" y="1658145"/>
            <a:ext cx="0" cy="609599"/>
          </a:xfrm>
          <a:prstGeom prst="line">
            <a:avLst/>
          </a:prstGeom>
          <a:ln w="19050">
            <a:solidFill>
              <a:srgbClr val="E60012"/>
            </a:solidFill>
            <a:prstDash val="sysDash"/>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3750469" y="3401582"/>
            <a:ext cx="0" cy="609599"/>
          </a:xfrm>
          <a:prstGeom prst="line">
            <a:avLst/>
          </a:prstGeom>
          <a:ln w="19050">
            <a:solidFill>
              <a:srgbClr val="E60012"/>
            </a:solidFill>
            <a:prstDash val="sysDash"/>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4471194" y="1658145"/>
            <a:ext cx="0" cy="609599"/>
          </a:xfrm>
          <a:prstGeom prst="line">
            <a:avLst/>
          </a:prstGeom>
          <a:ln w="19050">
            <a:solidFill>
              <a:srgbClr val="E60012"/>
            </a:solidFill>
            <a:prstDash val="sysDash"/>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5185569" y="3401582"/>
            <a:ext cx="0" cy="609599"/>
          </a:xfrm>
          <a:prstGeom prst="line">
            <a:avLst/>
          </a:prstGeom>
          <a:ln w="19050">
            <a:solidFill>
              <a:srgbClr val="E60012"/>
            </a:solidFill>
            <a:prstDash val="sysDash"/>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5830094" y="1658145"/>
            <a:ext cx="0" cy="609599"/>
          </a:xfrm>
          <a:prstGeom prst="line">
            <a:avLst/>
          </a:prstGeom>
          <a:ln w="19050">
            <a:solidFill>
              <a:srgbClr val="E60012"/>
            </a:solidFill>
            <a:prstDash val="sys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6620669" y="3401582"/>
            <a:ext cx="0" cy="609599"/>
          </a:xfrm>
          <a:prstGeom prst="line">
            <a:avLst/>
          </a:prstGeom>
          <a:ln w="19050">
            <a:solidFill>
              <a:srgbClr val="E60012"/>
            </a:solidFill>
            <a:prstDash val="sysDash"/>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7303294" y="1658145"/>
            <a:ext cx="0" cy="609599"/>
          </a:xfrm>
          <a:prstGeom prst="line">
            <a:avLst/>
          </a:prstGeom>
          <a:ln w="19050">
            <a:solidFill>
              <a:srgbClr val="E60012"/>
            </a:solidFill>
            <a:prstDash val="sysDash"/>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8119269" y="3401582"/>
            <a:ext cx="0" cy="609599"/>
          </a:xfrm>
          <a:prstGeom prst="line">
            <a:avLst/>
          </a:prstGeom>
          <a:ln w="19050">
            <a:solidFill>
              <a:srgbClr val="E60012"/>
            </a:solidFill>
            <a:prstDash val="sysDash"/>
          </a:ln>
        </p:spPr>
        <p:style>
          <a:lnRef idx="1">
            <a:schemeClr val="accent1"/>
          </a:lnRef>
          <a:fillRef idx="0">
            <a:schemeClr val="accent1"/>
          </a:fillRef>
          <a:effectRef idx="0">
            <a:schemeClr val="accent1"/>
          </a:effectRef>
          <a:fontRef idx="minor">
            <a:schemeClr val="tx1"/>
          </a:fontRef>
        </p:style>
      </p:cxnSp>
      <p:sp>
        <p:nvSpPr>
          <p:cNvPr id="139" name="Rectangle 28"/>
          <p:cNvSpPr>
            <a:spLocks noChangeArrowheads="1"/>
          </p:cNvSpPr>
          <p:nvPr/>
        </p:nvSpPr>
        <p:spPr bwMode="auto">
          <a:xfrm>
            <a:off x="375191" y="3944144"/>
            <a:ext cx="1354355" cy="43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p:txBody>
      </p:sp>
      <p:sp>
        <p:nvSpPr>
          <p:cNvPr id="140" name="Rectangle 28"/>
          <p:cNvSpPr>
            <a:spLocks noChangeArrowheads="1"/>
          </p:cNvSpPr>
          <p:nvPr/>
        </p:nvSpPr>
        <p:spPr bwMode="auto">
          <a:xfrm>
            <a:off x="1030666" y="1200944"/>
            <a:ext cx="1354355" cy="43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p:txBody>
      </p:sp>
      <p:sp>
        <p:nvSpPr>
          <p:cNvPr id="141" name="Rectangle 28"/>
          <p:cNvSpPr>
            <a:spLocks noChangeArrowheads="1"/>
          </p:cNvSpPr>
          <p:nvPr/>
        </p:nvSpPr>
        <p:spPr bwMode="auto">
          <a:xfrm>
            <a:off x="1677194" y="3944144"/>
            <a:ext cx="1354355" cy="43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p:txBody>
      </p:sp>
      <p:sp>
        <p:nvSpPr>
          <p:cNvPr id="142" name="Rectangle 28"/>
          <p:cNvSpPr>
            <a:spLocks noChangeArrowheads="1"/>
          </p:cNvSpPr>
          <p:nvPr/>
        </p:nvSpPr>
        <p:spPr bwMode="auto">
          <a:xfrm>
            <a:off x="2439194" y="1200944"/>
            <a:ext cx="1354355" cy="43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p:txBody>
      </p:sp>
      <p:sp>
        <p:nvSpPr>
          <p:cNvPr id="143" name="Rectangle 28"/>
          <p:cNvSpPr>
            <a:spLocks noChangeArrowheads="1"/>
          </p:cNvSpPr>
          <p:nvPr/>
        </p:nvSpPr>
        <p:spPr bwMode="auto">
          <a:xfrm>
            <a:off x="3067844" y="3944144"/>
            <a:ext cx="1354355" cy="43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p:txBody>
      </p:sp>
      <p:sp>
        <p:nvSpPr>
          <p:cNvPr id="144" name="Rectangle 28"/>
          <p:cNvSpPr>
            <a:spLocks noChangeArrowheads="1"/>
          </p:cNvSpPr>
          <p:nvPr/>
        </p:nvSpPr>
        <p:spPr bwMode="auto">
          <a:xfrm>
            <a:off x="3772694" y="1200944"/>
            <a:ext cx="1354355" cy="43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p:txBody>
      </p:sp>
      <p:sp>
        <p:nvSpPr>
          <p:cNvPr id="145" name="Rectangle 28"/>
          <p:cNvSpPr>
            <a:spLocks noChangeArrowheads="1"/>
          </p:cNvSpPr>
          <p:nvPr/>
        </p:nvSpPr>
        <p:spPr bwMode="auto">
          <a:xfrm>
            <a:off x="4477544" y="3944144"/>
            <a:ext cx="1354355" cy="43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p:txBody>
      </p:sp>
      <p:sp>
        <p:nvSpPr>
          <p:cNvPr id="146" name="Rectangle 28"/>
          <p:cNvSpPr>
            <a:spLocks noChangeArrowheads="1"/>
          </p:cNvSpPr>
          <p:nvPr/>
        </p:nvSpPr>
        <p:spPr bwMode="auto">
          <a:xfrm>
            <a:off x="5123439" y="1200944"/>
            <a:ext cx="1354355" cy="43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p:txBody>
      </p:sp>
      <p:sp>
        <p:nvSpPr>
          <p:cNvPr id="147" name="Rectangle 28"/>
          <p:cNvSpPr>
            <a:spLocks noChangeArrowheads="1"/>
          </p:cNvSpPr>
          <p:nvPr/>
        </p:nvSpPr>
        <p:spPr bwMode="auto">
          <a:xfrm>
            <a:off x="5885439" y="3944144"/>
            <a:ext cx="1354355" cy="43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p:txBody>
      </p:sp>
      <p:sp>
        <p:nvSpPr>
          <p:cNvPr id="148" name="Rectangle 28"/>
          <p:cNvSpPr>
            <a:spLocks noChangeArrowheads="1"/>
          </p:cNvSpPr>
          <p:nvPr/>
        </p:nvSpPr>
        <p:spPr bwMode="auto">
          <a:xfrm>
            <a:off x="6571239" y="1200944"/>
            <a:ext cx="1354355" cy="43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p:txBody>
      </p:sp>
      <p:sp>
        <p:nvSpPr>
          <p:cNvPr id="149" name="Rectangle 28"/>
          <p:cNvSpPr>
            <a:spLocks noChangeArrowheads="1"/>
          </p:cNvSpPr>
          <p:nvPr/>
        </p:nvSpPr>
        <p:spPr bwMode="auto">
          <a:xfrm>
            <a:off x="7409439" y="3944144"/>
            <a:ext cx="1354355" cy="43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单击此处添加文字</a:t>
            </a:r>
          </a:p>
        </p:txBody>
      </p:sp>
    </p:spTree>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wipe(left)">
                                      <p:cBhvr>
                                        <p:cTn id="7" dur="500"/>
                                        <p:tgtEl>
                                          <p:spTgt spid="10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06"/>
                                        </p:tgtEl>
                                        <p:attrNameLst>
                                          <p:attrName>style.visibility</p:attrName>
                                        </p:attrNameLst>
                                      </p:cBhvr>
                                      <p:to>
                                        <p:strVal val="visible"/>
                                      </p:to>
                                    </p:set>
                                    <p:anim calcmode="lin" valueType="num">
                                      <p:cBhvr additive="base">
                                        <p:cTn id="11" dur="500" fill="hold"/>
                                        <p:tgtEl>
                                          <p:spTgt spid="106"/>
                                        </p:tgtEl>
                                        <p:attrNameLst>
                                          <p:attrName>ppt_x</p:attrName>
                                        </p:attrNameLst>
                                      </p:cBhvr>
                                      <p:tavLst>
                                        <p:tav tm="0">
                                          <p:val>
                                            <p:strVal val="0-#ppt_w/2"/>
                                          </p:val>
                                        </p:tav>
                                        <p:tav tm="100000">
                                          <p:val>
                                            <p:strVal val="#ppt_x"/>
                                          </p:val>
                                        </p:tav>
                                      </p:tavLst>
                                    </p:anim>
                                    <p:anim calcmode="lin" valueType="num">
                                      <p:cBhvr additive="base">
                                        <p:cTn id="12" dur="500" fill="hold"/>
                                        <p:tgtEl>
                                          <p:spTgt spid="10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
                                  </p:stCondLst>
                                  <p:childTnLst>
                                    <p:set>
                                      <p:cBhvr>
                                        <p:cTn id="14" dur="1" fill="hold">
                                          <p:stCondLst>
                                            <p:cond delay="0"/>
                                          </p:stCondLst>
                                        </p:cTn>
                                        <p:tgtEl>
                                          <p:spTgt spid="116"/>
                                        </p:tgtEl>
                                        <p:attrNameLst>
                                          <p:attrName>style.visibility</p:attrName>
                                        </p:attrNameLst>
                                      </p:cBhvr>
                                      <p:to>
                                        <p:strVal val="visible"/>
                                      </p:to>
                                    </p:set>
                                    <p:anim calcmode="lin" valueType="num">
                                      <p:cBhvr additive="base">
                                        <p:cTn id="15" dur="500" fill="hold"/>
                                        <p:tgtEl>
                                          <p:spTgt spid="116"/>
                                        </p:tgtEl>
                                        <p:attrNameLst>
                                          <p:attrName>ppt_x</p:attrName>
                                        </p:attrNameLst>
                                      </p:cBhvr>
                                      <p:tavLst>
                                        <p:tav tm="0">
                                          <p:val>
                                            <p:strVal val="0-#ppt_w/2"/>
                                          </p:val>
                                        </p:tav>
                                        <p:tav tm="100000">
                                          <p:val>
                                            <p:strVal val="#ppt_x"/>
                                          </p:val>
                                        </p:tav>
                                      </p:tavLst>
                                    </p:anim>
                                    <p:anim calcmode="lin" valueType="num">
                                      <p:cBhvr additive="base">
                                        <p:cTn id="16" dur="500" fill="hold"/>
                                        <p:tgtEl>
                                          <p:spTgt spid="11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30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500"/>
                                  </p:stCondLst>
                                  <p:childTnLst>
                                    <p:set>
                                      <p:cBhvr>
                                        <p:cTn id="22" dur="1" fill="hold">
                                          <p:stCondLst>
                                            <p:cond delay="0"/>
                                          </p:stCondLst>
                                        </p:cTn>
                                        <p:tgtEl>
                                          <p:spTgt spid="114"/>
                                        </p:tgtEl>
                                        <p:attrNameLst>
                                          <p:attrName>style.visibility</p:attrName>
                                        </p:attrNameLst>
                                      </p:cBhvr>
                                      <p:to>
                                        <p:strVal val="visible"/>
                                      </p:to>
                                    </p:set>
                                    <p:anim calcmode="lin" valueType="num">
                                      <p:cBhvr additive="base">
                                        <p:cTn id="23" dur="500" fill="hold"/>
                                        <p:tgtEl>
                                          <p:spTgt spid="114"/>
                                        </p:tgtEl>
                                        <p:attrNameLst>
                                          <p:attrName>ppt_x</p:attrName>
                                        </p:attrNameLst>
                                      </p:cBhvr>
                                      <p:tavLst>
                                        <p:tav tm="0">
                                          <p:val>
                                            <p:strVal val="0-#ppt_w/2"/>
                                          </p:val>
                                        </p:tav>
                                        <p:tav tm="100000">
                                          <p:val>
                                            <p:strVal val="#ppt_x"/>
                                          </p:val>
                                        </p:tav>
                                      </p:tavLst>
                                    </p:anim>
                                    <p:anim calcmode="lin" valueType="num">
                                      <p:cBhvr additive="base">
                                        <p:cTn id="24" dur="500" fill="hold"/>
                                        <p:tgtEl>
                                          <p:spTgt spid="11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600"/>
                                  </p:stCondLst>
                                  <p:childTnLst>
                                    <p:set>
                                      <p:cBhvr>
                                        <p:cTn id="26" dur="1" fill="hold">
                                          <p:stCondLst>
                                            <p:cond delay="0"/>
                                          </p:stCondLst>
                                        </p:cTn>
                                        <p:tgtEl>
                                          <p:spTgt spid="113"/>
                                        </p:tgtEl>
                                        <p:attrNameLst>
                                          <p:attrName>style.visibility</p:attrName>
                                        </p:attrNameLst>
                                      </p:cBhvr>
                                      <p:to>
                                        <p:strVal val="visible"/>
                                      </p:to>
                                    </p:set>
                                    <p:anim calcmode="lin" valueType="num">
                                      <p:cBhvr additive="base">
                                        <p:cTn id="27" dur="500" fill="hold"/>
                                        <p:tgtEl>
                                          <p:spTgt spid="113"/>
                                        </p:tgtEl>
                                        <p:attrNameLst>
                                          <p:attrName>ppt_x</p:attrName>
                                        </p:attrNameLst>
                                      </p:cBhvr>
                                      <p:tavLst>
                                        <p:tav tm="0">
                                          <p:val>
                                            <p:strVal val="0-#ppt_w/2"/>
                                          </p:val>
                                        </p:tav>
                                        <p:tav tm="100000">
                                          <p:val>
                                            <p:strVal val="#ppt_x"/>
                                          </p:val>
                                        </p:tav>
                                      </p:tavLst>
                                    </p:anim>
                                    <p:anim calcmode="lin" valueType="num">
                                      <p:cBhvr additive="base">
                                        <p:cTn id="28" dur="500" fill="hold"/>
                                        <p:tgtEl>
                                          <p:spTgt spid="11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800"/>
                                  </p:stCondLst>
                                  <p:childTnLst>
                                    <p:set>
                                      <p:cBhvr>
                                        <p:cTn id="30" dur="1" fill="hold">
                                          <p:stCondLst>
                                            <p:cond delay="0"/>
                                          </p:stCondLst>
                                        </p:cTn>
                                        <p:tgtEl>
                                          <p:spTgt spid="112"/>
                                        </p:tgtEl>
                                        <p:attrNameLst>
                                          <p:attrName>style.visibility</p:attrName>
                                        </p:attrNameLst>
                                      </p:cBhvr>
                                      <p:to>
                                        <p:strVal val="visible"/>
                                      </p:to>
                                    </p:set>
                                    <p:anim calcmode="lin" valueType="num">
                                      <p:cBhvr additive="base">
                                        <p:cTn id="31" dur="500" fill="hold"/>
                                        <p:tgtEl>
                                          <p:spTgt spid="112"/>
                                        </p:tgtEl>
                                        <p:attrNameLst>
                                          <p:attrName>ppt_x</p:attrName>
                                        </p:attrNameLst>
                                      </p:cBhvr>
                                      <p:tavLst>
                                        <p:tav tm="0">
                                          <p:val>
                                            <p:strVal val="0-#ppt_w/2"/>
                                          </p:val>
                                        </p:tav>
                                        <p:tav tm="100000">
                                          <p:val>
                                            <p:strVal val="#ppt_x"/>
                                          </p:val>
                                        </p:tav>
                                      </p:tavLst>
                                    </p:anim>
                                    <p:anim calcmode="lin" valueType="num">
                                      <p:cBhvr additive="base">
                                        <p:cTn id="32" dur="500" fill="hold"/>
                                        <p:tgtEl>
                                          <p:spTgt spid="11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900"/>
                                  </p:stCondLst>
                                  <p:childTnLst>
                                    <p:set>
                                      <p:cBhvr>
                                        <p:cTn id="34" dur="1" fill="hold">
                                          <p:stCondLst>
                                            <p:cond delay="0"/>
                                          </p:stCondLst>
                                        </p:cTn>
                                        <p:tgtEl>
                                          <p:spTgt spid="111"/>
                                        </p:tgtEl>
                                        <p:attrNameLst>
                                          <p:attrName>style.visibility</p:attrName>
                                        </p:attrNameLst>
                                      </p:cBhvr>
                                      <p:to>
                                        <p:strVal val="visible"/>
                                      </p:to>
                                    </p:set>
                                    <p:anim calcmode="lin" valueType="num">
                                      <p:cBhvr additive="base">
                                        <p:cTn id="35" dur="500" fill="hold"/>
                                        <p:tgtEl>
                                          <p:spTgt spid="111"/>
                                        </p:tgtEl>
                                        <p:attrNameLst>
                                          <p:attrName>ppt_x</p:attrName>
                                        </p:attrNameLst>
                                      </p:cBhvr>
                                      <p:tavLst>
                                        <p:tav tm="0">
                                          <p:val>
                                            <p:strVal val="0-#ppt_w/2"/>
                                          </p:val>
                                        </p:tav>
                                        <p:tav tm="100000">
                                          <p:val>
                                            <p:strVal val="#ppt_x"/>
                                          </p:val>
                                        </p:tav>
                                      </p:tavLst>
                                    </p:anim>
                                    <p:anim calcmode="lin" valueType="num">
                                      <p:cBhvr additive="base">
                                        <p:cTn id="36" dur="500" fill="hold"/>
                                        <p:tgtEl>
                                          <p:spTgt spid="1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1100"/>
                                  </p:stCondLst>
                                  <p:childTnLst>
                                    <p:set>
                                      <p:cBhvr>
                                        <p:cTn id="38" dur="1" fill="hold">
                                          <p:stCondLst>
                                            <p:cond delay="0"/>
                                          </p:stCondLst>
                                        </p:cTn>
                                        <p:tgtEl>
                                          <p:spTgt spid="110"/>
                                        </p:tgtEl>
                                        <p:attrNameLst>
                                          <p:attrName>style.visibility</p:attrName>
                                        </p:attrNameLst>
                                      </p:cBhvr>
                                      <p:to>
                                        <p:strVal val="visible"/>
                                      </p:to>
                                    </p:set>
                                    <p:anim calcmode="lin" valueType="num">
                                      <p:cBhvr additive="base">
                                        <p:cTn id="39" dur="500" fill="hold"/>
                                        <p:tgtEl>
                                          <p:spTgt spid="110"/>
                                        </p:tgtEl>
                                        <p:attrNameLst>
                                          <p:attrName>ppt_x</p:attrName>
                                        </p:attrNameLst>
                                      </p:cBhvr>
                                      <p:tavLst>
                                        <p:tav tm="0">
                                          <p:val>
                                            <p:strVal val="0-#ppt_w/2"/>
                                          </p:val>
                                        </p:tav>
                                        <p:tav tm="100000">
                                          <p:val>
                                            <p:strVal val="#ppt_x"/>
                                          </p:val>
                                        </p:tav>
                                      </p:tavLst>
                                    </p:anim>
                                    <p:anim calcmode="lin" valueType="num">
                                      <p:cBhvr additive="base">
                                        <p:cTn id="40" dur="500" fill="hold"/>
                                        <p:tgtEl>
                                          <p:spTgt spid="11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1200"/>
                                  </p:stCondLst>
                                  <p:childTnLst>
                                    <p:set>
                                      <p:cBhvr>
                                        <p:cTn id="42" dur="1" fill="hold">
                                          <p:stCondLst>
                                            <p:cond delay="0"/>
                                          </p:stCondLst>
                                        </p:cTn>
                                        <p:tgtEl>
                                          <p:spTgt spid="109"/>
                                        </p:tgtEl>
                                        <p:attrNameLst>
                                          <p:attrName>style.visibility</p:attrName>
                                        </p:attrNameLst>
                                      </p:cBhvr>
                                      <p:to>
                                        <p:strVal val="visible"/>
                                      </p:to>
                                    </p:set>
                                    <p:anim calcmode="lin" valueType="num">
                                      <p:cBhvr additive="base">
                                        <p:cTn id="43" dur="500" fill="hold"/>
                                        <p:tgtEl>
                                          <p:spTgt spid="109"/>
                                        </p:tgtEl>
                                        <p:attrNameLst>
                                          <p:attrName>ppt_x</p:attrName>
                                        </p:attrNameLst>
                                      </p:cBhvr>
                                      <p:tavLst>
                                        <p:tav tm="0">
                                          <p:val>
                                            <p:strVal val="0-#ppt_w/2"/>
                                          </p:val>
                                        </p:tav>
                                        <p:tav tm="100000">
                                          <p:val>
                                            <p:strVal val="#ppt_x"/>
                                          </p:val>
                                        </p:tav>
                                      </p:tavLst>
                                    </p:anim>
                                    <p:anim calcmode="lin" valueType="num">
                                      <p:cBhvr additive="base">
                                        <p:cTn id="44" dur="500" fill="hold"/>
                                        <p:tgtEl>
                                          <p:spTgt spid="10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1400"/>
                                  </p:stCondLst>
                                  <p:childTnLst>
                                    <p:set>
                                      <p:cBhvr>
                                        <p:cTn id="46" dur="1" fill="hold">
                                          <p:stCondLst>
                                            <p:cond delay="0"/>
                                          </p:stCondLst>
                                        </p:cTn>
                                        <p:tgtEl>
                                          <p:spTgt spid="108"/>
                                        </p:tgtEl>
                                        <p:attrNameLst>
                                          <p:attrName>style.visibility</p:attrName>
                                        </p:attrNameLst>
                                      </p:cBhvr>
                                      <p:to>
                                        <p:strVal val="visible"/>
                                      </p:to>
                                    </p:set>
                                    <p:anim calcmode="lin" valueType="num">
                                      <p:cBhvr additive="base">
                                        <p:cTn id="47" dur="500" fill="hold"/>
                                        <p:tgtEl>
                                          <p:spTgt spid="108"/>
                                        </p:tgtEl>
                                        <p:attrNameLst>
                                          <p:attrName>ppt_x</p:attrName>
                                        </p:attrNameLst>
                                      </p:cBhvr>
                                      <p:tavLst>
                                        <p:tav tm="0">
                                          <p:val>
                                            <p:strVal val="0-#ppt_w/2"/>
                                          </p:val>
                                        </p:tav>
                                        <p:tav tm="100000">
                                          <p:val>
                                            <p:strVal val="#ppt_x"/>
                                          </p:val>
                                        </p:tav>
                                      </p:tavLst>
                                    </p:anim>
                                    <p:anim calcmode="lin" valueType="num">
                                      <p:cBhvr additive="base">
                                        <p:cTn id="48" dur="500" fill="hold"/>
                                        <p:tgtEl>
                                          <p:spTgt spid="108"/>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1600"/>
                                  </p:stCondLst>
                                  <p:childTnLst>
                                    <p:set>
                                      <p:cBhvr>
                                        <p:cTn id="50" dur="1" fill="hold">
                                          <p:stCondLst>
                                            <p:cond delay="0"/>
                                          </p:stCondLst>
                                        </p:cTn>
                                        <p:tgtEl>
                                          <p:spTgt spid="107"/>
                                        </p:tgtEl>
                                        <p:attrNameLst>
                                          <p:attrName>style.visibility</p:attrName>
                                        </p:attrNameLst>
                                      </p:cBhvr>
                                      <p:to>
                                        <p:strVal val="visible"/>
                                      </p:to>
                                    </p:set>
                                    <p:anim calcmode="lin" valueType="num">
                                      <p:cBhvr additive="base">
                                        <p:cTn id="51" dur="500" fill="hold"/>
                                        <p:tgtEl>
                                          <p:spTgt spid="107"/>
                                        </p:tgtEl>
                                        <p:attrNameLst>
                                          <p:attrName>ppt_x</p:attrName>
                                        </p:attrNameLst>
                                      </p:cBhvr>
                                      <p:tavLst>
                                        <p:tav tm="0">
                                          <p:val>
                                            <p:strVal val="0-#ppt_w/2"/>
                                          </p:val>
                                        </p:tav>
                                        <p:tav tm="100000">
                                          <p:val>
                                            <p:strVal val="#ppt_x"/>
                                          </p:val>
                                        </p:tav>
                                      </p:tavLst>
                                    </p:anim>
                                    <p:anim calcmode="lin" valueType="num">
                                      <p:cBhvr additive="base">
                                        <p:cTn id="52" dur="500" fill="hold"/>
                                        <p:tgtEl>
                                          <p:spTgt spid="107"/>
                                        </p:tgtEl>
                                        <p:attrNameLst>
                                          <p:attrName>ppt_y</p:attrName>
                                        </p:attrNameLst>
                                      </p:cBhvr>
                                      <p:tavLst>
                                        <p:tav tm="0">
                                          <p:val>
                                            <p:strVal val="#ppt_y"/>
                                          </p:val>
                                        </p:tav>
                                        <p:tav tm="100000">
                                          <p:val>
                                            <p:strVal val="#ppt_y"/>
                                          </p:val>
                                        </p:tav>
                                      </p:tavLst>
                                    </p:anim>
                                  </p:childTnLst>
                                </p:cTn>
                              </p:par>
                            </p:childTnLst>
                          </p:cTn>
                        </p:par>
                        <p:par>
                          <p:cTn id="53" fill="hold">
                            <p:stCondLst>
                              <p:cond delay="2600"/>
                            </p:stCondLst>
                            <p:childTnLst>
                              <p:par>
                                <p:cTn id="54" presetID="47" presetClass="entr" presetSubtype="0" fill="hold" grpId="0" nodeType="afterEffect">
                                  <p:stCondLst>
                                    <p:cond delay="0"/>
                                  </p:stCondLst>
                                  <p:childTnLst>
                                    <p:set>
                                      <p:cBhvr>
                                        <p:cTn id="55" dur="1" fill="hold">
                                          <p:stCondLst>
                                            <p:cond delay="0"/>
                                          </p:stCondLst>
                                        </p:cTn>
                                        <p:tgtEl>
                                          <p:spTgt spid="117"/>
                                        </p:tgtEl>
                                        <p:attrNameLst>
                                          <p:attrName>style.visibility</p:attrName>
                                        </p:attrNameLst>
                                      </p:cBhvr>
                                      <p:to>
                                        <p:strVal val="visible"/>
                                      </p:to>
                                    </p:set>
                                    <p:animEffect transition="in" filter="fade">
                                      <p:cBhvr>
                                        <p:cTn id="56" dur="1000"/>
                                        <p:tgtEl>
                                          <p:spTgt spid="117"/>
                                        </p:tgtEl>
                                      </p:cBhvr>
                                    </p:animEffect>
                                    <p:anim calcmode="lin" valueType="num">
                                      <p:cBhvr>
                                        <p:cTn id="57" dur="1000" fill="hold"/>
                                        <p:tgtEl>
                                          <p:spTgt spid="117"/>
                                        </p:tgtEl>
                                        <p:attrNameLst>
                                          <p:attrName>ppt_x</p:attrName>
                                        </p:attrNameLst>
                                      </p:cBhvr>
                                      <p:tavLst>
                                        <p:tav tm="0">
                                          <p:val>
                                            <p:strVal val="#ppt_x"/>
                                          </p:val>
                                        </p:tav>
                                        <p:tav tm="100000">
                                          <p:val>
                                            <p:strVal val="#ppt_x"/>
                                          </p:val>
                                        </p:tav>
                                      </p:tavLst>
                                    </p:anim>
                                    <p:anim calcmode="lin" valueType="num">
                                      <p:cBhvr>
                                        <p:cTn id="58" dur="1000" fill="hold"/>
                                        <p:tgtEl>
                                          <p:spTgt spid="117"/>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18"/>
                                        </p:tgtEl>
                                        <p:attrNameLst>
                                          <p:attrName>style.visibility</p:attrName>
                                        </p:attrNameLst>
                                      </p:cBhvr>
                                      <p:to>
                                        <p:strVal val="visible"/>
                                      </p:to>
                                    </p:set>
                                    <p:animEffect transition="in" filter="fade">
                                      <p:cBhvr>
                                        <p:cTn id="61" dur="1000"/>
                                        <p:tgtEl>
                                          <p:spTgt spid="118"/>
                                        </p:tgtEl>
                                      </p:cBhvr>
                                    </p:animEffect>
                                    <p:anim calcmode="lin" valueType="num">
                                      <p:cBhvr>
                                        <p:cTn id="62" dur="1000" fill="hold"/>
                                        <p:tgtEl>
                                          <p:spTgt spid="118"/>
                                        </p:tgtEl>
                                        <p:attrNameLst>
                                          <p:attrName>ppt_x</p:attrName>
                                        </p:attrNameLst>
                                      </p:cBhvr>
                                      <p:tavLst>
                                        <p:tav tm="0">
                                          <p:val>
                                            <p:strVal val="#ppt_x"/>
                                          </p:val>
                                        </p:tav>
                                        <p:tav tm="100000">
                                          <p:val>
                                            <p:strVal val="#ppt_x"/>
                                          </p:val>
                                        </p:tav>
                                      </p:tavLst>
                                    </p:anim>
                                    <p:anim calcmode="lin" valueType="num">
                                      <p:cBhvr>
                                        <p:cTn id="63" dur="1000" fill="hold"/>
                                        <p:tgtEl>
                                          <p:spTgt spid="118"/>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19"/>
                                        </p:tgtEl>
                                        <p:attrNameLst>
                                          <p:attrName>style.visibility</p:attrName>
                                        </p:attrNameLst>
                                      </p:cBhvr>
                                      <p:to>
                                        <p:strVal val="visible"/>
                                      </p:to>
                                    </p:set>
                                    <p:animEffect transition="in" filter="fade">
                                      <p:cBhvr>
                                        <p:cTn id="66" dur="1000"/>
                                        <p:tgtEl>
                                          <p:spTgt spid="119"/>
                                        </p:tgtEl>
                                      </p:cBhvr>
                                    </p:animEffect>
                                    <p:anim calcmode="lin" valueType="num">
                                      <p:cBhvr>
                                        <p:cTn id="67" dur="1000" fill="hold"/>
                                        <p:tgtEl>
                                          <p:spTgt spid="119"/>
                                        </p:tgtEl>
                                        <p:attrNameLst>
                                          <p:attrName>ppt_x</p:attrName>
                                        </p:attrNameLst>
                                      </p:cBhvr>
                                      <p:tavLst>
                                        <p:tav tm="0">
                                          <p:val>
                                            <p:strVal val="#ppt_x"/>
                                          </p:val>
                                        </p:tav>
                                        <p:tav tm="100000">
                                          <p:val>
                                            <p:strVal val="#ppt_x"/>
                                          </p:val>
                                        </p:tav>
                                      </p:tavLst>
                                    </p:anim>
                                    <p:anim calcmode="lin" valueType="num">
                                      <p:cBhvr>
                                        <p:cTn id="68" dur="1000" fill="hold"/>
                                        <p:tgtEl>
                                          <p:spTgt spid="119"/>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120"/>
                                        </p:tgtEl>
                                        <p:attrNameLst>
                                          <p:attrName>style.visibility</p:attrName>
                                        </p:attrNameLst>
                                      </p:cBhvr>
                                      <p:to>
                                        <p:strVal val="visible"/>
                                      </p:to>
                                    </p:set>
                                    <p:animEffect transition="in" filter="fade">
                                      <p:cBhvr>
                                        <p:cTn id="71" dur="1000"/>
                                        <p:tgtEl>
                                          <p:spTgt spid="120"/>
                                        </p:tgtEl>
                                      </p:cBhvr>
                                    </p:animEffect>
                                    <p:anim calcmode="lin" valueType="num">
                                      <p:cBhvr>
                                        <p:cTn id="72" dur="1000" fill="hold"/>
                                        <p:tgtEl>
                                          <p:spTgt spid="120"/>
                                        </p:tgtEl>
                                        <p:attrNameLst>
                                          <p:attrName>ppt_x</p:attrName>
                                        </p:attrNameLst>
                                      </p:cBhvr>
                                      <p:tavLst>
                                        <p:tav tm="0">
                                          <p:val>
                                            <p:strVal val="#ppt_x"/>
                                          </p:val>
                                        </p:tav>
                                        <p:tav tm="100000">
                                          <p:val>
                                            <p:strVal val="#ppt_x"/>
                                          </p:val>
                                        </p:tav>
                                      </p:tavLst>
                                    </p:anim>
                                    <p:anim calcmode="lin" valueType="num">
                                      <p:cBhvr>
                                        <p:cTn id="73" dur="1000" fill="hold"/>
                                        <p:tgtEl>
                                          <p:spTgt spid="120"/>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121"/>
                                        </p:tgtEl>
                                        <p:attrNameLst>
                                          <p:attrName>style.visibility</p:attrName>
                                        </p:attrNameLst>
                                      </p:cBhvr>
                                      <p:to>
                                        <p:strVal val="visible"/>
                                      </p:to>
                                    </p:set>
                                    <p:animEffect transition="in" filter="fade">
                                      <p:cBhvr>
                                        <p:cTn id="76" dur="1000"/>
                                        <p:tgtEl>
                                          <p:spTgt spid="121"/>
                                        </p:tgtEl>
                                      </p:cBhvr>
                                    </p:animEffect>
                                    <p:anim calcmode="lin" valueType="num">
                                      <p:cBhvr>
                                        <p:cTn id="77" dur="1000" fill="hold"/>
                                        <p:tgtEl>
                                          <p:spTgt spid="121"/>
                                        </p:tgtEl>
                                        <p:attrNameLst>
                                          <p:attrName>ppt_x</p:attrName>
                                        </p:attrNameLst>
                                      </p:cBhvr>
                                      <p:tavLst>
                                        <p:tav tm="0">
                                          <p:val>
                                            <p:strVal val="#ppt_x"/>
                                          </p:val>
                                        </p:tav>
                                        <p:tav tm="100000">
                                          <p:val>
                                            <p:strVal val="#ppt_x"/>
                                          </p:val>
                                        </p:tav>
                                      </p:tavLst>
                                    </p:anim>
                                    <p:anim calcmode="lin" valueType="num">
                                      <p:cBhvr>
                                        <p:cTn id="78" dur="1000" fill="hold"/>
                                        <p:tgtEl>
                                          <p:spTgt spid="121"/>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122"/>
                                        </p:tgtEl>
                                        <p:attrNameLst>
                                          <p:attrName>style.visibility</p:attrName>
                                        </p:attrNameLst>
                                      </p:cBhvr>
                                      <p:to>
                                        <p:strVal val="visible"/>
                                      </p:to>
                                    </p:set>
                                    <p:animEffect transition="in" filter="fade">
                                      <p:cBhvr>
                                        <p:cTn id="81" dur="1000"/>
                                        <p:tgtEl>
                                          <p:spTgt spid="122"/>
                                        </p:tgtEl>
                                      </p:cBhvr>
                                    </p:animEffect>
                                    <p:anim calcmode="lin" valueType="num">
                                      <p:cBhvr>
                                        <p:cTn id="82" dur="1000" fill="hold"/>
                                        <p:tgtEl>
                                          <p:spTgt spid="122"/>
                                        </p:tgtEl>
                                        <p:attrNameLst>
                                          <p:attrName>ppt_x</p:attrName>
                                        </p:attrNameLst>
                                      </p:cBhvr>
                                      <p:tavLst>
                                        <p:tav tm="0">
                                          <p:val>
                                            <p:strVal val="#ppt_x"/>
                                          </p:val>
                                        </p:tav>
                                        <p:tav tm="100000">
                                          <p:val>
                                            <p:strVal val="#ppt_x"/>
                                          </p:val>
                                        </p:tav>
                                      </p:tavLst>
                                    </p:anim>
                                    <p:anim calcmode="lin" valueType="num">
                                      <p:cBhvr>
                                        <p:cTn id="83" dur="1000" fill="hold"/>
                                        <p:tgtEl>
                                          <p:spTgt spid="122"/>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123"/>
                                        </p:tgtEl>
                                        <p:attrNameLst>
                                          <p:attrName>style.visibility</p:attrName>
                                        </p:attrNameLst>
                                      </p:cBhvr>
                                      <p:to>
                                        <p:strVal val="visible"/>
                                      </p:to>
                                    </p:set>
                                    <p:animEffect transition="in" filter="fade">
                                      <p:cBhvr>
                                        <p:cTn id="86" dur="1000"/>
                                        <p:tgtEl>
                                          <p:spTgt spid="123"/>
                                        </p:tgtEl>
                                      </p:cBhvr>
                                    </p:animEffect>
                                    <p:anim calcmode="lin" valueType="num">
                                      <p:cBhvr>
                                        <p:cTn id="87" dur="1000" fill="hold"/>
                                        <p:tgtEl>
                                          <p:spTgt spid="123"/>
                                        </p:tgtEl>
                                        <p:attrNameLst>
                                          <p:attrName>ppt_x</p:attrName>
                                        </p:attrNameLst>
                                      </p:cBhvr>
                                      <p:tavLst>
                                        <p:tav tm="0">
                                          <p:val>
                                            <p:strVal val="#ppt_x"/>
                                          </p:val>
                                        </p:tav>
                                        <p:tav tm="100000">
                                          <p:val>
                                            <p:strVal val="#ppt_x"/>
                                          </p:val>
                                        </p:tav>
                                      </p:tavLst>
                                    </p:anim>
                                    <p:anim calcmode="lin" valueType="num">
                                      <p:cBhvr>
                                        <p:cTn id="88" dur="1000" fill="hold"/>
                                        <p:tgtEl>
                                          <p:spTgt spid="123"/>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124"/>
                                        </p:tgtEl>
                                        <p:attrNameLst>
                                          <p:attrName>style.visibility</p:attrName>
                                        </p:attrNameLst>
                                      </p:cBhvr>
                                      <p:to>
                                        <p:strVal val="visible"/>
                                      </p:to>
                                    </p:set>
                                    <p:animEffect transition="in" filter="fade">
                                      <p:cBhvr>
                                        <p:cTn id="91" dur="1000"/>
                                        <p:tgtEl>
                                          <p:spTgt spid="124"/>
                                        </p:tgtEl>
                                      </p:cBhvr>
                                    </p:animEffect>
                                    <p:anim calcmode="lin" valueType="num">
                                      <p:cBhvr>
                                        <p:cTn id="92" dur="1000" fill="hold"/>
                                        <p:tgtEl>
                                          <p:spTgt spid="124"/>
                                        </p:tgtEl>
                                        <p:attrNameLst>
                                          <p:attrName>ppt_x</p:attrName>
                                        </p:attrNameLst>
                                      </p:cBhvr>
                                      <p:tavLst>
                                        <p:tav tm="0">
                                          <p:val>
                                            <p:strVal val="#ppt_x"/>
                                          </p:val>
                                        </p:tav>
                                        <p:tav tm="100000">
                                          <p:val>
                                            <p:strVal val="#ppt_x"/>
                                          </p:val>
                                        </p:tav>
                                      </p:tavLst>
                                    </p:anim>
                                    <p:anim calcmode="lin" valueType="num">
                                      <p:cBhvr>
                                        <p:cTn id="93" dur="1000" fill="hold"/>
                                        <p:tgtEl>
                                          <p:spTgt spid="124"/>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125"/>
                                        </p:tgtEl>
                                        <p:attrNameLst>
                                          <p:attrName>style.visibility</p:attrName>
                                        </p:attrNameLst>
                                      </p:cBhvr>
                                      <p:to>
                                        <p:strVal val="visible"/>
                                      </p:to>
                                    </p:set>
                                    <p:animEffect transition="in" filter="fade">
                                      <p:cBhvr>
                                        <p:cTn id="96" dur="1000"/>
                                        <p:tgtEl>
                                          <p:spTgt spid="125"/>
                                        </p:tgtEl>
                                      </p:cBhvr>
                                    </p:animEffect>
                                    <p:anim calcmode="lin" valueType="num">
                                      <p:cBhvr>
                                        <p:cTn id="97" dur="1000" fill="hold"/>
                                        <p:tgtEl>
                                          <p:spTgt spid="125"/>
                                        </p:tgtEl>
                                        <p:attrNameLst>
                                          <p:attrName>ppt_x</p:attrName>
                                        </p:attrNameLst>
                                      </p:cBhvr>
                                      <p:tavLst>
                                        <p:tav tm="0">
                                          <p:val>
                                            <p:strVal val="#ppt_x"/>
                                          </p:val>
                                        </p:tav>
                                        <p:tav tm="100000">
                                          <p:val>
                                            <p:strVal val="#ppt_x"/>
                                          </p:val>
                                        </p:tav>
                                      </p:tavLst>
                                    </p:anim>
                                    <p:anim calcmode="lin" valueType="num">
                                      <p:cBhvr>
                                        <p:cTn id="98" dur="1000" fill="hold"/>
                                        <p:tgtEl>
                                          <p:spTgt spid="125"/>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0"/>
                                  </p:stCondLst>
                                  <p:childTnLst>
                                    <p:set>
                                      <p:cBhvr>
                                        <p:cTn id="100" dur="1" fill="hold">
                                          <p:stCondLst>
                                            <p:cond delay="0"/>
                                          </p:stCondLst>
                                        </p:cTn>
                                        <p:tgtEl>
                                          <p:spTgt spid="126"/>
                                        </p:tgtEl>
                                        <p:attrNameLst>
                                          <p:attrName>style.visibility</p:attrName>
                                        </p:attrNameLst>
                                      </p:cBhvr>
                                      <p:to>
                                        <p:strVal val="visible"/>
                                      </p:to>
                                    </p:set>
                                    <p:animEffect transition="in" filter="fade">
                                      <p:cBhvr>
                                        <p:cTn id="101" dur="1000"/>
                                        <p:tgtEl>
                                          <p:spTgt spid="126"/>
                                        </p:tgtEl>
                                      </p:cBhvr>
                                    </p:animEffect>
                                    <p:anim calcmode="lin" valueType="num">
                                      <p:cBhvr>
                                        <p:cTn id="102" dur="1000" fill="hold"/>
                                        <p:tgtEl>
                                          <p:spTgt spid="126"/>
                                        </p:tgtEl>
                                        <p:attrNameLst>
                                          <p:attrName>ppt_x</p:attrName>
                                        </p:attrNameLst>
                                      </p:cBhvr>
                                      <p:tavLst>
                                        <p:tav tm="0">
                                          <p:val>
                                            <p:strVal val="#ppt_x"/>
                                          </p:val>
                                        </p:tav>
                                        <p:tav tm="100000">
                                          <p:val>
                                            <p:strVal val="#ppt_x"/>
                                          </p:val>
                                        </p:tav>
                                      </p:tavLst>
                                    </p:anim>
                                    <p:anim calcmode="lin" valueType="num">
                                      <p:cBhvr>
                                        <p:cTn id="103" dur="1000" fill="hold"/>
                                        <p:tgtEl>
                                          <p:spTgt spid="126"/>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0"/>
                                  </p:stCondLst>
                                  <p:childTnLst>
                                    <p:set>
                                      <p:cBhvr>
                                        <p:cTn id="105" dur="1" fill="hold">
                                          <p:stCondLst>
                                            <p:cond delay="0"/>
                                          </p:stCondLst>
                                        </p:cTn>
                                        <p:tgtEl>
                                          <p:spTgt spid="127"/>
                                        </p:tgtEl>
                                        <p:attrNameLst>
                                          <p:attrName>style.visibility</p:attrName>
                                        </p:attrNameLst>
                                      </p:cBhvr>
                                      <p:to>
                                        <p:strVal val="visible"/>
                                      </p:to>
                                    </p:set>
                                    <p:animEffect transition="in" filter="fade">
                                      <p:cBhvr>
                                        <p:cTn id="106" dur="1000"/>
                                        <p:tgtEl>
                                          <p:spTgt spid="127"/>
                                        </p:tgtEl>
                                      </p:cBhvr>
                                    </p:animEffect>
                                    <p:anim calcmode="lin" valueType="num">
                                      <p:cBhvr>
                                        <p:cTn id="107" dur="1000" fill="hold"/>
                                        <p:tgtEl>
                                          <p:spTgt spid="127"/>
                                        </p:tgtEl>
                                        <p:attrNameLst>
                                          <p:attrName>ppt_x</p:attrName>
                                        </p:attrNameLst>
                                      </p:cBhvr>
                                      <p:tavLst>
                                        <p:tav tm="0">
                                          <p:val>
                                            <p:strVal val="#ppt_x"/>
                                          </p:val>
                                        </p:tav>
                                        <p:tav tm="100000">
                                          <p:val>
                                            <p:strVal val="#ppt_x"/>
                                          </p:val>
                                        </p:tav>
                                      </p:tavLst>
                                    </p:anim>
                                    <p:anim calcmode="lin" valueType="num">
                                      <p:cBhvr>
                                        <p:cTn id="108" dur="1000" fill="hold"/>
                                        <p:tgtEl>
                                          <p:spTgt spid="127"/>
                                        </p:tgtEl>
                                        <p:attrNameLst>
                                          <p:attrName>ppt_y</p:attrName>
                                        </p:attrNameLst>
                                      </p:cBhvr>
                                      <p:tavLst>
                                        <p:tav tm="0">
                                          <p:val>
                                            <p:strVal val="#ppt_y-.1"/>
                                          </p:val>
                                        </p:tav>
                                        <p:tav tm="100000">
                                          <p:val>
                                            <p:strVal val="#ppt_y"/>
                                          </p:val>
                                        </p:tav>
                                      </p:tavLst>
                                    </p:anim>
                                  </p:childTnLst>
                                </p:cTn>
                              </p:par>
                            </p:childTnLst>
                          </p:cTn>
                        </p:par>
                        <p:par>
                          <p:cTn id="109" fill="hold">
                            <p:stCondLst>
                              <p:cond delay="3600"/>
                            </p:stCondLst>
                            <p:childTnLst>
                              <p:par>
                                <p:cTn id="110" presetID="22" presetClass="entr" presetSubtype="1" fill="hold" nodeType="afterEffect">
                                  <p:stCondLst>
                                    <p:cond delay="0"/>
                                  </p:stCondLst>
                                  <p:childTnLst>
                                    <p:set>
                                      <p:cBhvr>
                                        <p:cTn id="111" dur="1" fill="hold">
                                          <p:stCondLst>
                                            <p:cond delay="0"/>
                                          </p:stCondLst>
                                        </p:cTn>
                                        <p:tgtEl>
                                          <p:spTgt spid="128"/>
                                        </p:tgtEl>
                                        <p:attrNameLst>
                                          <p:attrName>style.visibility</p:attrName>
                                        </p:attrNameLst>
                                      </p:cBhvr>
                                      <p:to>
                                        <p:strVal val="visible"/>
                                      </p:to>
                                    </p:set>
                                    <p:animEffect transition="in" filter="wipe(up)">
                                      <p:cBhvr>
                                        <p:cTn id="112" dur="500"/>
                                        <p:tgtEl>
                                          <p:spTgt spid="128"/>
                                        </p:tgtEl>
                                      </p:cBhvr>
                                    </p:animEffect>
                                  </p:childTnLst>
                                </p:cTn>
                              </p:par>
                              <p:par>
                                <p:cTn id="113" presetID="22" presetClass="entr" presetSubtype="4" fill="hold" nodeType="withEffect">
                                  <p:stCondLst>
                                    <p:cond delay="0"/>
                                  </p:stCondLst>
                                  <p:childTnLst>
                                    <p:set>
                                      <p:cBhvr>
                                        <p:cTn id="114" dur="1" fill="hold">
                                          <p:stCondLst>
                                            <p:cond delay="0"/>
                                          </p:stCondLst>
                                        </p:cTn>
                                        <p:tgtEl>
                                          <p:spTgt spid="129"/>
                                        </p:tgtEl>
                                        <p:attrNameLst>
                                          <p:attrName>style.visibility</p:attrName>
                                        </p:attrNameLst>
                                      </p:cBhvr>
                                      <p:to>
                                        <p:strVal val="visible"/>
                                      </p:to>
                                    </p:set>
                                    <p:animEffect transition="in" filter="wipe(down)">
                                      <p:cBhvr>
                                        <p:cTn id="115" dur="500"/>
                                        <p:tgtEl>
                                          <p:spTgt spid="129"/>
                                        </p:tgtEl>
                                      </p:cBhvr>
                                    </p:animEffect>
                                  </p:childTnLst>
                                </p:cTn>
                              </p:par>
                              <p:par>
                                <p:cTn id="116" presetID="22" presetClass="entr" presetSubtype="1" fill="hold" nodeType="withEffect">
                                  <p:stCondLst>
                                    <p:cond delay="0"/>
                                  </p:stCondLst>
                                  <p:childTnLst>
                                    <p:set>
                                      <p:cBhvr>
                                        <p:cTn id="117" dur="1" fill="hold">
                                          <p:stCondLst>
                                            <p:cond delay="0"/>
                                          </p:stCondLst>
                                        </p:cTn>
                                        <p:tgtEl>
                                          <p:spTgt spid="130"/>
                                        </p:tgtEl>
                                        <p:attrNameLst>
                                          <p:attrName>style.visibility</p:attrName>
                                        </p:attrNameLst>
                                      </p:cBhvr>
                                      <p:to>
                                        <p:strVal val="visible"/>
                                      </p:to>
                                    </p:set>
                                    <p:animEffect transition="in" filter="wipe(up)">
                                      <p:cBhvr>
                                        <p:cTn id="118" dur="500"/>
                                        <p:tgtEl>
                                          <p:spTgt spid="130"/>
                                        </p:tgtEl>
                                      </p:cBhvr>
                                    </p:animEffect>
                                  </p:childTnLst>
                                </p:cTn>
                              </p:par>
                              <p:par>
                                <p:cTn id="119" presetID="22" presetClass="entr" presetSubtype="4" fill="hold" nodeType="withEffect">
                                  <p:stCondLst>
                                    <p:cond delay="0"/>
                                  </p:stCondLst>
                                  <p:childTnLst>
                                    <p:set>
                                      <p:cBhvr>
                                        <p:cTn id="120" dur="1" fill="hold">
                                          <p:stCondLst>
                                            <p:cond delay="0"/>
                                          </p:stCondLst>
                                        </p:cTn>
                                        <p:tgtEl>
                                          <p:spTgt spid="131"/>
                                        </p:tgtEl>
                                        <p:attrNameLst>
                                          <p:attrName>style.visibility</p:attrName>
                                        </p:attrNameLst>
                                      </p:cBhvr>
                                      <p:to>
                                        <p:strVal val="visible"/>
                                      </p:to>
                                    </p:set>
                                    <p:animEffect transition="in" filter="wipe(down)">
                                      <p:cBhvr>
                                        <p:cTn id="121" dur="500"/>
                                        <p:tgtEl>
                                          <p:spTgt spid="131"/>
                                        </p:tgtEl>
                                      </p:cBhvr>
                                    </p:animEffect>
                                  </p:childTnLst>
                                </p:cTn>
                              </p:par>
                              <p:par>
                                <p:cTn id="122" presetID="22" presetClass="entr" presetSubtype="1" fill="hold" nodeType="withEffect">
                                  <p:stCondLst>
                                    <p:cond delay="0"/>
                                  </p:stCondLst>
                                  <p:childTnLst>
                                    <p:set>
                                      <p:cBhvr>
                                        <p:cTn id="123" dur="1" fill="hold">
                                          <p:stCondLst>
                                            <p:cond delay="0"/>
                                          </p:stCondLst>
                                        </p:cTn>
                                        <p:tgtEl>
                                          <p:spTgt spid="132"/>
                                        </p:tgtEl>
                                        <p:attrNameLst>
                                          <p:attrName>style.visibility</p:attrName>
                                        </p:attrNameLst>
                                      </p:cBhvr>
                                      <p:to>
                                        <p:strVal val="visible"/>
                                      </p:to>
                                    </p:set>
                                    <p:animEffect transition="in" filter="wipe(up)">
                                      <p:cBhvr>
                                        <p:cTn id="124" dur="500"/>
                                        <p:tgtEl>
                                          <p:spTgt spid="132"/>
                                        </p:tgtEl>
                                      </p:cBhvr>
                                    </p:animEffect>
                                  </p:childTnLst>
                                </p:cTn>
                              </p:par>
                              <p:par>
                                <p:cTn id="125" presetID="22" presetClass="entr" presetSubtype="4" fill="hold" nodeType="withEffect">
                                  <p:stCondLst>
                                    <p:cond delay="0"/>
                                  </p:stCondLst>
                                  <p:childTnLst>
                                    <p:set>
                                      <p:cBhvr>
                                        <p:cTn id="126" dur="1" fill="hold">
                                          <p:stCondLst>
                                            <p:cond delay="0"/>
                                          </p:stCondLst>
                                        </p:cTn>
                                        <p:tgtEl>
                                          <p:spTgt spid="133"/>
                                        </p:tgtEl>
                                        <p:attrNameLst>
                                          <p:attrName>style.visibility</p:attrName>
                                        </p:attrNameLst>
                                      </p:cBhvr>
                                      <p:to>
                                        <p:strVal val="visible"/>
                                      </p:to>
                                    </p:set>
                                    <p:animEffect transition="in" filter="wipe(down)">
                                      <p:cBhvr>
                                        <p:cTn id="127" dur="500"/>
                                        <p:tgtEl>
                                          <p:spTgt spid="133"/>
                                        </p:tgtEl>
                                      </p:cBhvr>
                                    </p:animEffect>
                                  </p:childTnLst>
                                </p:cTn>
                              </p:par>
                              <p:par>
                                <p:cTn id="128" presetID="22" presetClass="entr" presetSubtype="1" fill="hold" nodeType="withEffect">
                                  <p:stCondLst>
                                    <p:cond delay="0"/>
                                  </p:stCondLst>
                                  <p:childTnLst>
                                    <p:set>
                                      <p:cBhvr>
                                        <p:cTn id="129" dur="1" fill="hold">
                                          <p:stCondLst>
                                            <p:cond delay="0"/>
                                          </p:stCondLst>
                                        </p:cTn>
                                        <p:tgtEl>
                                          <p:spTgt spid="134"/>
                                        </p:tgtEl>
                                        <p:attrNameLst>
                                          <p:attrName>style.visibility</p:attrName>
                                        </p:attrNameLst>
                                      </p:cBhvr>
                                      <p:to>
                                        <p:strVal val="visible"/>
                                      </p:to>
                                    </p:set>
                                    <p:animEffect transition="in" filter="wipe(up)">
                                      <p:cBhvr>
                                        <p:cTn id="130" dur="500"/>
                                        <p:tgtEl>
                                          <p:spTgt spid="134"/>
                                        </p:tgtEl>
                                      </p:cBhvr>
                                    </p:animEffect>
                                  </p:childTnLst>
                                </p:cTn>
                              </p:par>
                              <p:par>
                                <p:cTn id="131" presetID="22" presetClass="entr" presetSubtype="4" fill="hold" nodeType="withEffect">
                                  <p:stCondLst>
                                    <p:cond delay="0"/>
                                  </p:stCondLst>
                                  <p:childTnLst>
                                    <p:set>
                                      <p:cBhvr>
                                        <p:cTn id="132" dur="1" fill="hold">
                                          <p:stCondLst>
                                            <p:cond delay="0"/>
                                          </p:stCondLst>
                                        </p:cTn>
                                        <p:tgtEl>
                                          <p:spTgt spid="135"/>
                                        </p:tgtEl>
                                        <p:attrNameLst>
                                          <p:attrName>style.visibility</p:attrName>
                                        </p:attrNameLst>
                                      </p:cBhvr>
                                      <p:to>
                                        <p:strVal val="visible"/>
                                      </p:to>
                                    </p:set>
                                    <p:animEffect transition="in" filter="wipe(down)">
                                      <p:cBhvr>
                                        <p:cTn id="133" dur="500"/>
                                        <p:tgtEl>
                                          <p:spTgt spid="135"/>
                                        </p:tgtEl>
                                      </p:cBhvr>
                                    </p:animEffect>
                                  </p:childTnLst>
                                </p:cTn>
                              </p:par>
                              <p:par>
                                <p:cTn id="134" presetID="22" presetClass="entr" presetSubtype="1" fill="hold" nodeType="withEffect">
                                  <p:stCondLst>
                                    <p:cond delay="0"/>
                                  </p:stCondLst>
                                  <p:childTnLst>
                                    <p:set>
                                      <p:cBhvr>
                                        <p:cTn id="135" dur="1" fill="hold">
                                          <p:stCondLst>
                                            <p:cond delay="0"/>
                                          </p:stCondLst>
                                        </p:cTn>
                                        <p:tgtEl>
                                          <p:spTgt spid="136"/>
                                        </p:tgtEl>
                                        <p:attrNameLst>
                                          <p:attrName>style.visibility</p:attrName>
                                        </p:attrNameLst>
                                      </p:cBhvr>
                                      <p:to>
                                        <p:strVal val="visible"/>
                                      </p:to>
                                    </p:set>
                                    <p:animEffect transition="in" filter="wipe(up)">
                                      <p:cBhvr>
                                        <p:cTn id="136" dur="500"/>
                                        <p:tgtEl>
                                          <p:spTgt spid="136"/>
                                        </p:tgtEl>
                                      </p:cBhvr>
                                    </p:animEffect>
                                  </p:childTnLst>
                                </p:cTn>
                              </p:par>
                              <p:par>
                                <p:cTn id="137" presetID="22" presetClass="entr" presetSubtype="4" fill="hold" nodeType="withEffect">
                                  <p:stCondLst>
                                    <p:cond delay="0"/>
                                  </p:stCondLst>
                                  <p:childTnLst>
                                    <p:set>
                                      <p:cBhvr>
                                        <p:cTn id="138" dur="1" fill="hold">
                                          <p:stCondLst>
                                            <p:cond delay="0"/>
                                          </p:stCondLst>
                                        </p:cTn>
                                        <p:tgtEl>
                                          <p:spTgt spid="137"/>
                                        </p:tgtEl>
                                        <p:attrNameLst>
                                          <p:attrName>style.visibility</p:attrName>
                                        </p:attrNameLst>
                                      </p:cBhvr>
                                      <p:to>
                                        <p:strVal val="visible"/>
                                      </p:to>
                                    </p:set>
                                    <p:animEffect transition="in" filter="wipe(down)">
                                      <p:cBhvr>
                                        <p:cTn id="139" dur="500"/>
                                        <p:tgtEl>
                                          <p:spTgt spid="137"/>
                                        </p:tgtEl>
                                      </p:cBhvr>
                                    </p:animEffect>
                                  </p:childTnLst>
                                </p:cTn>
                              </p:par>
                              <p:par>
                                <p:cTn id="140" presetID="22" presetClass="entr" presetSubtype="1" fill="hold" nodeType="withEffect">
                                  <p:stCondLst>
                                    <p:cond delay="0"/>
                                  </p:stCondLst>
                                  <p:childTnLst>
                                    <p:set>
                                      <p:cBhvr>
                                        <p:cTn id="141" dur="1" fill="hold">
                                          <p:stCondLst>
                                            <p:cond delay="0"/>
                                          </p:stCondLst>
                                        </p:cTn>
                                        <p:tgtEl>
                                          <p:spTgt spid="138"/>
                                        </p:tgtEl>
                                        <p:attrNameLst>
                                          <p:attrName>style.visibility</p:attrName>
                                        </p:attrNameLst>
                                      </p:cBhvr>
                                      <p:to>
                                        <p:strVal val="visible"/>
                                      </p:to>
                                    </p:set>
                                    <p:animEffect transition="in" filter="wipe(up)">
                                      <p:cBhvr>
                                        <p:cTn id="142" dur="500"/>
                                        <p:tgtEl>
                                          <p:spTgt spid="138"/>
                                        </p:tgtEl>
                                      </p:cBhvr>
                                    </p:animEffect>
                                  </p:childTnLst>
                                </p:cTn>
                              </p:par>
                            </p:childTnLst>
                          </p:cTn>
                        </p:par>
                        <p:par>
                          <p:cTn id="143" fill="hold">
                            <p:stCondLst>
                              <p:cond delay="4100"/>
                            </p:stCondLst>
                            <p:childTnLst>
                              <p:par>
                                <p:cTn id="144" presetID="18" presetClass="entr" presetSubtype="9" fill="hold" grpId="0" nodeType="afterEffect">
                                  <p:stCondLst>
                                    <p:cond delay="0"/>
                                  </p:stCondLst>
                                  <p:childTnLst>
                                    <p:set>
                                      <p:cBhvr>
                                        <p:cTn id="145" dur="1" fill="hold">
                                          <p:stCondLst>
                                            <p:cond delay="0"/>
                                          </p:stCondLst>
                                        </p:cTn>
                                        <p:tgtEl>
                                          <p:spTgt spid="139"/>
                                        </p:tgtEl>
                                        <p:attrNameLst>
                                          <p:attrName>style.visibility</p:attrName>
                                        </p:attrNameLst>
                                      </p:cBhvr>
                                      <p:to>
                                        <p:strVal val="visible"/>
                                      </p:to>
                                    </p:set>
                                    <p:animEffect transition="in" filter="strips(upLeft)">
                                      <p:cBhvr>
                                        <p:cTn id="146" dur="1000"/>
                                        <p:tgtEl>
                                          <p:spTgt spid="139"/>
                                        </p:tgtEl>
                                      </p:cBhvr>
                                    </p:animEffect>
                                  </p:childTnLst>
                                </p:cTn>
                              </p:par>
                              <p:par>
                                <p:cTn id="147" presetID="18" presetClass="entr" presetSubtype="9" fill="hold" grpId="0" nodeType="withEffect">
                                  <p:stCondLst>
                                    <p:cond delay="0"/>
                                  </p:stCondLst>
                                  <p:childTnLst>
                                    <p:set>
                                      <p:cBhvr>
                                        <p:cTn id="148" dur="1" fill="hold">
                                          <p:stCondLst>
                                            <p:cond delay="0"/>
                                          </p:stCondLst>
                                        </p:cTn>
                                        <p:tgtEl>
                                          <p:spTgt spid="140"/>
                                        </p:tgtEl>
                                        <p:attrNameLst>
                                          <p:attrName>style.visibility</p:attrName>
                                        </p:attrNameLst>
                                      </p:cBhvr>
                                      <p:to>
                                        <p:strVal val="visible"/>
                                      </p:to>
                                    </p:set>
                                    <p:animEffect transition="in" filter="strips(upLeft)">
                                      <p:cBhvr>
                                        <p:cTn id="149" dur="1000"/>
                                        <p:tgtEl>
                                          <p:spTgt spid="140"/>
                                        </p:tgtEl>
                                      </p:cBhvr>
                                    </p:animEffect>
                                  </p:childTnLst>
                                </p:cTn>
                              </p:par>
                              <p:par>
                                <p:cTn id="150" presetID="18" presetClass="entr" presetSubtype="9" fill="hold" grpId="0" nodeType="withEffect">
                                  <p:stCondLst>
                                    <p:cond delay="0"/>
                                  </p:stCondLst>
                                  <p:childTnLst>
                                    <p:set>
                                      <p:cBhvr>
                                        <p:cTn id="151" dur="1" fill="hold">
                                          <p:stCondLst>
                                            <p:cond delay="0"/>
                                          </p:stCondLst>
                                        </p:cTn>
                                        <p:tgtEl>
                                          <p:spTgt spid="141"/>
                                        </p:tgtEl>
                                        <p:attrNameLst>
                                          <p:attrName>style.visibility</p:attrName>
                                        </p:attrNameLst>
                                      </p:cBhvr>
                                      <p:to>
                                        <p:strVal val="visible"/>
                                      </p:to>
                                    </p:set>
                                    <p:animEffect transition="in" filter="strips(upLeft)">
                                      <p:cBhvr>
                                        <p:cTn id="152" dur="1000"/>
                                        <p:tgtEl>
                                          <p:spTgt spid="141"/>
                                        </p:tgtEl>
                                      </p:cBhvr>
                                    </p:animEffect>
                                  </p:childTnLst>
                                </p:cTn>
                              </p:par>
                              <p:par>
                                <p:cTn id="153" presetID="18" presetClass="entr" presetSubtype="9" fill="hold" grpId="0" nodeType="withEffect">
                                  <p:stCondLst>
                                    <p:cond delay="0"/>
                                  </p:stCondLst>
                                  <p:childTnLst>
                                    <p:set>
                                      <p:cBhvr>
                                        <p:cTn id="154" dur="1" fill="hold">
                                          <p:stCondLst>
                                            <p:cond delay="0"/>
                                          </p:stCondLst>
                                        </p:cTn>
                                        <p:tgtEl>
                                          <p:spTgt spid="142"/>
                                        </p:tgtEl>
                                        <p:attrNameLst>
                                          <p:attrName>style.visibility</p:attrName>
                                        </p:attrNameLst>
                                      </p:cBhvr>
                                      <p:to>
                                        <p:strVal val="visible"/>
                                      </p:to>
                                    </p:set>
                                    <p:animEffect transition="in" filter="strips(upLeft)">
                                      <p:cBhvr>
                                        <p:cTn id="155" dur="1000"/>
                                        <p:tgtEl>
                                          <p:spTgt spid="142"/>
                                        </p:tgtEl>
                                      </p:cBhvr>
                                    </p:animEffect>
                                  </p:childTnLst>
                                </p:cTn>
                              </p:par>
                              <p:par>
                                <p:cTn id="156" presetID="18" presetClass="entr" presetSubtype="9" fill="hold" grpId="0" nodeType="withEffect">
                                  <p:stCondLst>
                                    <p:cond delay="0"/>
                                  </p:stCondLst>
                                  <p:childTnLst>
                                    <p:set>
                                      <p:cBhvr>
                                        <p:cTn id="157" dur="1" fill="hold">
                                          <p:stCondLst>
                                            <p:cond delay="0"/>
                                          </p:stCondLst>
                                        </p:cTn>
                                        <p:tgtEl>
                                          <p:spTgt spid="143"/>
                                        </p:tgtEl>
                                        <p:attrNameLst>
                                          <p:attrName>style.visibility</p:attrName>
                                        </p:attrNameLst>
                                      </p:cBhvr>
                                      <p:to>
                                        <p:strVal val="visible"/>
                                      </p:to>
                                    </p:set>
                                    <p:animEffect transition="in" filter="strips(upLeft)">
                                      <p:cBhvr>
                                        <p:cTn id="158" dur="1000"/>
                                        <p:tgtEl>
                                          <p:spTgt spid="143"/>
                                        </p:tgtEl>
                                      </p:cBhvr>
                                    </p:animEffect>
                                  </p:childTnLst>
                                </p:cTn>
                              </p:par>
                              <p:par>
                                <p:cTn id="159" presetID="18" presetClass="entr" presetSubtype="9" fill="hold" grpId="0" nodeType="withEffect">
                                  <p:stCondLst>
                                    <p:cond delay="0"/>
                                  </p:stCondLst>
                                  <p:childTnLst>
                                    <p:set>
                                      <p:cBhvr>
                                        <p:cTn id="160" dur="1" fill="hold">
                                          <p:stCondLst>
                                            <p:cond delay="0"/>
                                          </p:stCondLst>
                                        </p:cTn>
                                        <p:tgtEl>
                                          <p:spTgt spid="144"/>
                                        </p:tgtEl>
                                        <p:attrNameLst>
                                          <p:attrName>style.visibility</p:attrName>
                                        </p:attrNameLst>
                                      </p:cBhvr>
                                      <p:to>
                                        <p:strVal val="visible"/>
                                      </p:to>
                                    </p:set>
                                    <p:animEffect transition="in" filter="strips(upLeft)">
                                      <p:cBhvr>
                                        <p:cTn id="161" dur="1000"/>
                                        <p:tgtEl>
                                          <p:spTgt spid="144"/>
                                        </p:tgtEl>
                                      </p:cBhvr>
                                    </p:animEffect>
                                  </p:childTnLst>
                                </p:cTn>
                              </p:par>
                              <p:par>
                                <p:cTn id="162" presetID="18" presetClass="entr" presetSubtype="9" fill="hold" grpId="0" nodeType="withEffect">
                                  <p:stCondLst>
                                    <p:cond delay="0"/>
                                  </p:stCondLst>
                                  <p:childTnLst>
                                    <p:set>
                                      <p:cBhvr>
                                        <p:cTn id="163" dur="1" fill="hold">
                                          <p:stCondLst>
                                            <p:cond delay="0"/>
                                          </p:stCondLst>
                                        </p:cTn>
                                        <p:tgtEl>
                                          <p:spTgt spid="145"/>
                                        </p:tgtEl>
                                        <p:attrNameLst>
                                          <p:attrName>style.visibility</p:attrName>
                                        </p:attrNameLst>
                                      </p:cBhvr>
                                      <p:to>
                                        <p:strVal val="visible"/>
                                      </p:to>
                                    </p:set>
                                    <p:animEffect transition="in" filter="strips(upLeft)">
                                      <p:cBhvr>
                                        <p:cTn id="164" dur="1000"/>
                                        <p:tgtEl>
                                          <p:spTgt spid="145"/>
                                        </p:tgtEl>
                                      </p:cBhvr>
                                    </p:animEffect>
                                  </p:childTnLst>
                                </p:cTn>
                              </p:par>
                              <p:par>
                                <p:cTn id="165" presetID="18" presetClass="entr" presetSubtype="9" fill="hold" grpId="0" nodeType="withEffect">
                                  <p:stCondLst>
                                    <p:cond delay="0"/>
                                  </p:stCondLst>
                                  <p:childTnLst>
                                    <p:set>
                                      <p:cBhvr>
                                        <p:cTn id="166" dur="1" fill="hold">
                                          <p:stCondLst>
                                            <p:cond delay="0"/>
                                          </p:stCondLst>
                                        </p:cTn>
                                        <p:tgtEl>
                                          <p:spTgt spid="146"/>
                                        </p:tgtEl>
                                        <p:attrNameLst>
                                          <p:attrName>style.visibility</p:attrName>
                                        </p:attrNameLst>
                                      </p:cBhvr>
                                      <p:to>
                                        <p:strVal val="visible"/>
                                      </p:to>
                                    </p:set>
                                    <p:animEffect transition="in" filter="strips(upLeft)">
                                      <p:cBhvr>
                                        <p:cTn id="167" dur="1000"/>
                                        <p:tgtEl>
                                          <p:spTgt spid="146"/>
                                        </p:tgtEl>
                                      </p:cBhvr>
                                    </p:animEffect>
                                  </p:childTnLst>
                                </p:cTn>
                              </p:par>
                              <p:par>
                                <p:cTn id="168" presetID="18" presetClass="entr" presetSubtype="9" fill="hold" grpId="0" nodeType="withEffect">
                                  <p:stCondLst>
                                    <p:cond delay="0"/>
                                  </p:stCondLst>
                                  <p:childTnLst>
                                    <p:set>
                                      <p:cBhvr>
                                        <p:cTn id="169" dur="1" fill="hold">
                                          <p:stCondLst>
                                            <p:cond delay="0"/>
                                          </p:stCondLst>
                                        </p:cTn>
                                        <p:tgtEl>
                                          <p:spTgt spid="147"/>
                                        </p:tgtEl>
                                        <p:attrNameLst>
                                          <p:attrName>style.visibility</p:attrName>
                                        </p:attrNameLst>
                                      </p:cBhvr>
                                      <p:to>
                                        <p:strVal val="visible"/>
                                      </p:to>
                                    </p:set>
                                    <p:animEffect transition="in" filter="strips(upLeft)">
                                      <p:cBhvr>
                                        <p:cTn id="170" dur="1000"/>
                                        <p:tgtEl>
                                          <p:spTgt spid="147"/>
                                        </p:tgtEl>
                                      </p:cBhvr>
                                    </p:animEffect>
                                  </p:childTnLst>
                                </p:cTn>
                              </p:par>
                              <p:par>
                                <p:cTn id="171" presetID="18" presetClass="entr" presetSubtype="9" fill="hold" grpId="0" nodeType="withEffect">
                                  <p:stCondLst>
                                    <p:cond delay="0"/>
                                  </p:stCondLst>
                                  <p:childTnLst>
                                    <p:set>
                                      <p:cBhvr>
                                        <p:cTn id="172" dur="1" fill="hold">
                                          <p:stCondLst>
                                            <p:cond delay="0"/>
                                          </p:stCondLst>
                                        </p:cTn>
                                        <p:tgtEl>
                                          <p:spTgt spid="148"/>
                                        </p:tgtEl>
                                        <p:attrNameLst>
                                          <p:attrName>style.visibility</p:attrName>
                                        </p:attrNameLst>
                                      </p:cBhvr>
                                      <p:to>
                                        <p:strVal val="visible"/>
                                      </p:to>
                                    </p:set>
                                    <p:animEffect transition="in" filter="strips(upLeft)">
                                      <p:cBhvr>
                                        <p:cTn id="173" dur="1000"/>
                                        <p:tgtEl>
                                          <p:spTgt spid="148"/>
                                        </p:tgtEl>
                                      </p:cBhvr>
                                    </p:animEffect>
                                  </p:childTnLst>
                                </p:cTn>
                              </p:par>
                              <p:par>
                                <p:cTn id="174" presetID="18" presetClass="entr" presetSubtype="9" fill="hold" grpId="0" nodeType="withEffect">
                                  <p:stCondLst>
                                    <p:cond delay="0"/>
                                  </p:stCondLst>
                                  <p:childTnLst>
                                    <p:set>
                                      <p:cBhvr>
                                        <p:cTn id="175" dur="1" fill="hold">
                                          <p:stCondLst>
                                            <p:cond delay="0"/>
                                          </p:stCondLst>
                                        </p:cTn>
                                        <p:tgtEl>
                                          <p:spTgt spid="149"/>
                                        </p:tgtEl>
                                        <p:attrNameLst>
                                          <p:attrName>style.visibility</p:attrName>
                                        </p:attrNameLst>
                                      </p:cBhvr>
                                      <p:to>
                                        <p:strVal val="visible"/>
                                      </p:to>
                                    </p:set>
                                    <p:animEffect transition="in" filter="strips(upLeft)">
                                      <p:cBhvr>
                                        <p:cTn id="176" dur="10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p:bldP spid="118" grpId="0"/>
      <p:bldP spid="119" grpId="0"/>
      <p:bldP spid="120" grpId="0"/>
      <p:bldP spid="121" grpId="0"/>
      <p:bldP spid="122" grpId="0"/>
      <p:bldP spid="123" grpId="0"/>
      <p:bldP spid="124" grpId="0"/>
      <p:bldP spid="125" grpId="0"/>
      <p:bldP spid="126" grpId="0"/>
      <p:bldP spid="127" grpId="0"/>
      <p:bldP spid="139" grpId="0"/>
      <p:bldP spid="140" grpId="0"/>
      <p:bldP spid="141" grpId="0"/>
      <p:bldP spid="142" grpId="0"/>
      <p:bldP spid="143" grpId="0"/>
      <p:bldP spid="144" grpId="0"/>
      <p:bldP spid="145" grpId="0"/>
      <p:bldP spid="146" grpId="0"/>
      <p:bldP spid="147" grpId="0"/>
      <p:bldP spid="148" grpId="0"/>
      <p:bldP spid="1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6"/>
          <p:cNvSpPr>
            <a:spLocks/>
          </p:cNvSpPr>
          <p:nvPr/>
        </p:nvSpPr>
        <p:spPr bwMode="auto">
          <a:xfrm>
            <a:off x="5936630" y="1236035"/>
            <a:ext cx="1864573" cy="113517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E60012"/>
          </a:solidFill>
          <a:ln>
            <a:noFill/>
          </a:ln>
          <a:effectLst/>
        </p:spPr>
        <p:txBody>
          <a:bodyPr vert="horz" wrap="square" lIns="68580" tIns="567000" rIns="68580" bIns="34290" numCol="1" anchor="t" anchorCtr="0" compatLnSpc="1">
            <a:prstTxWarp prst="textNoShape">
              <a:avLst/>
            </a:prstTxWarp>
          </a:bodyPr>
          <a:lstStyle/>
          <a:p>
            <a:pPr algn="ctr" defTabSz="685749">
              <a:lnSpc>
                <a:spcPts val="1125"/>
              </a:lnSpc>
              <a:defRPr/>
            </a:pPr>
            <a:r>
              <a:rPr lang="en-US" altLang="zh-CN" sz="4100" kern="0" dirty="0">
                <a:solidFill>
                  <a:srgbClr val="FFFFFF"/>
                </a:solidFill>
                <a:latin typeface="微软雅黑" panose="020B0503020204020204" pitchFamily="34" charset="-122"/>
                <a:cs typeface="UKIJ Qolyazma" pitchFamily="18" charset="0"/>
              </a:rPr>
              <a:t>72</a:t>
            </a:r>
            <a:r>
              <a:rPr lang="en-US" altLang="zh-CN" sz="1800" kern="0" dirty="0">
                <a:solidFill>
                  <a:srgbClr val="FFFFFF"/>
                </a:solidFill>
                <a:latin typeface="微软雅黑" panose="020B0503020204020204" pitchFamily="34" charset="-122"/>
                <a:cs typeface="UKIJ Qolyazma" pitchFamily="18" charset="0"/>
              </a:rPr>
              <a:t>%</a:t>
            </a:r>
          </a:p>
          <a:p>
            <a:pPr algn="ctr" defTabSz="685749">
              <a:lnSpc>
                <a:spcPts val="1125"/>
              </a:lnSpc>
              <a:defRPr/>
            </a:pPr>
            <a:r>
              <a:rPr lang="zh-CN" altLang="en-US" sz="900" kern="0" dirty="0">
                <a:solidFill>
                  <a:srgbClr val="FFFFFF"/>
                </a:solidFill>
                <a:latin typeface="微软雅黑" pitchFamily="34" charset="-122"/>
              </a:rPr>
              <a:t>您的内容打在这里，或者通过复制您的文本后，在此框中选择粘贴。</a:t>
            </a:r>
          </a:p>
        </p:txBody>
      </p:sp>
      <p:sp>
        <p:nvSpPr>
          <p:cNvPr id="30" name="Freeform 7"/>
          <p:cNvSpPr>
            <a:spLocks/>
          </p:cNvSpPr>
          <p:nvPr/>
        </p:nvSpPr>
        <p:spPr bwMode="auto">
          <a:xfrm>
            <a:off x="5936630" y="2528638"/>
            <a:ext cx="1864573" cy="698779"/>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E60012"/>
          </a:solidFill>
          <a:ln>
            <a:noFill/>
          </a:ln>
          <a:effectLst/>
        </p:spPr>
        <p:txBody>
          <a:bodyPr vert="horz" wrap="square" lIns="68580" tIns="459000" rIns="68580" bIns="34290" numCol="1" anchor="t" anchorCtr="0" compatLnSpc="1">
            <a:prstTxWarp prst="textNoShape">
              <a:avLst/>
            </a:prstTxWarp>
          </a:bodyPr>
          <a:lstStyle/>
          <a:p>
            <a:pPr algn="ctr" defTabSz="685749">
              <a:lnSpc>
                <a:spcPts val="1125"/>
              </a:lnSpc>
              <a:defRPr/>
            </a:pPr>
            <a:r>
              <a:rPr lang="en-US" altLang="zh-CN" sz="4100" kern="0">
                <a:solidFill>
                  <a:prstClr val="white"/>
                </a:solidFill>
                <a:latin typeface="微软雅黑" panose="020B0503020204020204" pitchFamily="34" charset="-122"/>
                <a:cs typeface="UKIJ Qolyazma" pitchFamily="18" charset="0"/>
              </a:rPr>
              <a:t>28</a:t>
            </a:r>
            <a:r>
              <a:rPr lang="en-US" altLang="zh-CN" sz="1800" kern="0">
                <a:solidFill>
                  <a:prstClr val="white"/>
                </a:solidFill>
                <a:latin typeface="微软雅黑" panose="020B0503020204020204" pitchFamily="34" charset="-122"/>
                <a:cs typeface="UKIJ Qolyazma" pitchFamily="18" charset="0"/>
              </a:rPr>
              <a:t>%</a:t>
            </a:r>
          </a:p>
          <a:p>
            <a:pPr defTabSz="685749">
              <a:defRPr/>
            </a:pPr>
            <a:endParaRPr lang="zh-CN" altLang="en-US" kern="0">
              <a:solidFill>
                <a:srgbClr val="151515"/>
              </a:solidFill>
              <a:latin typeface="微软雅黑" panose="020B0503020204020204" pitchFamily="34" charset="-122"/>
            </a:endParaRPr>
          </a:p>
        </p:txBody>
      </p:sp>
      <p:cxnSp>
        <p:nvCxnSpPr>
          <p:cNvPr id="31" name="直接连接符 30"/>
          <p:cNvCxnSpPr/>
          <p:nvPr/>
        </p:nvCxnSpPr>
        <p:spPr>
          <a:xfrm flipH="1">
            <a:off x="1264502" y="2361681"/>
            <a:ext cx="4672127" cy="0"/>
          </a:xfrm>
          <a:prstGeom prst="line">
            <a:avLst/>
          </a:prstGeom>
          <a:noFill/>
          <a:ln w="6350" cap="flat" cmpd="sng" algn="ctr">
            <a:solidFill>
              <a:srgbClr val="FFFFFF">
                <a:lumMod val="50000"/>
              </a:srgbClr>
            </a:solidFill>
            <a:prstDash val="solid"/>
            <a:miter lim="800000"/>
          </a:ln>
          <a:effectLst/>
        </p:spPr>
      </p:cxnSp>
      <p:cxnSp>
        <p:nvCxnSpPr>
          <p:cNvPr id="32" name="直接连接符 31"/>
          <p:cNvCxnSpPr>
            <a:stCxn id="30" idx="0"/>
          </p:cNvCxnSpPr>
          <p:nvPr/>
        </p:nvCxnSpPr>
        <p:spPr>
          <a:xfrm flipH="1">
            <a:off x="1264502" y="2528638"/>
            <a:ext cx="4672127" cy="0"/>
          </a:xfrm>
          <a:prstGeom prst="line">
            <a:avLst/>
          </a:prstGeom>
          <a:noFill/>
          <a:ln w="6350" cap="flat" cmpd="sng" algn="ctr">
            <a:solidFill>
              <a:srgbClr val="FFFFFF">
                <a:lumMod val="50000"/>
              </a:srgbClr>
            </a:solidFill>
            <a:prstDash val="solid"/>
            <a:miter lim="800000"/>
          </a:ln>
          <a:effectLst/>
        </p:spPr>
      </p:cxnSp>
      <p:sp>
        <p:nvSpPr>
          <p:cNvPr id="33" name="TextBox 13"/>
          <p:cNvSpPr txBox="1"/>
          <p:nvPr/>
        </p:nvSpPr>
        <p:spPr>
          <a:xfrm flipH="1">
            <a:off x="1264503" y="1203598"/>
            <a:ext cx="2090452" cy="330856"/>
          </a:xfrm>
          <a:prstGeom prst="rect">
            <a:avLst/>
          </a:prstGeom>
          <a:noFill/>
          <a:ln>
            <a:noFill/>
          </a:ln>
        </p:spPr>
        <p:txBody>
          <a:bodyPr wrap="square" lIns="68576" tIns="34288" rIns="68576" bIns="34288">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defTabSz="685749">
              <a:defRPr/>
            </a:pPr>
            <a:r>
              <a:rPr lang="zh-CN" altLang="en-US" sz="1700" kern="0" dirty="0"/>
              <a:t>点击添加关键字</a:t>
            </a:r>
          </a:p>
        </p:txBody>
      </p:sp>
      <p:sp>
        <p:nvSpPr>
          <p:cNvPr id="34" name="TextBox 14"/>
          <p:cNvSpPr txBox="1"/>
          <p:nvPr/>
        </p:nvSpPr>
        <p:spPr>
          <a:xfrm>
            <a:off x="1264503" y="1511289"/>
            <a:ext cx="3938540" cy="729430"/>
          </a:xfrm>
          <a:prstGeom prst="rect">
            <a:avLst/>
          </a:prstGeom>
          <a:noFill/>
        </p:spPr>
        <p:txBody>
          <a:bodyPr wrap="square" lIns="68580" tIns="34290" rIns="68580" bIns="34290" rtlCol="0">
            <a:spAutoFit/>
          </a:bodyPr>
          <a:lstStyle/>
          <a:p>
            <a:pPr defTabSz="685749">
              <a:lnSpc>
                <a:spcPct val="130000"/>
              </a:lnSpc>
            </a:pPr>
            <a:r>
              <a:rPr lang="zh-CN" altLang="en-US" sz="1100" dirty="0">
                <a:solidFill>
                  <a:srgbClr val="151515">
                    <a:lumMod val="75000"/>
                    <a:lumOff val="25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35" name="TextBox 15"/>
          <p:cNvSpPr txBox="1"/>
          <p:nvPr/>
        </p:nvSpPr>
        <p:spPr>
          <a:xfrm flipH="1">
            <a:off x="1264503" y="2689061"/>
            <a:ext cx="2090452" cy="330856"/>
          </a:xfrm>
          <a:prstGeom prst="rect">
            <a:avLst/>
          </a:prstGeom>
          <a:noFill/>
          <a:ln>
            <a:noFill/>
          </a:ln>
        </p:spPr>
        <p:txBody>
          <a:bodyPr wrap="square" lIns="68576" tIns="34288" rIns="68576" bIns="34288">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defTabSz="685749">
              <a:defRPr/>
            </a:pPr>
            <a:r>
              <a:rPr lang="zh-CN" altLang="en-US" sz="1700" kern="0" dirty="0"/>
              <a:t>点击添加关键字</a:t>
            </a:r>
          </a:p>
        </p:txBody>
      </p:sp>
      <p:sp>
        <p:nvSpPr>
          <p:cNvPr id="36" name="TextBox 16"/>
          <p:cNvSpPr txBox="1"/>
          <p:nvPr/>
        </p:nvSpPr>
        <p:spPr>
          <a:xfrm>
            <a:off x="1264503" y="2996752"/>
            <a:ext cx="3938540" cy="729430"/>
          </a:xfrm>
          <a:prstGeom prst="rect">
            <a:avLst/>
          </a:prstGeom>
          <a:noFill/>
        </p:spPr>
        <p:txBody>
          <a:bodyPr wrap="square" lIns="68580" tIns="34290" rIns="68580" bIns="34290" rtlCol="0">
            <a:spAutoFit/>
          </a:bodyPr>
          <a:lstStyle/>
          <a:p>
            <a:pPr defTabSz="685749">
              <a:lnSpc>
                <a:spcPct val="130000"/>
              </a:lnSpc>
            </a:pPr>
            <a:r>
              <a:rPr lang="zh-CN" altLang="en-US" sz="1100" dirty="0">
                <a:solidFill>
                  <a:srgbClr val="151515">
                    <a:lumMod val="75000"/>
                    <a:lumOff val="25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37" name="矩形 47"/>
          <p:cNvSpPr>
            <a:spLocks noChangeArrowheads="1"/>
          </p:cNvSpPr>
          <p:nvPr/>
        </p:nvSpPr>
        <p:spPr bwMode="auto">
          <a:xfrm>
            <a:off x="1187624" y="3978560"/>
            <a:ext cx="6705335"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a:lnSpc>
                <a:spcPct val="120000"/>
              </a:lnSpc>
              <a:spcBef>
                <a:spcPct val="0"/>
              </a:spcBef>
              <a:buNone/>
              <a:defRPr/>
            </a:pPr>
            <a:r>
              <a:rPr lang="zh-CN" altLang="en-US" sz="1100" kern="0" dirty="0">
                <a:solidFill>
                  <a:srgbClr val="151515">
                    <a:lumMod val="75000"/>
                    <a:lumOff val="25000"/>
                  </a:srgb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2"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rPr>
              <a:t>年度工作概述</a:t>
            </a:r>
            <a:endParaRPr lang="zh-CN" altLang="en-US" sz="2000" dirty="0">
              <a:solidFill>
                <a:srgbClr val="FF0000"/>
              </a:solidFill>
              <a:latin typeface="+mn-ea"/>
              <a:ea typeface="+mn-ea"/>
              <a:cs typeface="+mn-ea"/>
              <a:sym typeface="+mn-lt"/>
            </a:endParaRP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outVertical)">
                                      <p:cBhvr>
                                        <p:cTn id="11" dur="500"/>
                                        <p:tgtEl>
                                          <p:spTgt spid="37"/>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p:tgtEl>
                                          <p:spTgt spid="29"/>
                                        </p:tgtEl>
                                        <p:attrNameLst>
                                          <p:attrName>ppt_y</p:attrName>
                                        </p:attrNameLst>
                                      </p:cBhvr>
                                      <p:tavLst>
                                        <p:tav tm="0">
                                          <p:val>
                                            <p:strVal val="#ppt_y+#ppt_h*1.125000"/>
                                          </p:val>
                                        </p:tav>
                                        <p:tav tm="100000">
                                          <p:val>
                                            <p:strVal val="#ppt_y"/>
                                          </p:val>
                                        </p:tav>
                                      </p:tavLst>
                                    </p:anim>
                                    <p:animEffect transition="in" filter="wipe(up)">
                                      <p:cBhvr>
                                        <p:cTn id="16" dur="500"/>
                                        <p:tgtEl>
                                          <p:spTgt spid="29"/>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p:tgtEl>
                                          <p:spTgt spid="30"/>
                                        </p:tgtEl>
                                        <p:attrNameLst>
                                          <p:attrName>ppt_y</p:attrName>
                                        </p:attrNameLst>
                                      </p:cBhvr>
                                      <p:tavLst>
                                        <p:tav tm="0">
                                          <p:val>
                                            <p:strVal val="#ppt_y-#ppt_h*1.125000"/>
                                          </p:val>
                                        </p:tav>
                                        <p:tav tm="100000">
                                          <p:val>
                                            <p:strVal val="#ppt_y"/>
                                          </p:val>
                                        </p:tav>
                                      </p:tavLst>
                                    </p:anim>
                                    <p:animEffect transition="in" filter="wipe(down)">
                                      <p:cBhvr>
                                        <p:cTn id="20" dur="500"/>
                                        <p:tgtEl>
                                          <p:spTgt spid="30"/>
                                        </p:tgtEl>
                                      </p:cBhvr>
                                    </p:animEffect>
                                  </p:childTnLst>
                                </p:cTn>
                              </p:par>
                              <p:par>
                                <p:cTn id="21" presetID="22" presetClass="entr" presetSubtype="2" fill="hold" nodeType="withEffect">
                                  <p:stCondLst>
                                    <p:cond delay="400"/>
                                  </p:stCondLst>
                                  <p:childTnLst>
                                    <p:set>
                                      <p:cBhvr>
                                        <p:cTn id="22" dur="1" fill="hold">
                                          <p:stCondLst>
                                            <p:cond delay="0"/>
                                          </p:stCondLst>
                                        </p:cTn>
                                        <p:tgtEl>
                                          <p:spTgt spid="31"/>
                                        </p:tgtEl>
                                        <p:attrNameLst>
                                          <p:attrName>style.visibility</p:attrName>
                                        </p:attrNameLst>
                                      </p:cBhvr>
                                      <p:to>
                                        <p:strVal val="visible"/>
                                      </p:to>
                                    </p:set>
                                    <p:animEffect transition="in" filter="wipe(right)">
                                      <p:cBhvr>
                                        <p:cTn id="23" dur="500"/>
                                        <p:tgtEl>
                                          <p:spTgt spid="31"/>
                                        </p:tgtEl>
                                      </p:cBhvr>
                                    </p:animEffect>
                                  </p:childTnLst>
                                </p:cTn>
                              </p:par>
                              <p:par>
                                <p:cTn id="24" presetID="22" presetClass="entr" presetSubtype="2" fill="hold" nodeType="withEffect">
                                  <p:stCondLst>
                                    <p:cond delay="400"/>
                                  </p:stCondLst>
                                  <p:childTnLst>
                                    <p:set>
                                      <p:cBhvr>
                                        <p:cTn id="25" dur="1" fill="hold">
                                          <p:stCondLst>
                                            <p:cond delay="0"/>
                                          </p:stCondLst>
                                        </p:cTn>
                                        <p:tgtEl>
                                          <p:spTgt spid="32"/>
                                        </p:tgtEl>
                                        <p:attrNameLst>
                                          <p:attrName>style.visibility</p:attrName>
                                        </p:attrNameLst>
                                      </p:cBhvr>
                                      <p:to>
                                        <p:strVal val="visible"/>
                                      </p:to>
                                    </p:set>
                                    <p:animEffect transition="in" filter="wipe(right)">
                                      <p:cBhvr>
                                        <p:cTn id="26" dur="500"/>
                                        <p:tgtEl>
                                          <p:spTgt spid="32"/>
                                        </p:tgtEl>
                                      </p:cBhvr>
                                    </p:animEffect>
                                  </p:childTnLst>
                                </p:cTn>
                              </p:par>
                              <p:par>
                                <p:cTn id="27" presetID="10" presetClass="entr" presetSubtype="0" fill="hold" grpId="0" nodeType="withEffect">
                                  <p:stCondLst>
                                    <p:cond delay="1000"/>
                                  </p:stCondLst>
                                  <p:iterate type="lt">
                                    <p:tmPct val="10000"/>
                                  </p:iterate>
                                  <p:childTnLst>
                                    <p:set>
                                      <p:cBhvr>
                                        <p:cTn id="28" dur="1" fill="hold">
                                          <p:stCondLst>
                                            <p:cond delay="0"/>
                                          </p:stCondLst>
                                        </p:cTn>
                                        <p:tgtEl>
                                          <p:spTgt spid="33"/>
                                        </p:tgtEl>
                                        <p:attrNameLst>
                                          <p:attrName>style.visibility</p:attrName>
                                        </p:attrNameLst>
                                      </p:cBhvr>
                                      <p:to>
                                        <p:strVal val="visible"/>
                                      </p:to>
                                    </p:set>
                                    <p:animEffect transition="in" filter="fade">
                                      <p:cBhvr>
                                        <p:cTn id="29" dur="100"/>
                                        <p:tgtEl>
                                          <p:spTgt spid="33"/>
                                        </p:tgtEl>
                                      </p:cBhvr>
                                    </p:animEffect>
                                  </p:childTnLst>
                                </p:cTn>
                              </p:par>
                              <p:par>
                                <p:cTn id="30" presetID="10" presetClass="entr" presetSubtype="0" fill="hold" grpId="0" nodeType="withEffect">
                                  <p:stCondLst>
                                    <p:cond delay="1000"/>
                                  </p:stCondLst>
                                  <p:iterate type="lt">
                                    <p:tmPct val="10000"/>
                                  </p:iterate>
                                  <p:childTnLst>
                                    <p:set>
                                      <p:cBhvr>
                                        <p:cTn id="31" dur="1" fill="hold">
                                          <p:stCondLst>
                                            <p:cond delay="0"/>
                                          </p:stCondLst>
                                        </p:cTn>
                                        <p:tgtEl>
                                          <p:spTgt spid="34"/>
                                        </p:tgtEl>
                                        <p:attrNameLst>
                                          <p:attrName>style.visibility</p:attrName>
                                        </p:attrNameLst>
                                      </p:cBhvr>
                                      <p:to>
                                        <p:strVal val="visible"/>
                                      </p:to>
                                    </p:set>
                                    <p:animEffect transition="in" filter="fade">
                                      <p:cBhvr>
                                        <p:cTn id="32" dur="100"/>
                                        <p:tgtEl>
                                          <p:spTgt spid="34"/>
                                        </p:tgtEl>
                                      </p:cBhvr>
                                    </p:animEffect>
                                  </p:childTnLst>
                                </p:cTn>
                              </p:par>
                              <p:par>
                                <p:cTn id="33" presetID="10" presetClass="entr" presetSubtype="0" fill="hold" grpId="0" nodeType="withEffect">
                                  <p:stCondLst>
                                    <p:cond delay="1000"/>
                                  </p:stCondLst>
                                  <p:iterate type="lt">
                                    <p:tmPct val="10000"/>
                                  </p:iterate>
                                  <p:childTnLst>
                                    <p:set>
                                      <p:cBhvr>
                                        <p:cTn id="34" dur="1" fill="hold">
                                          <p:stCondLst>
                                            <p:cond delay="0"/>
                                          </p:stCondLst>
                                        </p:cTn>
                                        <p:tgtEl>
                                          <p:spTgt spid="35"/>
                                        </p:tgtEl>
                                        <p:attrNameLst>
                                          <p:attrName>style.visibility</p:attrName>
                                        </p:attrNameLst>
                                      </p:cBhvr>
                                      <p:to>
                                        <p:strVal val="visible"/>
                                      </p:to>
                                    </p:set>
                                    <p:animEffect transition="in" filter="fade">
                                      <p:cBhvr>
                                        <p:cTn id="35" dur="100"/>
                                        <p:tgtEl>
                                          <p:spTgt spid="35"/>
                                        </p:tgtEl>
                                      </p:cBhvr>
                                    </p:animEffect>
                                  </p:childTnLst>
                                </p:cTn>
                              </p:par>
                              <p:par>
                                <p:cTn id="36" presetID="10" presetClass="entr" presetSubtype="0" fill="hold" grpId="0" nodeType="withEffect">
                                  <p:stCondLst>
                                    <p:cond delay="1000"/>
                                  </p:stCondLst>
                                  <p:iterate type="lt">
                                    <p:tmPct val="10000"/>
                                  </p:iterate>
                                  <p:childTnLst>
                                    <p:set>
                                      <p:cBhvr>
                                        <p:cTn id="37" dur="1" fill="hold">
                                          <p:stCondLst>
                                            <p:cond delay="0"/>
                                          </p:stCondLst>
                                        </p:cTn>
                                        <p:tgtEl>
                                          <p:spTgt spid="36"/>
                                        </p:tgtEl>
                                        <p:attrNameLst>
                                          <p:attrName>style.visibility</p:attrName>
                                        </p:attrNameLst>
                                      </p:cBhvr>
                                      <p:to>
                                        <p:strVal val="visible"/>
                                      </p:to>
                                    </p:set>
                                    <p:animEffect transition="in" filter="fade">
                                      <p:cBhvr>
                                        <p:cTn id="38" dur="1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3" grpId="0"/>
      <p:bldP spid="34" grpId="0"/>
      <p:bldP spid="35" grpId="0"/>
      <p:bldP spid="36" grpId="0"/>
      <p:bldP spid="37"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组合 81"/>
          <p:cNvGrpSpPr/>
          <p:nvPr/>
        </p:nvGrpSpPr>
        <p:grpSpPr>
          <a:xfrm>
            <a:off x="3465348" y="1584911"/>
            <a:ext cx="1287211" cy="1974555"/>
            <a:chOff x="4620464" y="2113215"/>
            <a:chExt cx="1716281" cy="2632740"/>
          </a:xfrm>
          <a:solidFill>
            <a:srgbClr val="E60012"/>
          </a:solidFill>
        </p:grpSpPr>
        <p:sp>
          <p:nvSpPr>
            <p:cNvPr id="83" name="梯形 82"/>
            <p:cNvSpPr/>
            <p:nvPr/>
          </p:nvSpPr>
          <p:spPr>
            <a:xfrm rot="5400000">
              <a:off x="4072040" y="3142553"/>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梯形 83"/>
            <p:cNvSpPr/>
            <p:nvPr/>
          </p:nvSpPr>
          <p:spPr>
            <a:xfrm rot="8993242">
              <a:off x="4664982" y="2113215"/>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梯形 84"/>
            <p:cNvSpPr/>
            <p:nvPr/>
          </p:nvSpPr>
          <p:spPr>
            <a:xfrm rot="1800000">
              <a:off x="4667006" y="4173063"/>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6" name="组合 85"/>
          <p:cNvGrpSpPr/>
          <p:nvPr/>
        </p:nvGrpSpPr>
        <p:grpSpPr>
          <a:xfrm>
            <a:off x="4392700" y="1584038"/>
            <a:ext cx="1287208" cy="1974546"/>
            <a:chOff x="5856933" y="2112051"/>
            <a:chExt cx="1716277" cy="2632728"/>
          </a:xfrm>
          <a:solidFill>
            <a:srgbClr val="E60012"/>
          </a:solidFill>
        </p:grpSpPr>
        <p:sp>
          <p:nvSpPr>
            <p:cNvPr id="87" name="梯形 86"/>
            <p:cNvSpPr/>
            <p:nvPr/>
          </p:nvSpPr>
          <p:spPr>
            <a:xfrm rot="16200000" flipH="1">
              <a:off x="6451894" y="3142555"/>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梯形 87"/>
            <p:cNvSpPr/>
            <p:nvPr/>
          </p:nvSpPr>
          <p:spPr>
            <a:xfrm rot="19793242" flipH="1">
              <a:off x="5858956" y="4171887"/>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梯形 88"/>
            <p:cNvSpPr/>
            <p:nvPr/>
          </p:nvSpPr>
          <p:spPr>
            <a:xfrm rot="12600000" flipH="1">
              <a:off x="5856933" y="2112051"/>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0" name="直接连接符 89"/>
          <p:cNvCxnSpPr/>
          <p:nvPr/>
        </p:nvCxnSpPr>
        <p:spPr>
          <a:xfrm flipV="1">
            <a:off x="551780" y="2569560"/>
            <a:ext cx="2749887" cy="1"/>
          </a:xfrm>
          <a:prstGeom prst="line">
            <a:avLst/>
          </a:prstGeom>
          <a:ln w="12700">
            <a:solidFill>
              <a:srgbClr val="E60012"/>
            </a:solidFill>
            <a:tailEnd type="oval"/>
          </a:ln>
        </p:spPr>
        <p:style>
          <a:lnRef idx="1">
            <a:schemeClr val="accent1"/>
          </a:lnRef>
          <a:fillRef idx="0">
            <a:schemeClr val="accent1"/>
          </a:fillRef>
          <a:effectRef idx="0">
            <a:schemeClr val="accent1"/>
          </a:effectRef>
          <a:fontRef idx="minor">
            <a:schemeClr val="tx1"/>
          </a:fontRef>
        </p:style>
      </p:cxnSp>
      <p:sp>
        <p:nvSpPr>
          <p:cNvPr id="91" name="任意多边形 90"/>
          <p:cNvSpPr/>
          <p:nvPr/>
        </p:nvSpPr>
        <p:spPr>
          <a:xfrm>
            <a:off x="551781" y="1266809"/>
            <a:ext cx="3224407"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E60012"/>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92" name="任意多边形 91"/>
          <p:cNvSpPr/>
          <p:nvPr/>
        </p:nvSpPr>
        <p:spPr>
          <a:xfrm flipV="1">
            <a:off x="548879" y="3548245"/>
            <a:ext cx="3224407"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E60012"/>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cxnSp>
        <p:nvCxnSpPr>
          <p:cNvPr id="93" name="直接连接符 92"/>
          <p:cNvCxnSpPr/>
          <p:nvPr/>
        </p:nvCxnSpPr>
        <p:spPr>
          <a:xfrm flipH="1">
            <a:off x="5843588" y="2569560"/>
            <a:ext cx="2748634" cy="2191"/>
          </a:xfrm>
          <a:prstGeom prst="line">
            <a:avLst/>
          </a:prstGeom>
          <a:ln w="12700">
            <a:solidFill>
              <a:srgbClr val="E60012"/>
            </a:solidFill>
            <a:tailEnd type="oval"/>
          </a:ln>
        </p:spPr>
        <p:style>
          <a:lnRef idx="1">
            <a:schemeClr val="accent1"/>
          </a:lnRef>
          <a:fillRef idx="0">
            <a:schemeClr val="accent1"/>
          </a:fillRef>
          <a:effectRef idx="0">
            <a:schemeClr val="accent1"/>
          </a:effectRef>
          <a:fontRef idx="minor">
            <a:schemeClr val="tx1"/>
          </a:fontRef>
        </p:style>
      </p:cxnSp>
      <p:sp>
        <p:nvSpPr>
          <p:cNvPr id="94" name="任意多边形 93"/>
          <p:cNvSpPr/>
          <p:nvPr/>
        </p:nvSpPr>
        <p:spPr>
          <a:xfrm flipH="1">
            <a:off x="5369074" y="1266809"/>
            <a:ext cx="3223148"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E60012"/>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95" name="任意多边形 94"/>
          <p:cNvSpPr/>
          <p:nvPr/>
        </p:nvSpPr>
        <p:spPr>
          <a:xfrm flipH="1" flipV="1">
            <a:off x="5371974" y="3548245"/>
            <a:ext cx="3223148"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E60012"/>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pic>
        <p:nvPicPr>
          <p:cNvPr id="96" name="图片 95"/>
          <p:cNvPicPr>
            <a:picLocks noChangeAspect="1"/>
          </p:cNvPicPr>
          <p:nvPr/>
        </p:nvPicPr>
        <p:blipFill>
          <a:blip r:embed="rId3" cstate="print">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6071439" y="3626580"/>
            <a:ext cx="191870" cy="191870"/>
          </a:xfrm>
          <a:prstGeom prst="rect">
            <a:avLst/>
          </a:prstGeom>
        </p:spPr>
      </p:pic>
      <p:pic>
        <p:nvPicPr>
          <p:cNvPr id="97" name="图片 96"/>
          <p:cNvPicPr>
            <a:picLocks noChangeAspect="1"/>
          </p:cNvPicPr>
          <p:nvPr/>
        </p:nvPicPr>
        <p:blipFill>
          <a:blip r:embed="rId4" cstate="print">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6079873" y="1043605"/>
            <a:ext cx="175004" cy="175004"/>
          </a:xfrm>
          <a:prstGeom prst="rect">
            <a:avLst/>
          </a:prstGeom>
        </p:spPr>
      </p:pic>
      <p:pic>
        <p:nvPicPr>
          <p:cNvPr id="98" name="图片 97"/>
          <p:cNvPicPr>
            <a:picLocks noChangeAspect="1"/>
          </p:cNvPicPr>
          <p:nvPr/>
        </p:nvPicPr>
        <p:blipFill>
          <a:blip r:embed="rId5" cstate="print">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2907692" y="3655923"/>
            <a:ext cx="152337" cy="152337"/>
          </a:xfrm>
          <a:prstGeom prst="rect">
            <a:avLst/>
          </a:prstGeom>
        </p:spPr>
      </p:pic>
      <p:pic>
        <p:nvPicPr>
          <p:cNvPr id="99" name="图片 98"/>
          <p:cNvPicPr>
            <a:picLocks noChangeAspect="1"/>
          </p:cNvPicPr>
          <p:nvPr/>
        </p:nvPicPr>
        <p:blipFill>
          <a:blip r:embed="rId6" cstate="print">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2906247" y="2369076"/>
            <a:ext cx="155226" cy="138943"/>
          </a:xfrm>
          <a:prstGeom prst="rect">
            <a:avLst/>
          </a:prstGeom>
        </p:spPr>
      </p:pic>
      <p:pic>
        <p:nvPicPr>
          <p:cNvPr id="100" name="图片 99"/>
          <p:cNvPicPr>
            <a:picLocks noChangeAspect="1"/>
          </p:cNvPicPr>
          <p:nvPr/>
        </p:nvPicPr>
        <p:blipFill>
          <a:blip r:embed="rId7" cstate="print">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2877362" y="990648"/>
            <a:ext cx="212996" cy="212996"/>
          </a:xfrm>
          <a:prstGeom prst="rect">
            <a:avLst/>
          </a:prstGeom>
        </p:spPr>
      </p:pic>
      <p:pic>
        <p:nvPicPr>
          <p:cNvPr id="101" name="图片 100"/>
          <p:cNvPicPr>
            <a:picLocks noChangeAspect="1"/>
          </p:cNvPicPr>
          <p:nvPr/>
        </p:nvPicPr>
        <p:blipFill>
          <a:blip r:embed="rId8" cstate="print">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6084688" y="2354487"/>
            <a:ext cx="165374" cy="165374"/>
          </a:xfrm>
          <a:prstGeom prst="rect">
            <a:avLst/>
          </a:prstGeom>
        </p:spPr>
      </p:pic>
      <p:grpSp>
        <p:nvGrpSpPr>
          <p:cNvPr id="102" name="组合 101"/>
          <p:cNvGrpSpPr/>
          <p:nvPr/>
        </p:nvGrpSpPr>
        <p:grpSpPr>
          <a:xfrm>
            <a:off x="581125" y="964836"/>
            <a:ext cx="2550773" cy="1095063"/>
            <a:chOff x="774833" y="1286447"/>
            <a:chExt cx="3401031" cy="1460083"/>
          </a:xfrm>
        </p:grpSpPr>
        <p:sp>
          <p:nvSpPr>
            <p:cNvPr id="103" name="文本框 45"/>
            <p:cNvSpPr txBox="1"/>
            <p:nvPr/>
          </p:nvSpPr>
          <p:spPr>
            <a:xfrm>
              <a:off x="774833" y="1286447"/>
              <a:ext cx="3063474" cy="455509"/>
            </a:xfrm>
            <a:prstGeom prst="rect">
              <a:avLst/>
            </a:prstGeom>
            <a:noFill/>
          </p:spPr>
          <p:txBody>
            <a:bodyPr wrap="square" rtlCol="0">
              <a:spAutoFit/>
            </a:bodyPr>
            <a:lstStyle/>
            <a:p>
              <a:pPr algn="r">
                <a:lnSpc>
                  <a:spcPct val="90000"/>
                </a:lnSpc>
                <a:spcBef>
                  <a:spcPts val="750"/>
                </a:spcBef>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04" name="文本框 48"/>
            <p:cNvSpPr txBox="1"/>
            <p:nvPr/>
          </p:nvSpPr>
          <p:spPr>
            <a:xfrm>
              <a:off x="812802" y="1743178"/>
              <a:ext cx="3363062" cy="1003352"/>
            </a:xfrm>
            <a:prstGeom prst="rect">
              <a:avLst/>
            </a:prstGeom>
            <a:noFill/>
          </p:spPr>
          <p:txBody>
            <a:bodyPr wrap="square" rtlCol="0">
              <a:spAutoFit/>
            </a:bodyPr>
            <a:lstStyle/>
            <a:p>
              <a:pPr algn="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581124" y="2262873"/>
            <a:ext cx="2550779" cy="1106871"/>
            <a:chOff x="774833" y="3017162"/>
            <a:chExt cx="3401038" cy="1475828"/>
          </a:xfrm>
        </p:grpSpPr>
        <p:sp>
          <p:nvSpPr>
            <p:cNvPr id="106" name="文本框 46"/>
            <p:cNvSpPr txBox="1"/>
            <p:nvPr/>
          </p:nvSpPr>
          <p:spPr>
            <a:xfrm>
              <a:off x="774833" y="3017162"/>
              <a:ext cx="3063473" cy="455509"/>
            </a:xfrm>
            <a:prstGeom prst="rect">
              <a:avLst/>
            </a:prstGeom>
            <a:noFill/>
          </p:spPr>
          <p:txBody>
            <a:bodyPr wrap="square" rtlCol="0">
              <a:spAutoFit/>
            </a:bodyPr>
            <a:lstStyle/>
            <a:p>
              <a:pPr algn="r">
                <a:lnSpc>
                  <a:spcPct val="90000"/>
                </a:lnSpc>
                <a:spcBef>
                  <a:spcPts val="750"/>
                </a:spcBef>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07" name="文本框 49"/>
            <p:cNvSpPr txBox="1"/>
            <p:nvPr/>
          </p:nvSpPr>
          <p:spPr>
            <a:xfrm>
              <a:off x="812809" y="3489638"/>
              <a:ext cx="3363062" cy="1003352"/>
            </a:xfrm>
            <a:prstGeom prst="rect">
              <a:avLst/>
            </a:prstGeom>
            <a:noFill/>
          </p:spPr>
          <p:txBody>
            <a:bodyPr wrap="square" rtlCol="0">
              <a:spAutoFit/>
            </a:bodyPr>
            <a:lstStyle/>
            <a:p>
              <a:pPr algn="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581125" y="3555410"/>
            <a:ext cx="2554343" cy="1113043"/>
            <a:chOff x="774833" y="4740545"/>
            <a:chExt cx="3405791" cy="1484057"/>
          </a:xfrm>
        </p:grpSpPr>
        <p:sp>
          <p:nvSpPr>
            <p:cNvPr id="109" name="文本框 47"/>
            <p:cNvSpPr txBox="1"/>
            <p:nvPr/>
          </p:nvSpPr>
          <p:spPr>
            <a:xfrm>
              <a:off x="774833" y="4740545"/>
              <a:ext cx="3063474" cy="455509"/>
            </a:xfrm>
            <a:prstGeom prst="rect">
              <a:avLst/>
            </a:prstGeom>
            <a:noFill/>
          </p:spPr>
          <p:txBody>
            <a:bodyPr wrap="square" rtlCol="0">
              <a:spAutoFit/>
            </a:bodyPr>
            <a:lstStyle/>
            <a:p>
              <a:pPr algn="r">
                <a:lnSpc>
                  <a:spcPct val="90000"/>
                </a:lnSpc>
                <a:spcBef>
                  <a:spcPts val="750"/>
                </a:spcBef>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10" name="文本框 50"/>
            <p:cNvSpPr txBox="1"/>
            <p:nvPr/>
          </p:nvSpPr>
          <p:spPr>
            <a:xfrm>
              <a:off x="817562" y="5221250"/>
              <a:ext cx="3363062" cy="1003352"/>
            </a:xfrm>
            <a:prstGeom prst="rect">
              <a:avLst/>
            </a:prstGeom>
            <a:noFill/>
          </p:spPr>
          <p:txBody>
            <a:bodyPr wrap="square" rtlCol="0">
              <a:spAutoFit/>
            </a:bodyPr>
            <a:lstStyle/>
            <a:p>
              <a:pPr algn="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6013691" y="953875"/>
            <a:ext cx="2522297" cy="1106022"/>
            <a:chOff x="7985918" y="1271833"/>
            <a:chExt cx="3363062" cy="1474696"/>
          </a:xfrm>
        </p:grpSpPr>
        <p:sp>
          <p:nvSpPr>
            <p:cNvPr id="112" name="文本框 51"/>
            <p:cNvSpPr txBox="1"/>
            <p:nvPr/>
          </p:nvSpPr>
          <p:spPr>
            <a:xfrm>
              <a:off x="8266457" y="1271833"/>
              <a:ext cx="3063473" cy="455509"/>
            </a:xfrm>
            <a:prstGeom prst="rect">
              <a:avLst/>
            </a:prstGeom>
            <a:noFill/>
          </p:spPr>
          <p:txBody>
            <a:bodyPr wrap="square" rtlCol="0">
              <a:spAutoFit/>
            </a:bodyPr>
            <a:lstStyle/>
            <a:p>
              <a:pPr>
                <a:lnSpc>
                  <a:spcPct val="90000"/>
                </a:lnSpc>
                <a:spcBef>
                  <a:spcPts val="750"/>
                </a:spcBef>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13" name="文本框 54"/>
            <p:cNvSpPr txBox="1"/>
            <p:nvPr/>
          </p:nvSpPr>
          <p:spPr>
            <a:xfrm>
              <a:off x="7985918" y="1743177"/>
              <a:ext cx="3363062" cy="1003352"/>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6011310" y="2251910"/>
            <a:ext cx="2522297" cy="1117831"/>
            <a:chOff x="7982743" y="3002548"/>
            <a:chExt cx="3363062" cy="1490441"/>
          </a:xfrm>
        </p:grpSpPr>
        <p:sp>
          <p:nvSpPr>
            <p:cNvPr id="115" name="文本框 52"/>
            <p:cNvSpPr txBox="1"/>
            <p:nvPr/>
          </p:nvSpPr>
          <p:spPr>
            <a:xfrm>
              <a:off x="8266458" y="3002548"/>
              <a:ext cx="3063473" cy="455509"/>
            </a:xfrm>
            <a:prstGeom prst="rect">
              <a:avLst/>
            </a:prstGeom>
            <a:noFill/>
          </p:spPr>
          <p:txBody>
            <a:bodyPr wrap="square" rtlCol="0">
              <a:spAutoFit/>
            </a:bodyPr>
            <a:lstStyle/>
            <a:p>
              <a:pPr>
                <a:lnSpc>
                  <a:spcPct val="90000"/>
                </a:lnSpc>
                <a:spcBef>
                  <a:spcPts val="750"/>
                </a:spcBef>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16" name="文本框 55"/>
            <p:cNvSpPr txBox="1"/>
            <p:nvPr/>
          </p:nvSpPr>
          <p:spPr>
            <a:xfrm>
              <a:off x="7982743" y="3489638"/>
              <a:ext cx="3363062" cy="1003351"/>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6013691" y="3563499"/>
            <a:ext cx="2522297" cy="1104953"/>
            <a:chOff x="7985918" y="4751331"/>
            <a:chExt cx="3363062" cy="1473271"/>
          </a:xfrm>
        </p:grpSpPr>
        <p:sp>
          <p:nvSpPr>
            <p:cNvPr id="118" name="文本框 53"/>
            <p:cNvSpPr txBox="1"/>
            <p:nvPr/>
          </p:nvSpPr>
          <p:spPr>
            <a:xfrm>
              <a:off x="8266457" y="4751331"/>
              <a:ext cx="3063473" cy="455509"/>
            </a:xfrm>
            <a:prstGeom prst="rect">
              <a:avLst/>
            </a:prstGeom>
            <a:noFill/>
          </p:spPr>
          <p:txBody>
            <a:bodyPr wrap="square" rtlCol="0">
              <a:spAutoFit/>
            </a:bodyPr>
            <a:lstStyle/>
            <a:p>
              <a:pPr>
                <a:lnSpc>
                  <a:spcPct val="90000"/>
                </a:lnSpc>
                <a:spcBef>
                  <a:spcPts val="750"/>
                </a:spcBef>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19" name="文本框 56"/>
            <p:cNvSpPr txBox="1"/>
            <p:nvPr/>
          </p:nvSpPr>
          <p:spPr>
            <a:xfrm>
              <a:off x="7985918" y="5221250"/>
              <a:ext cx="3363062" cy="1003352"/>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20" name="文本框 57"/>
          <p:cNvSpPr txBox="1"/>
          <p:nvPr/>
        </p:nvSpPr>
        <p:spPr>
          <a:xfrm>
            <a:off x="3898075" y="2382713"/>
            <a:ext cx="1347851" cy="387798"/>
          </a:xfrm>
          <a:prstGeom prst="rect">
            <a:avLst/>
          </a:prstGeom>
          <a:noFill/>
        </p:spPr>
        <p:txBody>
          <a:bodyPr wrap="square" lIns="68580" tIns="34290" rIns="68580" bIns="34290" rtlCol="0">
            <a:spAutoFit/>
          </a:bodyPr>
          <a:lstStyle/>
          <a:p>
            <a:pPr algn="ctr">
              <a:lnSpc>
                <a:spcPct val="90000"/>
              </a:lnSpc>
              <a:spcBef>
                <a:spcPts val="750"/>
              </a:spcBef>
            </a:pPr>
            <a:r>
              <a:rPr lang="zh-CN" altLang="en-US" sz="23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42"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rPr>
              <a:t>年度工作概述</a:t>
            </a:r>
            <a:endParaRPr lang="zh-CN" altLang="en-US" sz="2000" dirty="0">
              <a:solidFill>
                <a:srgbClr val="FF0000"/>
              </a:solidFill>
              <a:latin typeface="+mn-ea"/>
              <a:ea typeface="+mn-ea"/>
              <a:cs typeface="+mn-ea"/>
              <a:sym typeface="+mn-lt"/>
            </a:endParaRPr>
          </a:p>
        </p:txBody>
      </p:sp>
    </p:spTree>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82"/>
                                        </p:tgtEl>
                                        <p:attrNameLst>
                                          <p:attrName>style.visibility</p:attrName>
                                        </p:attrNameLst>
                                      </p:cBhvr>
                                      <p:to>
                                        <p:strVal val="visible"/>
                                      </p:to>
                                    </p:set>
                                    <p:anim calcmode="lin" valueType="num">
                                      <p:cBhvr additive="base">
                                        <p:cTn id="11" dur="250" fill="hold"/>
                                        <p:tgtEl>
                                          <p:spTgt spid="82"/>
                                        </p:tgtEl>
                                        <p:attrNameLst>
                                          <p:attrName>ppt_x</p:attrName>
                                        </p:attrNameLst>
                                      </p:cBhvr>
                                      <p:tavLst>
                                        <p:tav tm="0">
                                          <p:val>
                                            <p:strVal val="1+#ppt_w/2"/>
                                          </p:val>
                                        </p:tav>
                                        <p:tav tm="100000">
                                          <p:val>
                                            <p:strVal val="#ppt_x"/>
                                          </p:val>
                                        </p:tav>
                                      </p:tavLst>
                                    </p:anim>
                                    <p:anim calcmode="lin" valueType="num">
                                      <p:cBhvr additive="base">
                                        <p:cTn id="12" dur="250" fill="hold"/>
                                        <p:tgtEl>
                                          <p:spTgt spid="8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6"/>
                                        </p:tgtEl>
                                        <p:attrNameLst>
                                          <p:attrName>style.visibility</p:attrName>
                                        </p:attrNameLst>
                                      </p:cBhvr>
                                      <p:to>
                                        <p:strVal val="visible"/>
                                      </p:to>
                                    </p:set>
                                    <p:anim calcmode="lin" valueType="num">
                                      <p:cBhvr additive="base">
                                        <p:cTn id="15" dur="250" fill="hold"/>
                                        <p:tgtEl>
                                          <p:spTgt spid="86"/>
                                        </p:tgtEl>
                                        <p:attrNameLst>
                                          <p:attrName>ppt_x</p:attrName>
                                        </p:attrNameLst>
                                      </p:cBhvr>
                                      <p:tavLst>
                                        <p:tav tm="0">
                                          <p:val>
                                            <p:strVal val="0-#ppt_w/2"/>
                                          </p:val>
                                        </p:tav>
                                        <p:tav tm="100000">
                                          <p:val>
                                            <p:strVal val="#ppt_x"/>
                                          </p:val>
                                        </p:tav>
                                      </p:tavLst>
                                    </p:anim>
                                    <p:anim calcmode="lin" valueType="num">
                                      <p:cBhvr additive="base">
                                        <p:cTn id="16" dur="250" fill="hold"/>
                                        <p:tgtEl>
                                          <p:spTgt spid="86"/>
                                        </p:tgtEl>
                                        <p:attrNameLst>
                                          <p:attrName>ppt_y</p:attrName>
                                        </p:attrNameLst>
                                      </p:cBhvr>
                                      <p:tavLst>
                                        <p:tav tm="0">
                                          <p:val>
                                            <p:strVal val="#ppt_y"/>
                                          </p:val>
                                        </p:tav>
                                        <p:tav tm="100000">
                                          <p:val>
                                            <p:strVal val="#ppt_y"/>
                                          </p:val>
                                        </p:tav>
                                      </p:tavLst>
                                    </p:anim>
                                  </p:childTnLst>
                                </p:cTn>
                              </p:par>
                            </p:childTnLst>
                          </p:cTn>
                        </p:par>
                        <p:par>
                          <p:cTn id="17" fill="hold">
                            <p:stCondLst>
                              <p:cond delay="750"/>
                            </p:stCondLst>
                            <p:childTnLst>
                              <p:par>
                                <p:cTn id="18" presetID="53" presetClass="entr" presetSubtype="16" fill="hold" grpId="0" nodeType="afterEffect">
                                  <p:stCondLst>
                                    <p:cond delay="0"/>
                                  </p:stCondLst>
                                  <p:childTnLst>
                                    <p:set>
                                      <p:cBhvr>
                                        <p:cTn id="19" dur="1" fill="hold">
                                          <p:stCondLst>
                                            <p:cond delay="0"/>
                                          </p:stCondLst>
                                        </p:cTn>
                                        <p:tgtEl>
                                          <p:spTgt spid="120"/>
                                        </p:tgtEl>
                                        <p:attrNameLst>
                                          <p:attrName>style.visibility</p:attrName>
                                        </p:attrNameLst>
                                      </p:cBhvr>
                                      <p:to>
                                        <p:strVal val="visible"/>
                                      </p:to>
                                    </p:set>
                                    <p:anim calcmode="lin" valueType="num">
                                      <p:cBhvr>
                                        <p:cTn id="20" dur="500" fill="hold"/>
                                        <p:tgtEl>
                                          <p:spTgt spid="120"/>
                                        </p:tgtEl>
                                        <p:attrNameLst>
                                          <p:attrName>ppt_w</p:attrName>
                                        </p:attrNameLst>
                                      </p:cBhvr>
                                      <p:tavLst>
                                        <p:tav tm="0">
                                          <p:val>
                                            <p:fltVal val="0"/>
                                          </p:val>
                                        </p:tav>
                                        <p:tav tm="100000">
                                          <p:val>
                                            <p:strVal val="#ppt_w"/>
                                          </p:val>
                                        </p:tav>
                                      </p:tavLst>
                                    </p:anim>
                                    <p:anim calcmode="lin" valueType="num">
                                      <p:cBhvr>
                                        <p:cTn id="21" dur="500" fill="hold"/>
                                        <p:tgtEl>
                                          <p:spTgt spid="120"/>
                                        </p:tgtEl>
                                        <p:attrNameLst>
                                          <p:attrName>ppt_h</p:attrName>
                                        </p:attrNameLst>
                                      </p:cBhvr>
                                      <p:tavLst>
                                        <p:tav tm="0">
                                          <p:val>
                                            <p:fltVal val="0"/>
                                          </p:val>
                                        </p:tav>
                                        <p:tav tm="100000">
                                          <p:val>
                                            <p:strVal val="#ppt_h"/>
                                          </p:val>
                                        </p:tav>
                                      </p:tavLst>
                                    </p:anim>
                                    <p:animEffect transition="in" filter="fade">
                                      <p:cBhvr>
                                        <p:cTn id="22" dur="500"/>
                                        <p:tgtEl>
                                          <p:spTgt spid="120"/>
                                        </p:tgtEl>
                                      </p:cBhvr>
                                    </p:animEffect>
                                  </p:childTnLst>
                                </p:cTn>
                              </p:par>
                            </p:childTnLst>
                          </p:cTn>
                        </p:par>
                        <p:par>
                          <p:cTn id="23" fill="hold">
                            <p:stCondLst>
                              <p:cond delay="1250"/>
                            </p:stCondLst>
                            <p:childTnLst>
                              <p:par>
                                <p:cTn id="24" presetID="22" presetClass="entr" presetSubtype="2"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animEffect transition="in" filter="wipe(right)">
                                      <p:cBhvr>
                                        <p:cTn id="26" dur="500"/>
                                        <p:tgtEl>
                                          <p:spTgt spid="91"/>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par>
                                <p:cTn id="30" presetID="10" presetClass="entr" presetSubtype="0" fill="hold" nodeType="withEffect">
                                  <p:stCondLst>
                                    <p:cond delay="0"/>
                                  </p:stCondLst>
                                  <p:childTnLst>
                                    <p:set>
                                      <p:cBhvr>
                                        <p:cTn id="31" dur="1" fill="hold">
                                          <p:stCondLst>
                                            <p:cond delay="0"/>
                                          </p:stCondLst>
                                        </p:cTn>
                                        <p:tgtEl>
                                          <p:spTgt spid="100"/>
                                        </p:tgtEl>
                                        <p:attrNameLst>
                                          <p:attrName>style.visibility</p:attrName>
                                        </p:attrNameLst>
                                      </p:cBhvr>
                                      <p:to>
                                        <p:strVal val="visible"/>
                                      </p:to>
                                    </p:set>
                                    <p:animEffect transition="in" filter="fade">
                                      <p:cBhvr>
                                        <p:cTn id="32" dur="500"/>
                                        <p:tgtEl>
                                          <p:spTgt spid="100"/>
                                        </p:tgtEl>
                                      </p:cBhvr>
                                    </p:animEffect>
                                  </p:childTnLst>
                                </p:cTn>
                              </p:par>
                              <p:par>
                                <p:cTn id="33" presetID="10" presetClass="entr" presetSubtype="0" fill="hold" nodeType="withEffect">
                                  <p:stCondLst>
                                    <p:cond delay="0"/>
                                  </p:stCondLst>
                                  <p:childTnLst>
                                    <p:set>
                                      <p:cBhvr>
                                        <p:cTn id="34" dur="1" fill="hold">
                                          <p:stCondLst>
                                            <p:cond delay="0"/>
                                          </p:stCondLst>
                                        </p:cTn>
                                        <p:tgtEl>
                                          <p:spTgt spid="97"/>
                                        </p:tgtEl>
                                        <p:attrNameLst>
                                          <p:attrName>style.visibility</p:attrName>
                                        </p:attrNameLst>
                                      </p:cBhvr>
                                      <p:to>
                                        <p:strVal val="visible"/>
                                      </p:to>
                                    </p:set>
                                    <p:animEffect transition="in" filter="fade">
                                      <p:cBhvr>
                                        <p:cTn id="35" dur="500"/>
                                        <p:tgtEl>
                                          <p:spTgt spid="97"/>
                                        </p:tgtEl>
                                      </p:cBhvr>
                                    </p:animEffect>
                                  </p:childTnLst>
                                </p:cTn>
                              </p:par>
                              <p:par>
                                <p:cTn id="36" presetID="1" presetClass="entr" presetSubtype="0" fill="hold" nodeType="withEffect">
                                  <p:stCondLst>
                                    <p:cond delay="250"/>
                                  </p:stCondLst>
                                  <p:childTnLst>
                                    <p:set>
                                      <p:cBhvr>
                                        <p:cTn id="37" dur="1" fill="hold">
                                          <p:stCondLst>
                                            <p:cond delay="0"/>
                                          </p:stCondLst>
                                        </p:cTn>
                                        <p:tgtEl>
                                          <p:spTgt spid="102"/>
                                        </p:tgtEl>
                                        <p:attrNameLst>
                                          <p:attrName>style.visibility</p:attrName>
                                        </p:attrNameLst>
                                      </p:cBhvr>
                                      <p:to>
                                        <p:strVal val="visible"/>
                                      </p:to>
                                    </p:set>
                                  </p:childTnLst>
                                </p:cTn>
                              </p:par>
                              <p:par>
                                <p:cTn id="38" presetID="26" presetClass="emph" presetSubtype="0" fill="hold" nodeType="withEffect">
                                  <p:stCondLst>
                                    <p:cond delay="250"/>
                                  </p:stCondLst>
                                  <p:childTnLst>
                                    <p:animEffect transition="out" filter="fade">
                                      <p:cBhvr>
                                        <p:cTn id="39" dur="500" tmFilter="0, 0; .2, .5; .8, .5; 1, 0"/>
                                        <p:tgtEl>
                                          <p:spTgt spid="102"/>
                                        </p:tgtEl>
                                      </p:cBhvr>
                                    </p:animEffect>
                                    <p:animScale>
                                      <p:cBhvr>
                                        <p:cTn id="40" dur="250" autoRev="1" fill="hold"/>
                                        <p:tgtEl>
                                          <p:spTgt spid="102"/>
                                        </p:tgtEl>
                                      </p:cBhvr>
                                      <p:by x="105000" y="105000"/>
                                    </p:animScale>
                                  </p:childTnLst>
                                </p:cTn>
                              </p:par>
                              <p:par>
                                <p:cTn id="41" presetID="1" presetClass="entr" presetSubtype="0" fill="hold" nodeType="withEffect">
                                  <p:stCondLst>
                                    <p:cond delay="250"/>
                                  </p:stCondLst>
                                  <p:childTnLst>
                                    <p:set>
                                      <p:cBhvr>
                                        <p:cTn id="42" dur="1" fill="hold">
                                          <p:stCondLst>
                                            <p:cond delay="0"/>
                                          </p:stCondLst>
                                        </p:cTn>
                                        <p:tgtEl>
                                          <p:spTgt spid="111"/>
                                        </p:tgtEl>
                                        <p:attrNameLst>
                                          <p:attrName>style.visibility</p:attrName>
                                        </p:attrNameLst>
                                      </p:cBhvr>
                                      <p:to>
                                        <p:strVal val="visible"/>
                                      </p:to>
                                    </p:set>
                                  </p:childTnLst>
                                </p:cTn>
                              </p:par>
                              <p:par>
                                <p:cTn id="43" presetID="26" presetClass="emph" presetSubtype="0" fill="hold" nodeType="withEffect">
                                  <p:stCondLst>
                                    <p:cond delay="250"/>
                                  </p:stCondLst>
                                  <p:childTnLst>
                                    <p:animEffect transition="out" filter="fade">
                                      <p:cBhvr>
                                        <p:cTn id="44" dur="500" tmFilter="0, 0; .2, .5; .8, .5; 1, 0"/>
                                        <p:tgtEl>
                                          <p:spTgt spid="111"/>
                                        </p:tgtEl>
                                      </p:cBhvr>
                                    </p:animEffect>
                                    <p:animScale>
                                      <p:cBhvr>
                                        <p:cTn id="45" dur="250" autoRev="1" fill="hold"/>
                                        <p:tgtEl>
                                          <p:spTgt spid="111"/>
                                        </p:tgtEl>
                                      </p:cBhvr>
                                      <p:by x="105000" y="105000"/>
                                    </p:animScale>
                                  </p:childTnLst>
                                </p:cTn>
                              </p:par>
                            </p:childTnLst>
                          </p:cTn>
                        </p:par>
                        <p:par>
                          <p:cTn id="46" fill="hold">
                            <p:stCondLst>
                              <p:cond delay="2000"/>
                            </p:stCondLst>
                            <p:childTnLst>
                              <p:par>
                                <p:cTn id="47" presetID="22" presetClass="entr" presetSubtype="2" fill="hold" nodeType="afterEffect">
                                  <p:stCondLst>
                                    <p:cond delay="0"/>
                                  </p:stCondLst>
                                  <p:childTnLst>
                                    <p:set>
                                      <p:cBhvr>
                                        <p:cTn id="48" dur="1" fill="hold">
                                          <p:stCondLst>
                                            <p:cond delay="0"/>
                                          </p:stCondLst>
                                        </p:cTn>
                                        <p:tgtEl>
                                          <p:spTgt spid="90"/>
                                        </p:tgtEl>
                                        <p:attrNameLst>
                                          <p:attrName>style.visibility</p:attrName>
                                        </p:attrNameLst>
                                      </p:cBhvr>
                                      <p:to>
                                        <p:strVal val="visible"/>
                                      </p:to>
                                    </p:set>
                                    <p:animEffect transition="in" filter="wipe(right)">
                                      <p:cBhvr>
                                        <p:cTn id="49" dur="500"/>
                                        <p:tgtEl>
                                          <p:spTgt spid="90"/>
                                        </p:tgtEl>
                                      </p:cBhvr>
                                    </p:animEffect>
                                  </p:childTnLst>
                                </p:cTn>
                              </p:par>
                              <p:par>
                                <p:cTn id="50" presetID="22" presetClass="entr" presetSubtype="8" fill="hold" nodeType="withEffect">
                                  <p:stCondLst>
                                    <p:cond delay="0"/>
                                  </p:stCondLst>
                                  <p:childTnLst>
                                    <p:set>
                                      <p:cBhvr>
                                        <p:cTn id="51" dur="1" fill="hold">
                                          <p:stCondLst>
                                            <p:cond delay="0"/>
                                          </p:stCondLst>
                                        </p:cTn>
                                        <p:tgtEl>
                                          <p:spTgt spid="93"/>
                                        </p:tgtEl>
                                        <p:attrNameLst>
                                          <p:attrName>style.visibility</p:attrName>
                                        </p:attrNameLst>
                                      </p:cBhvr>
                                      <p:to>
                                        <p:strVal val="visible"/>
                                      </p:to>
                                    </p:set>
                                    <p:animEffect transition="in" filter="wipe(left)">
                                      <p:cBhvr>
                                        <p:cTn id="52" dur="500"/>
                                        <p:tgtEl>
                                          <p:spTgt spid="93"/>
                                        </p:tgtEl>
                                      </p:cBhvr>
                                    </p:animEffect>
                                  </p:childTnLst>
                                </p:cTn>
                              </p:par>
                              <p:par>
                                <p:cTn id="53" presetID="10" presetClass="entr" presetSubtype="0" fill="hold" nodeType="withEffect">
                                  <p:stCondLst>
                                    <p:cond delay="0"/>
                                  </p:stCondLst>
                                  <p:childTnLst>
                                    <p:set>
                                      <p:cBhvr>
                                        <p:cTn id="54" dur="1" fill="hold">
                                          <p:stCondLst>
                                            <p:cond delay="0"/>
                                          </p:stCondLst>
                                        </p:cTn>
                                        <p:tgtEl>
                                          <p:spTgt spid="99"/>
                                        </p:tgtEl>
                                        <p:attrNameLst>
                                          <p:attrName>style.visibility</p:attrName>
                                        </p:attrNameLst>
                                      </p:cBhvr>
                                      <p:to>
                                        <p:strVal val="visible"/>
                                      </p:to>
                                    </p:set>
                                    <p:animEffect transition="in" filter="fade">
                                      <p:cBhvr>
                                        <p:cTn id="55" dur="500"/>
                                        <p:tgtEl>
                                          <p:spTgt spid="99"/>
                                        </p:tgtEl>
                                      </p:cBhvr>
                                    </p:animEffect>
                                  </p:childTnLst>
                                </p:cTn>
                              </p:par>
                              <p:par>
                                <p:cTn id="56" presetID="10" presetClass="entr" presetSubtype="0" fill="hold" nodeType="withEffect">
                                  <p:stCondLst>
                                    <p:cond delay="0"/>
                                  </p:stCondLst>
                                  <p:childTnLst>
                                    <p:set>
                                      <p:cBhvr>
                                        <p:cTn id="57" dur="1" fill="hold">
                                          <p:stCondLst>
                                            <p:cond delay="0"/>
                                          </p:stCondLst>
                                        </p:cTn>
                                        <p:tgtEl>
                                          <p:spTgt spid="101"/>
                                        </p:tgtEl>
                                        <p:attrNameLst>
                                          <p:attrName>style.visibility</p:attrName>
                                        </p:attrNameLst>
                                      </p:cBhvr>
                                      <p:to>
                                        <p:strVal val="visible"/>
                                      </p:to>
                                    </p:set>
                                    <p:animEffect transition="in" filter="fade">
                                      <p:cBhvr>
                                        <p:cTn id="58" dur="500"/>
                                        <p:tgtEl>
                                          <p:spTgt spid="101"/>
                                        </p:tgtEl>
                                      </p:cBhvr>
                                    </p:animEffect>
                                  </p:childTnLst>
                                </p:cTn>
                              </p:par>
                              <p:par>
                                <p:cTn id="59" presetID="1" presetClass="entr" presetSubtype="0" fill="hold" nodeType="withEffect">
                                  <p:stCondLst>
                                    <p:cond delay="250"/>
                                  </p:stCondLst>
                                  <p:childTnLst>
                                    <p:set>
                                      <p:cBhvr>
                                        <p:cTn id="60" dur="1" fill="hold">
                                          <p:stCondLst>
                                            <p:cond delay="0"/>
                                          </p:stCondLst>
                                        </p:cTn>
                                        <p:tgtEl>
                                          <p:spTgt spid="105"/>
                                        </p:tgtEl>
                                        <p:attrNameLst>
                                          <p:attrName>style.visibility</p:attrName>
                                        </p:attrNameLst>
                                      </p:cBhvr>
                                      <p:to>
                                        <p:strVal val="visible"/>
                                      </p:to>
                                    </p:set>
                                  </p:childTnLst>
                                </p:cTn>
                              </p:par>
                              <p:par>
                                <p:cTn id="61" presetID="26" presetClass="emph" presetSubtype="0" fill="hold" nodeType="withEffect">
                                  <p:stCondLst>
                                    <p:cond delay="250"/>
                                  </p:stCondLst>
                                  <p:childTnLst>
                                    <p:animEffect transition="out" filter="fade">
                                      <p:cBhvr>
                                        <p:cTn id="62" dur="500" tmFilter="0, 0; .2, .5; .8, .5; 1, 0"/>
                                        <p:tgtEl>
                                          <p:spTgt spid="105"/>
                                        </p:tgtEl>
                                      </p:cBhvr>
                                    </p:animEffect>
                                    <p:animScale>
                                      <p:cBhvr>
                                        <p:cTn id="63" dur="250" autoRev="1" fill="hold"/>
                                        <p:tgtEl>
                                          <p:spTgt spid="105"/>
                                        </p:tgtEl>
                                      </p:cBhvr>
                                      <p:by x="105000" y="105000"/>
                                    </p:animScale>
                                  </p:childTnLst>
                                </p:cTn>
                              </p:par>
                              <p:par>
                                <p:cTn id="64" presetID="1" presetClass="entr" presetSubtype="0" fill="hold" nodeType="withEffect">
                                  <p:stCondLst>
                                    <p:cond delay="250"/>
                                  </p:stCondLst>
                                  <p:childTnLst>
                                    <p:set>
                                      <p:cBhvr>
                                        <p:cTn id="65" dur="1" fill="hold">
                                          <p:stCondLst>
                                            <p:cond delay="0"/>
                                          </p:stCondLst>
                                        </p:cTn>
                                        <p:tgtEl>
                                          <p:spTgt spid="114"/>
                                        </p:tgtEl>
                                        <p:attrNameLst>
                                          <p:attrName>style.visibility</p:attrName>
                                        </p:attrNameLst>
                                      </p:cBhvr>
                                      <p:to>
                                        <p:strVal val="visible"/>
                                      </p:to>
                                    </p:set>
                                  </p:childTnLst>
                                </p:cTn>
                              </p:par>
                              <p:par>
                                <p:cTn id="66" presetID="26" presetClass="emph" presetSubtype="0" fill="hold" nodeType="withEffect">
                                  <p:stCondLst>
                                    <p:cond delay="250"/>
                                  </p:stCondLst>
                                  <p:childTnLst>
                                    <p:animEffect transition="out" filter="fade">
                                      <p:cBhvr>
                                        <p:cTn id="67" dur="500" tmFilter="0, 0; .2, .5; .8, .5; 1, 0"/>
                                        <p:tgtEl>
                                          <p:spTgt spid="114"/>
                                        </p:tgtEl>
                                      </p:cBhvr>
                                    </p:animEffect>
                                    <p:animScale>
                                      <p:cBhvr>
                                        <p:cTn id="68" dur="250" autoRev="1" fill="hold"/>
                                        <p:tgtEl>
                                          <p:spTgt spid="114"/>
                                        </p:tgtEl>
                                      </p:cBhvr>
                                      <p:by x="105000" y="105000"/>
                                    </p:animScale>
                                  </p:childTnLst>
                                </p:cTn>
                              </p:par>
                            </p:childTnLst>
                          </p:cTn>
                        </p:par>
                        <p:par>
                          <p:cTn id="69" fill="hold">
                            <p:stCondLst>
                              <p:cond delay="2750"/>
                            </p:stCondLst>
                            <p:childTnLst>
                              <p:par>
                                <p:cTn id="70" presetID="22" presetClass="entr" presetSubtype="2" fill="hold" grpId="0" nodeType="afterEffect">
                                  <p:stCondLst>
                                    <p:cond delay="0"/>
                                  </p:stCondLst>
                                  <p:childTnLst>
                                    <p:set>
                                      <p:cBhvr>
                                        <p:cTn id="71" dur="1" fill="hold">
                                          <p:stCondLst>
                                            <p:cond delay="0"/>
                                          </p:stCondLst>
                                        </p:cTn>
                                        <p:tgtEl>
                                          <p:spTgt spid="92"/>
                                        </p:tgtEl>
                                        <p:attrNameLst>
                                          <p:attrName>style.visibility</p:attrName>
                                        </p:attrNameLst>
                                      </p:cBhvr>
                                      <p:to>
                                        <p:strVal val="visible"/>
                                      </p:to>
                                    </p:set>
                                    <p:animEffect transition="in" filter="wipe(right)">
                                      <p:cBhvr>
                                        <p:cTn id="72" dur="500"/>
                                        <p:tgtEl>
                                          <p:spTgt spid="92"/>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wipe(left)">
                                      <p:cBhvr>
                                        <p:cTn id="75" dur="500"/>
                                        <p:tgtEl>
                                          <p:spTgt spid="95"/>
                                        </p:tgtEl>
                                      </p:cBhvr>
                                    </p:animEffect>
                                  </p:childTnLst>
                                </p:cTn>
                              </p:par>
                              <p:par>
                                <p:cTn id="76" presetID="10" presetClass="entr" presetSubtype="0" fill="hold" nodeType="withEffect">
                                  <p:stCondLst>
                                    <p:cond delay="0"/>
                                  </p:stCondLst>
                                  <p:childTnLst>
                                    <p:set>
                                      <p:cBhvr>
                                        <p:cTn id="77" dur="1" fill="hold">
                                          <p:stCondLst>
                                            <p:cond delay="0"/>
                                          </p:stCondLst>
                                        </p:cTn>
                                        <p:tgtEl>
                                          <p:spTgt spid="98"/>
                                        </p:tgtEl>
                                        <p:attrNameLst>
                                          <p:attrName>style.visibility</p:attrName>
                                        </p:attrNameLst>
                                      </p:cBhvr>
                                      <p:to>
                                        <p:strVal val="visible"/>
                                      </p:to>
                                    </p:set>
                                    <p:animEffect transition="in" filter="fade">
                                      <p:cBhvr>
                                        <p:cTn id="78" dur="500"/>
                                        <p:tgtEl>
                                          <p:spTgt spid="98"/>
                                        </p:tgtEl>
                                      </p:cBhvr>
                                    </p:animEffect>
                                  </p:childTnLst>
                                </p:cTn>
                              </p:par>
                              <p:par>
                                <p:cTn id="79" presetID="10" presetClass="entr" presetSubtype="0" fill="hold" nodeType="withEffect">
                                  <p:stCondLst>
                                    <p:cond delay="0"/>
                                  </p:stCondLst>
                                  <p:childTnLst>
                                    <p:set>
                                      <p:cBhvr>
                                        <p:cTn id="80" dur="1" fill="hold">
                                          <p:stCondLst>
                                            <p:cond delay="0"/>
                                          </p:stCondLst>
                                        </p:cTn>
                                        <p:tgtEl>
                                          <p:spTgt spid="96"/>
                                        </p:tgtEl>
                                        <p:attrNameLst>
                                          <p:attrName>style.visibility</p:attrName>
                                        </p:attrNameLst>
                                      </p:cBhvr>
                                      <p:to>
                                        <p:strVal val="visible"/>
                                      </p:to>
                                    </p:set>
                                    <p:animEffect transition="in" filter="fade">
                                      <p:cBhvr>
                                        <p:cTn id="81" dur="500"/>
                                        <p:tgtEl>
                                          <p:spTgt spid="96"/>
                                        </p:tgtEl>
                                      </p:cBhvr>
                                    </p:animEffect>
                                  </p:childTnLst>
                                </p:cTn>
                              </p:par>
                              <p:par>
                                <p:cTn id="82" presetID="1" presetClass="entr" presetSubtype="0" fill="hold" nodeType="withEffect">
                                  <p:stCondLst>
                                    <p:cond delay="250"/>
                                  </p:stCondLst>
                                  <p:childTnLst>
                                    <p:set>
                                      <p:cBhvr>
                                        <p:cTn id="83" dur="1" fill="hold">
                                          <p:stCondLst>
                                            <p:cond delay="0"/>
                                          </p:stCondLst>
                                        </p:cTn>
                                        <p:tgtEl>
                                          <p:spTgt spid="108"/>
                                        </p:tgtEl>
                                        <p:attrNameLst>
                                          <p:attrName>style.visibility</p:attrName>
                                        </p:attrNameLst>
                                      </p:cBhvr>
                                      <p:to>
                                        <p:strVal val="visible"/>
                                      </p:to>
                                    </p:set>
                                  </p:childTnLst>
                                </p:cTn>
                              </p:par>
                              <p:par>
                                <p:cTn id="84" presetID="26" presetClass="emph" presetSubtype="0" fill="hold" nodeType="withEffect">
                                  <p:stCondLst>
                                    <p:cond delay="250"/>
                                  </p:stCondLst>
                                  <p:childTnLst>
                                    <p:animEffect transition="out" filter="fade">
                                      <p:cBhvr>
                                        <p:cTn id="85" dur="500" tmFilter="0, 0; .2, .5; .8, .5; 1, 0"/>
                                        <p:tgtEl>
                                          <p:spTgt spid="108"/>
                                        </p:tgtEl>
                                      </p:cBhvr>
                                    </p:animEffect>
                                    <p:animScale>
                                      <p:cBhvr>
                                        <p:cTn id="86" dur="250" autoRev="1" fill="hold"/>
                                        <p:tgtEl>
                                          <p:spTgt spid="108"/>
                                        </p:tgtEl>
                                      </p:cBhvr>
                                      <p:by x="105000" y="105000"/>
                                    </p:animScale>
                                  </p:childTnLst>
                                </p:cTn>
                              </p:par>
                              <p:par>
                                <p:cTn id="87" presetID="1" presetClass="entr" presetSubtype="0" fill="hold" nodeType="withEffect">
                                  <p:stCondLst>
                                    <p:cond delay="250"/>
                                  </p:stCondLst>
                                  <p:childTnLst>
                                    <p:set>
                                      <p:cBhvr>
                                        <p:cTn id="88" dur="1" fill="hold">
                                          <p:stCondLst>
                                            <p:cond delay="0"/>
                                          </p:stCondLst>
                                        </p:cTn>
                                        <p:tgtEl>
                                          <p:spTgt spid="117"/>
                                        </p:tgtEl>
                                        <p:attrNameLst>
                                          <p:attrName>style.visibility</p:attrName>
                                        </p:attrNameLst>
                                      </p:cBhvr>
                                      <p:to>
                                        <p:strVal val="visible"/>
                                      </p:to>
                                    </p:set>
                                  </p:childTnLst>
                                </p:cTn>
                              </p:par>
                              <p:par>
                                <p:cTn id="89" presetID="26" presetClass="emph" presetSubtype="0" fill="hold" nodeType="withEffect">
                                  <p:stCondLst>
                                    <p:cond delay="250"/>
                                  </p:stCondLst>
                                  <p:childTnLst>
                                    <p:animEffect transition="out" filter="fade">
                                      <p:cBhvr>
                                        <p:cTn id="90" dur="500" tmFilter="0, 0; .2, .5; .8, .5; 1, 0"/>
                                        <p:tgtEl>
                                          <p:spTgt spid="117"/>
                                        </p:tgtEl>
                                      </p:cBhvr>
                                    </p:animEffect>
                                    <p:animScale>
                                      <p:cBhvr>
                                        <p:cTn id="91" dur="250" autoRev="1" fill="hold"/>
                                        <p:tgtEl>
                                          <p:spTgt spid="1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4" grpId="0" animBg="1"/>
      <p:bldP spid="95" grpId="0" animBg="1"/>
      <p:bldP spid="120" grpId="0"/>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六边形 30"/>
          <p:cNvSpPr/>
          <p:nvPr/>
        </p:nvSpPr>
        <p:spPr>
          <a:xfrm rot="16200000">
            <a:off x="4191735" y="2783467"/>
            <a:ext cx="1142824" cy="1075598"/>
          </a:xfrm>
          <a:prstGeom prst="hexagon">
            <a:avLst/>
          </a:prstGeom>
          <a:solidFill>
            <a:srgbClr val="E60012"/>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32" name="图片 31"/>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4543494" y="3083561"/>
            <a:ext cx="452586" cy="452586"/>
          </a:xfrm>
          <a:prstGeom prst="rect">
            <a:avLst/>
          </a:prstGeom>
        </p:spPr>
      </p:pic>
      <p:sp>
        <p:nvSpPr>
          <p:cNvPr id="33" name="六边形 32"/>
          <p:cNvSpPr/>
          <p:nvPr/>
        </p:nvSpPr>
        <p:spPr>
          <a:xfrm rot="16200000">
            <a:off x="3615009" y="1831883"/>
            <a:ext cx="1142824" cy="1075598"/>
          </a:xfrm>
          <a:prstGeom prst="hexagon">
            <a:avLst/>
          </a:prstGeom>
          <a:solidFill>
            <a:srgbClr val="E60012"/>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34" name="图片 33"/>
          <p:cNvPicPr>
            <a:picLocks noChangeAspect="1"/>
          </p:cNvPicPr>
          <p:nvPr/>
        </p:nvPicPr>
        <p:blipFill>
          <a:blip r:embed="rId4" cstate="print">
            <a:biLevel thresh="50000"/>
            <a:extLst>
              <a:ext uri="{28A0092B-C50C-407E-A947-70E740481C1C}">
                <a14:useLocalDpi xmlns:a14="http://schemas.microsoft.com/office/drawing/2010/main" val="0"/>
              </a:ext>
            </a:extLst>
          </a:blip>
          <a:stretch>
            <a:fillRect/>
          </a:stretch>
        </p:blipFill>
        <p:spPr>
          <a:xfrm>
            <a:off x="3966768" y="2131976"/>
            <a:ext cx="452586" cy="452586"/>
          </a:xfrm>
          <a:prstGeom prst="rect">
            <a:avLst/>
          </a:prstGeom>
        </p:spPr>
      </p:pic>
      <p:sp>
        <p:nvSpPr>
          <p:cNvPr id="35" name="六边形 34"/>
          <p:cNvSpPr/>
          <p:nvPr/>
        </p:nvSpPr>
        <p:spPr>
          <a:xfrm rot="16200000">
            <a:off x="3034424" y="2783466"/>
            <a:ext cx="1142824" cy="1075598"/>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36" name="图片 35"/>
          <p:cNvPicPr>
            <a:picLocks noChangeAspect="1"/>
          </p:cNvPicPr>
          <p:nvPr/>
        </p:nvPicPr>
        <p:blipFill>
          <a:blip r:embed="rId5" cstate="print">
            <a:biLevel thresh="50000"/>
            <a:extLst>
              <a:ext uri="{28A0092B-C50C-407E-A947-70E740481C1C}">
                <a14:useLocalDpi xmlns:a14="http://schemas.microsoft.com/office/drawing/2010/main" val="0"/>
              </a:ext>
            </a:extLst>
          </a:blip>
          <a:stretch>
            <a:fillRect/>
          </a:stretch>
        </p:blipFill>
        <p:spPr>
          <a:xfrm>
            <a:off x="3386183" y="3083560"/>
            <a:ext cx="452586" cy="452586"/>
          </a:xfrm>
          <a:prstGeom prst="rect">
            <a:avLst/>
          </a:prstGeom>
        </p:spPr>
      </p:pic>
      <p:sp>
        <p:nvSpPr>
          <p:cNvPr id="37" name="六边形 36"/>
          <p:cNvSpPr/>
          <p:nvPr/>
        </p:nvSpPr>
        <p:spPr>
          <a:xfrm rot="16200000">
            <a:off x="3615009" y="3766795"/>
            <a:ext cx="1142824" cy="1075598"/>
          </a:xfrm>
          <a:prstGeom prst="hexagon">
            <a:avLst/>
          </a:prstGeom>
          <a:solidFill>
            <a:srgbClr val="E60012"/>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38" name="图片 37"/>
          <p:cNvPicPr>
            <a:picLocks noChangeAspect="1"/>
          </p:cNvPicPr>
          <p:nvPr/>
        </p:nvPicPr>
        <p:blipFill>
          <a:blip r:embed="rId6">
            <a:biLevel thresh="50000"/>
            <a:extLst>
              <a:ext uri="{28A0092B-C50C-407E-A947-70E740481C1C}">
                <a14:useLocalDpi xmlns:a14="http://schemas.microsoft.com/office/drawing/2010/main" val="0"/>
              </a:ext>
            </a:extLst>
          </a:blip>
          <a:stretch>
            <a:fillRect/>
          </a:stretch>
        </p:blipFill>
        <p:spPr>
          <a:xfrm>
            <a:off x="3966768" y="4066889"/>
            <a:ext cx="452586" cy="452586"/>
          </a:xfrm>
          <a:prstGeom prst="rect">
            <a:avLst/>
          </a:prstGeom>
        </p:spPr>
      </p:pic>
      <p:sp>
        <p:nvSpPr>
          <p:cNvPr id="39" name="六边形 38"/>
          <p:cNvSpPr/>
          <p:nvPr/>
        </p:nvSpPr>
        <p:spPr>
          <a:xfrm rot="16200000">
            <a:off x="4814487" y="3717604"/>
            <a:ext cx="1142824" cy="1075598"/>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40" name="图片 39"/>
          <p:cNvPicPr>
            <a:picLocks noChangeAspect="1"/>
          </p:cNvPicPr>
          <p:nvPr/>
        </p:nvPicPr>
        <p:blipFill>
          <a:blip r:embed="rId7" cstate="print">
            <a:biLevel thresh="50000"/>
            <a:extLst>
              <a:ext uri="{28A0092B-C50C-407E-A947-70E740481C1C}">
                <a14:useLocalDpi xmlns:a14="http://schemas.microsoft.com/office/drawing/2010/main" val="0"/>
              </a:ext>
            </a:extLst>
          </a:blip>
          <a:stretch>
            <a:fillRect/>
          </a:stretch>
        </p:blipFill>
        <p:spPr>
          <a:xfrm>
            <a:off x="5166246" y="4013261"/>
            <a:ext cx="452586" cy="484284"/>
          </a:xfrm>
          <a:prstGeom prst="rect">
            <a:avLst/>
          </a:prstGeom>
        </p:spPr>
      </p:pic>
      <p:sp>
        <p:nvSpPr>
          <p:cNvPr id="41" name="六边形 40"/>
          <p:cNvSpPr/>
          <p:nvPr/>
        </p:nvSpPr>
        <p:spPr>
          <a:xfrm rot="16200000">
            <a:off x="5345646" y="2758164"/>
            <a:ext cx="1142824" cy="1075598"/>
          </a:xfrm>
          <a:prstGeom prst="hexagon">
            <a:avLst/>
          </a:prstGeom>
          <a:solidFill>
            <a:srgbClr val="E60012"/>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42" name="图片 41"/>
          <p:cNvPicPr>
            <a:picLocks noChangeAspect="1"/>
          </p:cNvPicPr>
          <p:nvPr/>
        </p:nvPicPr>
        <p:blipFill>
          <a:blip r:embed="rId8" cstate="print">
            <a:biLevel thresh="50000"/>
            <a:extLst>
              <a:ext uri="{28A0092B-C50C-407E-A947-70E740481C1C}">
                <a14:useLocalDpi xmlns:a14="http://schemas.microsoft.com/office/drawing/2010/main" val="0"/>
              </a:ext>
            </a:extLst>
          </a:blip>
          <a:stretch>
            <a:fillRect/>
          </a:stretch>
        </p:blipFill>
        <p:spPr>
          <a:xfrm>
            <a:off x="5690840" y="3182074"/>
            <a:ext cx="473540" cy="263077"/>
          </a:xfrm>
          <a:prstGeom prst="rect">
            <a:avLst/>
          </a:prstGeom>
        </p:spPr>
      </p:pic>
      <p:sp>
        <p:nvSpPr>
          <p:cNvPr id="43" name="六边形 42"/>
          <p:cNvSpPr/>
          <p:nvPr/>
        </p:nvSpPr>
        <p:spPr>
          <a:xfrm rot="16200000">
            <a:off x="4794530" y="1801573"/>
            <a:ext cx="1142824" cy="1075598"/>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44" name="图片 43"/>
          <p:cNvPicPr>
            <a:picLocks noChangeAspect="1"/>
          </p:cNvPicPr>
          <p:nvPr/>
        </p:nvPicPr>
        <p:blipFill>
          <a:blip r:embed="rId9">
            <a:biLevel thresh="50000"/>
            <a:extLst>
              <a:ext uri="{28A0092B-C50C-407E-A947-70E740481C1C}">
                <a14:useLocalDpi xmlns:a14="http://schemas.microsoft.com/office/drawing/2010/main" val="0"/>
              </a:ext>
            </a:extLst>
          </a:blip>
          <a:stretch>
            <a:fillRect/>
          </a:stretch>
        </p:blipFill>
        <p:spPr>
          <a:xfrm>
            <a:off x="5050235" y="2010346"/>
            <a:ext cx="658051" cy="658051"/>
          </a:xfrm>
          <a:prstGeom prst="rect">
            <a:avLst/>
          </a:prstGeom>
        </p:spPr>
      </p:pic>
      <p:sp>
        <p:nvSpPr>
          <p:cNvPr id="45" name="矩形 44"/>
          <p:cNvSpPr/>
          <p:nvPr/>
        </p:nvSpPr>
        <p:spPr>
          <a:xfrm flipH="1">
            <a:off x="6092374" y="2138325"/>
            <a:ext cx="262477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46" name="矩形 45"/>
          <p:cNvSpPr/>
          <p:nvPr/>
        </p:nvSpPr>
        <p:spPr>
          <a:xfrm>
            <a:off x="6102740" y="1892749"/>
            <a:ext cx="2338167" cy="316982"/>
          </a:xfrm>
          <a:prstGeom prst="rect">
            <a:avLst/>
          </a:prstGeom>
        </p:spPr>
        <p:txBody>
          <a:bodyPr wrap="square" lIns="121893" tIns="60946" rIns="121893" bIns="60946">
            <a:spAutoFit/>
          </a:bodyPr>
          <a:lstStyle/>
          <a:p>
            <a:pPr>
              <a:lnSpc>
                <a:spcPct val="90000"/>
              </a:lnSpc>
              <a:spcBef>
                <a:spcPts val="750"/>
              </a:spcBef>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47" name="矩形 46"/>
          <p:cNvSpPr/>
          <p:nvPr/>
        </p:nvSpPr>
        <p:spPr>
          <a:xfrm flipH="1">
            <a:off x="6699756" y="3146065"/>
            <a:ext cx="2444243"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48" name="矩形 47"/>
          <p:cNvSpPr/>
          <p:nvPr/>
        </p:nvSpPr>
        <p:spPr>
          <a:xfrm>
            <a:off x="6710123" y="2900489"/>
            <a:ext cx="2338167" cy="316982"/>
          </a:xfrm>
          <a:prstGeom prst="rect">
            <a:avLst/>
          </a:prstGeom>
        </p:spPr>
        <p:txBody>
          <a:bodyPr wrap="square" lIns="121893" tIns="60946" rIns="121893" bIns="60946">
            <a:spAutoFit/>
          </a:bodyPr>
          <a:lstStyle/>
          <a:p>
            <a:pPr>
              <a:lnSpc>
                <a:spcPct val="90000"/>
              </a:lnSpc>
              <a:spcBef>
                <a:spcPts val="750"/>
              </a:spcBef>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49" name="矩形 48"/>
          <p:cNvSpPr/>
          <p:nvPr/>
        </p:nvSpPr>
        <p:spPr>
          <a:xfrm flipH="1">
            <a:off x="6128211" y="4236684"/>
            <a:ext cx="262477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0" name="矩形 49"/>
          <p:cNvSpPr/>
          <p:nvPr/>
        </p:nvSpPr>
        <p:spPr>
          <a:xfrm>
            <a:off x="6138577" y="3991108"/>
            <a:ext cx="2338167" cy="316982"/>
          </a:xfrm>
          <a:prstGeom prst="rect">
            <a:avLst/>
          </a:prstGeom>
        </p:spPr>
        <p:txBody>
          <a:bodyPr wrap="square" lIns="121893" tIns="60946" rIns="121893" bIns="60946">
            <a:spAutoFit/>
          </a:bodyPr>
          <a:lstStyle/>
          <a:p>
            <a:pPr>
              <a:lnSpc>
                <a:spcPct val="90000"/>
              </a:lnSpc>
              <a:spcBef>
                <a:spcPts val="750"/>
              </a:spcBef>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51" name="矩形 50"/>
          <p:cNvSpPr/>
          <p:nvPr/>
        </p:nvSpPr>
        <p:spPr>
          <a:xfrm flipH="1">
            <a:off x="719503" y="4301250"/>
            <a:ext cx="262477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2" name="矩形 51"/>
          <p:cNvSpPr/>
          <p:nvPr/>
        </p:nvSpPr>
        <p:spPr>
          <a:xfrm>
            <a:off x="1593966" y="4021216"/>
            <a:ext cx="1690094" cy="316982"/>
          </a:xfrm>
          <a:prstGeom prst="rect">
            <a:avLst/>
          </a:prstGeom>
        </p:spPr>
        <p:txBody>
          <a:bodyPr wrap="square" lIns="121893" tIns="60946" rIns="121893" bIns="60946">
            <a:spAutoFit/>
          </a:bodyPr>
          <a:lstStyle/>
          <a:p>
            <a:pPr>
              <a:lnSpc>
                <a:spcPct val="90000"/>
              </a:lnSpc>
              <a:spcBef>
                <a:spcPts val="750"/>
              </a:spcBef>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53" name="矩形 52"/>
          <p:cNvSpPr/>
          <p:nvPr/>
        </p:nvSpPr>
        <p:spPr>
          <a:xfrm flipH="1">
            <a:off x="443267" y="3190820"/>
            <a:ext cx="262477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a:t>
            </a:r>
            <a:r>
              <a:rPr lang="zh-CN" altLang="en-US" sz="1100" dirty="0" smtClean="0">
                <a:solidFill>
                  <a:schemeClr val="tx1">
                    <a:lumMod val="95000"/>
                    <a:lumOff val="5000"/>
                  </a:schemeClr>
                </a:solidFill>
                <a:latin typeface="微软雅黑" pitchFamily="34" charset="-122"/>
                <a:ea typeface="微软雅黑" pitchFamily="34" charset="-122"/>
              </a:rPr>
              <a:t>的</a:t>
            </a:r>
            <a:r>
              <a:rPr lang="zh-CN" altLang="en-US" sz="1100" dirty="0">
                <a:solidFill>
                  <a:schemeClr val="tx1">
                    <a:lumMod val="95000"/>
                    <a:lumOff val="5000"/>
                  </a:schemeClr>
                </a:solidFill>
                <a:latin typeface="微软雅黑" pitchFamily="34" charset="-122"/>
                <a:ea typeface="微软雅黑" pitchFamily="34" charset="-122"/>
              </a:rPr>
              <a:t>内容打在这里，或者通过复制您的文本后，在此框中选择</a:t>
            </a:r>
            <a:r>
              <a:rPr lang="zh-CN" altLang="en-US" sz="1100" dirty="0" smtClean="0">
                <a:solidFill>
                  <a:schemeClr val="tx1">
                    <a:lumMod val="95000"/>
                    <a:lumOff val="5000"/>
                  </a:schemeClr>
                </a:solidFill>
                <a:latin typeface="微软雅黑" pitchFamily="34" charset="-122"/>
                <a:ea typeface="微软雅黑" pitchFamily="34" charset="-122"/>
              </a:rPr>
              <a:t>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4" name="矩形 53"/>
          <p:cNvSpPr/>
          <p:nvPr/>
        </p:nvSpPr>
        <p:spPr>
          <a:xfrm>
            <a:off x="1317728" y="2910786"/>
            <a:ext cx="1690094" cy="316982"/>
          </a:xfrm>
          <a:prstGeom prst="rect">
            <a:avLst/>
          </a:prstGeom>
        </p:spPr>
        <p:txBody>
          <a:bodyPr wrap="square" lIns="121893" tIns="60946" rIns="121893" bIns="60946">
            <a:spAutoFit/>
          </a:bodyPr>
          <a:lstStyle/>
          <a:p>
            <a:pPr>
              <a:lnSpc>
                <a:spcPct val="90000"/>
              </a:lnSpc>
              <a:spcBef>
                <a:spcPts val="750"/>
              </a:spcBef>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55" name="矩形 54"/>
          <p:cNvSpPr/>
          <p:nvPr/>
        </p:nvSpPr>
        <p:spPr>
          <a:xfrm flipH="1">
            <a:off x="611557" y="2172784"/>
            <a:ext cx="283183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6" name="矩形 55"/>
          <p:cNvSpPr/>
          <p:nvPr/>
        </p:nvSpPr>
        <p:spPr>
          <a:xfrm>
            <a:off x="1693079" y="1892749"/>
            <a:ext cx="1690094" cy="316982"/>
          </a:xfrm>
          <a:prstGeom prst="rect">
            <a:avLst/>
          </a:prstGeom>
        </p:spPr>
        <p:txBody>
          <a:bodyPr wrap="square" lIns="121893" tIns="60946" rIns="121893" bIns="60946">
            <a:spAutoFit/>
          </a:bodyPr>
          <a:lstStyle/>
          <a:p>
            <a:pPr>
              <a:lnSpc>
                <a:spcPct val="90000"/>
              </a:lnSpc>
              <a:spcBef>
                <a:spcPts val="750"/>
              </a:spcBef>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57" name="TextBox 30"/>
          <p:cNvSpPr txBox="1"/>
          <p:nvPr/>
        </p:nvSpPr>
        <p:spPr>
          <a:xfrm>
            <a:off x="422039" y="793036"/>
            <a:ext cx="902811" cy="307777"/>
          </a:xfrm>
          <a:prstGeom prst="rect">
            <a:avLst/>
          </a:prstGeom>
          <a:noFill/>
        </p:spPr>
        <p:txBody>
          <a:bodyPr wrap="none" rtlCol="0">
            <a:spAutoFit/>
          </a:bodyPr>
          <a:lstStyle/>
          <a:p>
            <a:r>
              <a:rPr lang="zh-CN" altLang="en-US" sz="1400" dirty="0" smtClean="0">
                <a:solidFill>
                  <a:schemeClr val="tx1">
                    <a:lumMod val="85000"/>
                    <a:lumOff val="15000"/>
                  </a:schemeClr>
                </a:solidFill>
                <a:latin typeface="微软雅黑" pitchFamily="34" charset="-122"/>
                <a:ea typeface="微软雅黑" pitchFamily="34" charset="-122"/>
              </a:rPr>
              <a:t>添加标题</a:t>
            </a: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58" name="TextBox 29"/>
          <p:cNvSpPr txBox="1"/>
          <p:nvPr/>
        </p:nvSpPr>
        <p:spPr>
          <a:xfrm>
            <a:off x="422039" y="1078646"/>
            <a:ext cx="8038391" cy="572464"/>
          </a:xfrm>
          <a:prstGeom prst="rect">
            <a:avLst/>
          </a:prstGeom>
          <a:noFill/>
        </p:spPr>
        <p:txBody>
          <a:bodyPr wrap="square" rtlCol="0">
            <a:spAutoFit/>
          </a:bodyPr>
          <a:lstStyle/>
          <a:p>
            <a:pPr>
              <a:lnSpc>
                <a:spcPct val="130000"/>
              </a:lnSpc>
            </a:pPr>
            <a:r>
              <a:rPr lang="zh-CN" altLang="en-US" sz="12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95000"/>
                    <a:lumOff val="5000"/>
                  </a:schemeClr>
                </a:solidFill>
                <a:latin typeface="微软雅黑" pitchFamily="34" charset="-122"/>
                <a:ea typeface="微软雅黑" pitchFamily="34" charset="-122"/>
              </a:rPr>
              <a:t>。</a:t>
            </a:r>
            <a:r>
              <a:rPr lang="zh-CN" altLang="en-US" sz="12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59"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rPr>
              <a:t>年度工作概述</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4121018845"/>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400" fill="hold"/>
                                        <p:tgtEl>
                                          <p:spTgt spid="57"/>
                                        </p:tgtEl>
                                        <p:attrNameLst>
                                          <p:attrName>ppt_x</p:attrName>
                                        </p:attrNameLst>
                                      </p:cBhvr>
                                      <p:tavLst>
                                        <p:tav tm="0">
                                          <p:val>
                                            <p:strVal val="0-#ppt_w/2"/>
                                          </p:val>
                                        </p:tav>
                                        <p:tav tm="100000">
                                          <p:val>
                                            <p:strVal val="#ppt_x"/>
                                          </p:val>
                                        </p:tav>
                                      </p:tavLst>
                                    </p:anim>
                                    <p:anim calcmode="lin" valueType="num">
                                      <p:cBhvr additive="base">
                                        <p:cTn id="13" dur="4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wipe(left)">
                                      <p:cBhvr>
                                        <p:cTn id="18" dur="500"/>
                                        <p:tgtEl>
                                          <p:spTgt spid="58"/>
                                        </p:tgtEl>
                                      </p:cBhvr>
                                    </p:animEffect>
                                  </p:childTnLst>
                                </p:cTn>
                              </p:par>
                            </p:childTnLst>
                          </p:cTn>
                        </p:par>
                        <p:par>
                          <p:cTn id="19" fill="hold">
                            <p:stCondLst>
                              <p:cond delay="500"/>
                            </p:stCondLst>
                            <p:childTnLst>
                              <p:par>
                                <p:cTn id="20" presetID="53" presetClass="entr" presetSubtype="16"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500"/>
                                        <p:tgtEl>
                                          <p:spTgt spid="43"/>
                                        </p:tgtEl>
                                      </p:cBhvr>
                                    </p:animEffect>
                                  </p:childTnLst>
                                </p:cTn>
                              </p:par>
                              <p:par>
                                <p:cTn id="41" presetID="10" presetClass="entr" presetSubtype="0" fill="hold"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500"/>
                                        <p:tgtEl>
                                          <p:spTgt spid="44"/>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par>
                                <p:cTn id="48" presetID="10" presetClass="entr" presetSubtype="0"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500"/>
                                        <p:tgtEl>
                                          <p:spTgt spid="39"/>
                                        </p:tgtEl>
                                      </p:cBhvr>
                                    </p:animEffect>
                                  </p:childTnLst>
                                </p:cTn>
                              </p:par>
                              <p:par>
                                <p:cTn id="55" presetID="10" presetClass="entr" presetSubtype="0"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par>
                          <p:cTn id="58" fill="hold">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par>
                                <p:cTn id="62" presetID="10" presetClass="entr" presetSubtype="0"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fade">
                                      <p:cBhvr>
                                        <p:cTn id="64" dur="500"/>
                                        <p:tgtEl>
                                          <p:spTgt spid="38"/>
                                        </p:tgtEl>
                                      </p:cBhvr>
                                    </p:animEffect>
                                  </p:childTnLst>
                                </p:cTn>
                              </p:par>
                            </p:childTnLst>
                          </p:cTn>
                        </p:par>
                        <p:par>
                          <p:cTn id="65" fill="hold">
                            <p:stCondLst>
                              <p:cond delay="3500"/>
                            </p:stCondLst>
                            <p:childTnLst>
                              <p:par>
                                <p:cTn id="66" presetID="10" presetClass="entr" presetSubtype="0" fill="hold" grpId="0"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500"/>
                                        <p:tgtEl>
                                          <p:spTgt spid="35"/>
                                        </p:tgtEl>
                                      </p:cBhvr>
                                    </p:animEffect>
                                  </p:childTnLst>
                                </p:cTn>
                              </p:par>
                              <p:par>
                                <p:cTn id="69" presetID="10" presetClass="entr" presetSubtype="0" fill="hold"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500"/>
                                        <p:tgtEl>
                                          <p:spTgt spid="36"/>
                                        </p:tgtEl>
                                      </p:cBhvr>
                                    </p:animEffect>
                                  </p:childTnLst>
                                </p:cTn>
                              </p:par>
                            </p:childTnLst>
                          </p:cTn>
                        </p:par>
                        <p:par>
                          <p:cTn id="72" fill="hold">
                            <p:stCondLst>
                              <p:cond delay="4000"/>
                            </p:stCondLst>
                            <p:childTnLst>
                              <p:par>
                                <p:cTn id="73" presetID="10" presetClass="entr" presetSubtype="0" fill="hold" grpId="0" nodeType="after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fade">
                                      <p:cBhvr>
                                        <p:cTn id="75" dur="350"/>
                                        <p:tgtEl>
                                          <p:spTgt spid="46"/>
                                        </p:tgtEl>
                                      </p:cBhvr>
                                    </p:animEffect>
                                  </p:childTnLst>
                                </p:cTn>
                              </p:par>
                              <p:par>
                                <p:cTn id="76" presetID="26" presetClass="emph" presetSubtype="0" fill="hold" grpId="1" nodeType="withEffect">
                                  <p:stCondLst>
                                    <p:cond delay="0"/>
                                  </p:stCondLst>
                                  <p:childTnLst>
                                    <p:animEffect transition="out" filter="fade">
                                      <p:cBhvr>
                                        <p:cTn id="77" dur="400" tmFilter="0, 0; .2, .5; .8, .5; 1, 0"/>
                                        <p:tgtEl>
                                          <p:spTgt spid="46"/>
                                        </p:tgtEl>
                                      </p:cBhvr>
                                    </p:animEffect>
                                    <p:animScale>
                                      <p:cBhvr>
                                        <p:cTn id="78" dur="200" autoRev="1" fill="hold"/>
                                        <p:tgtEl>
                                          <p:spTgt spid="46"/>
                                        </p:tgtEl>
                                      </p:cBhvr>
                                      <p:by x="105000" y="105000"/>
                                    </p:animScale>
                                  </p:childTnLst>
                                </p:cTn>
                              </p:par>
                            </p:childTnLst>
                          </p:cTn>
                        </p:par>
                        <p:par>
                          <p:cTn id="79" fill="hold">
                            <p:stCondLst>
                              <p:cond delay="4400"/>
                            </p:stCondLst>
                            <p:childTnLst>
                              <p:par>
                                <p:cTn id="80" presetID="10" presetClass="entr" presetSubtype="0" fill="hold" grpId="0" nodeType="after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childTnLst>
                          </p:cTn>
                        </p:par>
                        <p:par>
                          <p:cTn id="83" fill="hold">
                            <p:stCondLst>
                              <p:cond delay="4900"/>
                            </p:stCondLst>
                            <p:childTnLst>
                              <p:par>
                                <p:cTn id="84" presetID="10" presetClass="entr" presetSubtype="0" fill="hold" grpId="0" nodeType="after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fade">
                                      <p:cBhvr>
                                        <p:cTn id="86" dur="350"/>
                                        <p:tgtEl>
                                          <p:spTgt spid="48"/>
                                        </p:tgtEl>
                                      </p:cBhvr>
                                    </p:animEffect>
                                  </p:childTnLst>
                                </p:cTn>
                              </p:par>
                              <p:par>
                                <p:cTn id="87" presetID="26" presetClass="emph" presetSubtype="0" fill="hold" grpId="1" nodeType="withEffect">
                                  <p:stCondLst>
                                    <p:cond delay="0"/>
                                  </p:stCondLst>
                                  <p:childTnLst>
                                    <p:animEffect transition="out" filter="fade">
                                      <p:cBhvr>
                                        <p:cTn id="88" dur="400" tmFilter="0, 0; .2, .5; .8, .5; 1, 0"/>
                                        <p:tgtEl>
                                          <p:spTgt spid="48"/>
                                        </p:tgtEl>
                                      </p:cBhvr>
                                    </p:animEffect>
                                    <p:animScale>
                                      <p:cBhvr>
                                        <p:cTn id="89" dur="200" autoRev="1" fill="hold"/>
                                        <p:tgtEl>
                                          <p:spTgt spid="48"/>
                                        </p:tgtEl>
                                      </p:cBhvr>
                                      <p:by x="105000" y="105000"/>
                                    </p:animScale>
                                  </p:childTnLst>
                                </p:cTn>
                              </p:par>
                            </p:childTnLst>
                          </p:cTn>
                        </p:par>
                        <p:par>
                          <p:cTn id="90" fill="hold">
                            <p:stCondLst>
                              <p:cond delay="5300"/>
                            </p:stCondLst>
                            <p:childTnLst>
                              <p:par>
                                <p:cTn id="91" presetID="10" presetClass="entr" presetSubtype="0" fill="hold" grpId="0" nodeType="afterEffect">
                                  <p:stCondLst>
                                    <p:cond delay="0"/>
                                  </p:stCondLst>
                                  <p:childTnLst>
                                    <p:set>
                                      <p:cBhvr>
                                        <p:cTn id="92" dur="1" fill="hold">
                                          <p:stCondLst>
                                            <p:cond delay="0"/>
                                          </p:stCondLst>
                                        </p:cTn>
                                        <p:tgtEl>
                                          <p:spTgt spid="47"/>
                                        </p:tgtEl>
                                        <p:attrNameLst>
                                          <p:attrName>style.visibility</p:attrName>
                                        </p:attrNameLst>
                                      </p:cBhvr>
                                      <p:to>
                                        <p:strVal val="visible"/>
                                      </p:to>
                                    </p:set>
                                    <p:animEffect transition="in" filter="fade">
                                      <p:cBhvr>
                                        <p:cTn id="93" dur="500"/>
                                        <p:tgtEl>
                                          <p:spTgt spid="47"/>
                                        </p:tgtEl>
                                      </p:cBhvr>
                                    </p:animEffect>
                                  </p:childTnLst>
                                </p:cTn>
                              </p:par>
                            </p:childTnLst>
                          </p:cTn>
                        </p:par>
                        <p:par>
                          <p:cTn id="94" fill="hold">
                            <p:stCondLst>
                              <p:cond delay="5800"/>
                            </p:stCondLst>
                            <p:childTnLst>
                              <p:par>
                                <p:cTn id="95" presetID="10" presetClass="entr" presetSubtype="0" fill="hold" grpId="0" nodeType="afterEffect">
                                  <p:stCondLst>
                                    <p:cond delay="0"/>
                                  </p:stCondLst>
                                  <p:childTnLst>
                                    <p:set>
                                      <p:cBhvr>
                                        <p:cTn id="96" dur="1" fill="hold">
                                          <p:stCondLst>
                                            <p:cond delay="0"/>
                                          </p:stCondLst>
                                        </p:cTn>
                                        <p:tgtEl>
                                          <p:spTgt spid="50"/>
                                        </p:tgtEl>
                                        <p:attrNameLst>
                                          <p:attrName>style.visibility</p:attrName>
                                        </p:attrNameLst>
                                      </p:cBhvr>
                                      <p:to>
                                        <p:strVal val="visible"/>
                                      </p:to>
                                    </p:set>
                                    <p:animEffect transition="in" filter="fade">
                                      <p:cBhvr>
                                        <p:cTn id="97" dur="350"/>
                                        <p:tgtEl>
                                          <p:spTgt spid="50"/>
                                        </p:tgtEl>
                                      </p:cBhvr>
                                    </p:animEffect>
                                  </p:childTnLst>
                                </p:cTn>
                              </p:par>
                              <p:par>
                                <p:cTn id="98" presetID="26" presetClass="emph" presetSubtype="0" fill="hold" grpId="1" nodeType="withEffect">
                                  <p:stCondLst>
                                    <p:cond delay="0"/>
                                  </p:stCondLst>
                                  <p:childTnLst>
                                    <p:animEffect transition="out" filter="fade">
                                      <p:cBhvr>
                                        <p:cTn id="99" dur="400" tmFilter="0, 0; .2, .5; .8, .5; 1, 0"/>
                                        <p:tgtEl>
                                          <p:spTgt spid="50"/>
                                        </p:tgtEl>
                                      </p:cBhvr>
                                    </p:animEffect>
                                    <p:animScale>
                                      <p:cBhvr>
                                        <p:cTn id="100" dur="200" autoRev="1" fill="hold"/>
                                        <p:tgtEl>
                                          <p:spTgt spid="50"/>
                                        </p:tgtEl>
                                      </p:cBhvr>
                                      <p:by x="105000" y="105000"/>
                                    </p:animScale>
                                  </p:childTnLst>
                                </p:cTn>
                              </p:par>
                            </p:childTnLst>
                          </p:cTn>
                        </p:par>
                        <p:par>
                          <p:cTn id="101" fill="hold">
                            <p:stCondLst>
                              <p:cond delay="6200"/>
                            </p:stCondLst>
                            <p:childTnLst>
                              <p:par>
                                <p:cTn id="102" presetID="10" presetClass="entr" presetSubtype="0" fill="hold" grpId="0" nodeType="after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fade">
                                      <p:cBhvr>
                                        <p:cTn id="104" dur="500"/>
                                        <p:tgtEl>
                                          <p:spTgt spid="49"/>
                                        </p:tgtEl>
                                      </p:cBhvr>
                                    </p:animEffect>
                                  </p:childTnLst>
                                </p:cTn>
                              </p:par>
                            </p:childTnLst>
                          </p:cTn>
                        </p:par>
                        <p:par>
                          <p:cTn id="105" fill="hold">
                            <p:stCondLst>
                              <p:cond delay="6700"/>
                            </p:stCondLst>
                            <p:childTnLst>
                              <p:par>
                                <p:cTn id="106" presetID="10" presetClass="entr" presetSubtype="0" fill="hold" grpId="0" nodeType="afterEffect">
                                  <p:stCondLst>
                                    <p:cond delay="0"/>
                                  </p:stCondLst>
                                  <p:childTnLst>
                                    <p:set>
                                      <p:cBhvr>
                                        <p:cTn id="107" dur="1" fill="hold">
                                          <p:stCondLst>
                                            <p:cond delay="0"/>
                                          </p:stCondLst>
                                        </p:cTn>
                                        <p:tgtEl>
                                          <p:spTgt spid="52"/>
                                        </p:tgtEl>
                                        <p:attrNameLst>
                                          <p:attrName>style.visibility</p:attrName>
                                        </p:attrNameLst>
                                      </p:cBhvr>
                                      <p:to>
                                        <p:strVal val="visible"/>
                                      </p:to>
                                    </p:set>
                                    <p:animEffect transition="in" filter="fade">
                                      <p:cBhvr>
                                        <p:cTn id="108" dur="350"/>
                                        <p:tgtEl>
                                          <p:spTgt spid="52"/>
                                        </p:tgtEl>
                                      </p:cBhvr>
                                    </p:animEffect>
                                  </p:childTnLst>
                                </p:cTn>
                              </p:par>
                              <p:par>
                                <p:cTn id="109" presetID="26" presetClass="emph" presetSubtype="0" fill="hold" grpId="1" nodeType="withEffect">
                                  <p:stCondLst>
                                    <p:cond delay="0"/>
                                  </p:stCondLst>
                                  <p:childTnLst>
                                    <p:animEffect transition="out" filter="fade">
                                      <p:cBhvr>
                                        <p:cTn id="110" dur="400" tmFilter="0, 0; .2, .5; .8, .5; 1, 0"/>
                                        <p:tgtEl>
                                          <p:spTgt spid="52"/>
                                        </p:tgtEl>
                                      </p:cBhvr>
                                    </p:animEffect>
                                    <p:animScale>
                                      <p:cBhvr>
                                        <p:cTn id="111" dur="200" autoRev="1" fill="hold"/>
                                        <p:tgtEl>
                                          <p:spTgt spid="52"/>
                                        </p:tgtEl>
                                      </p:cBhvr>
                                      <p:by x="105000" y="105000"/>
                                    </p:animScale>
                                  </p:childTnLst>
                                </p:cTn>
                              </p:par>
                            </p:childTnLst>
                          </p:cTn>
                        </p:par>
                        <p:par>
                          <p:cTn id="112" fill="hold">
                            <p:stCondLst>
                              <p:cond delay="7100"/>
                            </p:stCondLst>
                            <p:childTnLst>
                              <p:par>
                                <p:cTn id="113" presetID="10" presetClass="entr" presetSubtype="0"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Effect transition="in" filter="fade">
                                      <p:cBhvr>
                                        <p:cTn id="115" dur="500"/>
                                        <p:tgtEl>
                                          <p:spTgt spid="51"/>
                                        </p:tgtEl>
                                      </p:cBhvr>
                                    </p:animEffect>
                                  </p:childTnLst>
                                </p:cTn>
                              </p:par>
                            </p:childTnLst>
                          </p:cTn>
                        </p:par>
                        <p:par>
                          <p:cTn id="116" fill="hold">
                            <p:stCondLst>
                              <p:cond delay="7600"/>
                            </p:stCondLst>
                            <p:childTnLst>
                              <p:par>
                                <p:cTn id="117" presetID="10" presetClass="entr" presetSubtype="0" fill="hold" grpId="0" nodeType="afterEffect">
                                  <p:stCondLst>
                                    <p:cond delay="0"/>
                                  </p:stCondLst>
                                  <p:childTnLst>
                                    <p:set>
                                      <p:cBhvr>
                                        <p:cTn id="118" dur="1" fill="hold">
                                          <p:stCondLst>
                                            <p:cond delay="0"/>
                                          </p:stCondLst>
                                        </p:cTn>
                                        <p:tgtEl>
                                          <p:spTgt spid="54"/>
                                        </p:tgtEl>
                                        <p:attrNameLst>
                                          <p:attrName>style.visibility</p:attrName>
                                        </p:attrNameLst>
                                      </p:cBhvr>
                                      <p:to>
                                        <p:strVal val="visible"/>
                                      </p:to>
                                    </p:set>
                                    <p:animEffect transition="in" filter="fade">
                                      <p:cBhvr>
                                        <p:cTn id="119" dur="350"/>
                                        <p:tgtEl>
                                          <p:spTgt spid="54"/>
                                        </p:tgtEl>
                                      </p:cBhvr>
                                    </p:animEffect>
                                  </p:childTnLst>
                                </p:cTn>
                              </p:par>
                              <p:par>
                                <p:cTn id="120" presetID="26" presetClass="emph" presetSubtype="0" fill="hold" grpId="1" nodeType="withEffect">
                                  <p:stCondLst>
                                    <p:cond delay="0"/>
                                  </p:stCondLst>
                                  <p:childTnLst>
                                    <p:animEffect transition="out" filter="fade">
                                      <p:cBhvr>
                                        <p:cTn id="121" dur="400" tmFilter="0, 0; .2, .5; .8, .5; 1, 0"/>
                                        <p:tgtEl>
                                          <p:spTgt spid="54"/>
                                        </p:tgtEl>
                                      </p:cBhvr>
                                    </p:animEffect>
                                    <p:animScale>
                                      <p:cBhvr>
                                        <p:cTn id="122" dur="200" autoRev="1" fill="hold"/>
                                        <p:tgtEl>
                                          <p:spTgt spid="54"/>
                                        </p:tgtEl>
                                      </p:cBhvr>
                                      <p:by x="105000" y="105000"/>
                                    </p:animScale>
                                  </p:childTnLst>
                                </p:cTn>
                              </p:par>
                            </p:childTnLst>
                          </p:cTn>
                        </p:par>
                        <p:par>
                          <p:cTn id="123" fill="hold">
                            <p:stCondLst>
                              <p:cond delay="8000"/>
                            </p:stCondLst>
                            <p:childTnLst>
                              <p:par>
                                <p:cTn id="124" presetID="10" presetClass="entr" presetSubtype="0" fill="hold" grpId="0" nodeType="afterEffect">
                                  <p:stCondLst>
                                    <p:cond delay="0"/>
                                  </p:stCondLst>
                                  <p:childTnLst>
                                    <p:set>
                                      <p:cBhvr>
                                        <p:cTn id="125" dur="1" fill="hold">
                                          <p:stCondLst>
                                            <p:cond delay="0"/>
                                          </p:stCondLst>
                                        </p:cTn>
                                        <p:tgtEl>
                                          <p:spTgt spid="53"/>
                                        </p:tgtEl>
                                        <p:attrNameLst>
                                          <p:attrName>style.visibility</p:attrName>
                                        </p:attrNameLst>
                                      </p:cBhvr>
                                      <p:to>
                                        <p:strVal val="visible"/>
                                      </p:to>
                                    </p:set>
                                    <p:animEffect transition="in" filter="fade">
                                      <p:cBhvr>
                                        <p:cTn id="126" dur="500"/>
                                        <p:tgtEl>
                                          <p:spTgt spid="53"/>
                                        </p:tgtEl>
                                      </p:cBhvr>
                                    </p:animEffect>
                                  </p:childTnLst>
                                </p:cTn>
                              </p:par>
                            </p:childTnLst>
                          </p:cTn>
                        </p:par>
                        <p:par>
                          <p:cTn id="127" fill="hold">
                            <p:stCondLst>
                              <p:cond delay="8500"/>
                            </p:stCondLst>
                            <p:childTnLst>
                              <p:par>
                                <p:cTn id="128" presetID="10"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fade">
                                      <p:cBhvr>
                                        <p:cTn id="130" dur="350"/>
                                        <p:tgtEl>
                                          <p:spTgt spid="56"/>
                                        </p:tgtEl>
                                      </p:cBhvr>
                                    </p:animEffect>
                                  </p:childTnLst>
                                </p:cTn>
                              </p:par>
                              <p:par>
                                <p:cTn id="131" presetID="26" presetClass="emph" presetSubtype="0" fill="hold" grpId="1" nodeType="withEffect">
                                  <p:stCondLst>
                                    <p:cond delay="0"/>
                                  </p:stCondLst>
                                  <p:childTnLst>
                                    <p:animEffect transition="out" filter="fade">
                                      <p:cBhvr>
                                        <p:cTn id="132" dur="400" tmFilter="0, 0; .2, .5; .8, .5; 1, 0"/>
                                        <p:tgtEl>
                                          <p:spTgt spid="56"/>
                                        </p:tgtEl>
                                      </p:cBhvr>
                                    </p:animEffect>
                                    <p:animScale>
                                      <p:cBhvr>
                                        <p:cTn id="133" dur="200" autoRev="1" fill="hold"/>
                                        <p:tgtEl>
                                          <p:spTgt spid="56"/>
                                        </p:tgtEl>
                                      </p:cBhvr>
                                      <p:by x="105000" y="105000"/>
                                    </p:animScale>
                                  </p:childTnLst>
                                </p:cTn>
                              </p:par>
                            </p:childTnLst>
                          </p:cTn>
                        </p:par>
                        <p:par>
                          <p:cTn id="134" fill="hold">
                            <p:stCondLst>
                              <p:cond delay="8900"/>
                            </p:stCondLst>
                            <p:childTnLst>
                              <p:par>
                                <p:cTn id="135" presetID="10" presetClass="entr" presetSubtype="0" fill="hold" grpId="0" nodeType="afterEffect">
                                  <p:stCondLst>
                                    <p:cond delay="0"/>
                                  </p:stCondLst>
                                  <p:childTnLst>
                                    <p:set>
                                      <p:cBhvr>
                                        <p:cTn id="136" dur="1" fill="hold">
                                          <p:stCondLst>
                                            <p:cond delay="0"/>
                                          </p:stCondLst>
                                        </p:cTn>
                                        <p:tgtEl>
                                          <p:spTgt spid="55"/>
                                        </p:tgtEl>
                                        <p:attrNameLst>
                                          <p:attrName>style.visibility</p:attrName>
                                        </p:attrNameLst>
                                      </p:cBhvr>
                                      <p:to>
                                        <p:strVal val="visible"/>
                                      </p:to>
                                    </p:set>
                                    <p:animEffect transition="in" filter="fade">
                                      <p:cBhvr>
                                        <p:cTn id="13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5" grpId="0" animBg="1"/>
      <p:bldP spid="37" grpId="0" animBg="1"/>
      <p:bldP spid="39" grpId="0" animBg="1"/>
      <p:bldP spid="41" grpId="0" animBg="1"/>
      <p:bldP spid="43" grpId="0" animBg="1"/>
      <p:bldP spid="45" grpId="0"/>
      <p:bldP spid="46" grpId="0"/>
      <p:bldP spid="46" grpId="1"/>
      <p:bldP spid="47" grpId="0"/>
      <p:bldP spid="48" grpId="0"/>
      <p:bldP spid="48" grpId="1"/>
      <p:bldP spid="49" grpId="0"/>
      <p:bldP spid="50" grpId="0"/>
      <p:bldP spid="50" grpId="1"/>
      <p:bldP spid="51" grpId="0"/>
      <p:bldP spid="52" grpId="0"/>
      <p:bldP spid="52" grpId="1"/>
      <p:bldP spid="53" grpId="0"/>
      <p:bldP spid="54" grpId="0"/>
      <p:bldP spid="54" grpId="1"/>
      <p:bldP spid="55" grpId="0"/>
      <p:bldP spid="56" grpId="0"/>
      <p:bldP spid="56" grpId="1"/>
      <p:bldP spid="57" grpId="0"/>
      <p:bldP spid="58" grpId="0"/>
      <p:bldP spid="5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rPr>
              <a:t>年度工作概述</a:t>
            </a:r>
            <a:endParaRPr lang="zh-CN" altLang="en-US" sz="2000" dirty="0">
              <a:solidFill>
                <a:srgbClr val="FF0000"/>
              </a:solidFill>
              <a:latin typeface="+mn-ea"/>
              <a:ea typeface="+mn-ea"/>
              <a:cs typeface="+mn-ea"/>
              <a:sym typeface="+mn-lt"/>
            </a:endParaRPr>
          </a:p>
        </p:txBody>
      </p:sp>
      <p:sp>
        <p:nvSpPr>
          <p:cNvPr id="34" name="Freeform 42"/>
          <p:cNvSpPr>
            <a:spLocks/>
          </p:cNvSpPr>
          <p:nvPr/>
        </p:nvSpPr>
        <p:spPr bwMode="auto">
          <a:xfrm>
            <a:off x="1577032" y="1291595"/>
            <a:ext cx="2433983" cy="554874"/>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35" name="Freeform 42"/>
          <p:cNvSpPr>
            <a:spLocks/>
          </p:cNvSpPr>
          <p:nvPr/>
        </p:nvSpPr>
        <p:spPr bwMode="auto">
          <a:xfrm flipH="1">
            <a:off x="4839402" y="1291595"/>
            <a:ext cx="2433984" cy="554874"/>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36" name="Freeform 42"/>
          <p:cNvSpPr>
            <a:spLocks/>
          </p:cNvSpPr>
          <p:nvPr/>
        </p:nvSpPr>
        <p:spPr bwMode="auto">
          <a:xfrm flipV="1">
            <a:off x="1577032" y="3790910"/>
            <a:ext cx="2433983" cy="553683"/>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37" name="Freeform 42"/>
          <p:cNvSpPr>
            <a:spLocks/>
          </p:cNvSpPr>
          <p:nvPr/>
        </p:nvSpPr>
        <p:spPr bwMode="auto">
          <a:xfrm flipH="1" flipV="1">
            <a:off x="4839402" y="3790910"/>
            <a:ext cx="2433984" cy="553683"/>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38" name="矩形 32"/>
          <p:cNvSpPr>
            <a:spLocks noChangeArrowheads="1"/>
          </p:cNvSpPr>
          <p:nvPr/>
        </p:nvSpPr>
        <p:spPr bwMode="auto">
          <a:xfrm>
            <a:off x="0" y="2440637"/>
            <a:ext cx="9144398" cy="863269"/>
          </a:xfrm>
          <a:prstGeom prst="rect">
            <a:avLst/>
          </a:prstGeom>
          <a:solidFill>
            <a:srgbClr val="E60012"/>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39" name="TextBox 33"/>
          <p:cNvSpPr txBox="1">
            <a:spLocks noChangeArrowheads="1"/>
          </p:cNvSpPr>
          <p:nvPr/>
        </p:nvSpPr>
        <p:spPr bwMode="auto">
          <a:xfrm>
            <a:off x="3938710" y="2685923"/>
            <a:ext cx="1266977" cy="407786"/>
          </a:xfrm>
          <a:prstGeom prst="rect">
            <a:avLst/>
          </a:prstGeom>
          <a:noFill/>
          <a:ln>
            <a:noFill/>
          </a:ln>
        </p:spPr>
        <p:txBody>
          <a:bodyPr wrap="none"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2200" b="1" dirty="0" smtClean="0">
                <a:solidFill>
                  <a:schemeClr val="bg1"/>
                </a:solidFill>
                <a:latin typeface="微软雅黑" pitchFamily="34" charset="-122"/>
              </a:rPr>
              <a:t>添加标题</a:t>
            </a:r>
            <a:endParaRPr lang="zh-CN" altLang="en-US" sz="2200" b="1" dirty="0">
              <a:solidFill>
                <a:schemeClr val="bg1"/>
              </a:solidFill>
              <a:latin typeface="微软雅黑" pitchFamily="34" charset="-122"/>
            </a:endParaRPr>
          </a:p>
        </p:txBody>
      </p:sp>
      <p:grpSp>
        <p:nvGrpSpPr>
          <p:cNvPr id="40" name="组合 34"/>
          <p:cNvGrpSpPr>
            <a:grpSpLocks/>
          </p:cNvGrpSpPr>
          <p:nvPr/>
        </p:nvGrpSpPr>
        <p:grpSpPr bwMode="auto">
          <a:xfrm>
            <a:off x="1156886" y="1792885"/>
            <a:ext cx="865284" cy="866842"/>
            <a:chOff x="0" y="0"/>
            <a:chExt cx="1154113" cy="1155699"/>
          </a:xfrm>
          <a:solidFill>
            <a:schemeClr val="bg1">
              <a:lumMod val="65000"/>
            </a:schemeClr>
          </a:solidFill>
        </p:grpSpPr>
        <p:sp>
          <p:nvSpPr>
            <p:cNvPr id="41" name="Oval 30"/>
            <p:cNvSpPr>
              <a:spLocks noChangeArrowheads="1"/>
            </p:cNvSpPr>
            <p:nvPr/>
          </p:nvSpPr>
          <p:spPr bwMode="auto">
            <a:xfrm>
              <a:off x="0" y="0"/>
              <a:ext cx="1154113" cy="1155699"/>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42"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3" name="组合 37"/>
          <p:cNvGrpSpPr>
            <a:grpSpLocks/>
          </p:cNvGrpSpPr>
          <p:nvPr/>
        </p:nvGrpSpPr>
        <p:grpSpPr bwMode="auto">
          <a:xfrm>
            <a:off x="1175930" y="2974076"/>
            <a:ext cx="865284" cy="866842"/>
            <a:chOff x="0" y="0"/>
            <a:chExt cx="1154113" cy="1155698"/>
          </a:xfrm>
          <a:solidFill>
            <a:schemeClr val="bg1">
              <a:lumMod val="65000"/>
            </a:schemeClr>
          </a:solidFill>
        </p:grpSpPr>
        <p:sp>
          <p:nvSpPr>
            <p:cNvPr id="44" name="Oval 31"/>
            <p:cNvSpPr>
              <a:spLocks noChangeArrowheads="1"/>
            </p:cNvSpPr>
            <p:nvPr/>
          </p:nvSpPr>
          <p:spPr bwMode="auto">
            <a:xfrm>
              <a:off x="0" y="0"/>
              <a:ext cx="1154113" cy="1155699"/>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45"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6" name="组合 40"/>
          <p:cNvGrpSpPr>
            <a:grpSpLocks/>
          </p:cNvGrpSpPr>
          <p:nvPr/>
        </p:nvGrpSpPr>
        <p:grpSpPr bwMode="auto">
          <a:xfrm>
            <a:off x="6805633" y="1816699"/>
            <a:ext cx="866473" cy="866842"/>
            <a:chOff x="0" y="0"/>
            <a:chExt cx="1155700" cy="1155698"/>
          </a:xfrm>
          <a:solidFill>
            <a:schemeClr val="bg1">
              <a:lumMod val="65000"/>
            </a:schemeClr>
          </a:solidFill>
        </p:grpSpPr>
        <p:sp>
          <p:nvSpPr>
            <p:cNvPr id="47" name="Oval 33"/>
            <p:cNvSpPr>
              <a:spLocks noChangeArrowheads="1"/>
            </p:cNvSpPr>
            <p:nvPr/>
          </p:nvSpPr>
          <p:spPr bwMode="auto">
            <a:xfrm>
              <a:off x="0" y="0"/>
              <a:ext cx="1155700" cy="115569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48"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9" name="组合 43"/>
          <p:cNvGrpSpPr>
            <a:grpSpLocks/>
          </p:cNvGrpSpPr>
          <p:nvPr/>
        </p:nvGrpSpPr>
        <p:grpSpPr bwMode="auto">
          <a:xfrm>
            <a:off x="6841338" y="2996699"/>
            <a:ext cx="865284" cy="866842"/>
            <a:chOff x="0" y="0"/>
            <a:chExt cx="1154113" cy="1155698"/>
          </a:xfrm>
          <a:solidFill>
            <a:schemeClr val="bg1">
              <a:lumMod val="65000"/>
            </a:schemeClr>
          </a:solidFill>
        </p:grpSpPr>
        <p:sp>
          <p:nvSpPr>
            <p:cNvPr id="50" name="Oval 32"/>
            <p:cNvSpPr>
              <a:spLocks noChangeArrowheads="1"/>
            </p:cNvSpPr>
            <p:nvPr/>
          </p:nvSpPr>
          <p:spPr bwMode="auto">
            <a:xfrm>
              <a:off x="0" y="0"/>
              <a:ext cx="1154113" cy="115569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51"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2" name="TextBox 46"/>
          <p:cNvSpPr txBox="1">
            <a:spLocks noChangeArrowheads="1"/>
          </p:cNvSpPr>
          <p:nvPr/>
        </p:nvSpPr>
        <p:spPr bwMode="auto">
          <a:xfrm>
            <a:off x="2093583" y="952239"/>
            <a:ext cx="1318755"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dirty="0">
                <a:solidFill>
                  <a:schemeClr val="tx1">
                    <a:lumMod val="65000"/>
                    <a:lumOff val="35000"/>
                  </a:schemeClr>
                </a:solidFill>
                <a:latin typeface="微软雅黑" pitchFamily="34" charset="-122"/>
              </a:rPr>
              <a:t>添加标题</a:t>
            </a:r>
            <a:endParaRPr lang="en-US" altLang="zh-CN" b="1" dirty="0">
              <a:solidFill>
                <a:schemeClr val="tx1">
                  <a:lumMod val="65000"/>
                  <a:lumOff val="35000"/>
                </a:schemeClr>
              </a:solidFill>
              <a:latin typeface="微软雅黑" pitchFamily="34" charset="-122"/>
            </a:endParaRPr>
          </a:p>
        </p:txBody>
      </p:sp>
      <p:sp>
        <p:nvSpPr>
          <p:cNvPr id="53" name="TextBox 47"/>
          <p:cNvSpPr txBox="1">
            <a:spLocks noChangeArrowheads="1"/>
          </p:cNvSpPr>
          <p:nvPr/>
        </p:nvSpPr>
        <p:spPr bwMode="auto">
          <a:xfrm>
            <a:off x="2036454" y="1429544"/>
            <a:ext cx="1943615"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dirty="0">
                <a:solidFill>
                  <a:schemeClr val="tx1">
                    <a:lumMod val="65000"/>
                    <a:lumOff val="35000"/>
                  </a:schemeClr>
                </a:solidFill>
                <a:latin typeface="微软雅黑" pitchFamily="34" charset="-122"/>
              </a:rPr>
              <a:t>这里可以添加主要内容这里可以添加主要内容这里可以添加主要内容这里可以添加主要内容</a:t>
            </a:r>
          </a:p>
        </p:txBody>
      </p:sp>
      <p:sp>
        <p:nvSpPr>
          <p:cNvPr id="54" name="TextBox 48"/>
          <p:cNvSpPr txBox="1">
            <a:spLocks noChangeArrowheads="1"/>
          </p:cNvSpPr>
          <p:nvPr/>
        </p:nvSpPr>
        <p:spPr bwMode="auto">
          <a:xfrm>
            <a:off x="5396421" y="952239"/>
            <a:ext cx="1319946"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b="1" dirty="0">
                <a:solidFill>
                  <a:schemeClr val="tx1">
                    <a:lumMod val="65000"/>
                    <a:lumOff val="35000"/>
                  </a:schemeClr>
                </a:solidFill>
                <a:latin typeface="微软雅黑" pitchFamily="34" charset="-122"/>
              </a:rPr>
              <a:t>添加标题</a:t>
            </a:r>
            <a:endParaRPr lang="en-US" altLang="zh-CN" b="1" dirty="0">
              <a:solidFill>
                <a:schemeClr val="tx1">
                  <a:lumMod val="65000"/>
                  <a:lumOff val="35000"/>
                </a:schemeClr>
              </a:solidFill>
              <a:latin typeface="微软雅黑" pitchFamily="34" charset="-122"/>
            </a:endParaRPr>
          </a:p>
        </p:txBody>
      </p:sp>
      <p:sp>
        <p:nvSpPr>
          <p:cNvPr id="55" name="TextBox 49"/>
          <p:cNvSpPr txBox="1">
            <a:spLocks noChangeArrowheads="1"/>
          </p:cNvSpPr>
          <p:nvPr/>
        </p:nvSpPr>
        <p:spPr bwMode="auto">
          <a:xfrm>
            <a:off x="4844162" y="1429544"/>
            <a:ext cx="1943616"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dirty="0">
                <a:solidFill>
                  <a:schemeClr val="tx1">
                    <a:lumMod val="65000"/>
                    <a:lumOff val="35000"/>
                  </a:schemeClr>
                </a:solidFill>
                <a:latin typeface="微软雅黑" pitchFamily="34" charset="-122"/>
              </a:rPr>
              <a:t>这里可以添加主要内容这里可以添加主要内容这里可以添加主要内容这里可以添加主要内容</a:t>
            </a:r>
          </a:p>
        </p:txBody>
      </p:sp>
      <p:sp>
        <p:nvSpPr>
          <p:cNvPr id="56" name="TextBox 50"/>
          <p:cNvSpPr txBox="1">
            <a:spLocks noChangeArrowheads="1"/>
          </p:cNvSpPr>
          <p:nvPr/>
        </p:nvSpPr>
        <p:spPr bwMode="auto">
          <a:xfrm>
            <a:off x="2093583" y="4383887"/>
            <a:ext cx="1318755"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dirty="0">
                <a:solidFill>
                  <a:schemeClr val="tx1">
                    <a:lumMod val="65000"/>
                    <a:lumOff val="35000"/>
                  </a:schemeClr>
                </a:solidFill>
                <a:latin typeface="微软雅黑" pitchFamily="34" charset="-122"/>
              </a:rPr>
              <a:t>添加标题</a:t>
            </a:r>
            <a:endParaRPr lang="en-US" altLang="zh-CN" b="1" dirty="0">
              <a:solidFill>
                <a:schemeClr val="tx1">
                  <a:lumMod val="65000"/>
                  <a:lumOff val="35000"/>
                </a:schemeClr>
              </a:solidFill>
              <a:latin typeface="微软雅黑" pitchFamily="34" charset="-122"/>
            </a:endParaRPr>
          </a:p>
        </p:txBody>
      </p:sp>
      <p:sp>
        <p:nvSpPr>
          <p:cNvPr id="57" name="TextBox 51"/>
          <p:cNvSpPr txBox="1">
            <a:spLocks noChangeArrowheads="1"/>
          </p:cNvSpPr>
          <p:nvPr/>
        </p:nvSpPr>
        <p:spPr bwMode="auto">
          <a:xfrm>
            <a:off x="2036454" y="3520443"/>
            <a:ext cx="1943615"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dirty="0">
                <a:solidFill>
                  <a:schemeClr val="tx1">
                    <a:lumMod val="65000"/>
                    <a:lumOff val="35000"/>
                  </a:schemeClr>
                </a:solidFill>
                <a:latin typeface="微软雅黑" pitchFamily="34" charset="-122"/>
              </a:rPr>
              <a:t>这里可以添加主要内容这里可以添加主要内容这里可以添加主要内容这里可以添加主要内容</a:t>
            </a:r>
          </a:p>
        </p:txBody>
      </p:sp>
      <p:sp>
        <p:nvSpPr>
          <p:cNvPr id="88" name="TextBox 52"/>
          <p:cNvSpPr txBox="1">
            <a:spLocks noChangeArrowheads="1"/>
          </p:cNvSpPr>
          <p:nvPr/>
        </p:nvSpPr>
        <p:spPr bwMode="auto">
          <a:xfrm>
            <a:off x="5396421" y="4383887"/>
            <a:ext cx="1319946"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b="1" dirty="0">
                <a:solidFill>
                  <a:schemeClr val="tx1">
                    <a:lumMod val="65000"/>
                    <a:lumOff val="35000"/>
                  </a:schemeClr>
                </a:solidFill>
                <a:latin typeface="微软雅黑" pitchFamily="34" charset="-122"/>
              </a:rPr>
              <a:t>添加标题</a:t>
            </a:r>
            <a:endParaRPr lang="en-US" altLang="zh-CN" b="1" dirty="0">
              <a:solidFill>
                <a:schemeClr val="tx1">
                  <a:lumMod val="65000"/>
                  <a:lumOff val="35000"/>
                </a:schemeClr>
              </a:solidFill>
              <a:latin typeface="微软雅黑" pitchFamily="34" charset="-122"/>
            </a:endParaRPr>
          </a:p>
        </p:txBody>
      </p:sp>
      <p:sp>
        <p:nvSpPr>
          <p:cNvPr id="89" name="TextBox 53"/>
          <p:cNvSpPr txBox="1">
            <a:spLocks noChangeArrowheads="1"/>
          </p:cNvSpPr>
          <p:nvPr/>
        </p:nvSpPr>
        <p:spPr bwMode="auto">
          <a:xfrm>
            <a:off x="4844162" y="3520443"/>
            <a:ext cx="1943616"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dirty="0">
                <a:solidFill>
                  <a:schemeClr val="tx1">
                    <a:lumMod val="65000"/>
                    <a:lumOff val="35000"/>
                  </a:schemeClr>
                </a:solidFill>
                <a:latin typeface="微软雅黑" pitchFamily="34" charset="-122"/>
              </a:rPr>
              <a:t>这里可以添加主要内容这里可以添加主要内容这里可以添加主要内容这里可以添加主要内容</a:t>
            </a:r>
          </a:p>
        </p:txBody>
      </p:sp>
    </p:spTree>
    <p:extLst>
      <p:ext uri="{BB962C8B-B14F-4D97-AF65-F5344CB8AC3E}">
        <p14:creationId xmlns:p14="http://schemas.microsoft.com/office/powerpoint/2010/main" val="412101884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9"/>
                                        </p:tgtEl>
                                        <p:attrNameLst>
                                          <p:attrName>ppt_y</p:attrName>
                                        </p:attrNameLst>
                                      </p:cBhvr>
                                      <p:tavLst>
                                        <p:tav tm="0">
                                          <p:val>
                                            <p:strVal val="#ppt_y"/>
                                          </p:val>
                                        </p:tav>
                                        <p:tav tm="100000">
                                          <p:val>
                                            <p:strVal val="#ppt_y"/>
                                          </p:val>
                                        </p:tav>
                                      </p:tavLst>
                                    </p:anim>
                                    <p:anim calcmode="lin" valueType="num">
                                      <p:cBhvr>
                                        <p:cTn id="17"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9"/>
                                        </p:tgtEl>
                                      </p:cBhvr>
                                    </p:animEffect>
                                  </p:childTnLst>
                                </p:cTn>
                              </p:par>
                            </p:childTnLst>
                          </p:cTn>
                        </p:par>
                        <p:par>
                          <p:cTn id="20" fill="hold">
                            <p:stCondLst>
                              <p:cond delay="1650"/>
                            </p:stCondLst>
                            <p:childTnLst>
                              <p:par>
                                <p:cTn id="21" presetID="1" presetClass="entr" presetSubtype="0"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56" presetClass="path" presetSubtype="0" accel="50000" decel="50000" fill="hold" nodeType="withEffect">
                                  <p:stCondLst>
                                    <p:cond delay="0"/>
                                  </p:stCondLst>
                                  <p:childTnLst>
                                    <p:animMotion origin="layout" path="M 1.46481E-6 -2.96296E-6 L -0.313 -0.10856 " pathEditMode="relative" rAng="0" ptsTypes="AA">
                                      <p:cBhvr>
                                        <p:cTn id="30" dur="1000" spd="-99900" fill="hold"/>
                                        <p:tgtEl>
                                          <p:spTgt spid="49"/>
                                        </p:tgtEl>
                                        <p:attrNameLst>
                                          <p:attrName>ppt_x,ppt_y</p:attrName>
                                        </p:attrNameLst>
                                      </p:cBhvr>
                                      <p:rCtr x="-15500" y="-5300"/>
                                    </p:animMotion>
                                  </p:childTnLst>
                                </p:cTn>
                              </p:par>
                              <p:par>
                                <p:cTn id="31" presetID="56" presetClass="path" presetSubtype="0" accel="50000" decel="50000" fill="hold" nodeType="withEffect">
                                  <p:stCondLst>
                                    <p:cond delay="0"/>
                                  </p:stCondLst>
                                  <p:childTnLst>
                                    <p:animMotion origin="layout" path="M 1.67816E-7 4.81481E-6 L 0.30831 0.12546 " pathEditMode="relative" rAng="0" ptsTypes="AA">
                                      <p:cBhvr>
                                        <p:cTn id="32" dur="1000" spd="-99900" fill="hold"/>
                                        <p:tgtEl>
                                          <p:spTgt spid="40"/>
                                        </p:tgtEl>
                                        <p:attrNameLst>
                                          <p:attrName>ppt_x,ppt_y</p:attrName>
                                        </p:attrNameLst>
                                      </p:cBhvr>
                                      <p:rCtr x="15400" y="6300"/>
                                    </p:animMotion>
                                  </p:childTnLst>
                                </p:cTn>
                              </p:par>
                              <p:par>
                                <p:cTn id="33" presetID="56" presetClass="path" presetSubtype="0" accel="50000" decel="50000" fill="hold" nodeType="withEffect">
                                  <p:stCondLst>
                                    <p:cond delay="0"/>
                                  </p:stCondLst>
                                  <p:childTnLst>
                                    <p:animMotion origin="layout" path="M -1.26838E-6 -4.81481E-6 L 0.30623 -0.10416 " pathEditMode="relative" rAng="0" ptsTypes="AA">
                                      <p:cBhvr>
                                        <p:cTn id="34" dur="1000" spd="-99900" fill="hold"/>
                                        <p:tgtEl>
                                          <p:spTgt spid="43"/>
                                        </p:tgtEl>
                                        <p:attrNameLst>
                                          <p:attrName>ppt_x,ppt_y</p:attrName>
                                        </p:attrNameLst>
                                      </p:cBhvr>
                                      <p:rCtr x="15300" y="-5100"/>
                                    </p:animMotion>
                                  </p:childTnLst>
                                </p:cTn>
                              </p:par>
                              <p:par>
                                <p:cTn id="35" presetID="56" presetClass="path" presetSubtype="0" accel="50000" decel="50000" fill="hold" nodeType="withEffect">
                                  <p:stCondLst>
                                    <p:cond delay="0"/>
                                  </p:stCondLst>
                                  <p:childTnLst>
                                    <p:animMotion origin="layout" path="M 4.06791E-6 -4.81481E-6 L -0.30923 0.12084 " pathEditMode="relative" rAng="0" ptsTypes="AA">
                                      <p:cBhvr>
                                        <p:cTn id="36" dur="1000" spd="-99900" fill="hold"/>
                                        <p:tgtEl>
                                          <p:spTgt spid="46"/>
                                        </p:tgtEl>
                                        <p:attrNameLst>
                                          <p:attrName>ppt_x,ppt_y</p:attrName>
                                        </p:attrNameLst>
                                      </p:cBhvr>
                                      <p:rCtr x="-15400" y="6000"/>
                                    </p:animMotion>
                                  </p:childTnLst>
                                </p:cTn>
                              </p:par>
                            </p:childTnLst>
                          </p:cTn>
                        </p:par>
                        <p:par>
                          <p:cTn id="37" fill="hold">
                            <p:stCondLst>
                              <p:cond delay="2650"/>
                            </p:stCondLst>
                            <p:childTnLst>
                              <p:par>
                                <p:cTn id="38" presetID="22" presetClass="entr" presetSubtype="8" fill="hold" grpId="0"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right)">
                                      <p:cBhvr>
                                        <p:cTn id="43" dur="500"/>
                                        <p:tgtEl>
                                          <p:spTgt spid="35"/>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right)">
                                      <p:cBhvr>
                                        <p:cTn id="46" dur="500"/>
                                        <p:tgtEl>
                                          <p:spTgt spid="3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ipe(left)">
                                      <p:cBhvr>
                                        <p:cTn id="49" dur="500"/>
                                        <p:tgtEl>
                                          <p:spTgt spid="36"/>
                                        </p:tgtEl>
                                      </p:cBhvr>
                                    </p:animEffect>
                                  </p:childTnLst>
                                </p:cTn>
                              </p:par>
                            </p:childTnLst>
                          </p:cTn>
                        </p:par>
                        <p:par>
                          <p:cTn id="50" fill="hold">
                            <p:stCondLst>
                              <p:cond delay="3150"/>
                            </p:stCondLst>
                            <p:childTnLst>
                              <p:par>
                                <p:cTn id="51" presetID="47" presetClass="entr" presetSubtype="0"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1000"/>
                                        <p:tgtEl>
                                          <p:spTgt spid="52"/>
                                        </p:tgtEl>
                                      </p:cBhvr>
                                    </p:animEffect>
                                    <p:anim calcmode="lin" valueType="num">
                                      <p:cBhvr>
                                        <p:cTn id="54" dur="1000" fill="hold"/>
                                        <p:tgtEl>
                                          <p:spTgt spid="52"/>
                                        </p:tgtEl>
                                        <p:attrNameLst>
                                          <p:attrName>ppt_x</p:attrName>
                                        </p:attrNameLst>
                                      </p:cBhvr>
                                      <p:tavLst>
                                        <p:tav tm="0">
                                          <p:val>
                                            <p:strVal val="#ppt_x"/>
                                          </p:val>
                                        </p:tav>
                                        <p:tav tm="100000">
                                          <p:val>
                                            <p:strVal val="#ppt_x"/>
                                          </p:val>
                                        </p:tav>
                                      </p:tavLst>
                                    </p:anim>
                                    <p:anim calcmode="lin" valueType="num">
                                      <p:cBhvr>
                                        <p:cTn id="55" dur="1000" fill="hold"/>
                                        <p:tgtEl>
                                          <p:spTgt spid="52"/>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1000"/>
                                        <p:tgtEl>
                                          <p:spTgt spid="54"/>
                                        </p:tgtEl>
                                      </p:cBhvr>
                                    </p:animEffect>
                                    <p:anim calcmode="lin" valueType="num">
                                      <p:cBhvr>
                                        <p:cTn id="59" dur="1000" fill="hold"/>
                                        <p:tgtEl>
                                          <p:spTgt spid="54"/>
                                        </p:tgtEl>
                                        <p:attrNameLst>
                                          <p:attrName>ppt_x</p:attrName>
                                        </p:attrNameLst>
                                      </p:cBhvr>
                                      <p:tavLst>
                                        <p:tav tm="0">
                                          <p:val>
                                            <p:strVal val="#ppt_x"/>
                                          </p:val>
                                        </p:tav>
                                        <p:tav tm="100000">
                                          <p:val>
                                            <p:strVal val="#ppt_x"/>
                                          </p:val>
                                        </p:tav>
                                      </p:tavLst>
                                    </p:anim>
                                    <p:anim calcmode="lin" valueType="num">
                                      <p:cBhvr>
                                        <p:cTn id="60" dur="1000" fill="hold"/>
                                        <p:tgtEl>
                                          <p:spTgt spid="5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88"/>
                                        </p:tgtEl>
                                        <p:attrNameLst>
                                          <p:attrName>style.visibility</p:attrName>
                                        </p:attrNameLst>
                                      </p:cBhvr>
                                      <p:to>
                                        <p:strVal val="visible"/>
                                      </p:to>
                                    </p:set>
                                    <p:animEffect transition="in" filter="fade">
                                      <p:cBhvr>
                                        <p:cTn id="63" dur="1000"/>
                                        <p:tgtEl>
                                          <p:spTgt spid="88"/>
                                        </p:tgtEl>
                                      </p:cBhvr>
                                    </p:animEffect>
                                    <p:anim calcmode="lin" valueType="num">
                                      <p:cBhvr>
                                        <p:cTn id="64" dur="1000" fill="hold"/>
                                        <p:tgtEl>
                                          <p:spTgt spid="88"/>
                                        </p:tgtEl>
                                        <p:attrNameLst>
                                          <p:attrName>ppt_x</p:attrName>
                                        </p:attrNameLst>
                                      </p:cBhvr>
                                      <p:tavLst>
                                        <p:tav tm="0">
                                          <p:val>
                                            <p:strVal val="#ppt_x"/>
                                          </p:val>
                                        </p:tav>
                                        <p:tav tm="100000">
                                          <p:val>
                                            <p:strVal val="#ppt_x"/>
                                          </p:val>
                                        </p:tav>
                                      </p:tavLst>
                                    </p:anim>
                                    <p:anim calcmode="lin" valueType="num">
                                      <p:cBhvr>
                                        <p:cTn id="65" dur="1000" fill="hold"/>
                                        <p:tgtEl>
                                          <p:spTgt spid="8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56"/>
                                        </p:tgtEl>
                                        <p:attrNameLst>
                                          <p:attrName>style.visibility</p:attrName>
                                        </p:attrNameLst>
                                      </p:cBhvr>
                                      <p:to>
                                        <p:strVal val="visible"/>
                                      </p:to>
                                    </p:set>
                                    <p:animEffect transition="in" filter="fade">
                                      <p:cBhvr>
                                        <p:cTn id="68" dur="1000"/>
                                        <p:tgtEl>
                                          <p:spTgt spid="56"/>
                                        </p:tgtEl>
                                      </p:cBhvr>
                                    </p:animEffect>
                                    <p:anim calcmode="lin" valueType="num">
                                      <p:cBhvr>
                                        <p:cTn id="69" dur="1000" fill="hold"/>
                                        <p:tgtEl>
                                          <p:spTgt spid="56"/>
                                        </p:tgtEl>
                                        <p:attrNameLst>
                                          <p:attrName>ppt_x</p:attrName>
                                        </p:attrNameLst>
                                      </p:cBhvr>
                                      <p:tavLst>
                                        <p:tav tm="0">
                                          <p:val>
                                            <p:strVal val="#ppt_x"/>
                                          </p:val>
                                        </p:tav>
                                        <p:tav tm="100000">
                                          <p:val>
                                            <p:strVal val="#ppt_x"/>
                                          </p:val>
                                        </p:tav>
                                      </p:tavLst>
                                    </p:anim>
                                    <p:anim calcmode="lin" valueType="num">
                                      <p:cBhvr>
                                        <p:cTn id="70" dur="1000" fill="hold"/>
                                        <p:tgtEl>
                                          <p:spTgt spid="56"/>
                                        </p:tgtEl>
                                        <p:attrNameLst>
                                          <p:attrName>ppt_y</p:attrName>
                                        </p:attrNameLst>
                                      </p:cBhvr>
                                      <p:tavLst>
                                        <p:tav tm="0">
                                          <p:val>
                                            <p:strVal val="#ppt_y+.1"/>
                                          </p:val>
                                        </p:tav>
                                        <p:tav tm="100000">
                                          <p:val>
                                            <p:strVal val="#ppt_y"/>
                                          </p:val>
                                        </p:tav>
                                      </p:tavLst>
                                    </p:anim>
                                  </p:childTnLst>
                                </p:cTn>
                              </p:par>
                            </p:childTnLst>
                          </p:cTn>
                        </p:par>
                        <p:par>
                          <p:cTn id="71" fill="hold">
                            <p:stCondLst>
                              <p:cond delay="4150"/>
                            </p:stCondLst>
                            <p:childTnLst>
                              <p:par>
                                <p:cTn id="72" presetID="22" presetClass="entr" presetSubtype="1" fill="hold" grpId="0" nodeType="afterEffect">
                                  <p:stCondLst>
                                    <p:cond delay="0"/>
                                  </p:stCondLst>
                                  <p:childTnLst>
                                    <p:set>
                                      <p:cBhvr>
                                        <p:cTn id="73" dur="1" fill="hold">
                                          <p:stCondLst>
                                            <p:cond delay="0"/>
                                          </p:stCondLst>
                                        </p:cTn>
                                        <p:tgtEl>
                                          <p:spTgt spid="53"/>
                                        </p:tgtEl>
                                        <p:attrNameLst>
                                          <p:attrName>style.visibility</p:attrName>
                                        </p:attrNameLst>
                                      </p:cBhvr>
                                      <p:to>
                                        <p:strVal val="visible"/>
                                      </p:to>
                                    </p:set>
                                    <p:animEffect transition="in" filter="wipe(up)">
                                      <p:cBhvr>
                                        <p:cTn id="74" dur="500"/>
                                        <p:tgtEl>
                                          <p:spTgt spid="53"/>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wipe(up)">
                                      <p:cBhvr>
                                        <p:cTn id="77" dur="500"/>
                                        <p:tgtEl>
                                          <p:spTgt spid="55"/>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wipe(down)">
                                      <p:cBhvr>
                                        <p:cTn id="80" dur="500"/>
                                        <p:tgtEl>
                                          <p:spTgt spid="57"/>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89"/>
                                        </p:tgtEl>
                                        <p:attrNameLst>
                                          <p:attrName>style.visibility</p:attrName>
                                        </p:attrNameLst>
                                      </p:cBhvr>
                                      <p:to>
                                        <p:strVal val="visible"/>
                                      </p:to>
                                    </p:set>
                                    <p:animEffect transition="in" filter="wipe(down)">
                                      <p:cBhvr>
                                        <p:cTn id="83"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animBg="1"/>
      <p:bldP spid="35" grpId="0" animBg="1"/>
      <p:bldP spid="36" grpId="0" animBg="1"/>
      <p:bldP spid="37" grpId="0" animBg="1"/>
      <p:bldP spid="38" grpId="0" animBg="1" autoUpdateAnimBg="0"/>
      <p:bldP spid="39" grpId="0"/>
      <p:bldP spid="52" grpId="0" autoUpdateAnimBg="0"/>
      <p:bldP spid="53" grpId="0" autoUpdateAnimBg="0"/>
      <p:bldP spid="54" grpId="0" autoUpdateAnimBg="0"/>
      <p:bldP spid="55" grpId="0" autoUpdateAnimBg="0"/>
      <p:bldP spid="56" grpId="0" autoUpdateAnimBg="0"/>
      <p:bldP spid="57" grpId="0" autoUpdateAnimBg="0"/>
      <p:bldP spid="88" grpId="0" autoUpdateAnimBg="0"/>
      <p:bldP spid="89"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4" name="直接连接符 43"/>
          <p:cNvCxnSpPr/>
          <p:nvPr/>
        </p:nvCxnSpPr>
        <p:spPr>
          <a:xfrm flipV="1">
            <a:off x="3679015" y="1375287"/>
            <a:ext cx="0" cy="232091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5"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rgbClr val="080808"/>
                </a:solidFill>
                <a:latin typeface="+mj-ea"/>
                <a:ea typeface="+mj-ea"/>
              </a:rPr>
              <a:t> </a:t>
            </a:r>
            <a:r>
              <a:rPr lang="zh-CN" altLang="en-US" sz="2800" b="1" dirty="0" smtClean="0">
                <a:solidFill>
                  <a:srgbClr val="080808"/>
                </a:solidFill>
                <a:latin typeface="+mj-ea"/>
                <a:ea typeface="+mj-ea"/>
              </a:rPr>
              <a:t>第二部分</a:t>
            </a:r>
            <a:endParaRPr lang="en-US" altLang="zh-CN" sz="2800" b="1" dirty="0">
              <a:solidFill>
                <a:srgbClr val="080808"/>
              </a:solidFill>
              <a:latin typeface="+mj-ea"/>
              <a:ea typeface="+mj-ea"/>
            </a:endParaRPr>
          </a:p>
          <a:p>
            <a:pPr marL="0" lvl="1" algn="ctr"/>
            <a:r>
              <a:rPr lang="zh-CN" altLang="en-US" sz="3600" b="1" dirty="0" smtClean="0">
                <a:solidFill>
                  <a:srgbClr val="E60012"/>
                </a:solidFill>
                <a:latin typeface="+mj-ea"/>
                <a:ea typeface="+mj-ea"/>
              </a:rPr>
              <a:t>工作完成情况</a:t>
            </a:r>
            <a:endParaRPr lang="en-US" altLang="zh-CN" sz="3600" b="1" dirty="0" smtClean="0">
              <a:solidFill>
                <a:srgbClr val="E60012"/>
              </a:solidFill>
              <a:latin typeface="+mj-ea"/>
              <a:ea typeface="+mj-ea"/>
            </a:endParaRPr>
          </a:p>
        </p:txBody>
      </p:sp>
      <p:cxnSp>
        <p:nvCxnSpPr>
          <p:cNvPr id="46" name="直接连接符 45"/>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47"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rgbClr val="080808"/>
                </a:solidFill>
                <a:latin typeface="+mj-ea"/>
                <a:ea typeface="+mj-ea"/>
              </a:rPr>
              <a:t>PART 02</a:t>
            </a:r>
            <a:endParaRPr lang="zh-CN" altLang="en-US" sz="1600" dirty="0" smtClean="0">
              <a:solidFill>
                <a:srgbClr val="080808"/>
              </a:solidFill>
              <a:latin typeface="+mj-ea"/>
              <a:ea typeface="+mj-ea"/>
            </a:endParaRPr>
          </a:p>
        </p:txBody>
      </p:sp>
      <p:grpSp>
        <p:nvGrpSpPr>
          <p:cNvPr id="48" name="组合 47"/>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50" name="椭圆 4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sp>
        <p:nvSpPr>
          <p:cNvPr id="51"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添加内容</a:t>
            </a:r>
            <a:endParaRPr lang="zh-CN" altLang="en-US" sz="1200" dirty="0">
              <a:solidFill>
                <a:srgbClr val="080808"/>
              </a:solidFill>
              <a:latin typeface="+mj-ea"/>
              <a:ea typeface="+mj-ea"/>
            </a:endParaRPr>
          </a:p>
        </p:txBody>
      </p:sp>
      <p:sp>
        <p:nvSpPr>
          <p:cNvPr id="52"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3"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4"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5"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6"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7"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smtClean="0">
                <a:solidFill>
                  <a:srgbClr val="E60012"/>
                </a:solidFill>
                <a:latin typeface="+mj-ea"/>
                <a:ea typeface="+mj-ea"/>
              </a:rPr>
              <a:t>02</a:t>
            </a:r>
            <a:endParaRPr lang="zh-CN" altLang="en-US" sz="5000" b="1" dirty="0" smtClean="0">
              <a:solidFill>
                <a:srgbClr val="E60012"/>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6000">
        <p14:prism dir="r"/>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500"/>
                                        <p:tgtEl>
                                          <p:spTgt spid="4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up)">
                                      <p:cBhvr>
                                        <p:cTn id="15" dur="500"/>
                                        <p:tgtEl>
                                          <p:spTgt spid="48"/>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anim calcmode="lin" valueType="num">
                                      <p:cBhvr>
                                        <p:cTn id="20" dur="500" fill="hold"/>
                                        <p:tgtEl>
                                          <p:spTgt spid="57"/>
                                        </p:tgtEl>
                                        <p:attrNameLst>
                                          <p:attrName>ppt_x</p:attrName>
                                        </p:attrNameLst>
                                      </p:cBhvr>
                                      <p:tavLst>
                                        <p:tav tm="0">
                                          <p:val>
                                            <p:strVal val="#ppt_x"/>
                                          </p:val>
                                        </p:tav>
                                        <p:tav tm="100000">
                                          <p:val>
                                            <p:strVal val="#ppt_x"/>
                                          </p:val>
                                        </p:tav>
                                      </p:tavLst>
                                    </p:anim>
                                    <p:anim calcmode="lin" valueType="num">
                                      <p:cBhvr>
                                        <p:cTn id="21" dur="500" fill="hold"/>
                                        <p:tgtEl>
                                          <p:spTgt spid="5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p:tgtEl>
                                          <p:spTgt spid="45"/>
                                        </p:tgtEl>
                                        <p:attrNameLst>
                                          <p:attrName>ppt_x</p:attrName>
                                        </p:attrNameLst>
                                      </p:cBhvr>
                                      <p:tavLst>
                                        <p:tav tm="0">
                                          <p:val>
                                            <p:strVal val="#ppt_x-#ppt_w*1.125000"/>
                                          </p:val>
                                        </p:tav>
                                        <p:tav tm="100000">
                                          <p:val>
                                            <p:strVal val="#ppt_x"/>
                                          </p:val>
                                        </p:tav>
                                      </p:tavLst>
                                    </p:anim>
                                    <p:animEffect transition="in" filter="wipe(right)">
                                      <p:cBhvr>
                                        <p:cTn id="26" dur="500"/>
                                        <p:tgtEl>
                                          <p:spTgt spid="45"/>
                                        </p:tgtEl>
                                      </p:cBhvr>
                                    </p:animEffect>
                                  </p:childTnLst>
                                </p:cTn>
                              </p:par>
                            </p:childTnLst>
                          </p:cTn>
                        </p:par>
                        <p:par>
                          <p:cTn id="27" fill="hold">
                            <p:stCondLst>
                              <p:cond delay="2500"/>
                            </p:stCondLst>
                            <p:childTnLst>
                              <p:par>
                                <p:cTn id="28" presetID="47"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anim calcmode="lin" valueType="num">
                                      <p:cBhvr>
                                        <p:cTn id="31" dur="500" fill="hold"/>
                                        <p:tgtEl>
                                          <p:spTgt spid="47"/>
                                        </p:tgtEl>
                                        <p:attrNameLst>
                                          <p:attrName>ppt_x</p:attrName>
                                        </p:attrNameLst>
                                      </p:cBhvr>
                                      <p:tavLst>
                                        <p:tav tm="0">
                                          <p:val>
                                            <p:strVal val="#ppt_x"/>
                                          </p:val>
                                        </p:tav>
                                        <p:tav tm="100000">
                                          <p:val>
                                            <p:strVal val="#ppt_x"/>
                                          </p:val>
                                        </p:tav>
                                      </p:tavLst>
                                    </p:anim>
                                    <p:anim calcmode="lin" valueType="num">
                                      <p:cBhvr>
                                        <p:cTn id="32" dur="500" fill="hold"/>
                                        <p:tgtEl>
                                          <p:spTgt spid="47"/>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 calcmode="lin" valueType="num">
                                      <p:cBhvr additive="base">
                                        <p:cTn id="36" dur="500" fill="hold"/>
                                        <p:tgtEl>
                                          <p:spTgt spid="51"/>
                                        </p:tgtEl>
                                        <p:attrNameLst>
                                          <p:attrName>ppt_x</p:attrName>
                                        </p:attrNameLst>
                                      </p:cBhvr>
                                      <p:tavLst>
                                        <p:tav tm="0">
                                          <p:val>
                                            <p:strVal val="#ppt_x"/>
                                          </p:val>
                                        </p:tav>
                                        <p:tav tm="100000">
                                          <p:val>
                                            <p:strVal val="#ppt_x"/>
                                          </p:val>
                                        </p:tav>
                                      </p:tavLst>
                                    </p:anim>
                                    <p:anim calcmode="lin" valueType="num">
                                      <p:cBhvr additive="base">
                                        <p:cTn id="37" dur="500" fill="hold"/>
                                        <p:tgtEl>
                                          <p:spTgt spid="5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500" fill="hold"/>
                                        <p:tgtEl>
                                          <p:spTgt spid="52"/>
                                        </p:tgtEl>
                                        <p:attrNameLst>
                                          <p:attrName>ppt_x</p:attrName>
                                        </p:attrNameLst>
                                      </p:cBhvr>
                                      <p:tavLst>
                                        <p:tav tm="0">
                                          <p:val>
                                            <p:strVal val="#ppt_x"/>
                                          </p:val>
                                        </p:tav>
                                        <p:tav tm="100000">
                                          <p:val>
                                            <p:strVal val="#ppt_x"/>
                                          </p:val>
                                        </p:tav>
                                      </p:tavLst>
                                    </p:anim>
                                    <p:anim calcmode="lin" valueType="num">
                                      <p:cBhvr additive="base">
                                        <p:cTn id="41" dur="500" fill="hold"/>
                                        <p:tgtEl>
                                          <p:spTgt spid="5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ppt_x"/>
                                          </p:val>
                                        </p:tav>
                                        <p:tav tm="100000">
                                          <p:val>
                                            <p:strVal val="#ppt_x"/>
                                          </p:val>
                                        </p:tav>
                                      </p:tavLst>
                                    </p:anim>
                                    <p:anim calcmode="lin" valueType="num">
                                      <p:cBhvr additive="base">
                                        <p:cTn id="49" dur="500" fill="hold"/>
                                        <p:tgtEl>
                                          <p:spTgt spid="5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80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1000"/>
                                  </p:stCondLst>
                                  <p:childTnLst>
                                    <p:set>
                                      <p:cBhvr>
                                        <p:cTn id="55" dur="1" fill="hold">
                                          <p:stCondLst>
                                            <p:cond delay="0"/>
                                          </p:stCondLst>
                                        </p:cTn>
                                        <p:tgtEl>
                                          <p:spTgt spid="56"/>
                                        </p:tgtEl>
                                        <p:attrNameLst>
                                          <p:attrName>style.visibility</p:attrName>
                                        </p:attrNameLst>
                                      </p:cBhvr>
                                      <p:to>
                                        <p:strVal val="visible"/>
                                      </p:to>
                                    </p:set>
                                    <p:anim calcmode="lin" valueType="num">
                                      <p:cBhvr additive="base">
                                        <p:cTn id="56" dur="500" fill="hold"/>
                                        <p:tgtEl>
                                          <p:spTgt spid="56"/>
                                        </p:tgtEl>
                                        <p:attrNameLst>
                                          <p:attrName>ppt_x</p:attrName>
                                        </p:attrNameLst>
                                      </p:cBhvr>
                                      <p:tavLst>
                                        <p:tav tm="0">
                                          <p:val>
                                            <p:strVal val="#ppt_x"/>
                                          </p:val>
                                        </p:tav>
                                        <p:tav tm="100000">
                                          <p:val>
                                            <p:strVal val="#ppt_x"/>
                                          </p:val>
                                        </p:tav>
                                      </p:tavLst>
                                    </p:anim>
                                    <p:anim calcmode="lin" valueType="num">
                                      <p:cBhvr additive="base">
                                        <p:cTn id="57"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51" grpId="0"/>
      <p:bldP spid="52" grpId="0"/>
      <p:bldP spid="53" grpId="0"/>
      <p:bldP spid="54" grpId="0"/>
      <p:bldP spid="55" grpId="0"/>
      <p:bldP spid="56" grpId="0"/>
      <p:bldP spid="5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肘形连接符 17"/>
          <p:cNvCxnSpPr/>
          <p:nvPr/>
        </p:nvCxnSpPr>
        <p:spPr>
          <a:xfrm flipH="1" flipV="1">
            <a:off x="4873178" y="1363141"/>
            <a:ext cx="2826544" cy="409575"/>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flipH="1">
            <a:off x="4873178" y="3933700"/>
            <a:ext cx="2826544" cy="409575"/>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肘形连接符 19"/>
          <p:cNvCxnSpPr/>
          <p:nvPr/>
        </p:nvCxnSpPr>
        <p:spPr>
          <a:xfrm flipV="1">
            <a:off x="1685875" y="1363141"/>
            <a:ext cx="2726531" cy="409575"/>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肘形连接符 20"/>
          <p:cNvCxnSpPr/>
          <p:nvPr/>
        </p:nvCxnSpPr>
        <p:spPr>
          <a:xfrm>
            <a:off x="1685875" y="3933700"/>
            <a:ext cx="2726531" cy="409575"/>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文本框 5"/>
          <p:cNvSpPr txBox="1"/>
          <p:nvPr/>
        </p:nvSpPr>
        <p:spPr>
          <a:xfrm>
            <a:off x="2254993" y="3664619"/>
            <a:ext cx="2157413" cy="528638"/>
          </a:xfrm>
          <a:prstGeom prst="rect">
            <a:avLst/>
          </a:prstGeom>
        </p:spPr>
        <p:txBody>
          <a:bodyPr lIns="68580" tIns="34290" rIns="68580" bIns="3429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685749" fontAlgn="auto">
              <a:lnSpc>
                <a:spcPct val="120000"/>
              </a:lnSpc>
              <a:spcBef>
                <a:spcPct val="0"/>
              </a:spcBef>
              <a:spcAft>
                <a:spcPts val="0"/>
              </a:spcAft>
              <a:defRPr/>
            </a:pPr>
            <a:r>
              <a:rPr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在此录入上述图表的描述说明，在此录入上述图表的描述说明，在此录入上述图表的描述说明。</a:t>
            </a:r>
          </a:p>
        </p:txBody>
      </p:sp>
      <p:sp>
        <p:nvSpPr>
          <p:cNvPr id="23" name="文本框 6"/>
          <p:cNvSpPr txBox="1"/>
          <p:nvPr/>
        </p:nvSpPr>
        <p:spPr>
          <a:xfrm>
            <a:off x="2250231" y="4359944"/>
            <a:ext cx="907256" cy="300038"/>
          </a:xfrm>
          <a:prstGeom prst="rect">
            <a:avLst/>
          </a:prstGeom>
          <a:noFill/>
        </p:spPr>
        <p:txBody>
          <a:bodyPr wrap="none" lIns="68580" tIns="34290" rIns="68580" bIns="34290">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时间管理</a:t>
            </a:r>
          </a:p>
        </p:txBody>
      </p:sp>
      <p:grpSp>
        <p:nvGrpSpPr>
          <p:cNvPr id="24" name="组合 23"/>
          <p:cNvGrpSpPr>
            <a:grpSpLocks/>
          </p:cNvGrpSpPr>
          <p:nvPr/>
        </p:nvGrpSpPr>
        <p:grpSpPr bwMode="auto">
          <a:xfrm>
            <a:off x="1163191" y="2910953"/>
            <a:ext cx="1008459" cy="1009650"/>
            <a:chOff x="1854558" y="3854906"/>
            <a:chExt cx="1403797" cy="1403797"/>
          </a:xfrm>
        </p:grpSpPr>
        <p:sp>
          <p:nvSpPr>
            <p:cNvPr id="25" name="椭圆 24"/>
            <p:cNvSpPr/>
            <p:nvPr/>
          </p:nvSpPr>
          <p:spPr>
            <a:xfrm>
              <a:off x="1854558" y="3854906"/>
              <a:ext cx="1403797" cy="140379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grpSp>
          <p:nvGrpSpPr>
            <p:cNvPr id="26" name="组合 25"/>
            <p:cNvGrpSpPr/>
            <p:nvPr/>
          </p:nvGrpSpPr>
          <p:grpSpPr>
            <a:xfrm>
              <a:off x="2340694" y="4217787"/>
              <a:ext cx="392888" cy="661931"/>
              <a:chOff x="6982613" y="4660429"/>
              <a:chExt cx="292099" cy="492124"/>
            </a:xfrm>
            <a:solidFill>
              <a:schemeClr val="bg1">
                <a:lumMod val="95000"/>
              </a:schemeClr>
            </a:solidFill>
          </p:grpSpPr>
          <p:sp>
            <p:nvSpPr>
              <p:cNvPr id="27" name="Freeform 15"/>
              <p:cNvSpPr>
                <a:spLocks noEditPoints="1"/>
              </p:cNvSpPr>
              <p:nvPr/>
            </p:nvSpPr>
            <p:spPr bwMode="auto">
              <a:xfrm>
                <a:off x="6982613" y="4660429"/>
                <a:ext cx="292099" cy="492124"/>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headEnd/>
                <a:tailEnd/>
              </a:ln>
            </p:spPr>
            <p:txBody>
              <a:bodyPr/>
              <a:lstStyle/>
              <a:p>
                <a:pPr defTabSz="685749" fontAlgn="auto">
                  <a:spcBef>
                    <a:spcPts val="0"/>
                  </a:spcBef>
                  <a:spcAft>
                    <a:spcPts val="0"/>
                  </a:spcAft>
                  <a:defRPr/>
                </a:pPr>
                <a:endParaRPr lang="en-US" sz="1800" kern="0" dirty="0">
                  <a:solidFill>
                    <a:sysClr val="windowText" lastClr="000000"/>
                  </a:solidFill>
                  <a:latin typeface="微软雅黑" panose="020B0503020204020204" pitchFamily="34" charset="-122"/>
                  <a:ea typeface="微软雅黑" panose="020B0503020204020204" pitchFamily="34" charset="-122"/>
                </a:endParaRPr>
              </a:p>
            </p:txBody>
          </p:sp>
          <p:sp>
            <p:nvSpPr>
              <p:cNvPr id="28" name="Freeform 16"/>
              <p:cNvSpPr>
                <a:spLocks noEditPoints="1"/>
              </p:cNvSpPr>
              <p:nvPr/>
            </p:nvSpPr>
            <p:spPr bwMode="auto">
              <a:xfrm>
                <a:off x="7006425" y="4706468"/>
                <a:ext cx="244476" cy="40005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headEnd/>
                <a:tailEnd/>
              </a:ln>
            </p:spPr>
            <p:txBody>
              <a:bodyPr/>
              <a:lstStyle/>
              <a:p>
                <a:pPr defTabSz="685749" fontAlgn="auto">
                  <a:spcBef>
                    <a:spcPts val="0"/>
                  </a:spcBef>
                  <a:spcAft>
                    <a:spcPts val="0"/>
                  </a:spcAft>
                  <a:defRPr/>
                </a:pPr>
                <a:endParaRPr lang="en-US" sz="1800" kern="0" dirty="0">
                  <a:solidFill>
                    <a:sysClr val="windowText" lastClr="000000"/>
                  </a:solidFill>
                  <a:latin typeface="微软雅黑" panose="020B0503020204020204" pitchFamily="34" charset="-122"/>
                  <a:ea typeface="微软雅黑" panose="020B0503020204020204" pitchFamily="34" charset="-122"/>
                </a:endParaRPr>
              </a:p>
            </p:txBody>
          </p:sp>
          <p:sp>
            <p:nvSpPr>
              <p:cNvPr id="29" name="Freeform 17"/>
              <p:cNvSpPr>
                <a:spLocks/>
              </p:cNvSpPr>
              <p:nvPr/>
            </p:nvSpPr>
            <p:spPr bwMode="auto">
              <a:xfrm>
                <a:off x="7046112" y="4827118"/>
                <a:ext cx="165100" cy="279400"/>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headEnd/>
                <a:tailEnd/>
              </a:ln>
            </p:spPr>
            <p:txBody>
              <a:bodyPr/>
              <a:lstStyle/>
              <a:p>
                <a:pPr defTabSz="685749" fontAlgn="auto">
                  <a:spcBef>
                    <a:spcPts val="0"/>
                  </a:spcBef>
                  <a:spcAft>
                    <a:spcPts val="0"/>
                  </a:spcAft>
                  <a:defRPr/>
                </a:pPr>
                <a:endParaRPr lang="en-US" sz="1800" kern="0" dirty="0">
                  <a:solidFill>
                    <a:sysClr val="windowText" lastClr="000000"/>
                  </a:solidFill>
                  <a:latin typeface="微软雅黑" panose="020B0503020204020204" pitchFamily="34" charset="-122"/>
                  <a:ea typeface="微软雅黑" panose="020B0503020204020204" pitchFamily="34" charset="-122"/>
                </a:endParaRPr>
              </a:p>
            </p:txBody>
          </p:sp>
        </p:grpSp>
      </p:grpSp>
      <p:sp>
        <p:nvSpPr>
          <p:cNvPr id="30" name="文本框 13"/>
          <p:cNvSpPr txBox="1"/>
          <p:nvPr/>
        </p:nvSpPr>
        <p:spPr>
          <a:xfrm>
            <a:off x="4927947" y="3652713"/>
            <a:ext cx="2149078" cy="528638"/>
          </a:xfrm>
          <a:prstGeom prst="rect">
            <a:avLst/>
          </a:prstGeom>
        </p:spPr>
        <p:txBody>
          <a:bodyPr lIns="68580" tIns="34290" rIns="68580" bIns="3429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685749" fontAlgn="auto">
              <a:lnSpc>
                <a:spcPct val="120000"/>
              </a:lnSpc>
              <a:spcBef>
                <a:spcPct val="0"/>
              </a:spcBef>
              <a:spcAft>
                <a:spcPts val="0"/>
              </a:spcAft>
              <a:defRPr/>
            </a:pPr>
            <a:r>
              <a:rPr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在此录入上述图表的描述说明，在此录入上述图表的描述说明，在此录入上述图表的描述说明。</a:t>
            </a:r>
          </a:p>
        </p:txBody>
      </p:sp>
      <p:sp>
        <p:nvSpPr>
          <p:cNvPr id="31" name="文本框 14"/>
          <p:cNvSpPr txBox="1"/>
          <p:nvPr/>
        </p:nvSpPr>
        <p:spPr>
          <a:xfrm>
            <a:off x="6095950" y="4359944"/>
            <a:ext cx="907256" cy="300038"/>
          </a:xfrm>
          <a:prstGeom prst="rect">
            <a:avLst/>
          </a:prstGeom>
          <a:noFill/>
        </p:spPr>
        <p:txBody>
          <a:bodyPr wrap="none" lIns="68580" tIns="34290" rIns="68580" bIns="34290">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得失管理</a:t>
            </a:r>
          </a:p>
        </p:txBody>
      </p:sp>
      <p:sp>
        <p:nvSpPr>
          <p:cNvPr id="32" name="文本框 15"/>
          <p:cNvSpPr txBox="1"/>
          <p:nvPr/>
        </p:nvSpPr>
        <p:spPr>
          <a:xfrm>
            <a:off x="2254993" y="1413147"/>
            <a:ext cx="2157413" cy="756047"/>
          </a:xfrm>
          <a:prstGeom prst="rect">
            <a:avLst/>
          </a:prstGeom>
        </p:spPr>
        <p:txBody>
          <a:bodyPr lIns="68580" tIns="34290" rIns="68580" bIns="3429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685749" fontAlgn="auto">
              <a:lnSpc>
                <a:spcPct val="120000"/>
              </a:lnSpc>
              <a:spcBef>
                <a:spcPct val="0"/>
              </a:spcBef>
              <a:spcAft>
                <a:spcPts val="0"/>
              </a:spcAft>
              <a:defRPr/>
            </a:pPr>
            <a:r>
              <a:rPr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在此录入上述图表的描述说明，在此录入上述图表的描述说明，在此录入上述图表的描述说明。</a:t>
            </a:r>
          </a:p>
        </p:txBody>
      </p:sp>
      <p:sp>
        <p:nvSpPr>
          <p:cNvPr id="33" name="文本框 16"/>
          <p:cNvSpPr txBox="1"/>
          <p:nvPr/>
        </p:nvSpPr>
        <p:spPr>
          <a:xfrm>
            <a:off x="2259756" y="1055959"/>
            <a:ext cx="907256" cy="301229"/>
          </a:xfrm>
          <a:prstGeom prst="rect">
            <a:avLst/>
          </a:prstGeom>
          <a:noFill/>
        </p:spPr>
        <p:txBody>
          <a:bodyPr wrap="none" lIns="68580" tIns="34290" rIns="68580" bIns="34290">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团队管理</a:t>
            </a:r>
          </a:p>
        </p:txBody>
      </p:sp>
      <p:sp>
        <p:nvSpPr>
          <p:cNvPr id="34" name="文本框 17"/>
          <p:cNvSpPr txBox="1"/>
          <p:nvPr/>
        </p:nvSpPr>
        <p:spPr>
          <a:xfrm>
            <a:off x="4927947" y="1413147"/>
            <a:ext cx="2149078" cy="872729"/>
          </a:xfrm>
          <a:prstGeom prst="rect">
            <a:avLst/>
          </a:prstGeom>
        </p:spPr>
        <p:txBody>
          <a:bodyPr lIns="68580" tIns="34290" rIns="68580" bIns="3429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685749" fontAlgn="auto">
              <a:lnSpc>
                <a:spcPct val="120000"/>
              </a:lnSpc>
              <a:spcBef>
                <a:spcPts val="0"/>
              </a:spcBef>
              <a:spcAft>
                <a:spcPts val="0"/>
              </a:spcAft>
              <a:defRPr/>
            </a:pPr>
            <a:r>
              <a:rPr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在此录入上述图表的描述说明，在此录入上述图表的描述说明，在此录入上述图表的描述说明。</a:t>
            </a:r>
          </a:p>
          <a:p>
            <a:pPr defTabSz="685749" fontAlgn="auto">
              <a:lnSpc>
                <a:spcPct val="120000"/>
              </a:lnSpc>
              <a:spcBef>
                <a:spcPts val="0"/>
              </a:spcBef>
              <a:spcAft>
                <a:spcPts val="0"/>
              </a:spcAft>
              <a:defRPr/>
            </a:pPr>
            <a:endParaRPr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文本框 18"/>
          <p:cNvSpPr txBox="1"/>
          <p:nvPr/>
        </p:nvSpPr>
        <p:spPr>
          <a:xfrm>
            <a:off x="6105475" y="1055959"/>
            <a:ext cx="907256" cy="301229"/>
          </a:xfrm>
          <a:prstGeom prst="rect">
            <a:avLst/>
          </a:prstGeom>
          <a:noFill/>
        </p:spPr>
        <p:txBody>
          <a:bodyPr wrap="none" lIns="68580" tIns="34290" rIns="68580" bIns="34290">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项目管理</a:t>
            </a:r>
          </a:p>
        </p:txBody>
      </p:sp>
      <p:grpSp>
        <p:nvGrpSpPr>
          <p:cNvPr id="36" name="组合 35"/>
          <p:cNvGrpSpPr>
            <a:grpSpLocks/>
          </p:cNvGrpSpPr>
          <p:nvPr/>
        </p:nvGrpSpPr>
        <p:grpSpPr bwMode="auto">
          <a:xfrm>
            <a:off x="7162750" y="2910953"/>
            <a:ext cx="1009650" cy="1009650"/>
            <a:chOff x="8886420" y="3854906"/>
            <a:chExt cx="1403797" cy="1403797"/>
          </a:xfrm>
        </p:grpSpPr>
        <p:sp>
          <p:nvSpPr>
            <p:cNvPr id="37" name="椭圆 36"/>
            <p:cNvSpPr/>
            <p:nvPr/>
          </p:nvSpPr>
          <p:spPr>
            <a:xfrm>
              <a:off x="8886420" y="3854906"/>
              <a:ext cx="1403797" cy="140379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38" name="Freeform 12"/>
            <p:cNvSpPr>
              <a:spLocks noEditPoints="1"/>
            </p:cNvSpPr>
            <p:nvPr/>
          </p:nvSpPr>
          <p:spPr bwMode="auto">
            <a:xfrm>
              <a:off x="9366492" y="4217444"/>
              <a:ext cx="471796" cy="667134"/>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lumMod val="95000"/>
              </a:schemeClr>
            </a:solidFill>
            <a:ln w="9525">
              <a:noFill/>
              <a:round/>
              <a:headEnd/>
              <a:tailEnd/>
            </a:ln>
          </p:spPr>
          <p:txBody>
            <a:bodyPr/>
            <a:lstStyle/>
            <a:p>
              <a:pPr defTabSz="685749" fontAlgn="auto">
                <a:spcBef>
                  <a:spcPts val="0"/>
                </a:spcBef>
                <a:spcAft>
                  <a:spcPts val="0"/>
                </a:spcAft>
                <a:defRPr/>
              </a:pPr>
              <a:endParaRPr lang="en-US" sz="18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39" name="组合 38"/>
          <p:cNvGrpSpPr>
            <a:grpSpLocks/>
          </p:cNvGrpSpPr>
          <p:nvPr/>
        </p:nvGrpSpPr>
        <p:grpSpPr bwMode="auto">
          <a:xfrm>
            <a:off x="1163191" y="1784622"/>
            <a:ext cx="1008459" cy="1008460"/>
            <a:chOff x="1854558" y="1736117"/>
            <a:chExt cx="1403797" cy="1403797"/>
          </a:xfrm>
        </p:grpSpPr>
        <p:sp>
          <p:nvSpPr>
            <p:cNvPr id="40" name="椭圆 39"/>
            <p:cNvSpPr/>
            <p:nvPr/>
          </p:nvSpPr>
          <p:spPr>
            <a:xfrm>
              <a:off x="1854558" y="1736117"/>
              <a:ext cx="1403797" cy="140379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grpSp>
          <p:nvGrpSpPr>
            <p:cNvPr id="41" name="组合 24"/>
            <p:cNvGrpSpPr>
              <a:grpSpLocks/>
            </p:cNvGrpSpPr>
            <p:nvPr/>
          </p:nvGrpSpPr>
          <p:grpSpPr bwMode="auto">
            <a:xfrm>
              <a:off x="2137516" y="2060331"/>
              <a:ext cx="799244" cy="731504"/>
              <a:chOff x="2158354" y="2417495"/>
              <a:chExt cx="550987" cy="504288"/>
            </a:xfrm>
          </p:grpSpPr>
          <p:sp>
            <p:nvSpPr>
              <p:cNvPr id="42" name="Freeform 26"/>
              <p:cNvSpPr>
                <a:spLocks noEditPoints="1"/>
              </p:cNvSpPr>
              <p:nvPr/>
            </p:nvSpPr>
            <p:spPr bwMode="auto">
              <a:xfrm>
                <a:off x="2158666" y="2417930"/>
                <a:ext cx="357625" cy="358767"/>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lumMod val="95000"/>
                </a:schemeClr>
              </a:solidFill>
              <a:ln w="9525">
                <a:noFill/>
                <a:round/>
                <a:headEnd/>
                <a:tailEnd/>
              </a:ln>
            </p:spPr>
            <p:txBody>
              <a:bodyPr/>
              <a:lstStyle/>
              <a:p>
                <a:pPr defTabSz="685749" fontAlgn="auto">
                  <a:spcBef>
                    <a:spcPts val="0"/>
                  </a:spcBef>
                  <a:spcAft>
                    <a:spcPts val="0"/>
                  </a:spcAft>
                  <a:defRPr/>
                </a:pPr>
                <a:endParaRPr lang="da-DK" sz="1800" kern="0" dirty="0">
                  <a:solidFill>
                    <a:sysClr val="windowText" lastClr="000000"/>
                  </a:solidFill>
                  <a:latin typeface="微软雅黑" panose="020B0503020204020204" pitchFamily="34" charset="-122"/>
                  <a:ea typeface="微软雅黑" panose="020B0503020204020204" pitchFamily="34" charset="-122"/>
                </a:endParaRPr>
              </a:p>
            </p:txBody>
          </p:sp>
          <p:sp>
            <p:nvSpPr>
              <p:cNvPr id="43" name="Freeform 27"/>
              <p:cNvSpPr>
                <a:spLocks noEditPoints="1"/>
              </p:cNvSpPr>
              <p:nvPr/>
            </p:nvSpPr>
            <p:spPr bwMode="auto">
              <a:xfrm>
                <a:off x="2454593" y="2665868"/>
                <a:ext cx="254793" cy="255936"/>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lumMod val="95000"/>
                </a:schemeClr>
              </a:solidFill>
              <a:ln w="9525">
                <a:noFill/>
                <a:round/>
                <a:headEnd/>
                <a:tailEnd/>
              </a:ln>
            </p:spPr>
            <p:txBody>
              <a:bodyPr/>
              <a:lstStyle/>
              <a:p>
                <a:pPr defTabSz="685749" fontAlgn="auto">
                  <a:spcBef>
                    <a:spcPts val="0"/>
                  </a:spcBef>
                  <a:spcAft>
                    <a:spcPts val="0"/>
                  </a:spcAft>
                  <a:defRPr/>
                </a:pPr>
                <a:endParaRPr lang="da-DK" sz="18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44" name="组合 43"/>
          <p:cNvGrpSpPr>
            <a:grpSpLocks/>
          </p:cNvGrpSpPr>
          <p:nvPr/>
        </p:nvGrpSpPr>
        <p:grpSpPr bwMode="auto">
          <a:xfrm>
            <a:off x="7162750" y="1784622"/>
            <a:ext cx="1009650" cy="1008460"/>
            <a:chOff x="8886420" y="1736117"/>
            <a:chExt cx="1403797" cy="1403797"/>
          </a:xfrm>
        </p:grpSpPr>
        <p:sp>
          <p:nvSpPr>
            <p:cNvPr id="45" name="椭圆 44"/>
            <p:cNvSpPr/>
            <p:nvPr/>
          </p:nvSpPr>
          <p:spPr>
            <a:xfrm>
              <a:off x="8886420" y="1736117"/>
              <a:ext cx="1403797" cy="140379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46" name="Freeform 41"/>
            <p:cNvSpPr>
              <a:spLocks noEditPoints="1"/>
            </p:cNvSpPr>
            <p:nvPr/>
          </p:nvSpPr>
          <p:spPr bwMode="auto">
            <a:xfrm>
              <a:off x="9250613" y="2120628"/>
              <a:ext cx="662168" cy="532018"/>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lumMod val="95000"/>
              </a:schemeClr>
            </a:solidFill>
            <a:ln w="9525">
              <a:noFill/>
              <a:round/>
              <a:headEnd/>
              <a:tailEnd/>
            </a:ln>
          </p:spPr>
          <p:txBody>
            <a:bodyPr/>
            <a:lstStyle/>
            <a:p>
              <a:pPr defTabSz="685749" fontAlgn="auto">
                <a:spcBef>
                  <a:spcPts val="0"/>
                </a:spcBef>
                <a:spcAft>
                  <a:spcPts val="0"/>
                </a:spcAft>
                <a:defRPr/>
              </a:pPr>
              <a:endParaRPr lang="en-US" sz="18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7" name="矩形 47"/>
          <p:cNvSpPr>
            <a:spLocks noChangeArrowheads="1"/>
          </p:cNvSpPr>
          <p:nvPr/>
        </p:nvSpPr>
        <p:spPr bwMode="auto">
          <a:xfrm>
            <a:off x="2690762" y="2524000"/>
            <a:ext cx="3943350" cy="864462"/>
          </a:xfrm>
          <a:prstGeom prst="rect">
            <a:avLst/>
          </a:prstGeom>
          <a:noFill/>
          <a:ln>
            <a:noFill/>
          </a:ln>
          <a:extLst/>
        </p:spPr>
        <p:txBody>
          <a:bodyPr lIns="51430" tIns="25715" rIns="51430" bIns="2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49"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工作完成情况</a:t>
            </a:r>
            <a:endParaRPr lang="zh-CN" altLang="en-US" sz="2000" dirty="0">
              <a:solidFill>
                <a:srgbClr val="FF0000"/>
              </a:solidFill>
              <a:latin typeface="+mn-ea"/>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4000">
        <p14:gallery dir="l"/>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750" fill="hold"/>
                                        <p:tgtEl>
                                          <p:spTgt spid="39"/>
                                        </p:tgtEl>
                                        <p:attrNameLst>
                                          <p:attrName>ppt_w</p:attrName>
                                        </p:attrNameLst>
                                      </p:cBhvr>
                                      <p:tavLst>
                                        <p:tav tm="0">
                                          <p:val>
                                            <p:fltVal val="0"/>
                                          </p:val>
                                        </p:tav>
                                        <p:tav tm="100000">
                                          <p:val>
                                            <p:strVal val="#ppt_w"/>
                                          </p:val>
                                        </p:tav>
                                      </p:tavLst>
                                    </p:anim>
                                    <p:anim calcmode="lin" valueType="num">
                                      <p:cBhvr>
                                        <p:cTn id="12" dur="750" fill="hold"/>
                                        <p:tgtEl>
                                          <p:spTgt spid="39"/>
                                        </p:tgtEl>
                                        <p:attrNameLst>
                                          <p:attrName>ppt_h</p:attrName>
                                        </p:attrNameLst>
                                      </p:cBhvr>
                                      <p:tavLst>
                                        <p:tav tm="0">
                                          <p:val>
                                            <p:fltVal val="0"/>
                                          </p:val>
                                        </p:tav>
                                        <p:tav tm="100000">
                                          <p:val>
                                            <p:strVal val="#ppt_h"/>
                                          </p:val>
                                        </p:tav>
                                      </p:tavLst>
                                    </p:anim>
                                    <p:anim calcmode="lin" valueType="num">
                                      <p:cBhvr>
                                        <p:cTn id="13" dur="750" fill="hold"/>
                                        <p:tgtEl>
                                          <p:spTgt spid="39"/>
                                        </p:tgtEl>
                                        <p:attrNameLst>
                                          <p:attrName>style.rotation</p:attrName>
                                        </p:attrNameLst>
                                      </p:cBhvr>
                                      <p:tavLst>
                                        <p:tav tm="0">
                                          <p:val>
                                            <p:fltVal val="90"/>
                                          </p:val>
                                        </p:tav>
                                        <p:tav tm="100000">
                                          <p:val>
                                            <p:fltVal val="0"/>
                                          </p:val>
                                        </p:tav>
                                      </p:tavLst>
                                    </p:anim>
                                    <p:animEffect transition="in" filter="fade">
                                      <p:cBhvr>
                                        <p:cTn id="14" dur="750"/>
                                        <p:tgtEl>
                                          <p:spTgt spid="39"/>
                                        </p:tgtEl>
                                      </p:cBhvr>
                                    </p:animEffect>
                                  </p:childTnLst>
                                </p:cTn>
                              </p:par>
                              <p:par>
                                <p:cTn id="15" presetID="3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750" fill="hold"/>
                                        <p:tgtEl>
                                          <p:spTgt spid="24"/>
                                        </p:tgtEl>
                                        <p:attrNameLst>
                                          <p:attrName>ppt_w</p:attrName>
                                        </p:attrNameLst>
                                      </p:cBhvr>
                                      <p:tavLst>
                                        <p:tav tm="0">
                                          <p:val>
                                            <p:fltVal val="0"/>
                                          </p:val>
                                        </p:tav>
                                        <p:tav tm="100000">
                                          <p:val>
                                            <p:strVal val="#ppt_w"/>
                                          </p:val>
                                        </p:tav>
                                      </p:tavLst>
                                    </p:anim>
                                    <p:anim calcmode="lin" valueType="num">
                                      <p:cBhvr>
                                        <p:cTn id="18" dur="750" fill="hold"/>
                                        <p:tgtEl>
                                          <p:spTgt spid="24"/>
                                        </p:tgtEl>
                                        <p:attrNameLst>
                                          <p:attrName>ppt_h</p:attrName>
                                        </p:attrNameLst>
                                      </p:cBhvr>
                                      <p:tavLst>
                                        <p:tav tm="0">
                                          <p:val>
                                            <p:fltVal val="0"/>
                                          </p:val>
                                        </p:tav>
                                        <p:tav tm="100000">
                                          <p:val>
                                            <p:strVal val="#ppt_h"/>
                                          </p:val>
                                        </p:tav>
                                      </p:tavLst>
                                    </p:anim>
                                    <p:anim calcmode="lin" valueType="num">
                                      <p:cBhvr>
                                        <p:cTn id="19" dur="750" fill="hold"/>
                                        <p:tgtEl>
                                          <p:spTgt spid="24"/>
                                        </p:tgtEl>
                                        <p:attrNameLst>
                                          <p:attrName>style.rotation</p:attrName>
                                        </p:attrNameLst>
                                      </p:cBhvr>
                                      <p:tavLst>
                                        <p:tav tm="0">
                                          <p:val>
                                            <p:fltVal val="90"/>
                                          </p:val>
                                        </p:tav>
                                        <p:tav tm="100000">
                                          <p:val>
                                            <p:fltVal val="0"/>
                                          </p:val>
                                        </p:tav>
                                      </p:tavLst>
                                    </p:anim>
                                    <p:animEffect transition="in" filter="fade">
                                      <p:cBhvr>
                                        <p:cTn id="20" dur="750"/>
                                        <p:tgtEl>
                                          <p:spTgt spid="24"/>
                                        </p:tgtEl>
                                      </p:cBhvr>
                                    </p:animEffect>
                                  </p:childTnLst>
                                </p:cTn>
                              </p:par>
                              <p:par>
                                <p:cTn id="21" presetID="31"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p:cTn id="23" dur="750" fill="hold"/>
                                        <p:tgtEl>
                                          <p:spTgt spid="44"/>
                                        </p:tgtEl>
                                        <p:attrNameLst>
                                          <p:attrName>ppt_w</p:attrName>
                                        </p:attrNameLst>
                                      </p:cBhvr>
                                      <p:tavLst>
                                        <p:tav tm="0">
                                          <p:val>
                                            <p:fltVal val="0"/>
                                          </p:val>
                                        </p:tav>
                                        <p:tav tm="100000">
                                          <p:val>
                                            <p:strVal val="#ppt_w"/>
                                          </p:val>
                                        </p:tav>
                                      </p:tavLst>
                                    </p:anim>
                                    <p:anim calcmode="lin" valueType="num">
                                      <p:cBhvr>
                                        <p:cTn id="24" dur="750" fill="hold"/>
                                        <p:tgtEl>
                                          <p:spTgt spid="44"/>
                                        </p:tgtEl>
                                        <p:attrNameLst>
                                          <p:attrName>ppt_h</p:attrName>
                                        </p:attrNameLst>
                                      </p:cBhvr>
                                      <p:tavLst>
                                        <p:tav tm="0">
                                          <p:val>
                                            <p:fltVal val="0"/>
                                          </p:val>
                                        </p:tav>
                                        <p:tav tm="100000">
                                          <p:val>
                                            <p:strVal val="#ppt_h"/>
                                          </p:val>
                                        </p:tav>
                                      </p:tavLst>
                                    </p:anim>
                                    <p:anim calcmode="lin" valueType="num">
                                      <p:cBhvr>
                                        <p:cTn id="25" dur="750" fill="hold"/>
                                        <p:tgtEl>
                                          <p:spTgt spid="44"/>
                                        </p:tgtEl>
                                        <p:attrNameLst>
                                          <p:attrName>style.rotation</p:attrName>
                                        </p:attrNameLst>
                                      </p:cBhvr>
                                      <p:tavLst>
                                        <p:tav tm="0">
                                          <p:val>
                                            <p:fltVal val="90"/>
                                          </p:val>
                                        </p:tav>
                                        <p:tav tm="100000">
                                          <p:val>
                                            <p:fltVal val="0"/>
                                          </p:val>
                                        </p:tav>
                                      </p:tavLst>
                                    </p:anim>
                                    <p:animEffect transition="in" filter="fade">
                                      <p:cBhvr>
                                        <p:cTn id="26" dur="750"/>
                                        <p:tgtEl>
                                          <p:spTgt spid="44"/>
                                        </p:tgtEl>
                                      </p:cBhvr>
                                    </p:animEffect>
                                  </p:childTnLst>
                                </p:cTn>
                              </p:par>
                              <p:par>
                                <p:cTn id="27" presetID="31"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p:cTn id="29" dur="750" fill="hold"/>
                                        <p:tgtEl>
                                          <p:spTgt spid="36"/>
                                        </p:tgtEl>
                                        <p:attrNameLst>
                                          <p:attrName>ppt_w</p:attrName>
                                        </p:attrNameLst>
                                      </p:cBhvr>
                                      <p:tavLst>
                                        <p:tav tm="0">
                                          <p:val>
                                            <p:fltVal val="0"/>
                                          </p:val>
                                        </p:tav>
                                        <p:tav tm="100000">
                                          <p:val>
                                            <p:strVal val="#ppt_w"/>
                                          </p:val>
                                        </p:tav>
                                      </p:tavLst>
                                    </p:anim>
                                    <p:anim calcmode="lin" valueType="num">
                                      <p:cBhvr>
                                        <p:cTn id="30" dur="750" fill="hold"/>
                                        <p:tgtEl>
                                          <p:spTgt spid="36"/>
                                        </p:tgtEl>
                                        <p:attrNameLst>
                                          <p:attrName>ppt_h</p:attrName>
                                        </p:attrNameLst>
                                      </p:cBhvr>
                                      <p:tavLst>
                                        <p:tav tm="0">
                                          <p:val>
                                            <p:fltVal val="0"/>
                                          </p:val>
                                        </p:tav>
                                        <p:tav tm="100000">
                                          <p:val>
                                            <p:strVal val="#ppt_h"/>
                                          </p:val>
                                        </p:tav>
                                      </p:tavLst>
                                    </p:anim>
                                    <p:anim calcmode="lin" valueType="num">
                                      <p:cBhvr>
                                        <p:cTn id="31" dur="750" fill="hold"/>
                                        <p:tgtEl>
                                          <p:spTgt spid="36"/>
                                        </p:tgtEl>
                                        <p:attrNameLst>
                                          <p:attrName>style.rotation</p:attrName>
                                        </p:attrNameLst>
                                      </p:cBhvr>
                                      <p:tavLst>
                                        <p:tav tm="0">
                                          <p:val>
                                            <p:fltVal val="90"/>
                                          </p:val>
                                        </p:tav>
                                        <p:tav tm="100000">
                                          <p:val>
                                            <p:fltVal val="0"/>
                                          </p:val>
                                        </p:tav>
                                      </p:tavLst>
                                    </p:anim>
                                    <p:animEffect transition="in" filter="fade">
                                      <p:cBhvr>
                                        <p:cTn id="32" dur="750"/>
                                        <p:tgtEl>
                                          <p:spTgt spid="36"/>
                                        </p:tgtEl>
                                      </p:cBhvr>
                                    </p:animEffect>
                                  </p:childTnLst>
                                </p:cTn>
                              </p:par>
                            </p:childTnLst>
                          </p:cTn>
                        </p:par>
                        <p:par>
                          <p:cTn id="33" fill="hold">
                            <p:stCondLst>
                              <p:cond delay="1250"/>
                            </p:stCondLst>
                            <p:childTnLst>
                              <p:par>
                                <p:cTn id="34" presetID="22" presetClass="entr" presetSubtype="4"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par>
                                <p:cTn id="37" presetID="22" presetClass="entr" presetSubtype="1"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par>
                                <p:cTn id="40" presetID="22" presetClass="entr" presetSubtype="4"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par>
                                <p:cTn id="43" presetID="22" presetClass="entr" presetSubtype="1"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up)">
                                      <p:cBhvr>
                                        <p:cTn id="45" dur="500"/>
                                        <p:tgtEl>
                                          <p:spTgt spid="21"/>
                                        </p:tgtEl>
                                      </p:cBhvr>
                                    </p:animEffect>
                                  </p:childTnLst>
                                </p:cTn>
                              </p:par>
                            </p:childTnLst>
                          </p:cTn>
                        </p:par>
                        <p:par>
                          <p:cTn id="46" fill="hold">
                            <p:stCondLst>
                              <p:cond delay="175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childTnLst>
                          </p:cTn>
                        </p:par>
                        <p:par>
                          <p:cTn id="71" fill="hold">
                            <p:stCondLst>
                              <p:cond delay="2250"/>
                            </p:stCondLst>
                            <p:childTnLst>
                              <p:par>
                                <p:cTn id="72" presetID="16" presetClass="entr" presetSubtype="37" fill="hold" grpId="0" nodeType="after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barn(outVertical)">
                                      <p:cBhvr>
                                        <p:cTn id="7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0" grpId="0"/>
      <p:bldP spid="31" grpId="0"/>
      <p:bldP spid="32" grpId="0"/>
      <p:bldP spid="33" grpId="0"/>
      <p:bldP spid="34" grpId="0"/>
      <p:bldP spid="35" grpId="0"/>
      <p:bldP spid="47" grpId="0"/>
      <p:bldP spid="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519504" y="3081759"/>
            <a:ext cx="4699134" cy="100549"/>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p>
        </p:txBody>
      </p:sp>
      <p:sp>
        <p:nvSpPr>
          <p:cNvPr id="8" name="矩形 7"/>
          <p:cNvSpPr/>
          <p:nvPr/>
        </p:nvSpPr>
        <p:spPr>
          <a:xfrm>
            <a:off x="2087401" y="1307024"/>
            <a:ext cx="4699134" cy="100549"/>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p>
        </p:txBody>
      </p:sp>
      <p:sp>
        <p:nvSpPr>
          <p:cNvPr id="9" name="椭圆 64"/>
          <p:cNvSpPr>
            <a:spLocks noChangeArrowheads="1"/>
          </p:cNvSpPr>
          <p:nvPr/>
        </p:nvSpPr>
        <p:spPr bwMode="auto">
          <a:xfrm>
            <a:off x="953128" y="1059582"/>
            <a:ext cx="1244209" cy="1243536"/>
          </a:xfrm>
          <a:prstGeom prst="ellipse">
            <a:avLst/>
          </a:prstGeom>
          <a:solidFill>
            <a:srgbClr val="C00000"/>
          </a:solidFill>
          <a:ln w="190500" cap="sq" cmpd="sng">
            <a:solidFill>
              <a:schemeClr val="bg1">
                <a:lumMod val="65000"/>
              </a:schemeClr>
            </a:solidFill>
            <a:round/>
            <a:headEnd/>
            <a:tailEnd/>
          </a:ln>
        </p:spPr>
        <p:txBody>
          <a:bodyPr lIns="68595" tIns="34297" rIns="68595" bIns="34297" anchor="ctr"/>
          <a:lstStyle/>
          <a:p>
            <a:pPr algn="ctr"/>
            <a:r>
              <a:rPr lang="zh-CN" altLang="en-US" sz="2100" b="1" dirty="0">
                <a:solidFill>
                  <a:schemeClr val="bg1"/>
                </a:solidFill>
                <a:latin typeface="微软雅黑" pitchFamily="34" charset="-122"/>
                <a:ea typeface="微软雅黑" pitchFamily="34" charset="-122"/>
                <a:sym typeface="宋体" panose="02010600030101010101" pitchFamily="2" charset="-122"/>
              </a:rPr>
              <a:t>添加文字</a:t>
            </a:r>
            <a:endParaRPr lang="zh-CN" altLang="zh-CN" sz="2100" b="1" dirty="0">
              <a:solidFill>
                <a:schemeClr val="bg1"/>
              </a:solidFill>
              <a:latin typeface="微软雅黑" pitchFamily="34" charset="-122"/>
              <a:ea typeface="微软雅黑" pitchFamily="34" charset="-122"/>
              <a:sym typeface="宋体" panose="02010600030101010101" pitchFamily="2" charset="-122"/>
            </a:endParaRPr>
          </a:p>
        </p:txBody>
      </p:sp>
      <p:sp>
        <p:nvSpPr>
          <p:cNvPr id="10" name="TextBox 9"/>
          <p:cNvSpPr txBox="1"/>
          <p:nvPr/>
        </p:nvSpPr>
        <p:spPr>
          <a:xfrm>
            <a:off x="2436039" y="1431856"/>
            <a:ext cx="4429069" cy="1509658"/>
          </a:xfrm>
          <a:prstGeom prst="rect">
            <a:avLst/>
          </a:prstGeom>
          <a:noFill/>
        </p:spPr>
        <p:txBody>
          <a:bodyPr wrap="square" lIns="68595" tIns="34297" rIns="68595" bIns="34297"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itchFamily="34" charset="-122"/>
              <a:ea typeface="微软雅黑" pitchFamily="34" charset="-122"/>
            </a:endParaRPr>
          </a:p>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a:t>
            </a:r>
            <a:r>
              <a:rPr lang="zh-CN" altLang="en-US" sz="1200" dirty="0" smtClean="0">
                <a:solidFill>
                  <a:sysClr val="windowText" lastClr="000000"/>
                </a:solidFill>
                <a:latin typeface="微软雅黑" pitchFamily="34" charset="-122"/>
                <a:ea typeface="微软雅黑" pitchFamily="34" charset="-122"/>
              </a:rPr>
              <a:t>后，</a:t>
            </a:r>
            <a:r>
              <a:rPr lang="zh-CN" altLang="en-US" sz="1200" dirty="0">
                <a:solidFill>
                  <a:sysClr val="windowText" lastClr="000000"/>
                </a:solidFill>
                <a:latin typeface="微软雅黑" pitchFamily="34" charset="-122"/>
                <a:ea typeface="微软雅黑" pitchFamily="34" charset="-122"/>
              </a:rPr>
              <a:t>在此框中选择粘贴，并选择只保留文字</a:t>
            </a:r>
            <a:r>
              <a:rPr lang="zh-CN" altLang="en-US" sz="1200" dirty="0" smtClean="0">
                <a:solidFill>
                  <a:sysClr val="windowText" lastClr="000000"/>
                </a:solidFill>
                <a:latin typeface="微软雅黑" pitchFamily="34" charset="-122"/>
                <a:ea typeface="微软雅黑" pitchFamily="34" charset="-122"/>
              </a:rPr>
              <a:t>。</a:t>
            </a:r>
            <a:endParaRPr lang="en-US" altLang="zh-CN" sz="1200" dirty="0">
              <a:solidFill>
                <a:sysClr val="windowText" lastClr="000000"/>
              </a:solidFill>
              <a:latin typeface="微软雅黑" pitchFamily="34" charset="-122"/>
              <a:ea typeface="微软雅黑" pitchFamily="34" charset="-122"/>
            </a:endParaRPr>
          </a:p>
        </p:txBody>
      </p:sp>
      <p:sp>
        <p:nvSpPr>
          <p:cNvPr id="11" name="椭圆 64"/>
          <p:cNvSpPr>
            <a:spLocks noChangeArrowheads="1"/>
          </p:cNvSpPr>
          <p:nvPr/>
        </p:nvSpPr>
        <p:spPr bwMode="auto">
          <a:xfrm>
            <a:off x="7056600" y="2622008"/>
            <a:ext cx="1244209" cy="1243536"/>
          </a:xfrm>
          <a:prstGeom prst="ellipse">
            <a:avLst/>
          </a:prstGeom>
          <a:solidFill>
            <a:srgbClr val="FF0000"/>
          </a:solidFill>
          <a:ln w="190500" cap="sq" cmpd="sng">
            <a:solidFill>
              <a:schemeClr val="bg1">
                <a:lumMod val="65000"/>
              </a:schemeClr>
            </a:solidFill>
            <a:round/>
            <a:headEnd/>
            <a:tailEnd/>
          </a:ln>
        </p:spPr>
        <p:txBody>
          <a:bodyPr lIns="68595" tIns="34297" rIns="68595" bIns="34297" anchor="ctr"/>
          <a:lstStyle/>
          <a:p>
            <a:pPr algn="ctr"/>
            <a:r>
              <a:rPr lang="zh-CN" altLang="en-US" sz="2100" b="1" dirty="0">
                <a:solidFill>
                  <a:schemeClr val="bg1"/>
                </a:solidFill>
                <a:latin typeface="微软雅黑" pitchFamily="34" charset="-122"/>
                <a:ea typeface="微软雅黑" pitchFamily="34" charset="-122"/>
                <a:sym typeface="宋体" panose="02010600030101010101" pitchFamily="2" charset="-122"/>
              </a:rPr>
              <a:t>添加文字</a:t>
            </a:r>
            <a:endParaRPr lang="zh-CN" altLang="zh-CN" sz="2100" b="1" dirty="0">
              <a:solidFill>
                <a:schemeClr val="bg1"/>
              </a:solidFill>
              <a:latin typeface="微软雅黑" pitchFamily="34" charset="-122"/>
              <a:ea typeface="微软雅黑" pitchFamily="34" charset="-122"/>
              <a:sym typeface="宋体" panose="02010600030101010101" pitchFamily="2" charset="-122"/>
            </a:endParaRPr>
          </a:p>
        </p:txBody>
      </p:sp>
      <p:sp>
        <p:nvSpPr>
          <p:cNvPr id="12" name="TextBox 11"/>
          <p:cNvSpPr txBox="1"/>
          <p:nvPr/>
        </p:nvSpPr>
        <p:spPr>
          <a:xfrm>
            <a:off x="2436039" y="3243778"/>
            <a:ext cx="4429069" cy="1509658"/>
          </a:xfrm>
          <a:prstGeom prst="rect">
            <a:avLst/>
          </a:prstGeom>
          <a:noFill/>
        </p:spPr>
        <p:txBody>
          <a:bodyPr wrap="square" lIns="68595" tIns="34297" rIns="68595" bIns="34297"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itchFamily="34" charset="-122"/>
              <a:ea typeface="微软雅黑" pitchFamily="34" charset="-122"/>
            </a:endParaRPr>
          </a:p>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r>
              <a:rPr lang="zh-CN" altLang="en-US" sz="1200" dirty="0" smtClean="0">
                <a:solidFill>
                  <a:sysClr val="windowText" lastClr="000000"/>
                </a:solidFill>
                <a:latin typeface="微软雅黑" pitchFamily="34" charset="-122"/>
                <a:ea typeface="微软雅黑" pitchFamily="34" charset="-122"/>
              </a:rPr>
              <a:t>。</a:t>
            </a:r>
            <a:endParaRPr lang="en-US" altLang="zh-CN" sz="1200" dirty="0">
              <a:solidFill>
                <a:sysClr val="windowText" lastClr="000000"/>
              </a:solidFill>
              <a:latin typeface="微软雅黑" pitchFamily="34" charset="-122"/>
              <a:ea typeface="微软雅黑" pitchFamily="34" charset="-122"/>
            </a:endParaRPr>
          </a:p>
        </p:txBody>
      </p:sp>
      <p:sp>
        <p:nvSpPr>
          <p:cNvPr id="13"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工作完成情况</a:t>
            </a:r>
            <a:endParaRPr lang="zh-CN" altLang="en-US" sz="2000" dirty="0">
              <a:solidFill>
                <a:srgbClr val="FF0000"/>
              </a:solidFill>
              <a:latin typeface="+mn-ea"/>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11000">
        <p14:gallery dir="l"/>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8" presetClass="emph" presetSubtype="0" fill="hold" grpId="1" nodeType="withEffect">
                                  <p:stCondLst>
                                    <p:cond delay="0"/>
                                  </p:stCondLst>
                                  <p:childTnLst>
                                    <p:animRot by="21600000">
                                      <p:cBhvr>
                                        <p:cTn id="14" dur="500" fill="hold"/>
                                        <p:tgtEl>
                                          <p:spTgt spid="9"/>
                                        </p:tgtEl>
                                        <p:attrNameLst>
                                          <p:attrName>r</p:attrName>
                                        </p:attrNameLst>
                                      </p:cBhvr>
                                    </p:animRo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500"/>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10"/>
                                        </p:tgtEl>
                                        <p:attrNameLst>
                                          <p:attrName>style.visibility</p:attrName>
                                        </p:attrNameLst>
                                      </p:cBhvr>
                                      <p:to>
                                        <p:strVal val="visible"/>
                                      </p:to>
                                    </p:set>
                                    <p:animEffect transition="in" filter="wipe(left)">
                                      <p:cBhvr>
                                        <p:cTn id="22" dur="100"/>
                                        <p:tgtEl>
                                          <p:spTgt spid="10"/>
                                        </p:tgtEl>
                                      </p:cBhvr>
                                    </p:animEffect>
                                  </p:childTnLst>
                                </p:cTn>
                              </p:par>
                              <p:par>
                                <p:cTn id="23" presetID="36" presetClass="emph" presetSubtype="0" fill="hold" grpId="1" nodeType="withEffect">
                                  <p:stCondLst>
                                    <p:cond delay="0"/>
                                  </p:stCondLst>
                                  <p:iterate type="lt">
                                    <p:tmPct val="30000"/>
                                  </p:iterate>
                                  <p:childTnLst>
                                    <p:animScale>
                                      <p:cBhvr>
                                        <p:cTn id="24" dur="50" autoRev="1" fill="hold">
                                          <p:stCondLst>
                                            <p:cond delay="0"/>
                                          </p:stCondLst>
                                        </p:cTn>
                                        <p:tgtEl>
                                          <p:spTgt spid="10"/>
                                        </p:tgtEl>
                                      </p:cBhvr>
                                      <p:to x="80000" y="100000"/>
                                    </p:animScale>
                                    <p:anim by="(#ppt_w*0.10)" calcmode="lin" valueType="num">
                                      <p:cBhvr>
                                        <p:cTn id="25" dur="50" autoRev="1" fill="hold">
                                          <p:stCondLst>
                                            <p:cond delay="0"/>
                                          </p:stCondLst>
                                        </p:cTn>
                                        <p:tgtEl>
                                          <p:spTgt spid="10"/>
                                        </p:tgtEl>
                                        <p:attrNameLst>
                                          <p:attrName>ppt_x</p:attrName>
                                        </p:attrNameLst>
                                      </p:cBhvr>
                                    </p:anim>
                                    <p:anim by="(-#ppt_w*0.10)" calcmode="lin" valueType="num">
                                      <p:cBhvr>
                                        <p:cTn id="26" dur="50" autoRev="1" fill="hold">
                                          <p:stCondLst>
                                            <p:cond delay="0"/>
                                          </p:stCondLst>
                                        </p:cTn>
                                        <p:tgtEl>
                                          <p:spTgt spid="10"/>
                                        </p:tgtEl>
                                        <p:attrNameLst>
                                          <p:attrName>ppt_y</p:attrName>
                                        </p:attrNameLst>
                                      </p:cBhvr>
                                    </p:anim>
                                    <p:animRot by="-480000">
                                      <p:cBhvr>
                                        <p:cTn id="27" dur="50" autoRev="1" fill="hold">
                                          <p:stCondLst>
                                            <p:cond delay="0"/>
                                          </p:stCondLst>
                                        </p:cTn>
                                        <p:tgtEl>
                                          <p:spTgt spid="10"/>
                                        </p:tgtEl>
                                        <p:attrNameLst>
                                          <p:attrName>r</p:attrName>
                                        </p:attrNameLst>
                                      </p:cBhvr>
                                    </p:animRot>
                                  </p:childTnLst>
                                </p:cTn>
                              </p:par>
                            </p:childTnLst>
                          </p:cTn>
                        </p:par>
                        <p:par>
                          <p:cTn id="28" fill="hold">
                            <p:stCondLst>
                              <p:cond delay="6250"/>
                            </p:stCondLst>
                            <p:childTnLst>
                              <p:par>
                                <p:cTn id="29" presetID="2" presetClass="entr" presetSubtype="2"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8" presetClass="emph" presetSubtype="0" fill="hold" grpId="1" nodeType="withEffect">
                                  <p:stCondLst>
                                    <p:cond delay="0"/>
                                  </p:stCondLst>
                                  <p:childTnLst>
                                    <p:animRot by="-21600000">
                                      <p:cBhvr>
                                        <p:cTn id="34" dur="500" fill="hold"/>
                                        <p:tgtEl>
                                          <p:spTgt spid="11"/>
                                        </p:tgtEl>
                                        <p:attrNameLst>
                                          <p:attrName>r</p:attrName>
                                        </p:attrNameLst>
                                      </p:cBhvr>
                                    </p:animRot>
                                  </p:childTnLst>
                                </p:cTn>
                              </p:par>
                            </p:childTnLst>
                          </p:cTn>
                        </p:par>
                        <p:par>
                          <p:cTn id="35" fill="hold">
                            <p:stCondLst>
                              <p:cond delay="6750"/>
                            </p:stCondLst>
                            <p:childTnLst>
                              <p:par>
                                <p:cTn id="36" presetID="22" presetClass="entr" presetSubtype="2"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right)">
                                      <p:cBhvr>
                                        <p:cTn id="38" dur="500"/>
                                        <p:tgtEl>
                                          <p:spTgt spid="7"/>
                                        </p:tgtEl>
                                      </p:cBhvr>
                                    </p:animEffect>
                                  </p:childTnLst>
                                </p:cTn>
                              </p:par>
                            </p:childTnLst>
                          </p:cTn>
                        </p:par>
                        <p:par>
                          <p:cTn id="39" fill="hold">
                            <p:stCondLst>
                              <p:cond delay="7250"/>
                            </p:stCondLst>
                            <p:childTnLst>
                              <p:par>
                                <p:cTn id="40" presetID="22" presetClass="entr" presetSubtype="8" fill="hold" grpId="0" nodeType="afterEffect">
                                  <p:stCondLst>
                                    <p:cond delay="0"/>
                                  </p:stCondLst>
                                  <p:iterate type="lt">
                                    <p:tmPct val="30000"/>
                                  </p:iterate>
                                  <p:childTnLst>
                                    <p:set>
                                      <p:cBhvr>
                                        <p:cTn id="41" dur="1" fill="hold">
                                          <p:stCondLst>
                                            <p:cond delay="0"/>
                                          </p:stCondLst>
                                        </p:cTn>
                                        <p:tgtEl>
                                          <p:spTgt spid="12"/>
                                        </p:tgtEl>
                                        <p:attrNameLst>
                                          <p:attrName>style.visibility</p:attrName>
                                        </p:attrNameLst>
                                      </p:cBhvr>
                                      <p:to>
                                        <p:strVal val="visible"/>
                                      </p:to>
                                    </p:set>
                                    <p:animEffect transition="in" filter="wipe(left)">
                                      <p:cBhvr>
                                        <p:cTn id="42" dur="100"/>
                                        <p:tgtEl>
                                          <p:spTgt spid="12"/>
                                        </p:tgtEl>
                                      </p:cBhvr>
                                    </p:animEffect>
                                  </p:childTnLst>
                                </p:cTn>
                              </p:par>
                              <p:par>
                                <p:cTn id="43" presetID="36" presetClass="emph" presetSubtype="0" fill="hold" grpId="1" nodeType="withEffect">
                                  <p:stCondLst>
                                    <p:cond delay="0"/>
                                  </p:stCondLst>
                                  <p:iterate type="lt">
                                    <p:tmPct val="30000"/>
                                  </p:iterate>
                                  <p:childTnLst>
                                    <p:animScale>
                                      <p:cBhvr>
                                        <p:cTn id="44" dur="50" autoRev="1" fill="hold">
                                          <p:stCondLst>
                                            <p:cond delay="0"/>
                                          </p:stCondLst>
                                        </p:cTn>
                                        <p:tgtEl>
                                          <p:spTgt spid="12"/>
                                        </p:tgtEl>
                                      </p:cBhvr>
                                      <p:to x="80000" y="100000"/>
                                    </p:animScale>
                                    <p:anim by="(#ppt_w*0.10)" calcmode="lin" valueType="num">
                                      <p:cBhvr>
                                        <p:cTn id="45" dur="50" autoRev="1" fill="hold">
                                          <p:stCondLst>
                                            <p:cond delay="0"/>
                                          </p:stCondLst>
                                        </p:cTn>
                                        <p:tgtEl>
                                          <p:spTgt spid="12"/>
                                        </p:tgtEl>
                                        <p:attrNameLst>
                                          <p:attrName>ppt_x</p:attrName>
                                        </p:attrNameLst>
                                      </p:cBhvr>
                                    </p:anim>
                                    <p:anim by="(-#ppt_w*0.10)" calcmode="lin" valueType="num">
                                      <p:cBhvr>
                                        <p:cTn id="46" dur="50" autoRev="1" fill="hold">
                                          <p:stCondLst>
                                            <p:cond delay="0"/>
                                          </p:stCondLst>
                                        </p:cTn>
                                        <p:tgtEl>
                                          <p:spTgt spid="12"/>
                                        </p:tgtEl>
                                        <p:attrNameLst>
                                          <p:attrName>ppt_y</p:attrName>
                                        </p:attrNameLst>
                                      </p:cBhvr>
                                    </p:anim>
                                    <p:animRot by="-480000">
                                      <p:cBhvr>
                                        <p:cTn id="47" dur="50" autoRev="1" fill="hold">
                                          <p:stCondLst>
                                            <p:cond delay="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9" grpId="1" animBg="1"/>
      <p:bldP spid="10" grpId="0"/>
      <p:bldP spid="10" grpId="1"/>
      <p:bldP spid="11" grpId="0" animBg="1"/>
      <p:bldP spid="11" grpId="1" animBg="1"/>
      <p:bldP spid="12" grpId="0"/>
      <p:bldP spid="12" grpId="1"/>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0" y="1130400"/>
            <a:ext cx="9144000" cy="381000"/>
            <a:chOff x="0" y="1243696"/>
            <a:chExt cx="9144000" cy="381000"/>
          </a:xfrm>
        </p:grpSpPr>
        <p:sp>
          <p:nvSpPr>
            <p:cNvPr id="23" name="Rectangle 12"/>
            <p:cNvSpPr/>
            <p:nvPr/>
          </p:nvSpPr>
          <p:spPr>
            <a:xfrm>
              <a:off x="0" y="1243696"/>
              <a:ext cx="9144000" cy="381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3"/>
            <p:cNvSpPr/>
            <p:nvPr/>
          </p:nvSpPr>
          <p:spPr>
            <a:xfrm>
              <a:off x="4610100" y="1243696"/>
              <a:ext cx="4533900" cy="381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p>
          </p:txBody>
        </p:sp>
      </p:grpSp>
      <p:cxnSp>
        <p:nvCxnSpPr>
          <p:cNvPr id="25" name="Straight Connector 5"/>
          <p:cNvCxnSpPr/>
          <p:nvPr/>
        </p:nvCxnSpPr>
        <p:spPr>
          <a:xfrm>
            <a:off x="4600575" y="1720950"/>
            <a:ext cx="0" cy="25908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0" y="4483199"/>
            <a:ext cx="9144000" cy="104775"/>
            <a:chOff x="0" y="4596495"/>
            <a:chExt cx="9144000" cy="104775"/>
          </a:xfrm>
        </p:grpSpPr>
        <p:sp>
          <p:nvSpPr>
            <p:cNvPr id="27" name="Rectangle 13"/>
            <p:cNvSpPr/>
            <p:nvPr/>
          </p:nvSpPr>
          <p:spPr>
            <a:xfrm>
              <a:off x="0" y="4596495"/>
              <a:ext cx="9144000" cy="1047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4"/>
            <p:cNvSpPr/>
            <p:nvPr/>
          </p:nvSpPr>
          <p:spPr>
            <a:xfrm>
              <a:off x="4610100" y="4596495"/>
              <a:ext cx="4533900" cy="1047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p>
          </p:txBody>
        </p:sp>
      </p:grpSp>
      <p:sp>
        <p:nvSpPr>
          <p:cNvPr id="29" name="Text Placeholder 5"/>
          <p:cNvSpPr txBox="1">
            <a:spLocks/>
          </p:cNvSpPr>
          <p:nvPr/>
        </p:nvSpPr>
        <p:spPr>
          <a:xfrm>
            <a:off x="4610100" y="1511400"/>
            <a:ext cx="4038600" cy="3024188"/>
          </a:xfrm>
          <a:prstGeom prst="rect">
            <a:avLst/>
          </a:prstGeom>
        </p:spPr>
        <p:txBody>
          <a:bodyPr>
            <a:normAutofit/>
          </a:bodyPr>
          <a:lstStyle>
            <a:lvl1pPr marL="300287" indent="-300287" algn="l" defTabSz="800009" rtl="0" eaLnBrk="0" fontAlgn="base" hangingPunct="0">
              <a:spcBef>
                <a:spcPct val="20000"/>
              </a:spcBef>
              <a:spcAft>
                <a:spcPct val="0"/>
              </a:spcAft>
              <a:buChar char="•"/>
              <a:defRPr sz="2800">
                <a:solidFill>
                  <a:schemeClr val="tx1"/>
                </a:solidFill>
                <a:latin typeface="+mn-lt"/>
                <a:ea typeface="+mn-ea"/>
                <a:cs typeface="+mn-cs"/>
              </a:defRPr>
            </a:lvl1pPr>
            <a:lvl2pPr marL="650432" indent="-250428" algn="l" defTabSz="800009" rtl="0" eaLnBrk="0" fontAlgn="base" hangingPunct="0">
              <a:spcBef>
                <a:spcPct val="20000"/>
              </a:spcBef>
              <a:spcAft>
                <a:spcPct val="0"/>
              </a:spcAft>
              <a:buChar char="–"/>
              <a:defRPr sz="2400">
                <a:solidFill>
                  <a:schemeClr val="tx1"/>
                </a:solidFill>
                <a:latin typeface="+mn-lt"/>
                <a:ea typeface="+mn-ea"/>
              </a:defRPr>
            </a:lvl2pPr>
            <a:lvl3pPr marL="999445" indent="-199436" algn="l" defTabSz="800009" rtl="0" eaLnBrk="0" fontAlgn="base" hangingPunct="0">
              <a:spcBef>
                <a:spcPct val="20000"/>
              </a:spcBef>
              <a:spcAft>
                <a:spcPct val="0"/>
              </a:spcAft>
              <a:buChar char="•"/>
              <a:defRPr sz="2100">
                <a:solidFill>
                  <a:schemeClr val="tx1"/>
                </a:solidFill>
                <a:latin typeface="+mn-lt"/>
                <a:ea typeface="+mn-ea"/>
              </a:defRPr>
            </a:lvl3pPr>
            <a:lvl4pPr marL="1400583" indent="-200569" algn="l" defTabSz="800009" rtl="0" eaLnBrk="0" fontAlgn="base" hangingPunct="0">
              <a:spcBef>
                <a:spcPct val="20000"/>
              </a:spcBef>
              <a:spcAft>
                <a:spcPct val="0"/>
              </a:spcAft>
              <a:buChar char="–"/>
              <a:defRPr sz="1700">
                <a:solidFill>
                  <a:schemeClr val="tx1"/>
                </a:solidFill>
                <a:latin typeface="+mn-lt"/>
                <a:ea typeface="+mn-ea"/>
              </a:defRPr>
            </a:lvl4pPr>
            <a:lvl5pPr marL="1799454" indent="-199436" algn="l" defTabSz="800009" rtl="0" eaLnBrk="0" fontAlgn="base" hangingPunct="0">
              <a:spcBef>
                <a:spcPct val="20000"/>
              </a:spcBef>
              <a:spcAft>
                <a:spcPct val="0"/>
              </a:spcAft>
              <a:buChar char="»"/>
              <a:defRPr sz="1700">
                <a:solidFill>
                  <a:schemeClr val="tx1"/>
                </a:solidFill>
                <a:latin typeface="+mn-lt"/>
                <a:ea typeface="+mn-ea"/>
              </a:defRPr>
            </a:lvl5pPr>
            <a:lvl6pPr marL="2125803" indent="-199436" algn="l" defTabSz="800009" rtl="0" eaLnBrk="0" fontAlgn="base" hangingPunct="0">
              <a:spcBef>
                <a:spcPct val="20000"/>
              </a:spcBef>
              <a:spcAft>
                <a:spcPct val="0"/>
              </a:spcAft>
              <a:buChar char="»"/>
              <a:defRPr sz="1700">
                <a:solidFill>
                  <a:schemeClr val="tx1"/>
                </a:solidFill>
                <a:latin typeface="+mn-lt"/>
                <a:ea typeface="+mn-ea"/>
              </a:defRPr>
            </a:lvl6pPr>
            <a:lvl7pPr marL="2452153" indent="-199436" algn="l" defTabSz="800009" rtl="0" eaLnBrk="0" fontAlgn="base" hangingPunct="0">
              <a:spcBef>
                <a:spcPct val="20000"/>
              </a:spcBef>
              <a:spcAft>
                <a:spcPct val="0"/>
              </a:spcAft>
              <a:buChar char="»"/>
              <a:defRPr sz="1700">
                <a:solidFill>
                  <a:schemeClr val="tx1"/>
                </a:solidFill>
                <a:latin typeface="+mn-lt"/>
                <a:ea typeface="+mn-ea"/>
              </a:defRPr>
            </a:lvl7pPr>
            <a:lvl8pPr marL="2778502" indent="-199436" algn="l" defTabSz="800009" rtl="0" eaLnBrk="0" fontAlgn="base" hangingPunct="0">
              <a:spcBef>
                <a:spcPct val="20000"/>
              </a:spcBef>
              <a:spcAft>
                <a:spcPct val="0"/>
              </a:spcAft>
              <a:buChar char="»"/>
              <a:defRPr sz="1700">
                <a:solidFill>
                  <a:schemeClr val="tx1"/>
                </a:solidFill>
                <a:latin typeface="+mn-lt"/>
                <a:ea typeface="+mn-ea"/>
              </a:defRPr>
            </a:lvl8pPr>
            <a:lvl9pPr marL="3104852" indent="-199436" algn="l" defTabSz="800009" rtl="0" eaLnBrk="0" fontAlgn="base" hangingPunct="0">
              <a:spcBef>
                <a:spcPct val="20000"/>
              </a:spcBef>
              <a:spcAft>
                <a:spcPct val="0"/>
              </a:spcAft>
              <a:buChar char="»"/>
              <a:defRPr sz="1700">
                <a:solidFill>
                  <a:schemeClr val="tx1"/>
                </a:solidFill>
                <a:latin typeface="+mn-lt"/>
                <a:ea typeface="+mn-ea"/>
              </a:defRPr>
            </a:lvl9pPr>
          </a:lstStyle>
          <a:p>
            <a:pPr>
              <a:lnSpc>
                <a:spcPct val="15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a:t>
            </a:r>
            <a:r>
              <a:rPr lang="zh-CN" altLang="en-US" sz="1400" dirty="0" smtClean="0">
                <a:solidFill>
                  <a:sysClr val="windowText" lastClr="000000"/>
                </a:solidFill>
                <a:latin typeface="微软雅黑" pitchFamily="34" charset="-122"/>
                <a:ea typeface="微软雅黑" pitchFamily="34" charset="-122"/>
              </a:rPr>
              <a:t>粘贴。</a:t>
            </a:r>
            <a:endParaRPr lang="en-US" altLang="zh-CN" sz="1400" dirty="0" smtClean="0">
              <a:solidFill>
                <a:sysClr val="windowText" lastClr="000000"/>
              </a:solidFill>
              <a:latin typeface="微软雅黑" pitchFamily="34" charset="-122"/>
              <a:ea typeface="微软雅黑" pitchFamily="34" charset="-122"/>
            </a:endParaRPr>
          </a:p>
          <a:p>
            <a:pPr>
              <a:lnSpc>
                <a:spcPct val="15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a:t>
            </a:r>
            <a:r>
              <a:rPr lang="zh-CN" altLang="en-US" sz="1400" dirty="0" smtClean="0">
                <a:solidFill>
                  <a:sysClr val="windowText" lastClr="000000"/>
                </a:solidFill>
                <a:latin typeface="微软雅黑" pitchFamily="34" charset="-122"/>
                <a:ea typeface="微软雅黑" pitchFamily="34" charset="-122"/>
              </a:rPr>
              <a:t>粘贴。</a:t>
            </a:r>
            <a:endParaRPr lang="zh-CN" altLang="zh-CN" sz="1400" dirty="0">
              <a:solidFill>
                <a:schemeClr val="tx1">
                  <a:lumMod val="85000"/>
                  <a:lumOff val="15000"/>
                </a:schemeClr>
              </a:solidFill>
              <a:latin typeface="微软雅黑" pitchFamily="34" charset="-122"/>
              <a:ea typeface="微软雅黑" pitchFamily="34" charset="-122"/>
            </a:endParaRPr>
          </a:p>
          <a:p>
            <a:endParaRPr lang="en-US" sz="1400" dirty="0">
              <a:solidFill>
                <a:schemeClr val="tx1">
                  <a:lumMod val="85000"/>
                  <a:lumOff val="15000"/>
                </a:schemeClr>
              </a:solidFill>
              <a:latin typeface="微软雅黑" pitchFamily="34" charset="-122"/>
              <a:ea typeface="微软雅黑" pitchFamily="34" charset="-122"/>
              <a:cs typeface="+mn-ea"/>
              <a:sym typeface="+mn-lt"/>
            </a:endParaRPr>
          </a:p>
        </p:txBody>
      </p:sp>
      <p:sp>
        <p:nvSpPr>
          <p:cNvPr id="30" name="Text Placeholder 6"/>
          <p:cNvSpPr txBox="1">
            <a:spLocks/>
          </p:cNvSpPr>
          <p:nvPr/>
        </p:nvSpPr>
        <p:spPr>
          <a:xfrm>
            <a:off x="533400" y="1511400"/>
            <a:ext cx="4038600" cy="3024188"/>
          </a:xfrm>
          <a:prstGeom prst="rect">
            <a:avLst/>
          </a:prstGeom>
        </p:spPr>
        <p:txBody>
          <a:bodyPr>
            <a:normAutofit/>
          </a:bodyPr>
          <a:lstStyle>
            <a:lvl1pPr marL="300287" indent="-300287" algn="l" defTabSz="800009" rtl="0" eaLnBrk="0" fontAlgn="base" hangingPunct="0">
              <a:spcBef>
                <a:spcPct val="20000"/>
              </a:spcBef>
              <a:spcAft>
                <a:spcPct val="0"/>
              </a:spcAft>
              <a:buChar char="•"/>
              <a:defRPr sz="2800">
                <a:solidFill>
                  <a:schemeClr val="tx1"/>
                </a:solidFill>
                <a:latin typeface="+mn-lt"/>
                <a:ea typeface="+mn-ea"/>
                <a:cs typeface="+mn-cs"/>
              </a:defRPr>
            </a:lvl1pPr>
            <a:lvl2pPr marL="650432" indent="-250428" algn="l" defTabSz="800009" rtl="0" eaLnBrk="0" fontAlgn="base" hangingPunct="0">
              <a:spcBef>
                <a:spcPct val="20000"/>
              </a:spcBef>
              <a:spcAft>
                <a:spcPct val="0"/>
              </a:spcAft>
              <a:buChar char="–"/>
              <a:defRPr sz="2400">
                <a:solidFill>
                  <a:schemeClr val="tx1"/>
                </a:solidFill>
                <a:latin typeface="+mn-lt"/>
                <a:ea typeface="+mn-ea"/>
              </a:defRPr>
            </a:lvl2pPr>
            <a:lvl3pPr marL="999445" indent="-199436" algn="l" defTabSz="800009" rtl="0" eaLnBrk="0" fontAlgn="base" hangingPunct="0">
              <a:spcBef>
                <a:spcPct val="20000"/>
              </a:spcBef>
              <a:spcAft>
                <a:spcPct val="0"/>
              </a:spcAft>
              <a:buChar char="•"/>
              <a:defRPr sz="2100">
                <a:solidFill>
                  <a:schemeClr val="tx1"/>
                </a:solidFill>
                <a:latin typeface="+mn-lt"/>
                <a:ea typeface="+mn-ea"/>
              </a:defRPr>
            </a:lvl3pPr>
            <a:lvl4pPr marL="1400583" indent="-200569" algn="l" defTabSz="800009" rtl="0" eaLnBrk="0" fontAlgn="base" hangingPunct="0">
              <a:spcBef>
                <a:spcPct val="20000"/>
              </a:spcBef>
              <a:spcAft>
                <a:spcPct val="0"/>
              </a:spcAft>
              <a:buChar char="–"/>
              <a:defRPr sz="1700">
                <a:solidFill>
                  <a:schemeClr val="tx1"/>
                </a:solidFill>
                <a:latin typeface="+mn-lt"/>
                <a:ea typeface="+mn-ea"/>
              </a:defRPr>
            </a:lvl4pPr>
            <a:lvl5pPr marL="1799454" indent="-199436" algn="l" defTabSz="800009" rtl="0" eaLnBrk="0" fontAlgn="base" hangingPunct="0">
              <a:spcBef>
                <a:spcPct val="20000"/>
              </a:spcBef>
              <a:spcAft>
                <a:spcPct val="0"/>
              </a:spcAft>
              <a:buChar char="»"/>
              <a:defRPr sz="1700">
                <a:solidFill>
                  <a:schemeClr val="tx1"/>
                </a:solidFill>
                <a:latin typeface="+mn-lt"/>
                <a:ea typeface="+mn-ea"/>
              </a:defRPr>
            </a:lvl5pPr>
            <a:lvl6pPr marL="2125803" indent="-199436" algn="l" defTabSz="800009" rtl="0" eaLnBrk="0" fontAlgn="base" hangingPunct="0">
              <a:spcBef>
                <a:spcPct val="20000"/>
              </a:spcBef>
              <a:spcAft>
                <a:spcPct val="0"/>
              </a:spcAft>
              <a:buChar char="»"/>
              <a:defRPr sz="1700">
                <a:solidFill>
                  <a:schemeClr val="tx1"/>
                </a:solidFill>
                <a:latin typeface="+mn-lt"/>
                <a:ea typeface="+mn-ea"/>
              </a:defRPr>
            </a:lvl6pPr>
            <a:lvl7pPr marL="2452153" indent="-199436" algn="l" defTabSz="800009" rtl="0" eaLnBrk="0" fontAlgn="base" hangingPunct="0">
              <a:spcBef>
                <a:spcPct val="20000"/>
              </a:spcBef>
              <a:spcAft>
                <a:spcPct val="0"/>
              </a:spcAft>
              <a:buChar char="»"/>
              <a:defRPr sz="1700">
                <a:solidFill>
                  <a:schemeClr val="tx1"/>
                </a:solidFill>
                <a:latin typeface="+mn-lt"/>
                <a:ea typeface="+mn-ea"/>
              </a:defRPr>
            </a:lvl7pPr>
            <a:lvl8pPr marL="2778502" indent="-199436" algn="l" defTabSz="800009" rtl="0" eaLnBrk="0" fontAlgn="base" hangingPunct="0">
              <a:spcBef>
                <a:spcPct val="20000"/>
              </a:spcBef>
              <a:spcAft>
                <a:spcPct val="0"/>
              </a:spcAft>
              <a:buChar char="»"/>
              <a:defRPr sz="1700">
                <a:solidFill>
                  <a:schemeClr val="tx1"/>
                </a:solidFill>
                <a:latin typeface="+mn-lt"/>
                <a:ea typeface="+mn-ea"/>
              </a:defRPr>
            </a:lvl8pPr>
            <a:lvl9pPr marL="3104852" indent="-199436" algn="l" defTabSz="800009" rtl="0" eaLnBrk="0" fontAlgn="base" hangingPunct="0">
              <a:spcBef>
                <a:spcPct val="20000"/>
              </a:spcBef>
              <a:spcAft>
                <a:spcPct val="0"/>
              </a:spcAft>
              <a:buChar char="»"/>
              <a:defRPr sz="1700">
                <a:solidFill>
                  <a:schemeClr val="tx1"/>
                </a:solidFill>
                <a:latin typeface="+mn-lt"/>
                <a:ea typeface="+mn-ea"/>
              </a:defRPr>
            </a:lvl9pPr>
          </a:lstStyle>
          <a:p>
            <a:pPr>
              <a:lnSpc>
                <a:spcPct val="15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ysClr val="windowText" lastClr="000000"/>
                </a:solidFill>
                <a:latin typeface="微软雅黑" pitchFamily="34" charset="-122"/>
                <a:ea typeface="微软雅黑" pitchFamily="34" charset="-122"/>
              </a:rPr>
              <a:t>。</a:t>
            </a: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a:t>
            </a:r>
            <a:r>
              <a:rPr lang="zh-CN" altLang="en-US" sz="1400" dirty="0" smtClean="0">
                <a:solidFill>
                  <a:sysClr val="windowText" lastClr="000000"/>
                </a:solidFill>
                <a:latin typeface="微软雅黑" pitchFamily="34" charset="-122"/>
                <a:ea typeface="微软雅黑" pitchFamily="34" charset="-122"/>
              </a:rPr>
              <a:t>粘贴。</a:t>
            </a:r>
            <a:endParaRPr lang="en-US" altLang="zh-CN" sz="1400" dirty="0" smtClean="0">
              <a:solidFill>
                <a:sysClr val="windowText" lastClr="000000"/>
              </a:solidFill>
              <a:latin typeface="微软雅黑" pitchFamily="34" charset="-122"/>
              <a:ea typeface="微软雅黑" pitchFamily="34" charset="-122"/>
            </a:endParaRPr>
          </a:p>
          <a:p>
            <a:pPr>
              <a:lnSpc>
                <a:spcPct val="15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endParaRPr lang="en-US" altLang="zh-CN" sz="1400" dirty="0">
              <a:solidFill>
                <a:sysClr val="windowText" lastClr="000000"/>
              </a:solidFill>
              <a:latin typeface="微软雅黑" pitchFamily="34" charset="-122"/>
              <a:ea typeface="微软雅黑" pitchFamily="34" charset="-122"/>
            </a:endParaRPr>
          </a:p>
        </p:txBody>
      </p:sp>
      <p:sp>
        <p:nvSpPr>
          <p:cNvPr id="31" name="Text Placeholder 7"/>
          <p:cNvSpPr txBox="1">
            <a:spLocks/>
          </p:cNvSpPr>
          <p:nvPr/>
        </p:nvSpPr>
        <p:spPr>
          <a:xfrm>
            <a:off x="523875" y="1132876"/>
            <a:ext cx="4038600" cy="304800"/>
          </a:xfrm>
          <a:prstGeom prst="rect">
            <a:avLst/>
          </a:prstGeom>
        </p:spPr>
        <p:txBody>
          <a:bodyPr/>
          <a:lstStyle>
            <a:lvl1pPr marL="300287" indent="-300287" algn="l" defTabSz="800009" rtl="0" eaLnBrk="0" fontAlgn="base" hangingPunct="0">
              <a:spcBef>
                <a:spcPct val="20000"/>
              </a:spcBef>
              <a:spcAft>
                <a:spcPct val="0"/>
              </a:spcAft>
              <a:buChar char="•"/>
              <a:defRPr sz="2800">
                <a:solidFill>
                  <a:schemeClr val="tx1"/>
                </a:solidFill>
                <a:latin typeface="+mn-lt"/>
                <a:ea typeface="+mn-ea"/>
                <a:cs typeface="+mn-cs"/>
              </a:defRPr>
            </a:lvl1pPr>
            <a:lvl2pPr marL="650432" indent="-250428" algn="l" defTabSz="800009" rtl="0" eaLnBrk="0" fontAlgn="base" hangingPunct="0">
              <a:spcBef>
                <a:spcPct val="20000"/>
              </a:spcBef>
              <a:spcAft>
                <a:spcPct val="0"/>
              </a:spcAft>
              <a:buChar char="–"/>
              <a:defRPr sz="2400">
                <a:solidFill>
                  <a:schemeClr val="tx1"/>
                </a:solidFill>
                <a:latin typeface="+mn-lt"/>
                <a:ea typeface="+mn-ea"/>
              </a:defRPr>
            </a:lvl2pPr>
            <a:lvl3pPr marL="999445" indent="-199436" algn="l" defTabSz="800009" rtl="0" eaLnBrk="0" fontAlgn="base" hangingPunct="0">
              <a:spcBef>
                <a:spcPct val="20000"/>
              </a:spcBef>
              <a:spcAft>
                <a:spcPct val="0"/>
              </a:spcAft>
              <a:buChar char="•"/>
              <a:defRPr sz="2100">
                <a:solidFill>
                  <a:schemeClr val="tx1"/>
                </a:solidFill>
                <a:latin typeface="+mn-lt"/>
                <a:ea typeface="+mn-ea"/>
              </a:defRPr>
            </a:lvl3pPr>
            <a:lvl4pPr marL="1400583" indent="-200569" algn="l" defTabSz="800009" rtl="0" eaLnBrk="0" fontAlgn="base" hangingPunct="0">
              <a:spcBef>
                <a:spcPct val="20000"/>
              </a:spcBef>
              <a:spcAft>
                <a:spcPct val="0"/>
              </a:spcAft>
              <a:buChar char="–"/>
              <a:defRPr sz="1700">
                <a:solidFill>
                  <a:schemeClr val="tx1"/>
                </a:solidFill>
                <a:latin typeface="+mn-lt"/>
                <a:ea typeface="+mn-ea"/>
              </a:defRPr>
            </a:lvl4pPr>
            <a:lvl5pPr marL="1799454" indent="-199436" algn="l" defTabSz="800009" rtl="0" eaLnBrk="0" fontAlgn="base" hangingPunct="0">
              <a:spcBef>
                <a:spcPct val="20000"/>
              </a:spcBef>
              <a:spcAft>
                <a:spcPct val="0"/>
              </a:spcAft>
              <a:buChar char="»"/>
              <a:defRPr sz="1700">
                <a:solidFill>
                  <a:schemeClr val="tx1"/>
                </a:solidFill>
                <a:latin typeface="+mn-lt"/>
                <a:ea typeface="+mn-ea"/>
              </a:defRPr>
            </a:lvl5pPr>
            <a:lvl6pPr marL="2125803" indent="-199436" algn="l" defTabSz="800009" rtl="0" eaLnBrk="0" fontAlgn="base" hangingPunct="0">
              <a:spcBef>
                <a:spcPct val="20000"/>
              </a:spcBef>
              <a:spcAft>
                <a:spcPct val="0"/>
              </a:spcAft>
              <a:buChar char="»"/>
              <a:defRPr sz="1700">
                <a:solidFill>
                  <a:schemeClr val="tx1"/>
                </a:solidFill>
                <a:latin typeface="+mn-lt"/>
                <a:ea typeface="+mn-ea"/>
              </a:defRPr>
            </a:lvl6pPr>
            <a:lvl7pPr marL="2452153" indent="-199436" algn="l" defTabSz="800009" rtl="0" eaLnBrk="0" fontAlgn="base" hangingPunct="0">
              <a:spcBef>
                <a:spcPct val="20000"/>
              </a:spcBef>
              <a:spcAft>
                <a:spcPct val="0"/>
              </a:spcAft>
              <a:buChar char="»"/>
              <a:defRPr sz="1700">
                <a:solidFill>
                  <a:schemeClr val="tx1"/>
                </a:solidFill>
                <a:latin typeface="+mn-lt"/>
                <a:ea typeface="+mn-ea"/>
              </a:defRPr>
            </a:lvl7pPr>
            <a:lvl8pPr marL="2778502" indent="-199436" algn="l" defTabSz="800009" rtl="0" eaLnBrk="0" fontAlgn="base" hangingPunct="0">
              <a:spcBef>
                <a:spcPct val="20000"/>
              </a:spcBef>
              <a:spcAft>
                <a:spcPct val="0"/>
              </a:spcAft>
              <a:buChar char="»"/>
              <a:defRPr sz="1700">
                <a:solidFill>
                  <a:schemeClr val="tx1"/>
                </a:solidFill>
                <a:latin typeface="+mn-lt"/>
                <a:ea typeface="+mn-ea"/>
              </a:defRPr>
            </a:lvl8pPr>
            <a:lvl9pPr marL="3104852" indent="-199436" algn="l" defTabSz="800009" rtl="0" eaLnBrk="0" fontAlgn="base" hangingPunct="0">
              <a:spcBef>
                <a:spcPct val="20000"/>
              </a:spcBef>
              <a:spcAft>
                <a:spcPct val="0"/>
              </a:spcAft>
              <a:buChar char="»"/>
              <a:defRPr sz="1700">
                <a:solidFill>
                  <a:schemeClr val="tx1"/>
                </a:solidFill>
                <a:latin typeface="+mn-lt"/>
                <a:ea typeface="+mn-ea"/>
              </a:defRPr>
            </a:lvl9pPr>
          </a:lstStyle>
          <a:p>
            <a:r>
              <a:rPr lang="zh-CN" altLang="en-US" sz="2000" b="1" dirty="0" smtClean="0">
                <a:solidFill>
                  <a:schemeClr val="bg1"/>
                </a:solidFill>
                <a:latin typeface="微软雅黑" pitchFamily="34" charset="-122"/>
                <a:ea typeface="微软雅黑" pitchFamily="34" charset="-122"/>
                <a:cs typeface="+mn-ea"/>
                <a:sym typeface="+mn-lt"/>
              </a:rPr>
              <a:t>工作完成情况一</a:t>
            </a:r>
            <a:endParaRPr lang="en-US" sz="2000" b="1" dirty="0">
              <a:solidFill>
                <a:schemeClr val="bg1"/>
              </a:solidFill>
              <a:latin typeface="微软雅黑" pitchFamily="34" charset="-122"/>
              <a:ea typeface="微软雅黑" pitchFamily="34" charset="-122"/>
              <a:cs typeface="+mn-ea"/>
              <a:sym typeface="+mn-lt"/>
            </a:endParaRPr>
          </a:p>
        </p:txBody>
      </p:sp>
      <p:sp>
        <p:nvSpPr>
          <p:cNvPr id="32" name="Text Placeholder 8"/>
          <p:cNvSpPr txBox="1">
            <a:spLocks/>
          </p:cNvSpPr>
          <p:nvPr/>
        </p:nvSpPr>
        <p:spPr>
          <a:xfrm>
            <a:off x="4624325" y="1132875"/>
            <a:ext cx="4038600" cy="304800"/>
          </a:xfrm>
          <a:prstGeom prst="rect">
            <a:avLst/>
          </a:prstGeom>
        </p:spPr>
        <p:txBody>
          <a:bodyPr/>
          <a:lstStyle>
            <a:lvl1pPr marL="300287" indent="-300287" algn="l" defTabSz="800009" rtl="0" eaLnBrk="0" fontAlgn="base" hangingPunct="0">
              <a:spcBef>
                <a:spcPct val="20000"/>
              </a:spcBef>
              <a:spcAft>
                <a:spcPct val="0"/>
              </a:spcAft>
              <a:buChar char="•"/>
              <a:defRPr sz="2800">
                <a:solidFill>
                  <a:schemeClr val="tx1"/>
                </a:solidFill>
                <a:latin typeface="+mn-lt"/>
                <a:ea typeface="+mn-ea"/>
                <a:cs typeface="+mn-cs"/>
              </a:defRPr>
            </a:lvl1pPr>
            <a:lvl2pPr marL="650432" indent="-250428" algn="l" defTabSz="800009" rtl="0" eaLnBrk="0" fontAlgn="base" hangingPunct="0">
              <a:spcBef>
                <a:spcPct val="20000"/>
              </a:spcBef>
              <a:spcAft>
                <a:spcPct val="0"/>
              </a:spcAft>
              <a:buChar char="–"/>
              <a:defRPr sz="2400">
                <a:solidFill>
                  <a:schemeClr val="tx1"/>
                </a:solidFill>
                <a:latin typeface="+mn-lt"/>
                <a:ea typeface="+mn-ea"/>
              </a:defRPr>
            </a:lvl2pPr>
            <a:lvl3pPr marL="999445" indent="-199436" algn="l" defTabSz="800009" rtl="0" eaLnBrk="0" fontAlgn="base" hangingPunct="0">
              <a:spcBef>
                <a:spcPct val="20000"/>
              </a:spcBef>
              <a:spcAft>
                <a:spcPct val="0"/>
              </a:spcAft>
              <a:buChar char="•"/>
              <a:defRPr sz="2100">
                <a:solidFill>
                  <a:schemeClr val="tx1"/>
                </a:solidFill>
                <a:latin typeface="+mn-lt"/>
                <a:ea typeface="+mn-ea"/>
              </a:defRPr>
            </a:lvl3pPr>
            <a:lvl4pPr marL="1400583" indent="-200569" algn="l" defTabSz="800009" rtl="0" eaLnBrk="0" fontAlgn="base" hangingPunct="0">
              <a:spcBef>
                <a:spcPct val="20000"/>
              </a:spcBef>
              <a:spcAft>
                <a:spcPct val="0"/>
              </a:spcAft>
              <a:buChar char="–"/>
              <a:defRPr sz="1700">
                <a:solidFill>
                  <a:schemeClr val="tx1"/>
                </a:solidFill>
                <a:latin typeface="+mn-lt"/>
                <a:ea typeface="+mn-ea"/>
              </a:defRPr>
            </a:lvl4pPr>
            <a:lvl5pPr marL="1799454" indent="-199436" algn="l" defTabSz="800009" rtl="0" eaLnBrk="0" fontAlgn="base" hangingPunct="0">
              <a:spcBef>
                <a:spcPct val="20000"/>
              </a:spcBef>
              <a:spcAft>
                <a:spcPct val="0"/>
              </a:spcAft>
              <a:buChar char="»"/>
              <a:defRPr sz="1700">
                <a:solidFill>
                  <a:schemeClr val="tx1"/>
                </a:solidFill>
                <a:latin typeface="+mn-lt"/>
                <a:ea typeface="+mn-ea"/>
              </a:defRPr>
            </a:lvl5pPr>
            <a:lvl6pPr marL="2125803" indent="-199436" algn="l" defTabSz="800009" rtl="0" eaLnBrk="0" fontAlgn="base" hangingPunct="0">
              <a:spcBef>
                <a:spcPct val="20000"/>
              </a:spcBef>
              <a:spcAft>
                <a:spcPct val="0"/>
              </a:spcAft>
              <a:buChar char="»"/>
              <a:defRPr sz="1700">
                <a:solidFill>
                  <a:schemeClr val="tx1"/>
                </a:solidFill>
                <a:latin typeface="+mn-lt"/>
                <a:ea typeface="+mn-ea"/>
              </a:defRPr>
            </a:lvl6pPr>
            <a:lvl7pPr marL="2452153" indent="-199436" algn="l" defTabSz="800009" rtl="0" eaLnBrk="0" fontAlgn="base" hangingPunct="0">
              <a:spcBef>
                <a:spcPct val="20000"/>
              </a:spcBef>
              <a:spcAft>
                <a:spcPct val="0"/>
              </a:spcAft>
              <a:buChar char="»"/>
              <a:defRPr sz="1700">
                <a:solidFill>
                  <a:schemeClr val="tx1"/>
                </a:solidFill>
                <a:latin typeface="+mn-lt"/>
                <a:ea typeface="+mn-ea"/>
              </a:defRPr>
            </a:lvl7pPr>
            <a:lvl8pPr marL="2778502" indent="-199436" algn="l" defTabSz="800009" rtl="0" eaLnBrk="0" fontAlgn="base" hangingPunct="0">
              <a:spcBef>
                <a:spcPct val="20000"/>
              </a:spcBef>
              <a:spcAft>
                <a:spcPct val="0"/>
              </a:spcAft>
              <a:buChar char="»"/>
              <a:defRPr sz="1700">
                <a:solidFill>
                  <a:schemeClr val="tx1"/>
                </a:solidFill>
                <a:latin typeface="+mn-lt"/>
                <a:ea typeface="+mn-ea"/>
              </a:defRPr>
            </a:lvl8pPr>
            <a:lvl9pPr marL="3104852" indent="-199436" algn="l" defTabSz="800009" rtl="0" eaLnBrk="0" fontAlgn="base" hangingPunct="0">
              <a:spcBef>
                <a:spcPct val="20000"/>
              </a:spcBef>
              <a:spcAft>
                <a:spcPct val="0"/>
              </a:spcAft>
              <a:buChar char="»"/>
              <a:defRPr sz="1700">
                <a:solidFill>
                  <a:schemeClr val="tx1"/>
                </a:solidFill>
                <a:latin typeface="+mn-lt"/>
                <a:ea typeface="+mn-ea"/>
              </a:defRPr>
            </a:lvl9pPr>
          </a:lstStyle>
          <a:p>
            <a:r>
              <a:rPr lang="zh-CN" altLang="en-US" sz="2000" b="1" dirty="0" smtClean="0">
                <a:solidFill>
                  <a:schemeClr val="bg1"/>
                </a:solidFill>
                <a:latin typeface="微软雅黑" pitchFamily="34" charset="-122"/>
                <a:ea typeface="微软雅黑" pitchFamily="34" charset="-122"/>
                <a:cs typeface="+mn-ea"/>
                <a:sym typeface="+mn-lt"/>
              </a:rPr>
              <a:t>工作完成情况二</a:t>
            </a:r>
            <a:endParaRPr lang="en-US" sz="2000" b="1" dirty="0">
              <a:solidFill>
                <a:schemeClr val="bg1"/>
              </a:solidFill>
              <a:latin typeface="微软雅黑" pitchFamily="34" charset="-122"/>
              <a:ea typeface="微软雅黑" pitchFamily="34" charset="-122"/>
              <a:cs typeface="+mn-ea"/>
              <a:sym typeface="+mn-lt"/>
            </a:endParaRPr>
          </a:p>
        </p:txBody>
      </p:sp>
      <p:sp>
        <p:nvSpPr>
          <p:cNvPr id="14"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工作完成情况</a:t>
            </a:r>
            <a:endParaRPr lang="zh-CN" altLang="en-US" sz="2000" dirty="0">
              <a:solidFill>
                <a:srgbClr val="FF0000"/>
              </a:solidFill>
              <a:latin typeface="+mn-ea"/>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10000">
        <p14:gallery dir="l"/>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par>
                                <p:cTn id="12" presetID="22" presetClass="entr" presetSubtype="2" fill="hold" nodeType="withEffect">
                                  <p:stCondLst>
                                    <p:cond delay="450"/>
                                  </p:stCondLst>
                                  <p:childTnLst>
                                    <p:set>
                                      <p:cBhvr>
                                        <p:cTn id="13" dur="1" fill="hold">
                                          <p:stCondLst>
                                            <p:cond delay="0"/>
                                          </p:stCondLst>
                                        </p:cTn>
                                        <p:tgtEl>
                                          <p:spTgt spid="26"/>
                                        </p:tgtEl>
                                        <p:attrNameLst>
                                          <p:attrName>style.visibility</p:attrName>
                                        </p:attrNameLst>
                                      </p:cBhvr>
                                      <p:to>
                                        <p:strVal val="visible"/>
                                      </p:to>
                                    </p:set>
                                    <p:animEffect transition="in" filter="wipe(right)">
                                      <p:cBhvr>
                                        <p:cTn id="14" dur="500"/>
                                        <p:tgtEl>
                                          <p:spTgt spid="26"/>
                                        </p:tgtEl>
                                      </p:cBhvr>
                                    </p:animEffect>
                                  </p:childTnLst>
                                </p:cTn>
                              </p:par>
                            </p:childTnLst>
                          </p:cTn>
                        </p:par>
                        <p:par>
                          <p:cTn id="15" fill="hold">
                            <p:stCondLst>
                              <p:cond delay="1450"/>
                            </p:stCondLst>
                            <p:childTnLst>
                              <p:par>
                                <p:cTn id="16" presetID="22" presetClass="entr" presetSubtype="8" fill="hold" grpId="0" nodeType="afterEffect">
                                  <p:stCondLst>
                                    <p:cond delay="0"/>
                                  </p:stCondLst>
                                  <p:iterate type="lt">
                                    <p:tmPct val="10000"/>
                                  </p:iterate>
                                  <p:childTnLst>
                                    <p:set>
                                      <p:cBhvr>
                                        <p:cTn id="17" dur="1" fill="hold">
                                          <p:stCondLst>
                                            <p:cond delay="0"/>
                                          </p:stCondLst>
                                        </p:cTn>
                                        <p:tgtEl>
                                          <p:spTgt spid="31"/>
                                        </p:tgtEl>
                                        <p:attrNameLst>
                                          <p:attrName>style.visibility</p:attrName>
                                        </p:attrNameLst>
                                      </p:cBhvr>
                                      <p:to>
                                        <p:strVal val="visible"/>
                                      </p:to>
                                    </p:set>
                                    <p:animEffect transition="in" filter="wipe(left)">
                                      <p:cBhvr>
                                        <p:cTn id="18" dur="500"/>
                                        <p:tgtEl>
                                          <p:spTgt spid="31"/>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par>
                          <p:cTn id="22" fill="hold">
                            <p:stCondLst>
                              <p:cond delay="2250"/>
                            </p:stCondLst>
                            <p:childTnLst>
                              <p:par>
                                <p:cTn id="23" presetID="22" presetClass="entr" presetSubtype="8" fill="hold" grpId="0" nodeType="afterEffect">
                                  <p:stCondLst>
                                    <p:cond delay="0"/>
                                  </p:stCondLst>
                                  <p:iterate type="lt">
                                    <p:tmPct val="3723"/>
                                  </p:iterate>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childTnLst>
                          </p:cTn>
                        </p:par>
                        <p:par>
                          <p:cTn id="26" fill="hold">
                            <p:stCondLst>
                              <p:cond delay="5300"/>
                            </p:stCondLst>
                            <p:childTnLst>
                              <p:par>
                                <p:cTn id="27" presetID="22" presetClass="entr" presetSubtype="8" fill="hold" grpId="0" nodeType="afterEffect">
                                  <p:stCondLst>
                                    <p:cond delay="0"/>
                                  </p:stCondLst>
                                  <p:iterate type="lt">
                                    <p:tmPct val="10000"/>
                                  </p:iterate>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childTnLst>
                          </p:cTn>
                        </p:par>
                        <p:par>
                          <p:cTn id="30" fill="hold">
                            <p:stCondLst>
                              <p:cond delay="6100"/>
                            </p:stCondLst>
                            <p:childTnLst>
                              <p:par>
                                <p:cTn id="31" presetID="22" presetClass="entr" presetSubtype="8" fill="hold" grpId="0" nodeType="afterEffect">
                                  <p:stCondLst>
                                    <p:cond delay="0"/>
                                  </p:stCondLst>
                                  <p:iterate type="lt">
                                    <p:tmPct val="3650"/>
                                  </p:iterate>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40"/>
          <p:cNvGrpSpPr/>
          <p:nvPr/>
        </p:nvGrpSpPr>
        <p:grpSpPr>
          <a:xfrm>
            <a:off x="493810" y="978041"/>
            <a:ext cx="2087310" cy="1253082"/>
            <a:chOff x="1441449" y="1398043"/>
            <a:chExt cx="2019301" cy="1211904"/>
          </a:xfrm>
        </p:grpSpPr>
        <p:sp>
          <p:nvSpPr>
            <p:cNvPr id="82" name="Text Placeholder 2"/>
            <p:cNvSpPr txBox="1">
              <a:spLocks/>
            </p:cNvSpPr>
            <p:nvPr/>
          </p:nvSpPr>
          <p:spPr>
            <a:xfrm>
              <a:off x="1441449"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zh-CN" altLang="en-US" sz="2000" b="1" dirty="0">
                  <a:latin typeface="微软雅黑" pitchFamily="34" charset="-122"/>
                  <a:ea typeface="微软雅黑" pitchFamily="34" charset="-122"/>
                </a:rPr>
                <a:t>添加文字</a:t>
              </a:r>
              <a:endParaRPr lang="en-US" altLang="zh-CN" sz="2000" b="1" dirty="0">
                <a:latin typeface="微软雅黑" pitchFamily="34" charset="-122"/>
                <a:ea typeface="微软雅黑" pitchFamily="34" charset="-122"/>
              </a:endParaRPr>
            </a:p>
          </p:txBody>
        </p:sp>
        <p:sp>
          <p:nvSpPr>
            <p:cNvPr id="83" name="Text Placeholder 8"/>
            <p:cNvSpPr txBox="1">
              <a:spLocks/>
            </p:cNvSpPr>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0000"/>
                </a:lnSpc>
              </a:pPr>
              <a:r>
                <a:rPr lang="zh-CN" altLang="en-US" sz="1050" dirty="0">
                  <a:solidFill>
                    <a:schemeClr val="tx1">
                      <a:lumMod val="85000"/>
                      <a:lumOff val="15000"/>
                    </a:schemeClr>
                  </a:solidFill>
                  <a:latin typeface="微软雅黑" pitchFamily="34" charset="-122"/>
                  <a:ea typeface="微软雅黑" pitchFamily="34" charset="-122"/>
                </a:rPr>
                <a:t>点击添加文字内容点击添加文字内容点击添加文字内容点击添加文字内容点击添加文字内容</a:t>
              </a:r>
              <a:endParaRPr lang="en-US" altLang="zh-CN" sz="1050" dirty="0">
                <a:solidFill>
                  <a:schemeClr val="tx1">
                    <a:lumMod val="85000"/>
                    <a:lumOff val="15000"/>
                  </a:schemeClr>
                </a:solidFill>
                <a:latin typeface="微软雅黑" pitchFamily="34" charset="-122"/>
                <a:ea typeface="微软雅黑" pitchFamily="34" charset="-122"/>
              </a:endParaRPr>
            </a:p>
          </p:txBody>
        </p:sp>
      </p:grpSp>
      <p:grpSp>
        <p:nvGrpSpPr>
          <p:cNvPr id="84" name="Group 43"/>
          <p:cNvGrpSpPr/>
          <p:nvPr/>
        </p:nvGrpSpPr>
        <p:grpSpPr>
          <a:xfrm>
            <a:off x="493809" y="2941425"/>
            <a:ext cx="2087310" cy="1387083"/>
            <a:chOff x="1441449" y="1375177"/>
            <a:chExt cx="2019301" cy="1341502"/>
          </a:xfrm>
        </p:grpSpPr>
        <p:sp>
          <p:nvSpPr>
            <p:cNvPr id="85" name="Text Placeholder 2"/>
            <p:cNvSpPr txBox="1">
              <a:spLocks/>
            </p:cNvSpPr>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65000"/>
                      <a:lumOff val="35000"/>
                    </a:schemeClr>
                  </a:solidFill>
                </a:rPr>
                <a:t>添加文字</a:t>
              </a:r>
              <a:endParaRPr lang="en-US" altLang="zh-CN" sz="2000" b="1" dirty="0">
                <a:solidFill>
                  <a:schemeClr val="tx1">
                    <a:lumMod val="65000"/>
                    <a:lumOff val="35000"/>
                  </a:schemeClr>
                </a:solidFill>
              </a:endParaRPr>
            </a:p>
          </p:txBody>
        </p:sp>
        <p:sp>
          <p:nvSpPr>
            <p:cNvPr id="86" name="Text Placeholder 8"/>
            <p:cNvSpPr txBox="1">
              <a:spLocks/>
            </p:cNvSpPr>
            <p:nvPr/>
          </p:nvSpPr>
          <p:spPr>
            <a:xfrm>
              <a:off x="1441449" y="1799482"/>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85000"/>
                      <a:lumOff val="15000"/>
                    </a:schemeClr>
                  </a:solidFill>
                </a:rPr>
                <a:t>点击添加文字内容点击添加文字内容点击添加文字内容点击添加文字内容点击添加文字内容</a:t>
              </a:r>
              <a:endParaRPr lang="en-US" altLang="zh-CN" sz="1050" dirty="0">
                <a:solidFill>
                  <a:schemeClr val="tx1">
                    <a:lumMod val="85000"/>
                    <a:lumOff val="15000"/>
                  </a:schemeClr>
                </a:solidFill>
              </a:endParaRPr>
            </a:p>
          </p:txBody>
        </p:sp>
      </p:grpSp>
      <p:grpSp>
        <p:nvGrpSpPr>
          <p:cNvPr id="87" name="Group 46"/>
          <p:cNvGrpSpPr/>
          <p:nvPr/>
        </p:nvGrpSpPr>
        <p:grpSpPr>
          <a:xfrm>
            <a:off x="6661155" y="978041"/>
            <a:ext cx="2087309" cy="1354219"/>
            <a:chOff x="1342364" y="1398043"/>
            <a:chExt cx="2019300" cy="1309719"/>
          </a:xfrm>
        </p:grpSpPr>
        <p:sp>
          <p:nvSpPr>
            <p:cNvPr id="88" name="Text Placeholder 2"/>
            <p:cNvSpPr txBox="1">
              <a:spLocks/>
            </p:cNvSpPr>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65000"/>
                      <a:lumOff val="35000"/>
                    </a:schemeClr>
                  </a:solidFill>
                </a:rPr>
                <a:t>添加文字</a:t>
              </a:r>
              <a:endParaRPr lang="en-US" altLang="zh-CN" sz="2000" b="1" dirty="0">
                <a:solidFill>
                  <a:schemeClr val="tx1">
                    <a:lumMod val="65000"/>
                    <a:lumOff val="35000"/>
                  </a:schemeClr>
                </a:solidFill>
              </a:endParaRPr>
            </a:p>
          </p:txBody>
        </p:sp>
        <p:sp>
          <p:nvSpPr>
            <p:cNvPr id="89" name="Text Placeholder 8"/>
            <p:cNvSpPr txBox="1">
              <a:spLocks/>
            </p:cNvSpPr>
            <p:nvPr/>
          </p:nvSpPr>
          <p:spPr>
            <a:xfrm>
              <a:off x="1342364" y="1790565"/>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85000"/>
                      <a:lumOff val="15000"/>
                    </a:schemeClr>
                  </a:solidFill>
                </a:rPr>
                <a:t>点击添加文字内容点击添加文字内容点击添加文字内容点击添加文字内容点击添加文字内容</a:t>
              </a:r>
              <a:endParaRPr lang="en-US" altLang="zh-CN" sz="1050" dirty="0">
                <a:solidFill>
                  <a:schemeClr val="tx1">
                    <a:lumMod val="85000"/>
                    <a:lumOff val="15000"/>
                  </a:schemeClr>
                </a:solidFill>
              </a:endParaRPr>
            </a:p>
          </p:txBody>
        </p:sp>
      </p:grpSp>
      <p:cxnSp>
        <p:nvCxnSpPr>
          <p:cNvPr id="90" name="直接连接符 89"/>
          <p:cNvCxnSpPr>
            <a:stCxn id="99" idx="0"/>
          </p:cNvCxnSpPr>
          <p:nvPr/>
        </p:nvCxnSpPr>
        <p:spPr>
          <a:xfrm flipV="1">
            <a:off x="2862774" y="1492828"/>
            <a:ext cx="0" cy="41128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2581122" y="1492828"/>
            <a:ext cx="281653"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102" idx="0"/>
          </p:cNvCxnSpPr>
          <p:nvPr/>
        </p:nvCxnSpPr>
        <p:spPr>
          <a:xfrm flipV="1">
            <a:off x="4044269" y="1492828"/>
            <a:ext cx="0" cy="41128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4044270" y="1492828"/>
            <a:ext cx="2542628"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a:stCxn id="105" idx="4"/>
          </p:cNvCxnSpPr>
          <p:nvPr/>
        </p:nvCxnSpPr>
        <p:spPr>
          <a:xfrm>
            <a:off x="5225766" y="3322320"/>
            <a:ext cx="4923" cy="47417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2581120" y="3796500"/>
            <a:ext cx="264956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a:stCxn id="108" idx="4"/>
          </p:cNvCxnSpPr>
          <p:nvPr/>
        </p:nvCxnSpPr>
        <p:spPr>
          <a:xfrm>
            <a:off x="6464922" y="3322321"/>
            <a:ext cx="0" cy="69860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6464922" y="4020912"/>
            <a:ext cx="298661" cy="1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98" name="组合 97"/>
          <p:cNvGrpSpPr/>
          <p:nvPr/>
        </p:nvGrpSpPr>
        <p:grpSpPr>
          <a:xfrm>
            <a:off x="2153876" y="1904114"/>
            <a:ext cx="1417795" cy="1418205"/>
            <a:chOff x="2714799" y="2648622"/>
            <a:chExt cx="1891378" cy="1891378"/>
          </a:xfrm>
          <a:solidFill>
            <a:srgbClr val="005DA2"/>
          </a:solidFill>
        </p:grpSpPr>
        <p:sp>
          <p:nvSpPr>
            <p:cNvPr id="99" name="Oval 8"/>
            <p:cNvSpPr/>
            <p:nvPr/>
          </p:nvSpPr>
          <p:spPr>
            <a:xfrm>
              <a:off x="2714799" y="2648622"/>
              <a:ext cx="1891378" cy="1891378"/>
            </a:xfrm>
            <a:prstGeom prst="ellipse">
              <a:avLst/>
            </a:prstGeom>
            <a:solidFill>
              <a:srgbClr val="C0000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chemeClr val="lt1"/>
                </a:solidFill>
                <a:latin typeface="微软雅黑" pitchFamily="34" charset="-122"/>
                <a:ea typeface="微软雅黑" pitchFamily="34" charset="-122"/>
              </a:endParaRPr>
            </a:p>
          </p:txBody>
        </p:sp>
        <p:sp>
          <p:nvSpPr>
            <p:cNvPr id="100" name="Text Placeholder 2"/>
            <p:cNvSpPr txBox="1">
              <a:spLocks/>
            </p:cNvSpPr>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项目一</a:t>
              </a:r>
              <a:endParaRPr lang="en-US" altLang="zh-CN" sz="1600" b="1" dirty="0">
                <a:solidFill>
                  <a:schemeClr val="bg1"/>
                </a:solidFill>
                <a:latin typeface="微软雅黑" pitchFamily="34" charset="-122"/>
                <a:ea typeface="微软雅黑" pitchFamily="34" charset="-122"/>
              </a:endParaRPr>
            </a:p>
          </p:txBody>
        </p:sp>
      </p:grpSp>
      <p:grpSp>
        <p:nvGrpSpPr>
          <p:cNvPr id="101" name="组合 100"/>
          <p:cNvGrpSpPr/>
          <p:nvPr/>
        </p:nvGrpSpPr>
        <p:grpSpPr>
          <a:xfrm>
            <a:off x="3335372" y="1904114"/>
            <a:ext cx="1417795" cy="1418205"/>
            <a:chOff x="4290947" y="2648622"/>
            <a:chExt cx="1891378" cy="1891378"/>
          </a:xfrm>
          <a:solidFill>
            <a:srgbClr val="FFC400"/>
          </a:solidFill>
        </p:grpSpPr>
        <p:sp>
          <p:nvSpPr>
            <p:cNvPr id="102" name="Oval 9"/>
            <p:cNvSpPr/>
            <p:nvPr/>
          </p:nvSpPr>
          <p:spPr>
            <a:xfrm>
              <a:off x="4290947" y="2648622"/>
              <a:ext cx="1891378" cy="1891378"/>
            </a:xfrm>
            <a:prstGeom prst="ellipse">
              <a:avLst/>
            </a:prstGeom>
            <a:solidFill>
              <a:srgbClr val="FF000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chemeClr val="lt1"/>
                </a:solidFill>
                <a:latin typeface="微软雅黑" pitchFamily="34" charset="-122"/>
                <a:ea typeface="微软雅黑" pitchFamily="34" charset="-122"/>
              </a:endParaRPr>
            </a:p>
          </p:txBody>
        </p:sp>
        <p:sp>
          <p:nvSpPr>
            <p:cNvPr id="103" name="Text Placeholder 2"/>
            <p:cNvSpPr txBox="1">
              <a:spLocks/>
            </p:cNvSpPr>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项目二</a:t>
              </a:r>
              <a:endParaRPr lang="en-US" altLang="zh-CN" sz="1600" b="1" dirty="0">
                <a:solidFill>
                  <a:schemeClr val="bg1"/>
                </a:solidFill>
                <a:latin typeface="微软雅黑" pitchFamily="34" charset="-122"/>
                <a:ea typeface="微软雅黑" pitchFamily="34" charset="-122"/>
              </a:endParaRPr>
            </a:p>
          </p:txBody>
        </p:sp>
      </p:grpSp>
      <p:grpSp>
        <p:nvGrpSpPr>
          <p:cNvPr id="104" name="组合 103"/>
          <p:cNvGrpSpPr/>
          <p:nvPr/>
        </p:nvGrpSpPr>
        <p:grpSpPr>
          <a:xfrm>
            <a:off x="4516868" y="1904114"/>
            <a:ext cx="1417795" cy="1418205"/>
            <a:chOff x="5867096" y="2648622"/>
            <a:chExt cx="1891378" cy="1891378"/>
          </a:xfrm>
          <a:solidFill>
            <a:srgbClr val="005DA2"/>
          </a:solidFill>
        </p:grpSpPr>
        <p:sp>
          <p:nvSpPr>
            <p:cNvPr id="105" name="Oval 10"/>
            <p:cNvSpPr/>
            <p:nvPr/>
          </p:nvSpPr>
          <p:spPr>
            <a:xfrm>
              <a:off x="5867096" y="2648622"/>
              <a:ext cx="1891378" cy="1891378"/>
            </a:xfrm>
            <a:prstGeom prst="ellipse">
              <a:avLst/>
            </a:prstGeom>
            <a:solidFill>
              <a:srgbClr val="C0000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chemeClr val="lt1"/>
                </a:solidFill>
                <a:latin typeface="微软雅黑" pitchFamily="34" charset="-122"/>
                <a:ea typeface="微软雅黑" pitchFamily="34" charset="-122"/>
              </a:endParaRPr>
            </a:p>
          </p:txBody>
        </p:sp>
        <p:sp>
          <p:nvSpPr>
            <p:cNvPr id="106" name="Text Placeholder 2"/>
            <p:cNvSpPr txBox="1">
              <a:spLocks/>
            </p:cNvSpPr>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项目三</a:t>
              </a:r>
              <a:endParaRPr lang="en-US" altLang="zh-CN" sz="1600" b="1" dirty="0">
                <a:solidFill>
                  <a:schemeClr val="bg1"/>
                </a:solidFill>
                <a:latin typeface="微软雅黑" pitchFamily="34" charset="-122"/>
                <a:ea typeface="微软雅黑" pitchFamily="34" charset="-122"/>
              </a:endParaRPr>
            </a:p>
          </p:txBody>
        </p:sp>
      </p:grpSp>
      <p:grpSp>
        <p:nvGrpSpPr>
          <p:cNvPr id="107" name="组合 106"/>
          <p:cNvGrpSpPr/>
          <p:nvPr/>
        </p:nvGrpSpPr>
        <p:grpSpPr>
          <a:xfrm>
            <a:off x="5756025" y="1904114"/>
            <a:ext cx="1417795" cy="1418205"/>
            <a:chOff x="7520165" y="2648622"/>
            <a:chExt cx="1891378" cy="1891378"/>
          </a:xfrm>
          <a:solidFill>
            <a:srgbClr val="FFC400"/>
          </a:solidFill>
        </p:grpSpPr>
        <p:sp>
          <p:nvSpPr>
            <p:cNvPr id="108" name="Oval 11"/>
            <p:cNvSpPr/>
            <p:nvPr/>
          </p:nvSpPr>
          <p:spPr>
            <a:xfrm>
              <a:off x="7520165" y="2648622"/>
              <a:ext cx="1891378" cy="1891378"/>
            </a:xfrm>
            <a:prstGeom prst="ellipse">
              <a:avLst/>
            </a:prstGeom>
            <a:solidFill>
              <a:srgbClr val="FF000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chemeClr val="lt1"/>
                </a:solidFill>
                <a:latin typeface="微软雅黑" pitchFamily="34" charset="-122"/>
                <a:ea typeface="微软雅黑" pitchFamily="34" charset="-122"/>
              </a:endParaRPr>
            </a:p>
          </p:txBody>
        </p:sp>
        <p:sp>
          <p:nvSpPr>
            <p:cNvPr id="109" name="Text Placeholder 2"/>
            <p:cNvSpPr txBox="1">
              <a:spLocks/>
            </p:cNvSpPr>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项目四</a:t>
              </a:r>
              <a:endParaRPr lang="en-US" altLang="zh-CN" sz="1600" b="1" dirty="0">
                <a:solidFill>
                  <a:schemeClr val="bg1"/>
                </a:solidFill>
                <a:latin typeface="微软雅黑" pitchFamily="34" charset="-122"/>
                <a:ea typeface="微软雅黑" pitchFamily="34" charset="-122"/>
              </a:endParaRPr>
            </a:p>
          </p:txBody>
        </p:sp>
      </p:grpSp>
      <p:grpSp>
        <p:nvGrpSpPr>
          <p:cNvPr id="110" name="Group 49"/>
          <p:cNvGrpSpPr/>
          <p:nvPr/>
        </p:nvGrpSpPr>
        <p:grpSpPr>
          <a:xfrm>
            <a:off x="6685478" y="3210288"/>
            <a:ext cx="2096834" cy="1377686"/>
            <a:chOff x="1441450" y="1619081"/>
            <a:chExt cx="2028515" cy="1332412"/>
          </a:xfrm>
        </p:grpSpPr>
        <p:sp>
          <p:nvSpPr>
            <p:cNvPr id="111" name="Text Placeholder 2"/>
            <p:cNvSpPr txBox="1">
              <a:spLocks/>
            </p:cNvSpPr>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65000"/>
                      <a:lumOff val="35000"/>
                    </a:schemeClr>
                  </a:solidFill>
                </a:rPr>
                <a:t>添加文字</a:t>
              </a:r>
              <a:endParaRPr lang="en-US" altLang="zh-CN" sz="2000" b="1" dirty="0">
                <a:solidFill>
                  <a:schemeClr val="tx1">
                    <a:lumMod val="65000"/>
                    <a:lumOff val="35000"/>
                  </a:schemeClr>
                </a:solidFill>
              </a:endParaRPr>
            </a:p>
          </p:txBody>
        </p:sp>
        <p:sp>
          <p:nvSpPr>
            <p:cNvPr id="112" name="Text Placeholder 8"/>
            <p:cNvSpPr txBox="1">
              <a:spLocks/>
            </p:cNvSpPr>
            <p:nvPr/>
          </p:nvSpPr>
          <p:spPr>
            <a:xfrm>
              <a:off x="1450665" y="2034296"/>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85000"/>
                      <a:lumOff val="15000"/>
                    </a:schemeClr>
                  </a:solidFill>
                </a:rPr>
                <a:t>点击添加文字内容点击添加文字内容点击添加文字内容点击添加文字内容点击添加文字内容</a:t>
              </a:r>
              <a:endParaRPr lang="en-US" altLang="zh-CN" sz="1050" dirty="0">
                <a:solidFill>
                  <a:schemeClr val="tx1">
                    <a:lumMod val="85000"/>
                    <a:lumOff val="15000"/>
                  </a:schemeClr>
                </a:solidFill>
              </a:endParaRPr>
            </a:p>
          </p:txBody>
        </p:sp>
      </p:grpSp>
      <p:sp>
        <p:nvSpPr>
          <p:cNvPr id="35"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工作完成情况</a:t>
            </a:r>
            <a:endParaRPr lang="zh-CN" altLang="en-US" sz="2000" dirty="0">
              <a:solidFill>
                <a:srgbClr val="FF0000"/>
              </a:solidFill>
              <a:latin typeface="+mn-ea"/>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9000">
        <p14:gallery dir="l"/>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8"/>
                                        </p:tgtEl>
                                        <p:attrNameLst>
                                          <p:attrName>style.visibility</p:attrName>
                                        </p:attrNameLst>
                                      </p:cBhvr>
                                      <p:to>
                                        <p:strVal val="visible"/>
                                      </p:to>
                                    </p:set>
                                    <p:animEffect transition="in" filter="fade">
                                      <p:cBhvr>
                                        <p:cTn id="11" dur="500"/>
                                        <p:tgtEl>
                                          <p:spTgt spid="9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0"/>
                                        </p:tgtEl>
                                        <p:attrNameLst>
                                          <p:attrName>style.visibility</p:attrName>
                                        </p:attrNameLst>
                                      </p:cBhvr>
                                      <p:to>
                                        <p:strVal val="visible"/>
                                      </p:to>
                                    </p:set>
                                    <p:animEffect transition="in" filter="wipe(down)">
                                      <p:cBhvr>
                                        <p:cTn id="15" dur="500"/>
                                        <p:tgtEl>
                                          <p:spTgt spid="90"/>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wipe(right)">
                                      <p:cBhvr>
                                        <p:cTn id="19" dur="500"/>
                                        <p:tgtEl>
                                          <p:spTgt spid="9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wipe(left)">
                                      <p:cBhvr>
                                        <p:cTn id="23" dur="500"/>
                                        <p:tgtEl>
                                          <p:spTgt spid="8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fade">
                                      <p:cBhvr>
                                        <p:cTn id="27" dur="500"/>
                                        <p:tgtEl>
                                          <p:spTgt spid="101"/>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92"/>
                                        </p:tgtEl>
                                        <p:attrNameLst>
                                          <p:attrName>style.visibility</p:attrName>
                                        </p:attrNameLst>
                                      </p:cBhvr>
                                      <p:to>
                                        <p:strVal val="visible"/>
                                      </p:to>
                                    </p:set>
                                    <p:animEffect transition="in" filter="wipe(down)">
                                      <p:cBhvr>
                                        <p:cTn id="31" dur="500"/>
                                        <p:tgtEl>
                                          <p:spTgt spid="92"/>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wipe(left)">
                                      <p:cBhvr>
                                        <p:cTn id="35" dur="500"/>
                                        <p:tgtEl>
                                          <p:spTgt spid="93"/>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87"/>
                                        </p:tgtEl>
                                        <p:attrNameLst>
                                          <p:attrName>style.visibility</p:attrName>
                                        </p:attrNameLst>
                                      </p:cBhvr>
                                      <p:to>
                                        <p:strVal val="visible"/>
                                      </p:to>
                                    </p:set>
                                    <p:animEffect transition="in" filter="wipe(left)">
                                      <p:cBhvr>
                                        <p:cTn id="39" dur="500"/>
                                        <p:tgtEl>
                                          <p:spTgt spid="87"/>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04"/>
                                        </p:tgtEl>
                                        <p:attrNameLst>
                                          <p:attrName>style.visibility</p:attrName>
                                        </p:attrNameLst>
                                      </p:cBhvr>
                                      <p:to>
                                        <p:strVal val="visible"/>
                                      </p:to>
                                    </p:set>
                                    <p:animEffect transition="in" filter="fade">
                                      <p:cBhvr>
                                        <p:cTn id="43" dur="500"/>
                                        <p:tgtEl>
                                          <p:spTgt spid="104"/>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94"/>
                                        </p:tgtEl>
                                        <p:attrNameLst>
                                          <p:attrName>style.visibility</p:attrName>
                                        </p:attrNameLst>
                                      </p:cBhvr>
                                      <p:to>
                                        <p:strVal val="visible"/>
                                      </p:to>
                                    </p:set>
                                    <p:animEffect transition="in" filter="wipe(up)">
                                      <p:cBhvr>
                                        <p:cTn id="47" dur="500"/>
                                        <p:tgtEl>
                                          <p:spTgt spid="94"/>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95"/>
                                        </p:tgtEl>
                                        <p:attrNameLst>
                                          <p:attrName>style.visibility</p:attrName>
                                        </p:attrNameLst>
                                      </p:cBhvr>
                                      <p:to>
                                        <p:strVal val="visible"/>
                                      </p:to>
                                    </p:set>
                                    <p:animEffect transition="in" filter="wipe(right)">
                                      <p:cBhvr>
                                        <p:cTn id="51" dur="500"/>
                                        <p:tgtEl>
                                          <p:spTgt spid="95"/>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wipe(left)">
                                      <p:cBhvr>
                                        <p:cTn id="55" dur="500"/>
                                        <p:tgtEl>
                                          <p:spTgt spid="84"/>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107"/>
                                        </p:tgtEl>
                                        <p:attrNameLst>
                                          <p:attrName>style.visibility</p:attrName>
                                        </p:attrNameLst>
                                      </p:cBhvr>
                                      <p:to>
                                        <p:strVal val="visible"/>
                                      </p:to>
                                    </p:set>
                                    <p:animEffect transition="in" filter="fade">
                                      <p:cBhvr>
                                        <p:cTn id="59" dur="500"/>
                                        <p:tgtEl>
                                          <p:spTgt spid="107"/>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96"/>
                                        </p:tgtEl>
                                        <p:attrNameLst>
                                          <p:attrName>style.visibility</p:attrName>
                                        </p:attrNameLst>
                                      </p:cBhvr>
                                      <p:to>
                                        <p:strVal val="visible"/>
                                      </p:to>
                                    </p:set>
                                    <p:animEffect transition="in" filter="wipe(up)">
                                      <p:cBhvr>
                                        <p:cTn id="63" dur="500"/>
                                        <p:tgtEl>
                                          <p:spTgt spid="96"/>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97"/>
                                        </p:tgtEl>
                                        <p:attrNameLst>
                                          <p:attrName>style.visibility</p:attrName>
                                        </p:attrNameLst>
                                      </p:cBhvr>
                                      <p:to>
                                        <p:strVal val="visible"/>
                                      </p:to>
                                    </p:set>
                                    <p:animEffect transition="in" filter="wipe(left)">
                                      <p:cBhvr>
                                        <p:cTn id="67" dur="500"/>
                                        <p:tgtEl>
                                          <p:spTgt spid="9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110"/>
                                        </p:tgtEl>
                                        <p:attrNameLst>
                                          <p:attrName>style.visibility</p:attrName>
                                        </p:attrNameLst>
                                      </p:cBhvr>
                                      <p:to>
                                        <p:strVal val="visible"/>
                                      </p:to>
                                    </p:set>
                                    <p:animEffect transition="in" filter="wipe(left)">
                                      <p:cBhvr>
                                        <p:cTn id="71"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1892175" y="2803774"/>
            <a:ext cx="2252772" cy="383136"/>
          </a:xfrm>
          <a:prstGeom prst="homePlate">
            <a:avLst/>
          </a:prstGeom>
          <a:solidFill>
            <a:srgbClr val="FF000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4" name="五边形 3"/>
          <p:cNvSpPr/>
          <p:nvPr/>
        </p:nvSpPr>
        <p:spPr>
          <a:xfrm flipH="1">
            <a:off x="2759495" y="3258721"/>
            <a:ext cx="1385451" cy="383136"/>
          </a:xfrm>
          <a:prstGeom prst="homePlate">
            <a:avLst/>
          </a:prstGeom>
          <a:solidFill>
            <a:srgbClr val="FF000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5" name="五边形 4"/>
          <p:cNvSpPr/>
          <p:nvPr/>
        </p:nvSpPr>
        <p:spPr>
          <a:xfrm flipH="1">
            <a:off x="2232438" y="3713669"/>
            <a:ext cx="1912508" cy="383136"/>
          </a:xfrm>
          <a:prstGeom prst="homePlate">
            <a:avLst/>
          </a:prstGeom>
          <a:solidFill>
            <a:srgbClr val="C0000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6" name="五边形 5"/>
          <p:cNvSpPr/>
          <p:nvPr/>
        </p:nvSpPr>
        <p:spPr>
          <a:xfrm flipH="1">
            <a:off x="1387335" y="4168617"/>
            <a:ext cx="2757611" cy="383136"/>
          </a:xfrm>
          <a:prstGeom prst="homePlate">
            <a:avLst/>
          </a:prstGeom>
          <a:solidFill>
            <a:srgbClr val="FF000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7" name="TextBox 159"/>
          <p:cNvSpPr txBox="1"/>
          <p:nvPr/>
        </p:nvSpPr>
        <p:spPr>
          <a:xfrm>
            <a:off x="3580210" y="2876212"/>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73%</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8" name="TextBox 160"/>
          <p:cNvSpPr txBox="1"/>
          <p:nvPr/>
        </p:nvSpPr>
        <p:spPr>
          <a:xfrm>
            <a:off x="3572994" y="3334778"/>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30%</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9" name="TextBox 161"/>
          <p:cNvSpPr txBox="1"/>
          <p:nvPr/>
        </p:nvSpPr>
        <p:spPr>
          <a:xfrm>
            <a:off x="3572995" y="3789785"/>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50%</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0" name="TextBox 162"/>
          <p:cNvSpPr txBox="1"/>
          <p:nvPr/>
        </p:nvSpPr>
        <p:spPr>
          <a:xfrm>
            <a:off x="3592235" y="4249182"/>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75%</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1" name="五边形 10"/>
          <p:cNvSpPr/>
          <p:nvPr/>
        </p:nvSpPr>
        <p:spPr>
          <a:xfrm>
            <a:off x="4871710" y="2805766"/>
            <a:ext cx="1149863" cy="383136"/>
          </a:xfrm>
          <a:prstGeom prst="homePlate">
            <a:avLst/>
          </a:prstGeom>
          <a:solidFill>
            <a:srgbClr val="FF000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2" name="五边形 11"/>
          <p:cNvSpPr/>
          <p:nvPr/>
        </p:nvSpPr>
        <p:spPr>
          <a:xfrm>
            <a:off x="4871711" y="3260713"/>
            <a:ext cx="2170653" cy="383136"/>
          </a:xfrm>
          <a:prstGeom prst="homePlate">
            <a:avLst/>
          </a:prstGeom>
          <a:solidFill>
            <a:srgbClr val="FF000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3" name="五边形 12"/>
          <p:cNvSpPr/>
          <p:nvPr/>
        </p:nvSpPr>
        <p:spPr>
          <a:xfrm>
            <a:off x="4871709" y="3715661"/>
            <a:ext cx="1361054" cy="383136"/>
          </a:xfrm>
          <a:prstGeom prst="homePlate">
            <a:avLst/>
          </a:prstGeom>
          <a:solidFill>
            <a:srgbClr val="C0000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4" name="五边形 13"/>
          <p:cNvSpPr/>
          <p:nvPr/>
        </p:nvSpPr>
        <p:spPr>
          <a:xfrm>
            <a:off x="4871710" y="4170608"/>
            <a:ext cx="2901484" cy="383136"/>
          </a:xfrm>
          <a:prstGeom prst="homePlate">
            <a:avLst/>
          </a:prstGeom>
          <a:solidFill>
            <a:srgbClr val="FF000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5" name="TextBox 173"/>
          <p:cNvSpPr txBox="1"/>
          <p:nvPr/>
        </p:nvSpPr>
        <p:spPr>
          <a:xfrm>
            <a:off x="5007534" y="2882683"/>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20%</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6" name="TextBox 174"/>
          <p:cNvSpPr txBox="1"/>
          <p:nvPr/>
        </p:nvSpPr>
        <p:spPr>
          <a:xfrm>
            <a:off x="5007534" y="3330240"/>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56%</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7" name="TextBox 175"/>
          <p:cNvSpPr txBox="1"/>
          <p:nvPr/>
        </p:nvSpPr>
        <p:spPr>
          <a:xfrm>
            <a:off x="5007535" y="3789784"/>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29%</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8" name="TextBox 176"/>
          <p:cNvSpPr txBox="1"/>
          <p:nvPr/>
        </p:nvSpPr>
        <p:spPr>
          <a:xfrm>
            <a:off x="5020270" y="4246724"/>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77%</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9" name="TextBox 180"/>
          <p:cNvSpPr txBox="1"/>
          <p:nvPr/>
        </p:nvSpPr>
        <p:spPr>
          <a:xfrm>
            <a:off x="4222903" y="288311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项目一</a:t>
            </a:r>
            <a:endParaRPr kumimoji="0" lang="zh-CN" altLang="en-US" sz="1100" b="1" i="0" u="none" strike="noStrike" kern="0" cap="none" spc="0" normalizeH="0" baseline="0" noProof="0" dirty="0">
              <a:ln>
                <a:noFill/>
              </a:ln>
              <a:solidFill>
                <a:srgbClr val="FF0000"/>
              </a:solidFill>
              <a:effectLst/>
              <a:uLnTx/>
              <a:uFillTx/>
              <a:latin typeface="微软雅黑" pitchFamily="34" charset="-122"/>
              <a:ea typeface="微软雅黑" pitchFamily="34" charset="-122"/>
            </a:endParaRPr>
          </a:p>
        </p:txBody>
      </p:sp>
      <p:sp>
        <p:nvSpPr>
          <p:cNvPr id="20" name="TextBox 181"/>
          <p:cNvSpPr txBox="1"/>
          <p:nvPr/>
        </p:nvSpPr>
        <p:spPr>
          <a:xfrm>
            <a:off x="4222903" y="3334836"/>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项目二</a:t>
            </a:r>
            <a:endParaRPr kumimoji="0" lang="zh-CN" altLang="en-US" sz="1100" b="1" i="0" u="none" strike="noStrike" kern="0" cap="none" spc="0" normalizeH="0" baseline="0" noProof="0" dirty="0">
              <a:ln>
                <a:noFill/>
              </a:ln>
              <a:solidFill>
                <a:srgbClr val="FF0000"/>
              </a:solidFill>
              <a:effectLst/>
              <a:uLnTx/>
              <a:uFillTx/>
              <a:latin typeface="微软雅黑" pitchFamily="34" charset="-122"/>
              <a:ea typeface="微软雅黑" pitchFamily="34" charset="-122"/>
            </a:endParaRPr>
          </a:p>
        </p:txBody>
      </p:sp>
      <p:sp>
        <p:nvSpPr>
          <p:cNvPr id="21" name="TextBox 182"/>
          <p:cNvSpPr txBox="1"/>
          <p:nvPr/>
        </p:nvSpPr>
        <p:spPr>
          <a:xfrm>
            <a:off x="4223077" y="378978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项目三</a:t>
            </a:r>
            <a:endParaRPr kumimoji="0" lang="zh-CN" altLang="en-US" sz="1100" b="1" i="0" u="none" strike="noStrike" kern="0" cap="none" spc="0" normalizeH="0" baseline="0" noProof="0" dirty="0">
              <a:ln>
                <a:noFill/>
              </a:ln>
              <a:solidFill>
                <a:srgbClr val="FF0000"/>
              </a:solidFill>
              <a:effectLst/>
              <a:uLnTx/>
              <a:uFillTx/>
              <a:latin typeface="微软雅黑" pitchFamily="34" charset="-122"/>
              <a:ea typeface="微软雅黑" pitchFamily="34" charset="-122"/>
            </a:endParaRPr>
          </a:p>
        </p:txBody>
      </p:sp>
      <p:sp>
        <p:nvSpPr>
          <p:cNvPr id="22" name="TextBox 183"/>
          <p:cNvSpPr txBox="1"/>
          <p:nvPr/>
        </p:nvSpPr>
        <p:spPr>
          <a:xfrm>
            <a:off x="4223077" y="424672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FF0000"/>
                </a:solidFill>
                <a:effectLst/>
                <a:uLnTx/>
                <a:uFillTx/>
                <a:latin typeface="微软雅黑" pitchFamily="34" charset="-122"/>
                <a:ea typeface="微软雅黑" pitchFamily="34" charset="-122"/>
              </a:rPr>
              <a:t>项目四</a:t>
            </a:r>
            <a:endParaRPr kumimoji="0" lang="zh-CN" altLang="en-US" sz="1100" b="1" i="0" u="none" strike="noStrike" kern="0" cap="none" spc="0" normalizeH="0" baseline="0" noProof="0" dirty="0">
              <a:ln>
                <a:noFill/>
              </a:ln>
              <a:solidFill>
                <a:srgbClr val="FF0000"/>
              </a:solidFill>
              <a:effectLst/>
              <a:uLnTx/>
              <a:uFillTx/>
              <a:latin typeface="微软雅黑" pitchFamily="34" charset="-122"/>
              <a:ea typeface="微软雅黑" pitchFamily="34" charset="-122"/>
            </a:endParaRPr>
          </a:p>
        </p:txBody>
      </p:sp>
      <p:sp>
        <p:nvSpPr>
          <p:cNvPr id="23" name="Oval 4"/>
          <p:cNvSpPr/>
          <p:nvPr/>
        </p:nvSpPr>
        <p:spPr>
          <a:xfrm>
            <a:off x="4869829" y="1111760"/>
            <a:ext cx="720278" cy="679450"/>
          </a:xfrm>
          <a:prstGeom prst="ellipse">
            <a:avLst/>
          </a:prstGeom>
          <a:solidFill>
            <a:srgbClr val="C0000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2016</a:t>
            </a:r>
            <a:endParaRPr kumimoji="0" 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24" name="Oval 5"/>
          <p:cNvSpPr/>
          <p:nvPr/>
        </p:nvSpPr>
        <p:spPr>
          <a:xfrm>
            <a:off x="3435290" y="1111760"/>
            <a:ext cx="720278" cy="679450"/>
          </a:xfrm>
          <a:prstGeom prst="ellipse">
            <a:avLst/>
          </a:prstGeom>
          <a:solidFill>
            <a:srgbClr val="FF000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2015</a:t>
            </a:r>
            <a:endParaRPr kumimoji="0" 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25" name="Text Box 10"/>
          <p:cNvSpPr txBox="1">
            <a:spLocks noChangeArrowheads="1"/>
          </p:cNvSpPr>
          <p:nvPr/>
        </p:nvSpPr>
        <p:spPr bwMode="auto">
          <a:xfrm>
            <a:off x="4871711" y="1822750"/>
            <a:ext cx="2057757" cy="914870"/>
          </a:xfrm>
          <a:prstGeom prst="rect">
            <a:avLst/>
          </a:prstGeom>
          <a:noFill/>
          <a:ln w="9525">
            <a:noFill/>
            <a:miter lim="800000"/>
            <a:headEnd/>
            <a:tailEnd/>
          </a:ln>
        </p:spPr>
        <p:txBody>
          <a:bodyPr wrap="square" lIns="34295" tIns="17147" rIns="34295" bIns="17147">
            <a:spAutoFit/>
          </a:bodyPr>
          <a:lstStyle/>
          <a:p>
            <a:pPr marL="0" marR="0" lvl="0" indent="0" defTabSz="816283"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Open Sans" pitchFamily="34" charset="0"/>
              </a:rPr>
              <a:t>单击此处添加</a:t>
            </a:r>
            <a:r>
              <a:rPr kumimoji="0" lang="zh-CN" altLang="en-US" sz="1100" b="1"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Open Sans" pitchFamily="34" charset="0"/>
              </a:rPr>
              <a:t>标题</a:t>
            </a:r>
            <a:endParaRPr kumimoji="0" lang="en-US" altLang="zh-CN" sz="1100" b="1"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Open Sans" pitchFamily="34" charset="0"/>
            </a:endParaRPr>
          </a:p>
          <a:p>
            <a:pPr marL="0" marR="0" lvl="0" indent="0" defTabSz="816283"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Open Sans" pitchFamily="34" charset="0"/>
              </a:rPr>
              <a:t>您的内容打在这里，或者通过复制您的文本后，在此框中选择粘贴，并选择只保留文字。</a:t>
            </a:r>
            <a:endParaRPr kumimoji="0" lang="en-US" sz="1100"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Open Sans" pitchFamily="34" charset="0"/>
            </a:endParaRPr>
          </a:p>
        </p:txBody>
      </p:sp>
      <p:sp>
        <p:nvSpPr>
          <p:cNvPr id="26" name="Text Box 10"/>
          <p:cNvSpPr txBox="1">
            <a:spLocks noChangeArrowheads="1"/>
          </p:cNvSpPr>
          <p:nvPr/>
        </p:nvSpPr>
        <p:spPr bwMode="auto">
          <a:xfrm>
            <a:off x="2097811" y="1822749"/>
            <a:ext cx="2057757" cy="914870"/>
          </a:xfrm>
          <a:prstGeom prst="rect">
            <a:avLst/>
          </a:prstGeom>
          <a:noFill/>
          <a:ln w="9525">
            <a:noFill/>
            <a:miter lim="800000"/>
            <a:headEnd/>
            <a:tailEnd/>
          </a:ln>
        </p:spPr>
        <p:txBody>
          <a:bodyPr wrap="square" lIns="34295" tIns="17147" rIns="34295" bIns="17147">
            <a:spAutoFit/>
          </a:bodyPr>
          <a:lstStyle/>
          <a:p>
            <a:pPr marL="0" marR="0" lvl="0" indent="0" algn="r" defTabSz="816283"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Open Sans" pitchFamily="34" charset="0"/>
              </a:rPr>
              <a:t>单击此处添加</a:t>
            </a:r>
            <a:r>
              <a:rPr kumimoji="0" lang="zh-CN" altLang="en-US" sz="1100" b="1"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Open Sans" pitchFamily="34" charset="0"/>
              </a:rPr>
              <a:t>标题</a:t>
            </a:r>
            <a:endParaRPr kumimoji="0" lang="en-US" altLang="zh-CN" sz="1100" b="1"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Open Sans" pitchFamily="34" charset="0"/>
            </a:endParaRPr>
          </a:p>
          <a:p>
            <a:pPr marL="0" marR="0" lvl="0" indent="0" algn="r" defTabSz="816283"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Open Sans" pitchFamily="34" charset="0"/>
              </a:rPr>
              <a:t>您</a:t>
            </a:r>
            <a:r>
              <a:rPr kumimoji="0" lang="zh-CN" altLang="en-US"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Open Sans" pitchFamily="34" charset="0"/>
              </a:rPr>
              <a:t>的内容打在这里，或者通过复制您的文本后，在此框中选择粘贴，并选择只保留</a:t>
            </a:r>
            <a:r>
              <a:rPr kumimoji="0" lang="zh-CN" altLang="en-US" sz="1100"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Open Sans" pitchFamily="34" charset="0"/>
              </a:rPr>
              <a:t>文字。</a:t>
            </a:r>
            <a:endParaRPr kumimoji="0" lang="en-US" sz="1100"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Open Sans" pitchFamily="34" charset="0"/>
            </a:endParaRPr>
          </a:p>
        </p:txBody>
      </p:sp>
      <p:sp>
        <p:nvSpPr>
          <p:cNvPr id="27"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工作完成情况</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1021441012"/>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1+#ppt_w/2"/>
                                          </p:val>
                                        </p:tav>
                                        <p:tav tm="100000">
                                          <p:val>
                                            <p:strVal val="#ppt_x"/>
                                          </p:val>
                                        </p:tav>
                                      </p:tavLst>
                                    </p:anim>
                                    <p:anim calcmode="lin" valueType="num">
                                      <p:cBhvr additive="base">
                                        <p:cTn id="17" dur="500" fill="hold"/>
                                        <p:tgtEl>
                                          <p:spTgt spid="2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childTnLst>
                          </p:cTn>
                        </p:par>
                        <p:par>
                          <p:cTn id="26" fill="hold">
                            <p:stCondLst>
                              <p:cond delay="2500"/>
                            </p:stCondLst>
                            <p:childTnLst>
                              <p:par>
                                <p:cTn id="27" presetID="2" presetClass="entr" presetSubtype="4" decel="10000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par>
                                <p:cTn id="39" presetID="2" presetClass="entr" presetSubtype="4" decel="10000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par>
                                <p:cTn id="47" presetID="22" presetClass="entr" presetSubtype="8" fill="hold" grpId="0" nodeType="withEffect">
                                  <p:stCondLst>
                                    <p:cond delay="10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par>
                                <p:cTn id="50" presetID="22" presetClass="entr" presetSubtype="8" fill="hold" grpId="0" nodeType="withEffect">
                                  <p:stCondLst>
                                    <p:cond delay="200"/>
                                  </p:stCondLst>
                                  <p:childTnLst>
                                    <p:set>
                                      <p:cBhvr>
                                        <p:cTn id="51" dur="1" fill="hold">
                                          <p:stCondLst>
                                            <p:cond delay="0"/>
                                          </p:stCondLst>
                                        </p:cTn>
                                        <p:tgtEl>
                                          <p:spTgt spid="13"/>
                                        </p:tgtEl>
                                        <p:attrNameLst>
                                          <p:attrName>style.visibility</p:attrName>
                                        </p:attrNameLst>
                                      </p:cBhvr>
                                      <p:to>
                                        <p:strVal val="visible"/>
                                      </p:to>
                                    </p:set>
                                    <p:animEffect transition="in" filter="wipe(left)">
                                      <p:cBhvr>
                                        <p:cTn id="52" dur="500"/>
                                        <p:tgtEl>
                                          <p:spTgt spid="13"/>
                                        </p:tgtEl>
                                      </p:cBhvr>
                                    </p:animEffect>
                                  </p:childTnLst>
                                </p:cTn>
                              </p:par>
                              <p:par>
                                <p:cTn id="53" presetID="22" presetClass="entr" presetSubtype="8" fill="hold" grpId="0" nodeType="withEffect">
                                  <p:stCondLst>
                                    <p:cond delay="30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right)">
                                      <p:cBhvr>
                                        <p:cTn id="58" dur="500"/>
                                        <p:tgtEl>
                                          <p:spTgt spid="3"/>
                                        </p:tgtEl>
                                      </p:cBhvr>
                                    </p:animEffect>
                                  </p:childTnLst>
                                </p:cTn>
                              </p:par>
                              <p:par>
                                <p:cTn id="59" presetID="22" presetClass="entr" presetSubtype="2" fill="hold" grpId="0" nodeType="withEffect">
                                  <p:stCondLst>
                                    <p:cond delay="100"/>
                                  </p:stCondLst>
                                  <p:childTnLst>
                                    <p:set>
                                      <p:cBhvr>
                                        <p:cTn id="60" dur="1" fill="hold">
                                          <p:stCondLst>
                                            <p:cond delay="0"/>
                                          </p:stCondLst>
                                        </p:cTn>
                                        <p:tgtEl>
                                          <p:spTgt spid="4"/>
                                        </p:tgtEl>
                                        <p:attrNameLst>
                                          <p:attrName>style.visibility</p:attrName>
                                        </p:attrNameLst>
                                      </p:cBhvr>
                                      <p:to>
                                        <p:strVal val="visible"/>
                                      </p:to>
                                    </p:set>
                                    <p:animEffect transition="in" filter="wipe(right)">
                                      <p:cBhvr>
                                        <p:cTn id="61" dur="500"/>
                                        <p:tgtEl>
                                          <p:spTgt spid="4"/>
                                        </p:tgtEl>
                                      </p:cBhvr>
                                    </p:animEffect>
                                  </p:childTnLst>
                                </p:cTn>
                              </p:par>
                              <p:par>
                                <p:cTn id="62" presetID="22" presetClass="entr" presetSubtype="2" fill="hold" grpId="0" nodeType="withEffect">
                                  <p:stCondLst>
                                    <p:cond delay="200"/>
                                  </p:stCondLst>
                                  <p:childTnLst>
                                    <p:set>
                                      <p:cBhvr>
                                        <p:cTn id="63" dur="1" fill="hold">
                                          <p:stCondLst>
                                            <p:cond delay="0"/>
                                          </p:stCondLst>
                                        </p:cTn>
                                        <p:tgtEl>
                                          <p:spTgt spid="5"/>
                                        </p:tgtEl>
                                        <p:attrNameLst>
                                          <p:attrName>style.visibility</p:attrName>
                                        </p:attrNameLst>
                                      </p:cBhvr>
                                      <p:to>
                                        <p:strVal val="visible"/>
                                      </p:to>
                                    </p:set>
                                    <p:animEffect transition="in" filter="wipe(right)">
                                      <p:cBhvr>
                                        <p:cTn id="64" dur="500"/>
                                        <p:tgtEl>
                                          <p:spTgt spid="5"/>
                                        </p:tgtEl>
                                      </p:cBhvr>
                                    </p:animEffect>
                                  </p:childTnLst>
                                </p:cTn>
                              </p:par>
                              <p:par>
                                <p:cTn id="65" presetID="22" presetClass="entr" presetSubtype="2" fill="hold" grpId="0" nodeType="withEffect">
                                  <p:stCondLst>
                                    <p:cond delay="300"/>
                                  </p:stCondLst>
                                  <p:childTnLst>
                                    <p:set>
                                      <p:cBhvr>
                                        <p:cTn id="66" dur="1" fill="hold">
                                          <p:stCondLst>
                                            <p:cond delay="0"/>
                                          </p:stCondLst>
                                        </p:cTn>
                                        <p:tgtEl>
                                          <p:spTgt spid="6"/>
                                        </p:tgtEl>
                                        <p:attrNameLst>
                                          <p:attrName>style.visibility</p:attrName>
                                        </p:attrNameLst>
                                      </p:cBhvr>
                                      <p:to>
                                        <p:strVal val="visible"/>
                                      </p:to>
                                    </p:set>
                                    <p:animEffect transition="in" filter="wipe(right)">
                                      <p:cBhvr>
                                        <p:cTn id="67" dur="500"/>
                                        <p:tgtEl>
                                          <p:spTgt spid="6"/>
                                        </p:tgtEl>
                                      </p:cBhvr>
                                    </p:animEffect>
                                  </p:childTnLst>
                                </p:cTn>
                              </p:par>
                            </p:childTnLst>
                          </p:cTn>
                        </p:par>
                        <p:par>
                          <p:cTn id="68" fill="hold">
                            <p:stCondLst>
                              <p:cond delay="3800"/>
                            </p:stCondLst>
                            <p:childTnLst>
                              <p:par>
                                <p:cTn id="69" presetID="22" presetClass="entr" presetSubtype="8"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left)">
                                      <p:cBhvr>
                                        <p:cTn id="71" dur="500"/>
                                        <p:tgtEl>
                                          <p:spTgt spid="15"/>
                                        </p:tgtEl>
                                      </p:cBhvr>
                                    </p:animEffect>
                                  </p:childTnLst>
                                </p:cTn>
                              </p:par>
                              <p:par>
                                <p:cTn id="72" presetID="22" presetClass="entr" presetSubtype="8" fill="hold" grpId="0" nodeType="withEffect">
                                  <p:stCondLst>
                                    <p:cond delay="150"/>
                                  </p:stCondLst>
                                  <p:childTnLst>
                                    <p:set>
                                      <p:cBhvr>
                                        <p:cTn id="73" dur="1" fill="hold">
                                          <p:stCondLst>
                                            <p:cond delay="0"/>
                                          </p:stCondLst>
                                        </p:cTn>
                                        <p:tgtEl>
                                          <p:spTgt spid="16"/>
                                        </p:tgtEl>
                                        <p:attrNameLst>
                                          <p:attrName>style.visibility</p:attrName>
                                        </p:attrNameLst>
                                      </p:cBhvr>
                                      <p:to>
                                        <p:strVal val="visible"/>
                                      </p:to>
                                    </p:set>
                                    <p:animEffect transition="in" filter="wipe(left)">
                                      <p:cBhvr>
                                        <p:cTn id="74" dur="500"/>
                                        <p:tgtEl>
                                          <p:spTgt spid="16"/>
                                        </p:tgtEl>
                                      </p:cBhvr>
                                    </p:animEffect>
                                  </p:childTnLst>
                                </p:cTn>
                              </p:par>
                              <p:par>
                                <p:cTn id="75" presetID="22" presetClass="entr" presetSubtype="8" fill="hold" grpId="0" nodeType="withEffect">
                                  <p:stCondLst>
                                    <p:cond delay="300"/>
                                  </p:stCondLst>
                                  <p:childTnLst>
                                    <p:set>
                                      <p:cBhvr>
                                        <p:cTn id="76" dur="1" fill="hold">
                                          <p:stCondLst>
                                            <p:cond delay="0"/>
                                          </p:stCondLst>
                                        </p:cTn>
                                        <p:tgtEl>
                                          <p:spTgt spid="17"/>
                                        </p:tgtEl>
                                        <p:attrNameLst>
                                          <p:attrName>style.visibility</p:attrName>
                                        </p:attrNameLst>
                                      </p:cBhvr>
                                      <p:to>
                                        <p:strVal val="visible"/>
                                      </p:to>
                                    </p:set>
                                    <p:animEffect transition="in" filter="wipe(left)">
                                      <p:cBhvr>
                                        <p:cTn id="77" dur="500"/>
                                        <p:tgtEl>
                                          <p:spTgt spid="17"/>
                                        </p:tgtEl>
                                      </p:cBhvr>
                                    </p:animEffect>
                                  </p:childTnLst>
                                </p:cTn>
                              </p:par>
                              <p:par>
                                <p:cTn id="78" presetID="22" presetClass="entr" presetSubtype="8" fill="hold" grpId="0" nodeType="withEffect">
                                  <p:stCondLst>
                                    <p:cond delay="450"/>
                                  </p:stCondLst>
                                  <p:childTnLst>
                                    <p:set>
                                      <p:cBhvr>
                                        <p:cTn id="79" dur="1" fill="hold">
                                          <p:stCondLst>
                                            <p:cond delay="0"/>
                                          </p:stCondLst>
                                        </p:cTn>
                                        <p:tgtEl>
                                          <p:spTgt spid="18"/>
                                        </p:tgtEl>
                                        <p:attrNameLst>
                                          <p:attrName>style.visibility</p:attrName>
                                        </p:attrNameLst>
                                      </p:cBhvr>
                                      <p:to>
                                        <p:strVal val="visible"/>
                                      </p:to>
                                    </p:set>
                                    <p:animEffect transition="in" filter="wipe(left)">
                                      <p:cBhvr>
                                        <p:cTn id="80" dur="500"/>
                                        <p:tgtEl>
                                          <p:spTgt spid="18"/>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wipe(right)">
                                      <p:cBhvr>
                                        <p:cTn id="83" dur="500"/>
                                        <p:tgtEl>
                                          <p:spTgt spid="7"/>
                                        </p:tgtEl>
                                      </p:cBhvr>
                                    </p:animEffect>
                                  </p:childTnLst>
                                </p:cTn>
                              </p:par>
                              <p:par>
                                <p:cTn id="84" presetID="22" presetClass="entr" presetSubtype="2" fill="hold" grpId="0" nodeType="withEffect">
                                  <p:stCondLst>
                                    <p:cond delay="150"/>
                                  </p:stCondLst>
                                  <p:childTnLst>
                                    <p:set>
                                      <p:cBhvr>
                                        <p:cTn id="85" dur="1" fill="hold">
                                          <p:stCondLst>
                                            <p:cond delay="0"/>
                                          </p:stCondLst>
                                        </p:cTn>
                                        <p:tgtEl>
                                          <p:spTgt spid="8"/>
                                        </p:tgtEl>
                                        <p:attrNameLst>
                                          <p:attrName>style.visibility</p:attrName>
                                        </p:attrNameLst>
                                      </p:cBhvr>
                                      <p:to>
                                        <p:strVal val="visible"/>
                                      </p:to>
                                    </p:set>
                                    <p:animEffect transition="in" filter="wipe(right)">
                                      <p:cBhvr>
                                        <p:cTn id="86" dur="500"/>
                                        <p:tgtEl>
                                          <p:spTgt spid="8"/>
                                        </p:tgtEl>
                                      </p:cBhvr>
                                    </p:animEffect>
                                  </p:childTnLst>
                                </p:cTn>
                              </p:par>
                              <p:par>
                                <p:cTn id="87" presetID="22" presetClass="entr" presetSubtype="2" fill="hold" grpId="0" nodeType="withEffect">
                                  <p:stCondLst>
                                    <p:cond delay="300"/>
                                  </p:stCondLst>
                                  <p:childTnLst>
                                    <p:set>
                                      <p:cBhvr>
                                        <p:cTn id="88" dur="1" fill="hold">
                                          <p:stCondLst>
                                            <p:cond delay="0"/>
                                          </p:stCondLst>
                                        </p:cTn>
                                        <p:tgtEl>
                                          <p:spTgt spid="9"/>
                                        </p:tgtEl>
                                        <p:attrNameLst>
                                          <p:attrName>style.visibility</p:attrName>
                                        </p:attrNameLst>
                                      </p:cBhvr>
                                      <p:to>
                                        <p:strVal val="visible"/>
                                      </p:to>
                                    </p:set>
                                    <p:animEffect transition="in" filter="wipe(right)">
                                      <p:cBhvr>
                                        <p:cTn id="89" dur="500"/>
                                        <p:tgtEl>
                                          <p:spTgt spid="9"/>
                                        </p:tgtEl>
                                      </p:cBhvr>
                                    </p:animEffect>
                                  </p:childTnLst>
                                </p:cTn>
                              </p:par>
                              <p:par>
                                <p:cTn id="90" presetID="22" presetClass="entr" presetSubtype="2" fill="hold" grpId="0" nodeType="withEffect">
                                  <p:stCondLst>
                                    <p:cond delay="450"/>
                                  </p:stCondLst>
                                  <p:childTnLst>
                                    <p:set>
                                      <p:cBhvr>
                                        <p:cTn id="91" dur="1" fill="hold">
                                          <p:stCondLst>
                                            <p:cond delay="0"/>
                                          </p:stCondLst>
                                        </p:cTn>
                                        <p:tgtEl>
                                          <p:spTgt spid="10"/>
                                        </p:tgtEl>
                                        <p:attrNameLst>
                                          <p:attrName>style.visibility</p:attrName>
                                        </p:attrNameLst>
                                      </p:cBhvr>
                                      <p:to>
                                        <p:strVal val="visible"/>
                                      </p:to>
                                    </p:set>
                                    <p:animEffect transition="in" filter="wipe(right)">
                                      <p:cBhvr>
                                        <p:cTn id="9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animBg="1"/>
      <p:bldP spid="12" grpId="0" animBg="1"/>
      <p:bldP spid="13" grpId="0" animBg="1"/>
      <p:bldP spid="14" grpId="0" animBg="1"/>
      <p:bldP spid="15" grpId="0"/>
      <p:bldP spid="16" grpId="0"/>
      <p:bldP spid="17" grpId="0"/>
      <p:bldP spid="18" grpId="0"/>
      <p:bldP spid="19" grpId="0"/>
      <p:bldP spid="20" grpId="0"/>
      <p:bldP spid="21" grpId="0"/>
      <p:bldP spid="22" grpId="0"/>
      <p:bldP spid="23" grpId="0" animBg="1"/>
      <p:bldP spid="24" grpId="0" animBg="1"/>
      <p:bldP spid="25" grpId="0"/>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五边形 12"/>
          <p:cNvSpPr/>
          <p:nvPr/>
        </p:nvSpPr>
        <p:spPr>
          <a:xfrm>
            <a:off x="4644007" y="1253250"/>
            <a:ext cx="2880320" cy="936104"/>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 name="五边形 13"/>
          <p:cNvSpPr/>
          <p:nvPr/>
        </p:nvSpPr>
        <p:spPr>
          <a:xfrm flipH="1">
            <a:off x="1763687" y="2182840"/>
            <a:ext cx="2880320" cy="93610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 name="TextBox 14"/>
          <p:cNvSpPr txBox="1"/>
          <p:nvPr/>
        </p:nvSpPr>
        <p:spPr>
          <a:xfrm>
            <a:off x="2195735" y="2509324"/>
            <a:ext cx="2448272" cy="369332"/>
          </a:xfrm>
          <a:prstGeom prst="rect">
            <a:avLst/>
          </a:prstGeom>
          <a:noFill/>
        </p:spPr>
        <p:txBody>
          <a:bodyPr wrap="square" rtlCol="0">
            <a:spAutoFit/>
          </a:bodyPr>
          <a:lstStyle/>
          <a:p>
            <a:pPr algn="r"/>
            <a:r>
              <a:rPr lang="zh-CN" altLang="en-US" dirty="0" smtClean="0">
                <a:solidFill>
                  <a:schemeClr val="bg1"/>
                </a:solidFill>
                <a:latin typeface="微软雅黑" pitchFamily="34" charset="-122"/>
                <a:ea typeface="微软雅黑" pitchFamily="34" charset="-122"/>
              </a:rPr>
              <a:t>点击添加标题</a:t>
            </a:r>
            <a:endParaRPr lang="zh-CN" altLang="en-US" dirty="0">
              <a:solidFill>
                <a:schemeClr val="bg1"/>
              </a:solidFill>
              <a:latin typeface="微软雅黑" pitchFamily="34" charset="-122"/>
              <a:ea typeface="微软雅黑" pitchFamily="34" charset="-122"/>
            </a:endParaRPr>
          </a:p>
        </p:txBody>
      </p:sp>
      <p:sp>
        <p:nvSpPr>
          <p:cNvPr id="16" name="TextBox 15"/>
          <p:cNvSpPr txBox="1"/>
          <p:nvPr/>
        </p:nvSpPr>
        <p:spPr>
          <a:xfrm>
            <a:off x="4644007" y="1521247"/>
            <a:ext cx="2448272" cy="369332"/>
          </a:xfrm>
          <a:prstGeom prst="rect">
            <a:avLst/>
          </a:prstGeom>
          <a:noFill/>
        </p:spPr>
        <p:txBody>
          <a:bodyPr wrap="square" rtlCol="0">
            <a:spAutoFit/>
          </a:bodyPr>
          <a:lstStyle/>
          <a:p>
            <a:r>
              <a:rPr lang="zh-CN" altLang="en-US" dirty="0" smtClean="0">
                <a:solidFill>
                  <a:schemeClr val="bg1"/>
                </a:solidFill>
                <a:latin typeface="微软雅黑" pitchFamily="34" charset="-122"/>
                <a:ea typeface="微软雅黑" pitchFamily="34" charset="-122"/>
              </a:rPr>
              <a:t>点击添加标题</a:t>
            </a:r>
            <a:endParaRPr lang="zh-CN" altLang="en-US" dirty="0">
              <a:solidFill>
                <a:schemeClr val="bg1"/>
              </a:solidFill>
              <a:latin typeface="微软雅黑" pitchFamily="34" charset="-122"/>
              <a:ea typeface="微软雅黑" pitchFamily="34" charset="-122"/>
            </a:endParaRPr>
          </a:p>
        </p:txBody>
      </p:sp>
      <p:sp>
        <p:nvSpPr>
          <p:cNvPr id="17" name="TextBox 16"/>
          <p:cNvSpPr txBox="1"/>
          <p:nvPr/>
        </p:nvSpPr>
        <p:spPr>
          <a:xfrm>
            <a:off x="1114459" y="1059582"/>
            <a:ext cx="3240359" cy="923330"/>
          </a:xfrm>
          <a:prstGeom prst="rect">
            <a:avLst/>
          </a:prstGeom>
          <a:noFill/>
        </p:spPr>
        <p:txBody>
          <a:bodyPr wrap="square" rtlCol="0">
            <a:spAutoFit/>
          </a:bodyPr>
          <a:lstStyle/>
          <a:p>
            <a:pPr>
              <a:lnSpc>
                <a:spcPct val="15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a:t>
            </a:r>
            <a:r>
              <a:rPr lang="zh-CN" altLang="en-US" sz="1200" dirty="0" smtClean="0">
                <a:solidFill>
                  <a:sysClr val="windowText" lastClr="000000"/>
                </a:solidFill>
                <a:latin typeface="微软雅黑" pitchFamily="34" charset="-122"/>
                <a:ea typeface="微软雅黑" pitchFamily="34" charset="-122"/>
              </a:rPr>
              <a:t>后</a:t>
            </a:r>
            <a:endParaRPr lang="zh-CN" altLang="en-US" sz="1200" dirty="0">
              <a:solidFill>
                <a:schemeClr val="tx1">
                  <a:lumMod val="95000"/>
                  <a:lumOff val="5000"/>
                </a:schemeClr>
              </a:solidFill>
              <a:latin typeface="微软雅黑" pitchFamily="34" charset="-122"/>
              <a:ea typeface="微软雅黑" pitchFamily="34" charset="-122"/>
              <a:cs typeface="Arial" pitchFamily="34" charset="0"/>
            </a:endParaRPr>
          </a:p>
        </p:txBody>
      </p:sp>
      <p:sp>
        <p:nvSpPr>
          <p:cNvPr id="18" name="TextBox 17"/>
          <p:cNvSpPr txBox="1"/>
          <p:nvPr/>
        </p:nvSpPr>
        <p:spPr>
          <a:xfrm>
            <a:off x="4860033" y="2447770"/>
            <a:ext cx="3240359" cy="923330"/>
          </a:xfrm>
          <a:prstGeom prst="rect">
            <a:avLst/>
          </a:prstGeom>
          <a:noFill/>
        </p:spPr>
        <p:txBody>
          <a:bodyPr wrap="square" rtlCol="0">
            <a:spAutoFit/>
          </a:bodyPr>
          <a:lstStyle/>
          <a:p>
            <a:pPr>
              <a:lnSpc>
                <a:spcPct val="15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zh-CN" altLang="en-US" sz="1200" dirty="0">
              <a:solidFill>
                <a:schemeClr val="tx1">
                  <a:lumMod val="95000"/>
                  <a:lumOff val="5000"/>
                </a:schemeClr>
              </a:solidFill>
              <a:latin typeface="微软雅黑" pitchFamily="34" charset="-122"/>
              <a:ea typeface="微软雅黑" pitchFamily="34" charset="-122"/>
              <a:cs typeface="Arial" pitchFamily="34" charset="0"/>
            </a:endParaRPr>
          </a:p>
        </p:txBody>
      </p:sp>
      <p:sp>
        <p:nvSpPr>
          <p:cNvPr id="19" name="矩形 18"/>
          <p:cNvSpPr/>
          <p:nvPr/>
        </p:nvSpPr>
        <p:spPr>
          <a:xfrm>
            <a:off x="2775703" y="3636126"/>
            <a:ext cx="1692188" cy="2269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0" name="矩形 19"/>
          <p:cNvSpPr/>
          <p:nvPr/>
        </p:nvSpPr>
        <p:spPr>
          <a:xfrm>
            <a:off x="1803595" y="3996167"/>
            <a:ext cx="2652199" cy="2269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1" name="矩形 20"/>
          <p:cNvSpPr/>
          <p:nvPr/>
        </p:nvSpPr>
        <p:spPr>
          <a:xfrm>
            <a:off x="2307651" y="4417281"/>
            <a:ext cx="2160240" cy="2269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2" name="TextBox 21"/>
          <p:cNvSpPr txBox="1"/>
          <p:nvPr/>
        </p:nvSpPr>
        <p:spPr>
          <a:xfrm>
            <a:off x="2984583" y="3636125"/>
            <a:ext cx="1056700" cy="261610"/>
          </a:xfrm>
          <a:prstGeom prst="rect">
            <a:avLst/>
          </a:prstGeom>
          <a:noFill/>
        </p:spPr>
        <p:txBody>
          <a:bodyPr wrap="none" rtlCol="0">
            <a:spAutoFit/>
          </a:bodyPr>
          <a:lstStyle/>
          <a:p>
            <a:r>
              <a:rPr lang="zh-CN" altLang="en-US" sz="1100" dirty="0" smtClean="0">
                <a:solidFill>
                  <a:schemeClr val="bg1"/>
                </a:solidFill>
                <a:latin typeface="微软雅黑" pitchFamily="34" charset="-122"/>
                <a:ea typeface="微软雅黑" pitchFamily="34" charset="-122"/>
              </a:rPr>
              <a:t>对比一：</a:t>
            </a:r>
            <a:r>
              <a:rPr lang="en-US" altLang="zh-CN" sz="1100" dirty="0" smtClean="0">
                <a:solidFill>
                  <a:schemeClr val="bg1"/>
                </a:solidFill>
                <a:latin typeface="微软雅黑" pitchFamily="34" charset="-122"/>
                <a:ea typeface="微软雅黑" pitchFamily="34" charset="-122"/>
              </a:rPr>
              <a:t>56</a:t>
            </a:r>
            <a:r>
              <a:rPr lang="zh-CN" altLang="en-US" sz="1100" dirty="0" smtClean="0">
                <a:solidFill>
                  <a:schemeClr val="bg1"/>
                </a:solidFill>
                <a:latin typeface="微软雅黑" pitchFamily="34" charset="-122"/>
                <a:ea typeface="微软雅黑" pitchFamily="34" charset="-122"/>
              </a:rPr>
              <a:t>％</a:t>
            </a:r>
            <a:endParaRPr lang="zh-CN" altLang="en-US" sz="1100" dirty="0">
              <a:solidFill>
                <a:schemeClr val="bg1"/>
              </a:solidFill>
              <a:latin typeface="微软雅黑" pitchFamily="34" charset="-122"/>
              <a:ea typeface="微软雅黑" pitchFamily="34" charset="-122"/>
            </a:endParaRPr>
          </a:p>
        </p:txBody>
      </p:sp>
      <p:sp>
        <p:nvSpPr>
          <p:cNvPr id="23" name="TextBox 22"/>
          <p:cNvSpPr txBox="1"/>
          <p:nvPr/>
        </p:nvSpPr>
        <p:spPr>
          <a:xfrm>
            <a:off x="2984583" y="3996165"/>
            <a:ext cx="1140056" cy="261610"/>
          </a:xfrm>
          <a:prstGeom prst="rect">
            <a:avLst/>
          </a:prstGeom>
          <a:noFill/>
        </p:spPr>
        <p:txBody>
          <a:bodyPr wrap="none" rtlCol="0">
            <a:spAutoFit/>
          </a:bodyPr>
          <a:lstStyle/>
          <a:p>
            <a:r>
              <a:rPr lang="zh-CN" altLang="en-US" sz="1100" dirty="0" smtClean="0">
                <a:solidFill>
                  <a:schemeClr val="bg1"/>
                </a:solidFill>
                <a:latin typeface="微软雅黑" pitchFamily="34" charset="-122"/>
                <a:ea typeface="微软雅黑" pitchFamily="34" charset="-122"/>
              </a:rPr>
              <a:t>对比二：</a:t>
            </a:r>
            <a:r>
              <a:rPr lang="en-US" altLang="zh-CN" sz="1100" dirty="0" smtClean="0">
                <a:solidFill>
                  <a:schemeClr val="bg1"/>
                </a:solidFill>
                <a:latin typeface="微软雅黑" pitchFamily="34" charset="-122"/>
                <a:ea typeface="微软雅黑" pitchFamily="34" charset="-122"/>
              </a:rPr>
              <a:t>820</a:t>
            </a:r>
            <a:r>
              <a:rPr lang="zh-CN" altLang="en-US" sz="1100" dirty="0" smtClean="0">
                <a:solidFill>
                  <a:schemeClr val="bg1"/>
                </a:solidFill>
                <a:latin typeface="微软雅黑" pitchFamily="34" charset="-122"/>
                <a:ea typeface="微软雅黑" pitchFamily="34" charset="-122"/>
              </a:rPr>
              <a:t>万</a:t>
            </a:r>
            <a:endParaRPr lang="zh-CN" altLang="en-US" sz="1100" dirty="0">
              <a:solidFill>
                <a:schemeClr val="bg1"/>
              </a:solidFill>
              <a:latin typeface="微软雅黑" pitchFamily="34" charset="-122"/>
              <a:ea typeface="微软雅黑" pitchFamily="34" charset="-122"/>
            </a:endParaRPr>
          </a:p>
        </p:txBody>
      </p:sp>
      <p:sp>
        <p:nvSpPr>
          <p:cNvPr id="24" name="TextBox 23"/>
          <p:cNvSpPr txBox="1"/>
          <p:nvPr/>
        </p:nvSpPr>
        <p:spPr>
          <a:xfrm>
            <a:off x="2984583" y="4422516"/>
            <a:ext cx="1140056" cy="261610"/>
          </a:xfrm>
          <a:prstGeom prst="rect">
            <a:avLst/>
          </a:prstGeom>
          <a:noFill/>
        </p:spPr>
        <p:txBody>
          <a:bodyPr wrap="none" rtlCol="0">
            <a:spAutoFit/>
          </a:bodyPr>
          <a:lstStyle/>
          <a:p>
            <a:r>
              <a:rPr lang="zh-CN" altLang="en-US" sz="1100" dirty="0" smtClean="0">
                <a:solidFill>
                  <a:schemeClr val="bg1"/>
                </a:solidFill>
                <a:latin typeface="微软雅黑" pitchFamily="34" charset="-122"/>
                <a:ea typeface="微软雅黑" pitchFamily="34" charset="-122"/>
              </a:rPr>
              <a:t>对比三：</a:t>
            </a:r>
            <a:r>
              <a:rPr lang="en-US" altLang="zh-CN" sz="1100" dirty="0" smtClean="0">
                <a:solidFill>
                  <a:schemeClr val="bg1"/>
                </a:solidFill>
                <a:latin typeface="微软雅黑" pitchFamily="34" charset="-122"/>
                <a:ea typeface="微软雅黑" pitchFamily="34" charset="-122"/>
              </a:rPr>
              <a:t>640</a:t>
            </a:r>
            <a:r>
              <a:rPr lang="zh-CN" altLang="en-US" sz="1100" dirty="0" smtClean="0">
                <a:solidFill>
                  <a:schemeClr val="bg1"/>
                </a:solidFill>
                <a:latin typeface="微软雅黑" pitchFamily="34" charset="-122"/>
                <a:ea typeface="微软雅黑" pitchFamily="34" charset="-122"/>
              </a:rPr>
              <a:t>万</a:t>
            </a:r>
            <a:endParaRPr lang="zh-CN" altLang="en-US" sz="1100" dirty="0">
              <a:solidFill>
                <a:schemeClr val="bg1"/>
              </a:solidFill>
              <a:latin typeface="微软雅黑" pitchFamily="34" charset="-122"/>
              <a:ea typeface="微软雅黑" pitchFamily="34" charset="-122"/>
            </a:endParaRPr>
          </a:p>
        </p:txBody>
      </p:sp>
      <p:sp>
        <p:nvSpPr>
          <p:cNvPr id="25" name="矩形 24"/>
          <p:cNvSpPr/>
          <p:nvPr/>
        </p:nvSpPr>
        <p:spPr>
          <a:xfrm>
            <a:off x="4786865" y="3611982"/>
            <a:ext cx="1692188" cy="22695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6" name="矩形 25"/>
          <p:cNvSpPr/>
          <p:nvPr/>
        </p:nvSpPr>
        <p:spPr>
          <a:xfrm>
            <a:off x="4798964" y="3972022"/>
            <a:ext cx="2652199" cy="22695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7" name="矩形 26"/>
          <p:cNvSpPr/>
          <p:nvPr/>
        </p:nvSpPr>
        <p:spPr>
          <a:xfrm>
            <a:off x="4786865" y="4393137"/>
            <a:ext cx="2160240" cy="22695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8" name="TextBox 27"/>
          <p:cNvSpPr txBox="1"/>
          <p:nvPr/>
        </p:nvSpPr>
        <p:spPr>
          <a:xfrm>
            <a:off x="4995745" y="3611981"/>
            <a:ext cx="1056700" cy="261610"/>
          </a:xfrm>
          <a:prstGeom prst="rect">
            <a:avLst/>
          </a:prstGeom>
          <a:noFill/>
        </p:spPr>
        <p:txBody>
          <a:bodyPr wrap="none" rtlCol="0">
            <a:spAutoFit/>
          </a:bodyPr>
          <a:lstStyle/>
          <a:p>
            <a:r>
              <a:rPr lang="zh-CN" altLang="en-US" sz="1100" dirty="0" smtClean="0">
                <a:solidFill>
                  <a:schemeClr val="bg1"/>
                </a:solidFill>
                <a:latin typeface="微软雅黑" pitchFamily="34" charset="-122"/>
                <a:ea typeface="微软雅黑" pitchFamily="34" charset="-122"/>
              </a:rPr>
              <a:t>对比一：</a:t>
            </a:r>
            <a:r>
              <a:rPr lang="en-US" altLang="zh-CN" sz="1100" dirty="0" smtClean="0">
                <a:solidFill>
                  <a:schemeClr val="bg1"/>
                </a:solidFill>
                <a:latin typeface="微软雅黑" pitchFamily="34" charset="-122"/>
                <a:ea typeface="微软雅黑" pitchFamily="34" charset="-122"/>
              </a:rPr>
              <a:t>56</a:t>
            </a:r>
            <a:r>
              <a:rPr lang="zh-CN" altLang="en-US" sz="1100" dirty="0" smtClean="0">
                <a:solidFill>
                  <a:schemeClr val="bg1"/>
                </a:solidFill>
                <a:latin typeface="微软雅黑" pitchFamily="34" charset="-122"/>
                <a:ea typeface="微软雅黑" pitchFamily="34" charset="-122"/>
              </a:rPr>
              <a:t>％</a:t>
            </a:r>
            <a:endParaRPr lang="zh-CN" altLang="en-US" sz="1100" dirty="0">
              <a:solidFill>
                <a:schemeClr val="bg1"/>
              </a:solidFill>
              <a:latin typeface="微软雅黑" pitchFamily="34" charset="-122"/>
              <a:ea typeface="微软雅黑" pitchFamily="34" charset="-122"/>
            </a:endParaRPr>
          </a:p>
        </p:txBody>
      </p:sp>
      <p:sp>
        <p:nvSpPr>
          <p:cNvPr id="29" name="TextBox 28"/>
          <p:cNvSpPr txBox="1"/>
          <p:nvPr/>
        </p:nvSpPr>
        <p:spPr>
          <a:xfrm>
            <a:off x="5002889" y="3972021"/>
            <a:ext cx="1140056" cy="261610"/>
          </a:xfrm>
          <a:prstGeom prst="rect">
            <a:avLst/>
          </a:prstGeom>
          <a:noFill/>
        </p:spPr>
        <p:txBody>
          <a:bodyPr wrap="none" rtlCol="0">
            <a:spAutoFit/>
          </a:bodyPr>
          <a:lstStyle/>
          <a:p>
            <a:r>
              <a:rPr lang="zh-CN" altLang="en-US" sz="1100" dirty="0" smtClean="0">
                <a:solidFill>
                  <a:schemeClr val="bg1"/>
                </a:solidFill>
                <a:latin typeface="微软雅黑" pitchFamily="34" charset="-122"/>
                <a:ea typeface="微软雅黑" pitchFamily="34" charset="-122"/>
              </a:rPr>
              <a:t>对比二：</a:t>
            </a:r>
            <a:r>
              <a:rPr lang="en-US" altLang="zh-CN" sz="1100" dirty="0" smtClean="0">
                <a:solidFill>
                  <a:schemeClr val="bg1"/>
                </a:solidFill>
                <a:latin typeface="微软雅黑" pitchFamily="34" charset="-122"/>
                <a:ea typeface="微软雅黑" pitchFamily="34" charset="-122"/>
              </a:rPr>
              <a:t>820</a:t>
            </a:r>
            <a:r>
              <a:rPr lang="zh-CN" altLang="en-US" sz="1100" dirty="0" smtClean="0">
                <a:solidFill>
                  <a:schemeClr val="bg1"/>
                </a:solidFill>
                <a:latin typeface="微软雅黑" pitchFamily="34" charset="-122"/>
                <a:ea typeface="微软雅黑" pitchFamily="34" charset="-122"/>
              </a:rPr>
              <a:t>万</a:t>
            </a:r>
            <a:endParaRPr lang="zh-CN" altLang="en-US" sz="1100" dirty="0">
              <a:solidFill>
                <a:schemeClr val="bg1"/>
              </a:solidFill>
              <a:latin typeface="微软雅黑" pitchFamily="34" charset="-122"/>
              <a:ea typeface="微软雅黑" pitchFamily="34" charset="-122"/>
            </a:endParaRPr>
          </a:p>
        </p:txBody>
      </p:sp>
      <p:sp>
        <p:nvSpPr>
          <p:cNvPr id="30" name="TextBox 29"/>
          <p:cNvSpPr txBox="1"/>
          <p:nvPr/>
        </p:nvSpPr>
        <p:spPr>
          <a:xfrm>
            <a:off x="5014962" y="4398372"/>
            <a:ext cx="1140056" cy="261610"/>
          </a:xfrm>
          <a:prstGeom prst="rect">
            <a:avLst/>
          </a:prstGeom>
          <a:noFill/>
        </p:spPr>
        <p:txBody>
          <a:bodyPr wrap="none" rtlCol="0">
            <a:spAutoFit/>
          </a:bodyPr>
          <a:lstStyle/>
          <a:p>
            <a:r>
              <a:rPr lang="zh-CN" altLang="en-US" sz="1100" dirty="0" smtClean="0">
                <a:solidFill>
                  <a:schemeClr val="bg1"/>
                </a:solidFill>
                <a:latin typeface="微软雅黑" pitchFamily="34" charset="-122"/>
                <a:ea typeface="微软雅黑" pitchFamily="34" charset="-122"/>
              </a:rPr>
              <a:t>对比三：</a:t>
            </a:r>
            <a:r>
              <a:rPr lang="en-US" altLang="zh-CN" sz="1100" dirty="0" smtClean="0">
                <a:solidFill>
                  <a:schemeClr val="bg1"/>
                </a:solidFill>
                <a:latin typeface="微软雅黑" pitchFamily="34" charset="-122"/>
                <a:ea typeface="微软雅黑" pitchFamily="34" charset="-122"/>
              </a:rPr>
              <a:t>640</a:t>
            </a:r>
            <a:r>
              <a:rPr lang="zh-CN" altLang="en-US" sz="1100" dirty="0" smtClean="0">
                <a:solidFill>
                  <a:schemeClr val="bg1"/>
                </a:solidFill>
                <a:latin typeface="微软雅黑" pitchFamily="34" charset="-122"/>
                <a:ea typeface="微软雅黑" pitchFamily="34" charset="-122"/>
              </a:rPr>
              <a:t>万</a:t>
            </a:r>
            <a:endParaRPr lang="zh-CN" altLang="en-US" sz="1100" dirty="0">
              <a:solidFill>
                <a:schemeClr val="bg1"/>
              </a:solidFill>
              <a:latin typeface="微软雅黑" pitchFamily="34" charset="-122"/>
              <a:ea typeface="微软雅黑" pitchFamily="34" charset="-122"/>
            </a:endParaRPr>
          </a:p>
        </p:txBody>
      </p:sp>
      <p:sp>
        <p:nvSpPr>
          <p:cNvPr id="32"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工作完成情况</a:t>
            </a:r>
            <a:endParaRPr lang="zh-CN" altLang="en-US" sz="2000" dirty="0">
              <a:solidFill>
                <a:srgbClr val="FF0000"/>
              </a:solidFill>
              <a:latin typeface="+mn-ea"/>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4000">
        <p14:gallery dir="l"/>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right)">
                                      <p:cBhvr>
                                        <p:cTn id="18" dur="500"/>
                                        <p:tgtEl>
                                          <p:spTgt spid="1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500"/>
                                        <p:tgtEl>
                                          <p:spTgt spid="17"/>
                                        </p:tgtEl>
                                      </p:cBhvr>
                                    </p:animEffect>
                                  </p:childTnLst>
                                </p:cTn>
                              </p:par>
                            </p:childTnLst>
                          </p:cTn>
                        </p:par>
                        <p:par>
                          <p:cTn id="26" fill="hold">
                            <p:stCondLst>
                              <p:cond delay="2000"/>
                            </p:stCondLst>
                            <p:childTnLst>
                              <p:par>
                                <p:cTn id="27" presetID="14" presetClass="entr" presetSubtype="1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randombar(horizontal)">
                                      <p:cBhvr>
                                        <p:cTn id="29" dur="500"/>
                                        <p:tgtEl>
                                          <p:spTgt spid="18"/>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right)">
                                      <p:cBhvr>
                                        <p:cTn id="33" dur="400"/>
                                        <p:tgtEl>
                                          <p:spTgt spid="19"/>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right)">
                                      <p:cBhvr>
                                        <p:cTn id="36" dur="500"/>
                                        <p:tgtEl>
                                          <p:spTgt spid="22"/>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right)">
                                      <p:cBhvr>
                                        <p:cTn id="39" dur="500"/>
                                        <p:tgtEl>
                                          <p:spTgt spid="20"/>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right)">
                                      <p:cBhvr>
                                        <p:cTn id="42" dur="500"/>
                                        <p:tgtEl>
                                          <p:spTgt spid="23"/>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right)">
                                      <p:cBhvr>
                                        <p:cTn id="45" dur="500"/>
                                        <p:tgtEl>
                                          <p:spTgt spid="24"/>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right)">
                                      <p:cBhvr>
                                        <p:cTn id="48" dur="500"/>
                                        <p:tgtEl>
                                          <p:spTgt spid="2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left)">
                                      <p:cBhvr>
                                        <p:cTn id="51" dur="500"/>
                                        <p:tgtEl>
                                          <p:spTgt spid="2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wipe(left)">
                                      <p:cBhvr>
                                        <p:cTn id="54" dur="500"/>
                                        <p:tgtEl>
                                          <p:spTgt spid="2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wipe(left)">
                                      <p:cBhvr>
                                        <p:cTn id="60" dur="500"/>
                                        <p:tgtEl>
                                          <p:spTgt spid="2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left)">
                                      <p:cBhvr>
                                        <p:cTn id="63" dur="500"/>
                                        <p:tgtEl>
                                          <p:spTgt spid="27"/>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wipe(left)">
                                      <p:cBhvr>
                                        <p:cTn id="6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16" grpId="0"/>
      <p:bldP spid="17" grpId="0"/>
      <p:bldP spid="18" grpId="0"/>
      <p:bldP spid="19" grpId="0" animBg="1"/>
      <p:bldP spid="20" grpId="0" animBg="1"/>
      <p:bldP spid="21" grpId="0" animBg="1"/>
      <p:bldP spid="22" grpId="0"/>
      <p:bldP spid="23" grpId="0"/>
      <p:bldP spid="24" grpId="0"/>
      <p:bldP spid="25" grpId="0" animBg="1"/>
      <p:bldP spid="26" grpId="0" animBg="1"/>
      <p:bldP spid="27" grpId="0" animBg="1"/>
      <p:bldP spid="28" grpId="0"/>
      <p:bldP spid="29" grpId="0"/>
      <p:bldP spid="30"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707933" y="1612206"/>
            <a:ext cx="2363189" cy="2363189"/>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cmpd="dbl">
            <a:solidFill>
              <a:srgbClr val="E600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椭圆 11"/>
          <p:cNvSpPr/>
          <p:nvPr/>
        </p:nvSpPr>
        <p:spPr>
          <a:xfrm>
            <a:off x="593383" y="1497656"/>
            <a:ext cx="2592288" cy="2592288"/>
          </a:xfrm>
          <a:prstGeom prst="ellipse">
            <a:avLst/>
          </a:prstGeom>
          <a:noFill/>
          <a:ln cmpd="sng">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13" name="直接连接符 12"/>
          <p:cNvCxnSpPr>
            <a:stCxn id="12" idx="0"/>
            <a:endCxn id="18" idx="1"/>
          </p:cNvCxnSpPr>
          <p:nvPr/>
        </p:nvCxnSpPr>
        <p:spPr>
          <a:xfrm>
            <a:off x="1889527" y="1497656"/>
            <a:ext cx="2100107" cy="0"/>
          </a:xfrm>
          <a:prstGeom prst="line">
            <a:avLst/>
          </a:prstGeom>
          <a:ln>
            <a:solidFill>
              <a:srgbClr val="E60012"/>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2" idx="6"/>
            <a:endCxn id="20" idx="2"/>
          </p:cNvCxnSpPr>
          <p:nvPr/>
        </p:nvCxnSpPr>
        <p:spPr>
          <a:xfrm flipV="1">
            <a:off x="3185671" y="2788853"/>
            <a:ext cx="792088" cy="4947"/>
          </a:xfrm>
          <a:prstGeom prst="line">
            <a:avLst/>
          </a:prstGeom>
          <a:ln>
            <a:solidFill>
              <a:srgbClr val="E6001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2" idx="4"/>
            <a:endCxn id="23" idx="2"/>
          </p:cNvCxnSpPr>
          <p:nvPr/>
        </p:nvCxnSpPr>
        <p:spPr>
          <a:xfrm>
            <a:off x="1889527" y="4089944"/>
            <a:ext cx="2088232" cy="0"/>
          </a:xfrm>
          <a:prstGeom prst="line">
            <a:avLst/>
          </a:prstGeom>
          <a:ln>
            <a:solidFill>
              <a:srgbClr val="E60012"/>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3977759" y="1137616"/>
            <a:ext cx="738356" cy="720080"/>
            <a:chOff x="3995936" y="1495374"/>
            <a:chExt cx="738356" cy="720080"/>
          </a:xfrm>
        </p:grpSpPr>
        <p:sp>
          <p:nvSpPr>
            <p:cNvPr id="17" name="椭圆 16"/>
            <p:cNvSpPr/>
            <p:nvPr/>
          </p:nvSpPr>
          <p:spPr>
            <a:xfrm>
              <a:off x="3995936" y="1495374"/>
              <a:ext cx="720080" cy="72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TextBox 17"/>
            <p:cNvSpPr txBox="1"/>
            <p:nvPr/>
          </p:nvSpPr>
          <p:spPr>
            <a:xfrm>
              <a:off x="4007811" y="1532248"/>
              <a:ext cx="726481" cy="646331"/>
            </a:xfrm>
            <a:prstGeom prst="rect">
              <a:avLst/>
            </a:prstGeom>
            <a:noFill/>
          </p:spPr>
          <p:txBody>
            <a:bodyPr wrap="non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01</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977759" y="2428813"/>
            <a:ext cx="738356" cy="720080"/>
            <a:chOff x="3995936" y="2786571"/>
            <a:chExt cx="738356" cy="720080"/>
          </a:xfrm>
        </p:grpSpPr>
        <p:sp>
          <p:nvSpPr>
            <p:cNvPr id="20" name="椭圆 19"/>
            <p:cNvSpPr/>
            <p:nvPr/>
          </p:nvSpPr>
          <p:spPr>
            <a:xfrm>
              <a:off x="3995936" y="2786571"/>
              <a:ext cx="720080" cy="72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1" name="TextBox 20"/>
            <p:cNvSpPr txBox="1"/>
            <p:nvPr/>
          </p:nvSpPr>
          <p:spPr>
            <a:xfrm>
              <a:off x="4007811" y="2860320"/>
              <a:ext cx="726481" cy="646331"/>
            </a:xfrm>
            <a:prstGeom prst="rect">
              <a:avLst/>
            </a:prstGeom>
            <a:noFill/>
          </p:spPr>
          <p:txBody>
            <a:bodyPr wrap="none" rtlCol="0">
              <a:spAutoFit/>
            </a:bodyPr>
            <a:lstStyle/>
            <a:p>
              <a:r>
                <a:rPr lang="en-US" altLang="zh-CN" sz="3600" dirty="0" smtClean="0">
                  <a:solidFill>
                    <a:schemeClr val="bg1">
                      <a:lumMod val="95000"/>
                    </a:schemeClr>
                  </a:solidFill>
                  <a:latin typeface="微软雅黑" panose="020B0503020204020204" pitchFamily="34" charset="-122"/>
                  <a:ea typeface="微软雅黑" panose="020B0503020204020204" pitchFamily="34" charset="-122"/>
                </a:rPr>
                <a:t>02</a:t>
              </a:r>
              <a:endParaRPr lang="zh-CN" altLang="en-US" sz="36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977759" y="3729904"/>
            <a:ext cx="726481" cy="720080"/>
            <a:chOff x="3995936" y="4087662"/>
            <a:chExt cx="726481" cy="720080"/>
          </a:xfrm>
        </p:grpSpPr>
        <p:sp>
          <p:nvSpPr>
            <p:cNvPr id="23" name="椭圆 22"/>
            <p:cNvSpPr/>
            <p:nvPr/>
          </p:nvSpPr>
          <p:spPr>
            <a:xfrm>
              <a:off x="3995936" y="4087662"/>
              <a:ext cx="720080" cy="72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TextBox 23"/>
            <p:cNvSpPr txBox="1"/>
            <p:nvPr/>
          </p:nvSpPr>
          <p:spPr>
            <a:xfrm>
              <a:off x="3995936" y="4124536"/>
              <a:ext cx="726481" cy="646331"/>
            </a:xfrm>
            <a:prstGeom prst="rect">
              <a:avLst/>
            </a:prstGeom>
            <a:noFill/>
          </p:spPr>
          <p:txBody>
            <a:bodyPr wrap="non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03</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sp>
        <p:nvSpPr>
          <p:cNvPr id="25" name="TextBox 24"/>
          <p:cNvSpPr txBox="1"/>
          <p:nvPr/>
        </p:nvSpPr>
        <p:spPr bwMode="auto">
          <a:xfrm>
            <a:off x="4868695" y="1425648"/>
            <a:ext cx="3546569" cy="646331"/>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a:t>
            </a: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输入</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矩形 25"/>
          <p:cNvSpPr/>
          <p:nvPr/>
        </p:nvSpPr>
        <p:spPr bwMode="auto">
          <a:xfrm>
            <a:off x="4883060" y="1059582"/>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rPr>
              <a:t>输入相关</a:t>
            </a:r>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sz="1600" b="1" dirty="0">
              <a:solidFill>
                <a:schemeClr val="tx1">
                  <a:lumMod val="95000"/>
                  <a:lumOff val="5000"/>
                </a:schemeClr>
              </a:solidFill>
            </a:endParaRPr>
          </a:p>
        </p:txBody>
      </p:sp>
      <p:sp>
        <p:nvSpPr>
          <p:cNvPr id="27" name="TextBox 26"/>
          <p:cNvSpPr txBox="1"/>
          <p:nvPr/>
        </p:nvSpPr>
        <p:spPr bwMode="auto">
          <a:xfrm>
            <a:off x="4895686" y="2655810"/>
            <a:ext cx="3546569" cy="646331"/>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a:t>
            </a: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输入</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8" name="矩形 27"/>
          <p:cNvSpPr/>
          <p:nvPr/>
        </p:nvSpPr>
        <p:spPr bwMode="auto">
          <a:xfrm>
            <a:off x="4910051" y="2289744"/>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rPr>
              <a:t>输入相关</a:t>
            </a:r>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sz="1600" b="1" dirty="0">
              <a:solidFill>
                <a:schemeClr val="tx1">
                  <a:lumMod val="95000"/>
                  <a:lumOff val="5000"/>
                </a:schemeClr>
              </a:solidFill>
            </a:endParaRPr>
          </a:p>
        </p:txBody>
      </p:sp>
      <p:sp>
        <p:nvSpPr>
          <p:cNvPr id="29" name="TextBox 28"/>
          <p:cNvSpPr txBox="1"/>
          <p:nvPr/>
        </p:nvSpPr>
        <p:spPr bwMode="auto">
          <a:xfrm>
            <a:off x="4913863" y="3951954"/>
            <a:ext cx="3546569" cy="646331"/>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a:t>
            </a: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输入</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0" name="矩形 29"/>
          <p:cNvSpPr/>
          <p:nvPr/>
        </p:nvSpPr>
        <p:spPr bwMode="auto">
          <a:xfrm>
            <a:off x="4928228" y="3585888"/>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rPr>
              <a:t>输入相关</a:t>
            </a:r>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sz="1600" b="1" dirty="0">
              <a:solidFill>
                <a:schemeClr val="tx1">
                  <a:lumMod val="95000"/>
                  <a:lumOff val="5000"/>
                </a:schemeClr>
              </a:solidFill>
            </a:endParaRPr>
          </a:p>
        </p:txBody>
      </p:sp>
      <p:sp>
        <p:nvSpPr>
          <p:cNvPr id="32"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工作完成情况</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1920266571"/>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par>
                          <p:cTn id="23" fill="hold">
                            <p:stCondLst>
                              <p:cond delay="1500"/>
                            </p:stCondLst>
                            <p:childTnLst>
                              <p:par>
                                <p:cTn id="24" presetID="21" presetClass="entr" presetSubtype="1"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heel(1)">
                                      <p:cBhvr>
                                        <p:cTn id="26" dur="1000"/>
                                        <p:tgtEl>
                                          <p:spTgt spid="16"/>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anim calcmode="lin" valueType="num">
                                      <p:cBhvr>
                                        <p:cTn id="35" dur="1000" fill="hold"/>
                                        <p:tgtEl>
                                          <p:spTgt spid="25"/>
                                        </p:tgtEl>
                                        <p:attrNameLst>
                                          <p:attrName>ppt_x</p:attrName>
                                        </p:attrNameLst>
                                      </p:cBhvr>
                                      <p:tavLst>
                                        <p:tav tm="0">
                                          <p:val>
                                            <p:strVal val="#ppt_x"/>
                                          </p:val>
                                        </p:tav>
                                        <p:tav tm="100000">
                                          <p:val>
                                            <p:strVal val="#ppt_x"/>
                                          </p:val>
                                        </p:tav>
                                      </p:tavLst>
                                    </p:anim>
                                    <p:anim calcmode="lin" valueType="num">
                                      <p:cBhvr>
                                        <p:cTn id="36" dur="1000" fill="hold"/>
                                        <p:tgtEl>
                                          <p:spTgt spid="25"/>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par>
                          <p:cTn id="41" fill="hold">
                            <p:stCondLst>
                              <p:cond delay="3000"/>
                            </p:stCondLst>
                            <p:childTnLst>
                              <p:par>
                                <p:cTn id="42" presetID="21" presetClass="entr" presetSubtype="1"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heel(1)">
                                      <p:cBhvr>
                                        <p:cTn id="44" dur="1000"/>
                                        <p:tgtEl>
                                          <p:spTgt spid="19"/>
                                        </p:tgtEl>
                                      </p:cBhvr>
                                    </p:animEffect>
                                  </p:childTnLst>
                                </p:cTn>
                              </p:par>
                              <p:par>
                                <p:cTn id="45" presetID="42"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anim calcmode="lin" valueType="num">
                                      <p:cBhvr>
                                        <p:cTn id="48" dur="1000" fill="hold"/>
                                        <p:tgtEl>
                                          <p:spTgt spid="28"/>
                                        </p:tgtEl>
                                        <p:attrNameLst>
                                          <p:attrName>ppt_x</p:attrName>
                                        </p:attrNameLst>
                                      </p:cBhvr>
                                      <p:tavLst>
                                        <p:tav tm="0">
                                          <p:val>
                                            <p:strVal val="#ppt_x"/>
                                          </p:val>
                                        </p:tav>
                                        <p:tav tm="100000">
                                          <p:val>
                                            <p:strVal val="#ppt_x"/>
                                          </p:val>
                                        </p:tav>
                                      </p:tavLst>
                                    </p:anim>
                                    <p:anim calcmode="lin" valueType="num">
                                      <p:cBhvr>
                                        <p:cTn id="49" dur="1000" fill="hold"/>
                                        <p:tgtEl>
                                          <p:spTgt spid="2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anim calcmode="lin" valueType="num">
                                      <p:cBhvr>
                                        <p:cTn id="53" dur="1000" fill="hold"/>
                                        <p:tgtEl>
                                          <p:spTgt spid="27"/>
                                        </p:tgtEl>
                                        <p:attrNameLst>
                                          <p:attrName>ppt_x</p:attrName>
                                        </p:attrNameLst>
                                      </p:cBhvr>
                                      <p:tavLst>
                                        <p:tav tm="0">
                                          <p:val>
                                            <p:strVal val="#ppt_x"/>
                                          </p:val>
                                        </p:tav>
                                        <p:tav tm="100000">
                                          <p:val>
                                            <p:strVal val="#ppt_x"/>
                                          </p:val>
                                        </p:tav>
                                      </p:tavLst>
                                    </p:anim>
                                    <p:anim calcmode="lin" valueType="num">
                                      <p:cBhvr>
                                        <p:cTn id="54" dur="1000" fill="hold"/>
                                        <p:tgtEl>
                                          <p:spTgt spid="27"/>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22" presetClass="entr" presetSubtype="8"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childTnLst>
                          </p:cTn>
                        </p:par>
                        <p:par>
                          <p:cTn id="59" fill="hold">
                            <p:stCondLst>
                              <p:cond delay="4500"/>
                            </p:stCondLst>
                            <p:childTnLst>
                              <p:par>
                                <p:cTn id="60" presetID="21" presetClass="entr" presetSubtype="1"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heel(1)">
                                      <p:cBhvr>
                                        <p:cTn id="62" dur="1000"/>
                                        <p:tgtEl>
                                          <p:spTgt spid="22"/>
                                        </p:tgtEl>
                                      </p:cBhvr>
                                    </p:animEffect>
                                  </p:childTnLst>
                                </p:cTn>
                              </p:par>
                              <p:par>
                                <p:cTn id="63" presetID="42"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1000"/>
                                        <p:tgtEl>
                                          <p:spTgt spid="30"/>
                                        </p:tgtEl>
                                      </p:cBhvr>
                                    </p:animEffect>
                                    <p:anim calcmode="lin" valueType="num">
                                      <p:cBhvr>
                                        <p:cTn id="66" dur="1000" fill="hold"/>
                                        <p:tgtEl>
                                          <p:spTgt spid="30"/>
                                        </p:tgtEl>
                                        <p:attrNameLst>
                                          <p:attrName>ppt_x</p:attrName>
                                        </p:attrNameLst>
                                      </p:cBhvr>
                                      <p:tavLst>
                                        <p:tav tm="0">
                                          <p:val>
                                            <p:strVal val="#ppt_x"/>
                                          </p:val>
                                        </p:tav>
                                        <p:tav tm="100000">
                                          <p:val>
                                            <p:strVal val="#ppt_x"/>
                                          </p:val>
                                        </p:tav>
                                      </p:tavLst>
                                    </p:anim>
                                    <p:anim calcmode="lin" valueType="num">
                                      <p:cBhvr>
                                        <p:cTn id="67" dur="1000" fill="hold"/>
                                        <p:tgtEl>
                                          <p:spTgt spid="30"/>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1000"/>
                                        <p:tgtEl>
                                          <p:spTgt spid="29"/>
                                        </p:tgtEl>
                                      </p:cBhvr>
                                    </p:animEffect>
                                    <p:anim calcmode="lin" valueType="num">
                                      <p:cBhvr>
                                        <p:cTn id="71" dur="1000" fill="hold"/>
                                        <p:tgtEl>
                                          <p:spTgt spid="29"/>
                                        </p:tgtEl>
                                        <p:attrNameLst>
                                          <p:attrName>ppt_x</p:attrName>
                                        </p:attrNameLst>
                                      </p:cBhvr>
                                      <p:tavLst>
                                        <p:tav tm="0">
                                          <p:val>
                                            <p:strVal val="#ppt_x"/>
                                          </p:val>
                                        </p:tav>
                                        <p:tav tm="100000">
                                          <p:val>
                                            <p:strVal val="#ppt_x"/>
                                          </p:val>
                                        </p:tav>
                                      </p:tavLst>
                                    </p:anim>
                                    <p:anim calcmode="lin" valueType="num">
                                      <p:cBhvr>
                                        <p:cTn id="7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5" grpId="0"/>
      <p:bldP spid="26" grpId="0"/>
      <p:bldP spid="27" grpId="0"/>
      <p:bldP spid="28" grpId="0"/>
      <p:bldP spid="29" grpId="0"/>
      <p:bldP spid="30"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4" name="直接连接符 43"/>
          <p:cNvCxnSpPr/>
          <p:nvPr/>
        </p:nvCxnSpPr>
        <p:spPr>
          <a:xfrm flipV="1">
            <a:off x="3679015" y="1375287"/>
            <a:ext cx="0" cy="232091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5"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rgbClr val="080808"/>
                </a:solidFill>
                <a:latin typeface="+mj-ea"/>
                <a:ea typeface="+mj-ea"/>
              </a:rPr>
              <a:t> </a:t>
            </a:r>
            <a:r>
              <a:rPr lang="zh-CN" altLang="en-US" sz="2800" b="1" dirty="0" smtClean="0">
                <a:solidFill>
                  <a:srgbClr val="080808"/>
                </a:solidFill>
                <a:latin typeface="+mj-ea"/>
                <a:ea typeface="+mj-ea"/>
              </a:rPr>
              <a:t>第三部分</a:t>
            </a:r>
            <a:endParaRPr lang="en-US" altLang="zh-CN" sz="2800" b="1" dirty="0">
              <a:solidFill>
                <a:srgbClr val="080808"/>
              </a:solidFill>
              <a:latin typeface="+mj-ea"/>
              <a:ea typeface="+mj-ea"/>
            </a:endParaRPr>
          </a:p>
          <a:p>
            <a:pPr marL="0" lvl="1" algn="ctr"/>
            <a:r>
              <a:rPr lang="zh-CN" altLang="en-US" sz="3600" b="1" dirty="0" smtClean="0">
                <a:solidFill>
                  <a:srgbClr val="E60012"/>
                </a:solidFill>
                <a:latin typeface="+mj-ea"/>
                <a:ea typeface="+mj-ea"/>
              </a:rPr>
              <a:t>成功项目展示</a:t>
            </a:r>
            <a:endParaRPr lang="en-US" altLang="zh-CN" sz="3600" b="1" dirty="0" smtClean="0">
              <a:solidFill>
                <a:srgbClr val="E60012"/>
              </a:solidFill>
              <a:latin typeface="+mj-ea"/>
              <a:ea typeface="+mj-ea"/>
            </a:endParaRPr>
          </a:p>
        </p:txBody>
      </p:sp>
      <p:cxnSp>
        <p:nvCxnSpPr>
          <p:cNvPr id="46" name="直接连接符 45"/>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47"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rgbClr val="080808"/>
                </a:solidFill>
                <a:latin typeface="+mj-ea"/>
                <a:ea typeface="+mj-ea"/>
              </a:rPr>
              <a:t>PART 03</a:t>
            </a:r>
            <a:endParaRPr lang="zh-CN" altLang="en-US" sz="1600" dirty="0" smtClean="0">
              <a:solidFill>
                <a:srgbClr val="080808"/>
              </a:solidFill>
              <a:latin typeface="+mj-ea"/>
              <a:ea typeface="+mj-ea"/>
            </a:endParaRPr>
          </a:p>
        </p:txBody>
      </p:sp>
      <p:grpSp>
        <p:nvGrpSpPr>
          <p:cNvPr id="48" name="组合 47"/>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50" name="椭圆 4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sp>
        <p:nvSpPr>
          <p:cNvPr id="51"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添加内容</a:t>
            </a:r>
            <a:endParaRPr lang="zh-CN" altLang="en-US" sz="1200" dirty="0">
              <a:solidFill>
                <a:srgbClr val="080808"/>
              </a:solidFill>
              <a:latin typeface="+mj-ea"/>
              <a:ea typeface="+mj-ea"/>
            </a:endParaRPr>
          </a:p>
        </p:txBody>
      </p:sp>
      <p:sp>
        <p:nvSpPr>
          <p:cNvPr id="52"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3"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4"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5"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6"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7"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smtClean="0">
                <a:solidFill>
                  <a:srgbClr val="E60012"/>
                </a:solidFill>
                <a:latin typeface="+mj-ea"/>
                <a:ea typeface="+mj-ea"/>
              </a:rPr>
              <a:t>03</a:t>
            </a:r>
            <a:endParaRPr lang="zh-CN" altLang="en-US" sz="5000" b="1" dirty="0" smtClean="0">
              <a:solidFill>
                <a:srgbClr val="E60012"/>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6000">
        <p14:prism dir="u"/>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500"/>
                                        <p:tgtEl>
                                          <p:spTgt spid="4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up)">
                                      <p:cBhvr>
                                        <p:cTn id="15" dur="500"/>
                                        <p:tgtEl>
                                          <p:spTgt spid="48"/>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anim calcmode="lin" valueType="num">
                                      <p:cBhvr>
                                        <p:cTn id="20" dur="500" fill="hold"/>
                                        <p:tgtEl>
                                          <p:spTgt spid="57"/>
                                        </p:tgtEl>
                                        <p:attrNameLst>
                                          <p:attrName>ppt_x</p:attrName>
                                        </p:attrNameLst>
                                      </p:cBhvr>
                                      <p:tavLst>
                                        <p:tav tm="0">
                                          <p:val>
                                            <p:strVal val="#ppt_x"/>
                                          </p:val>
                                        </p:tav>
                                        <p:tav tm="100000">
                                          <p:val>
                                            <p:strVal val="#ppt_x"/>
                                          </p:val>
                                        </p:tav>
                                      </p:tavLst>
                                    </p:anim>
                                    <p:anim calcmode="lin" valueType="num">
                                      <p:cBhvr>
                                        <p:cTn id="21" dur="500" fill="hold"/>
                                        <p:tgtEl>
                                          <p:spTgt spid="5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p:tgtEl>
                                          <p:spTgt spid="45"/>
                                        </p:tgtEl>
                                        <p:attrNameLst>
                                          <p:attrName>ppt_x</p:attrName>
                                        </p:attrNameLst>
                                      </p:cBhvr>
                                      <p:tavLst>
                                        <p:tav tm="0">
                                          <p:val>
                                            <p:strVal val="#ppt_x-#ppt_w*1.125000"/>
                                          </p:val>
                                        </p:tav>
                                        <p:tav tm="100000">
                                          <p:val>
                                            <p:strVal val="#ppt_x"/>
                                          </p:val>
                                        </p:tav>
                                      </p:tavLst>
                                    </p:anim>
                                    <p:animEffect transition="in" filter="wipe(right)">
                                      <p:cBhvr>
                                        <p:cTn id="26" dur="500"/>
                                        <p:tgtEl>
                                          <p:spTgt spid="45"/>
                                        </p:tgtEl>
                                      </p:cBhvr>
                                    </p:animEffect>
                                  </p:childTnLst>
                                </p:cTn>
                              </p:par>
                            </p:childTnLst>
                          </p:cTn>
                        </p:par>
                        <p:par>
                          <p:cTn id="27" fill="hold">
                            <p:stCondLst>
                              <p:cond delay="2500"/>
                            </p:stCondLst>
                            <p:childTnLst>
                              <p:par>
                                <p:cTn id="28" presetID="47"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anim calcmode="lin" valueType="num">
                                      <p:cBhvr>
                                        <p:cTn id="31" dur="500" fill="hold"/>
                                        <p:tgtEl>
                                          <p:spTgt spid="47"/>
                                        </p:tgtEl>
                                        <p:attrNameLst>
                                          <p:attrName>ppt_x</p:attrName>
                                        </p:attrNameLst>
                                      </p:cBhvr>
                                      <p:tavLst>
                                        <p:tav tm="0">
                                          <p:val>
                                            <p:strVal val="#ppt_x"/>
                                          </p:val>
                                        </p:tav>
                                        <p:tav tm="100000">
                                          <p:val>
                                            <p:strVal val="#ppt_x"/>
                                          </p:val>
                                        </p:tav>
                                      </p:tavLst>
                                    </p:anim>
                                    <p:anim calcmode="lin" valueType="num">
                                      <p:cBhvr>
                                        <p:cTn id="32" dur="500" fill="hold"/>
                                        <p:tgtEl>
                                          <p:spTgt spid="47"/>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 calcmode="lin" valueType="num">
                                      <p:cBhvr additive="base">
                                        <p:cTn id="36" dur="500" fill="hold"/>
                                        <p:tgtEl>
                                          <p:spTgt spid="51"/>
                                        </p:tgtEl>
                                        <p:attrNameLst>
                                          <p:attrName>ppt_x</p:attrName>
                                        </p:attrNameLst>
                                      </p:cBhvr>
                                      <p:tavLst>
                                        <p:tav tm="0">
                                          <p:val>
                                            <p:strVal val="#ppt_x"/>
                                          </p:val>
                                        </p:tav>
                                        <p:tav tm="100000">
                                          <p:val>
                                            <p:strVal val="#ppt_x"/>
                                          </p:val>
                                        </p:tav>
                                      </p:tavLst>
                                    </p:anim>
                                    <p:anim calcmode="lin" valueType="num">
                                      <p:cBhvr additive="base">
                                        <p:cTn id="37" dur="500" fill="hold"/>
                                        <p:tgtEl>
                                          <p:spTgt spid="5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500" fill="hold"/>
                                        <p:tgtEl>
                                          <p:spTgt spid="52"/>
                                        </p:tgtEl>
                                        <p:attrNameLst>
                                          <p:attrName>ppt_x</p:attrName>
                                        </p:attrNameLst>
                                      </p:cBhvr>
                                      <p:tavLst>
                                        <p:tav tm="0">
                                          <p:val>
                                            <p:strVal val="#ppt_x"/>
                                          </p:val>
                                        </p:tav>
                                        <p:tav tm="100000">
                                          <p:val>
                                            <p:strVal val="#ppt_x"/>
                                          </p:val>
                                        </p:tav>
                                      </p:tavLst>
                                    </p:anim>
                                    <p:anim calcmode="lin" valueType="num">
                                      <p:cBhvr additive="base">
                                        <p:cTn id="41" dur="500" fill="hold"/>
                                        <p:tgtEl>
                                          <p:spTgt spid="5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ppt_x"/>
                                          </p:val>
                                        </p:tav>
                                        <p:tav tm="100000">
                                          <p:val>
                                            <p:strVal val="#ppt_x"/>
                                          </p:val>
                                        </p:tav>
                                      </p:tavLst>
                                    </p:anim>
                                    <p:anim calcmode="lin" valueType="num">
                                      <p:cBhvr additive="base">
                                        <p:cTn id="49" dur="500" fill="hold"/>
                                        <p:tgtEl>
                                          <p:spTgt spid="5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80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1000"/>
                                  </p:stCondLst>
                                  <p:childTnLst>
                                    <p:set>
                                      <p:cBhvr>
                                        <p:cTn id="55" dur="1" fill="hold">
                                          <p:stCondLst>
                                            <p:cond delay="0"/>
                                          </p:stCondLst>
                                        </p:cTn>
                                        <p:tgtEl>
                                          <p:spTgt spid="56"/>
                                        </p:tgtEl>
                                        <p:attrNameLst>
                                          <p:attrName>style.visibility</p:attrName>
                                        </p:attrNameLst>
                                      </p:cBhvr>
                                      <p:to>
                                        <p:strVal val="visible"/>
                                      </p:to>
                                    </p:set>
                                    <p:anim calcmode="lin" valueType="num">
                                      <p:cBhvr additive="base">
                                        <p:cTn id="56" dur="500" fill="hold"/>
                                        <p:tgtEl>
                                          <p:spTgt spid="56"/>
                                        </p:tgtEl>
                                        <p:attrNameLst>
                                          <p:attrName>ppt_x</p:attrName>
                                        </p:attrNameLst>
                                      </p:cBhvr>
                                      <p:tavLst>
                                        <p:tav tm="0">
                                          <p:val>
                                            <p:strVal val="#ppt_x"/>
                                          </p:val>
                                        </p:tav>
                                        <p:tav tm="100000">
                                          <p:val>
                                            <p:strVal val="#ppt_x"/>
                                          </p:val>
                                        </p:tav>
                                      </p:tavLst>
                                    </p:anim>
                                    <p:anim calcmode="lin" valueType="num">
                                      <p:cBhvr additive="base">
                                        <p:cTn id="57"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51" grpId="0"/>
      <p:bldP spid="52" grpId="0"/>
      <p:bldP spid="53" grpId="0"/>
      <p:bldP spid="54" grpId="0"/>
      <p:bldP spid="55" grpId="0"/>
      <p:bldP spid="56" grpId="0"/>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467544" y="1275606"/>
            <a:ext cx="2749331" cy="1596386"/>
          </a:xfrm>
          <a:prstGeom prst="rect">
            <a:avLst/>
          </a:prstGeom>
          <a:solidFill>
            <a:srgbClr val="C0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latin typeface="微软雅黑" pitchFamily="34" charset="-122"/>
                <a:ea typeface="微软雅黑" pitchFamily="34" charset="-122"/>
              </a:rPr>
              <a:t>       </a:t>
            </a:r>
            <a:r>
              <a:rPr lang="zh-CN" altLang="en-US" b="1" dirty="0" smtClean="0">
                <a:solidFill>
                  <a:srgbClr val="CCECFF"/>
                </a:solidFill>
                <a:latin typeface="微软雅黑" pitchFamily="34" charset="-122"/>
                <a:ea typeface="微软雅黑" pitchFamily="34" charset="-122"/>
              </a:rPr>
              <a:t>完成项目之一</a:t>
            </a:r>
            <a:endParaRPr lang="en-US" altLang="zh-CN" b="1" dirty="0" smtClean="0">
              <a:solidFill>
                <a:srgbClr val="CCECFF"/>
              </a:solidFill>
              <a:latin typeface="微软雅黑" pitchFamily="34" charset="-122"/>
              <a:ea typeface="微软雅黑" pitchFamily="34" charset="-122"/>
            </a:endParaRPr>
          </a:p>
          <a:p>
            <a:pPr algn="ctr"/>
            <a:r>
              <a:rPr lang="zh-CN" altLang="en-US" sz="1100" dirty="0">
                <a:solidFill>
                  <a:srgbClr val="CCECFF"/>
                </a:solidFill>
                <a:latin typeface="微软雅黑" pitchFamily="34" charset="-122"/>
                <a:ea typeface="微软雅黑" pitchFamily="34" charset="-122"/>
              </a:rPr>
              <a:t>点击增加</a:t>
            </a:r>
            <a:r>
              <a:rPr lang="zh-CN" altLang="en-US" sz="1100" dirty="0" smtClean="0">
                <a:solidFill>
                  <a:srgbClr val="CCECFF"/>
                </a:solidFill>
                <a:latin typeface="微软雅黑" pitchFamily="34" charset="-122"/>
                <a:ea typeface="微软雅黑" pitchFamily="34" charset="-122"/>
              </a:rPr>
              <a:t>文本</a:t>
            </a:r>
            <a:r>
              <a:rPr lang="zh-CN" altLang="en-US" sz="1100" dirty="0">
                <a:solidFill>
                  <a:srgbClr val="CCECFF"/>
                </a:solidFill>
                <a:latin typeface="微软雅黑" pitchFamily="34" charset="-122"/>
                <a:ea typeface="微软雅黑" pitchFamily="34" charset="-122"/>
              </a:rPr>
              <a:t>点击增加文本</a:t>
            </a:r>
          </a:p>
          <a:p>
            <a:pPr algn="ctr"/>
            <a:r>
              <a:rPr lang="zh-CN" altLang="en-US" sz="1100" dirty="0">
                <a:solidFill>
                  <a:srgbClr val="CCECFF"/>
                </a:solidFill>
                <a:latin typeface="微软雅黑" pitchFamily="34" charset="-122"/>
                <a:ea typeface="微软雅黑" pitchFamily="34" charset="-122"/>
              </a:rPr>
              <a:t>点击增加</a:t>
            </a:r>
            <a:r>
              <a:rPr lang="zh-CN" altLang="en-US" sz="1100" dirty="0" smtClean="0">
                <a:solidFill>
                  <a:srgbClr val="CCECFF"/>
                </a:solidFill>
                <a:latin typeface="微软雅黑" pitchFamily="34" charset="-122"/>
                <a:ea typeface="微软雅黑" pitchFamily="34" charset="-122"/>
              </a:rPr>
              <a:t>文本</a:t>
            </a:r>
            <a:r>
              <a:rPr lang="zh-CN" altLang="en-US" sz="1100" dirty="0">
                <a:solidFill>
                  <a:srgbClr val="CCECFF"/>
                </a:solidFill>
                <a:latin typeface="微软雅黑" pitchFamily="34" charset="-122"/>
                <a:ea typeface="微软雅黑" pitchFamily="34" charset="-122"/>
              </a:rPr>
              <a:t>点击增加</a:t>
            </a:r>
            <a:r>
              <a:rPr lang="zh-CN" altLang="en-US" sz="1100" dirty="0" smtClean="0">
                <a:solidFill>
                  <a:srgbClr val="CCECFF"/>
                </a:solidFill>
                <a:latin typeface="微软雅黑" pitchFamily="34" charset="-122"/>
                <a:ea typeface="微软雅黑" pitchFamily="34" charset="-122"/>
              </a:rPr>
              <a:t>文本</a:t>
            </a:r>
            <a:endParaRPr lang="zh-CN" altLang="en-US" sz="1100" dirty="0">
              <a:solidFill>
                <a:srgbClr val="CCECFF"/>
              </a:solidFill>
              <a:latin typeface="微软雅黑" pitchFamily="34" charset="-122"/>
              <a:ea typeface="微软雅黑" pitchFamily="34" charset="-122"/>
            </a:endParaRPr>
          </a:p>
          <a:p>
            <a:pPr algn="ctr"/>
            <a:endParaRPr lang="zh-CN" altLang="en-US" sz="1100" dirty="0">
              <a:latin typeface="微软雅黑" pitchFamily="34" charset="-122"/>
              <a:ea typeface="微软雅黑" pitchFamily="34" charset="-122"/>
            </a:endParaRPr>
          </a:p>
        </p:txBody>
      </p:sp>
      <p:sp>
        <p:nvSpPr>
          <p:cNvPr id="56" name="矩形 55"/>
          <p:cNvSpPr/>
          <p:nvPr/>
        </p:nvSpPr>
        <p:spPr>
          <a:xfrm>
            <a:off x="6057057" y="1281717"/>
            <a:ext cx="2749331" cy="1596386"/>
          </a:xfrm>
          <a:prstGeom prst="rect">
            <a:avLst/>
          </a:prstGeom>
          <a:solidFill>
            <a:srgbClr val="C0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rgbClr val="CCECFF"/>
                </a:solidFill>
                <a:latin typeface="微软雅黑" pitchFamily="34" charset="-122"/>
                <a:ea typeface="微软雅黑" pitchFamily="34" charset="-122"/>
              </a:rPr>
              <a:t> </a:t>
            </a:r>
            <a:r>
              <a:rPr lang="zh-CN" altLang="en-US" dirty="0" smtClean="0">
                <a:solidFill>
                  <a:srgbClr val="CCECFF"/>
                </a:solidFill>
                <a:latin typeface="微软雅黑" pitchFamily="34" charset="-122"/>
                <a:ea typeface="微软雅黑" pitchFamily="34" charset="-122"/>
              </a:rPr>
              <a:t>     </a:t>
            </a:r>
            <a:r>
              <a:rPr lang="zh-CN" altLang="en-US" b="1" dirty="0" smtClean="0">
                <a:solidFill>
                  <a:srgbClr val="CCECFF"/>
                </a:solidFill>
                <a:latin typeface="微软雅黑" pitchFamily="34" charset="-122"/>
                <a:ea typeface="微软雅黑" pitchFamily="34" charset="-122"/>
              </a:rPr>
              <a:t>完成</a:t>
            </a:r>
            <a:r>
              <a:rPr lang="zh-CN" altLang="en-US" b="1" dirty="0">
                <a:solidFill>
                  <a:srgbClr val="CCECFF"/>
                </a:solidFill>
                <a:latin typeface="微软雅黑" pitchFamily="34" charset="-122"/>
                <a:ea typeface="微软雅黑" pitchFamily="34" charset="-122"/>
              </a:rPr>
              <a:t>项目之一</a:t>
            </a:r>
            <a:endParaRPr lang="en-US" altLang="zh-CN" b="1" dirty="0">
              <a:solidFill>
                <a:srgbClr val="CCECFF"/>
              </a:solidFill>
              <a:latin typeface="微软雅黑" pitchFamily="34" charset="-122"/>
              <a:ea typeface="微软雅黑" pitchFamily="34" charset="-122"/>
            </a:endParaRPr>
          </a:p>
          <a:p>
            <a:pPr algn="ctr"/>
            <a:r>
              <a:rPr lang="zh-CN" altLang="en-US" sz="1100" dirty="0">
                <a:solidFill>
                  <a:srgbClr val="CCECFF"/>
                </a:solidFill>
                <a:latin typeface="微软雅黑" pitchFamily="34" charset="-122"/>
                <a:ea typeface="微软雅黑" pitchFamily="34" charset="-122"/>
              </a:rPr>
              <a:t>点击增加文本点击增加文本</a:t>
            </a:r>
          </a:p>
          <a:p>
            <a:pPr algn="ctr"/>
            <a:r>
              <a:rPr lang="zh-CN" altLang="en-US" sz="1100" dirty="0">
                <a:solidFill>
                  <a:srgbClr val="CCECFF"/>
                </a:solidFill>
                <a:latin typeface="微软雅黑" pitchFamily="34" charset="-122"/>
                <a:ea typeface="微软雅黑" pitchFamily="34" charset="-122"/>
              </a:rPr>
              <a:t>点击增加文本点击增加文本</a:t>
            </a:r>
          </a:p>
          <a:p>
            <a:pPr algn="ctr"/>
            <a:endParaRPr lang="zh-CN" altLang="en-US" sz="1100" dirty="0">
              <a:solidFill>
                <a:srgbClr val="CCECFF"/>
              </a:solidFill>
            </a:endParaRPr>
          </a:p>
        </p:txBody>
      </p:sp>
      <p:sp>
        <p:nvSpPr>
          <p:cNvPr id="57" name="矩形 56"/>
          <p:cNvSpPr/>
          <p:nvPr/>
        </p:nvSpPr>
        <p:spPr>
          <a:xfrm>
            <a:off x="3262301" y="2919580"/>
            <a:ext cx="2749331" cy="1596386"/>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rgbClr val="CCECFF"/>
                </a:solidFill>
                <a:latin typeface="微软雅黑" pitchFamily="34" charset="-122"/>
                <a:ea typeface="微软雅黑" pitchFamily="34" charset="-122"/>
              </a:rPr>
              <a:t> </a:t>
            </a:r>
            <a:r>
              <a:rPr lang="zh-CN" altLang="en-US" sz="1600" dirty="0" smtClean="0">
                <a:solidFill>
                  <a:srgbClr val="CCECFF"/>
                </a:solidFill>
                <a:latin typeface="微软雅黑" pitchFamily="34" charset="-122"/>
                <a:ea typeface="微软雅黑" pitchFamily="34" charset="-122"/>
              </a:rPr>
              <a:t>      </a:t>
            </a:r>
            <a:r>
              <a:rPr lang="zh-CN" altLang="en-US" b="1" dirty="0" smtClean="0">
                <a:solidFill>
                  <a:srgbClr val="CCECFF"/>
                </a:solidFill>
                <a:latin typeface="微软雅黑" pitchFamily="34" charset="-122"/>
                <a:ea typeface="微软雅黑" pitchFamily="34" charset="-122"/>
              </a:rPr>
              <a:t>完成</a:t>
            </a:r>
            <a:r>
              <a:rPr lang="zh-CN" altLang="en-US" b="1" dirty="0">
                <a:solidFill>
                  <a:srgbClr val="CCECFF"/>
                </a:solidFill>
                <a:latin typeface="微软雅黑" pitchFamily="34" charset="-122"/>
                <a:ea typeface="微软雅黑" pitchFamily="34" charset="-122"/>
              </a:rPr>
              <a:t>项目之一</a:t>
            </a:r>
            <a:endParaRPr lang="en-US" altLang="zh-CN" b="1" dirty="0">
              <a:solidFill>
                <a:srgbClr val="CCECFF"/>
              </a:solidFill>
              <a:latin typeface="微软雅黑" pitchFamily="34" charset="-122"/>
              <a:ea typeface="微软雅黑" pitchFamily="34" charset="-122"/>
            </a:endParaRPr>
          </a:p>
          <a:p>
            <a:pPr algn="ctr"/>
            <a:r>
              <a:rPr lang="zh-CN" altLang="en-US" sz="1100" dirty="0">
                <a:solidFill>
                  <a:srgbClr val="CCECFF"/>
                </a:solidFill>
                <a:latin typeface="微软雅黑" pitchFamily="34" charset="-122"/>
                <a:ea typeface="微软雅黑" pitchFamily="34" charset="-122"/>
              </a:rPr>
              <a:t>点击增加文本点击增加文本</a:t>
            </a:r>
          </a:p>
          <a:p>
            <a:pPr algn="ctr"/>
            <a:r>
              <a:rPr lang="zh-CN" altLang="en-US" sz="1100" dirty="0">
                <a:solidFill>
                  <a:srgbClr val="CCECFF"/>
                </a:solidFill>
                <a:latin typeface="微软雅黑" pitchFamily="34" charset="-122"/>
                <a:ea typeface="微软雅黑" pitchFamily="34" charset="-122"/>
              </a:rPr>
              <a:t>点击增加文本点击增加文本</a:t>
            </a:r>
          </a:p>
          <a:p>
            <a:pPr algn="ctr"/>
            <a:endParaRPr lang="zh-CN" altLang="en-US" sz="1600" dirty="0">
              <a:solidFill>
                <a:srgbClr val="CCECFF"/>
              </a:solidFill>
            </a:endParaRPr>
          </a:p>
        </p:txBody>
      </p:sp>
      <p:pic>
        <p:nvPicPr>
          <p:cNvPr id="58" name="图片 57"/>
          <p:cNvPicPr>
            <a:picLocks noChangeAspect="1"/>
          </p:cNvPicPr>
          <p:nvPr/>
        </p:nvPicPr>
        <p:blipFill rotWithShape="1">
          <a:blip r:embed="rId3" cstate="print">
            <a:extLst>
              <a:ext uri="{28A0092B-C50C-407E-A947-70E740481C1C}">
                <a14:useLocalDpi xmlns:a14="http://schemas.microsoft.com/office/drawing/2010/main" val="0"/>
              </a:ext>
            </a:extLst>
          </a:blip>
          <a:srcRect t="6600" b="4691"/>
          <a:stretch/>
        </p:blipFill>
        <p:spPr>
          <a:xfrm>
            <a:off x="6049990" y="2925690"/>
            <a:ext cx="2756398" cy="1590274"/>
          </a:xfrm>
          <a:prstGeom prst="rect">
            <a:avLst/>
          </a:prstGeom>
        </p:spPr>
      </p:pic>
      <p:pic>
        <p:nvPicPr>
          <p:cNvPr id="59" name="图片 58"/>
          <p:cNvPicPr>
            <a:picLocks noChangeAspect="1"/>
          </p:cNvPicPr>
          <p:nvPr/>
        </p:nvPicPr>
        <p:blipFill rotWithShape="1">
          <a:blip r:embed="rId4" cstate="print">
            <a:extLst>
              <a:ext uri="{28A0092B-C50C-407E-A947-70E740481C1C}">
                <a14:useLocalDpi xmlns:a14="http://schemas.microsoft.com/office/drawing/2010/main" val="0"/>
              </a:ext>
            </a:extLst>
          </a:blip>
          <a:srcRect t="7813"/>
          <a:stretch/>
        </p:blipFill>
        <p:spPr>
          <a:xfrm>
            <a:off x="3262301" y="1275606"/>
            <a:ext cx="2749331" cy="1596386"/>
          </a:xfrm>
          <a:prstGeom prst="rect">
            <a:avLst/>
          </a:prstGeom>
        </p:spPr>
      </p:pic>
      <p:pic>
        <p:nvPicPr>
          <p:cNvPr id="60" name="图片 5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544" y="2925691"/>
            <a:ext cx="2749331" cy="1590274"/>
          </a:xfrm>
          <a:prstGeom prst="rect">
            <a:avLst/>
          </a:prstGeom>
        </p:spPr>
      </p:pic>
      <p:sp>
        <p:nvSpPr>
          <p:cNvPr id="9"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成功项目展示</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2121110479"/>
      </p:ext>
    </p:extLst>
  </p:cSld>
  <p:clrMapOvr>
    <a:masterClrMapping/>
  </p:clrMapOvr>
  <p:transition spd="med" advTm="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4" presetClass="entr" presetSubtype="5"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randombar(vertical)">
                                      <p:cBhvr>
                                        <p:cTn id="11" dur="500"/>
                                        <p:tgtEl>
                                          <p:spTgt spid="5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wipe(up)">
                                      <p:cBhvr>
                                        <p:cTn id="15" dur="500"/>
                                        <p:tgtEl>
                                          <p:spTgt spid="60"/>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randombar(horizontal)">
                                      <p:cBhvr>
                                        <p:cTn id="19" dur="500"/>
                                        <p:tgtEl>
                                          <p:spTgt spid="59"/>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500" fill="hold"/>
                                        <p:tgtEl>
                                          <p:spTgt spid="57"/>
                                        </p:tgtEl>
                                        <p:attrNameLst>
                                          <p:attrName>ppt_w</p:attrName>
                                        </p:attrNameLst>
                                      </p:cBhvr>
                                      <p:tavLst>
                                        <p:tav tm="0">
                                          <p:val>
                                            <p:fltVal val="0"/>
                                          </p:val>
                                        </p:tav>
                                        <p:tav tm="100000">
                                          <p:val>
                                            <p:strVal val="#ppt_w"/>
                                          </p:val>
                                        </p:tav>
                                      </p:tavLst>
                                    </p:anim>
                                    <p:anim calcmode="lin" valueType="num">
                                      <p:cBhvr>
                                        <p:cTn id="24" dur="500" fill="hold"/>
                                        <p:tgtEl>
                                          <p:spTgt spid="57"/>
                                        </p:tgtEl>
                                        <p:attrNameLst>
                                          <p:attrName>ppt_h</p:attrName>
                                        </p:attrNameLst>
                                      </p:cBhvr>
                                      <p:tavLst>
                                        <p:tav tm="0">
                                          <p:val>
                                            <p:fltVal val="0"/>
                                          </p:val>
                                        </p:tav>
                                        <p:tav tm="100000">
                                          <p:val>
                                            <p:strVal val="#ppt_h"/>
                                          </p:val>
                                        </p:tav>
                                      </p:tavLst>
                                    </p:anim>
                                    <p:animEffect transition="in" filter="fade">
                                      <p:cBhvr>
                                        <p:cTn id="25" dur="500"/>
                                        <p:tgtEl>
                                          <p:spTgt spid="57"/>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1000"/>
                                        <p:tgtEl>
                                          <p:spTgt spid="56"/>
                                        </p:tgtEl>
                                      </p:cBhvr>
                                    </p:animEffect>
                                    <p:anim calcmode="lin" valueType="num">
                                      <p:cBhvr>
                                        <p:cTn id="30" dur="1000" fill="hold"/>
                                        <p:tgtEl>
                                          <p:spTgt spid="56"/>
                                        </p:tgtEl>
                                        <p:attrNameLst>
                                          <p:attrName>ppt_x</p:attrName>
                                        </p:attrNameLst>
                                      </p:cBhvr>
                                      <p:tavLst>
                                        <p:tav tm="0">
                                          <p:val>
                                            <p:strVal val="#ppt_x"/>
                                          </p:val>
                                        </p:tav>
                                        <p:tav tm="100000">
                                          <p:val>
                                            <p:strVal val="#ppt_x"/>
                                          </p:val>
                                        </p:tav>
                                      </p:tavLst>
                                    </p:anim>
                                    <p:anim calcmode="lin" valueType="num">
                                      <p:cBhvr>
                                        <p:cTn id="31" dur="1000" fill="hold"/>
                                        <p:tgtEl>
                                          <p:spTgt spid="56"/>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randombar(horizontal)">
                                      <p:cBhvr>
                                        <p:cTn id="35"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2" descr="C:\Users\jsj\Desktop\213291_012113275_2.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r="5624" b="19116"/>
          <a:stretch/>
        </p:blipFill>
        <p:spPr bwMode="auto">
          <a:xfrm>
            <a:off x="628452" y="1136218"/>
            <a:ext cx="3096344" cy="2123120"/>
          </a:xfrm>
          <a:prstGeom prst="rect">
            <a:avLst/>
          </a:prstGeom>
          <a:noFill/>
          <a:extLst>
            <a:ext uri="{909E8E84-426E-40DD-AFC4-6F175D3DCCD1}">
              <a14:hiddenFill xmlns:a14="http://schemas.microsoft.com/office/drawing/2010/main">
                <a:solidFill>
                  <a:srgbClr val="FFFFFF"/>
                </a:solidFill>
              </a14:hiddenFill>
            </a:ext>
          </a:extLst>
        </p:spPr>
      </p:pic>
      <p:sp>
        <p:nvSpPr>
          <p:cNvPr id="48" name="矩形 47"/>
          <p:cNvSpPr/>
          <p:nvPr/>
        </p:nvSpPr>
        <p:spPr>
          <a:xfrm>
            <a:off x="628452" y="3339570"/>
            <a:ext cx="3096344" cy="124840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a:t>
            </a:r>
            <a:r>
              <a:rPr lang="zh-CN" altLang="en-US" sz="1400" b="0" dirty="0" smtClean="0">
                <a:latin typeface="微软雅黑" panose="020B0503020204020204" pitchFamily="34" charset="-122"/>
                <a:ea typeface="微软雅黑" panose="020B0503020204020204" pitchFamily="34" charset="-122"/>
              </a:rPr>
              <a:t>这里</a:t>
            </a:r>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a:t>
            </a:r>
            <a:r>
              <a:rPr lang="zh-CN" altLang="en-US" sz="1400" b="0" dirty="0" smtClean="0">
                <a:latin typeface="微软雅黑" panose="020B0503020204020204" pitchFamily="34" charset="-122"/>
                <a:ea typeface="微软雅黑" panose="020B0503020204020204" pitchFamily="34" charset="-122"/>
              </a:rPr>
              <a:t>选择</a:t>
            </a:r>
            <a:endParaRPr lang="zh-CN" altLang="en-US" sz="1400" b="0" dirty="0">
              <a:latin typeface="微软雅黑" panose="020B0503020204020204" pitchFamily="34" charset="-122"/>
              <a:ea typeface="微软雅黑" panose="020B0503020204020204" pitchFamily="34" charset="-122"/>
            </a:endParaRPr>
          </a:p>
        </p:txBody>
      </p:sp>
      <p:grpSp>
        <p:nvGrpSpPr>
          <p:cNvPr id="49" name="组合 48"/>
          <p:cNvGrpSpPr/>
          <p:nvPr/>
        </p:nvGrpSpPr>
        <p:grpSpPr>
          <a:xfrm>
            <a:off x="4370829" y="1352768"/>
            <a:ext cx="3933010" cy="149652"/>
            <a:chOff x="4906190" y="1416527"/>
            <a:chExt cx="3933010" cy="166280"/>
          </a:xfrm>
          <a:solidFill>
            <a:srgbClr val="C00000"/>
          </a:solidFill>
        </p:grpSpPr>
        <p:sp>
          <p:nvSpPr>
            <p:cNvPr id="59" name="矩形 58"/>
            <p:cNvSpPr/>
            <p:nvPr/>
          </p:nvSpPr>
          <p:spPr>
            <a:xfrm>
              <a:off x="4906190" y="1416527"/>
              <a:ext cx="166280" cy="1662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solidFill>
                  <a:srgbClr val="FF0000"/>
                </a:solidFill>
              </a:endParaRPr>
            </a:p>
          </p:txBody>
        </p:sp>
        <p:cxnSp>
          <p:nvCxnSpPr>
            <p:cNvPr id="60" name="直接连接符 59"/>
            <p:cNvCxnSpPr>
              <a:stCxn id="59" idx="3"/>
            </p:cNvCxnSpPr>
            <p:nvPr/>
          </p:nvCxnSpPr>
          <p:spPr>
            <a:xfrm>
              <a:off x="5072470" y="1499667"/>
              <a:ext cx="3766730" cy="0"/>
            </a:xfrm>
            <a:prstGeom prst="line">
              <a:avLst/>
            </a:prstGeom>
            <a:grpFill/>
            <a:ln>
              <a:solidFill>
                <a:srgbClr val="E60012"/>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61" name="组合 60"/>
          <p:cNvGrpSpPr/>
          <p:nvPr/>
        </p:nvGrpSpPr>
        <p:grpSpPr>
          <a:xfrm>
            <a:off x="4370829" y="2498563"/>
            <a:ext cx="3933010" cy="149652"/>
            <a:chOff x="4906190" y="2727732"/>
            <a:chExt cx="3933010" cy="166280"/>
          </a:xfrm>
          <a:solidFill>
            <a:srgbClr val="C00000"/>
          </a:solidFill>
        </p:grpSpPr>
        <p:sp>
          <p:nvSpPr>
            <p:cNvPr id="62" name="矩形 61"/>
            <p:cNvSpPr/>
            <p:nvPr/>
          </p:nvSpPr>
          <p:spPr>
            <a:xfrm>
              <a:off x="4906190" y="2727732"/>
              <a:ext cx="166280" cy="1662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63" name="直接连接符 62"/>
            <p:cNvCxnSpPr>
              <a:stCxn id="62" idx="3"/>
            </p:cNvCxnSpPr>
            <p:nvPr/>
          </p:nvCxnSpPr>
          <p:spPr>
            <a:xfrm>
              <a:off x="5072470" y="2810872"/>
              <a:ext cx="3766730" cy="0"/>
            </a:xfrm>
            <a:prstGeom prst="line">
              <a:avLst/>
            </a:prstGeom>
            <a:grpFill/>
            <a:ln>
              <a:solidFill>
                <a:srgbClr val="E60012"/>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64" name="组合 63"/>
          <p:cNvGrpSpPr/>
          <p:nvPr/>
        </p:nvGrpSpPr>
        <p:grpSpPr>
          <a:xfrm>
            <a:off x="4370829" y="3527263"/>
            <a:ext cx="3933010" cy="149652"/>
            <a:chOff x="4906190" y="3870732"/>
            <a:chExt cx="3933010" cy="166280"/>
          </a:xfrm>
          <a:solidFill>
            <a:srgbClr val="C00000"/>
          </a:solidFill>
        </p:grpSpPr>
        <p:sp>
          <p:nvSpPr>
            <p:cNvPr id="65" name="矩形 64"/>
            <p:cNvSpPr/>
            <p:nvPr/>
          </p:nvSpPr>
          <p:spPr>
            <a:xfrm>
              <a:off x="4906190" y="3870732"/>
              <a:ext cx="166280" cy="1662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66" name="直接连接符 65"/>
            <p:cNvCxnSpPr/>
            <p:nvPr/>
          </p:nvCxnSpPr>
          <p:spPr>
            <a:xfrm>
              <a:off x="5072470" y="3941172"/>
              <a:ext cx="3766730" cy="0"/>
            </a:xfrm>
            <a:prstGeom prst="line">
              <a:avLst/>
            </a:prstGeom>
            <a:grpFill/>
            <a:ln>
              <a:solidFill>
                <a:srgbClr val="E60012"/>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67" name="TextBox 66"/>
          <p:cNvSpPr txBox="1"/>
          <p:nvPr/>
        </p:nvSpPr>
        <p:spPr>
          <a:xfrm>
            <a:off x="4370830" y="1540210"/>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
        <p:nvSpPr>
          <p:cNvPr id="68" name="TextBox 67"/>
          <p:cNvSpPr txBox="1"/>
          <p:nvPr/>
        </p:nvSpPr>
        <p:spPr>
          <a:xfrm>
            <a:off x="4370830" y="2680371"/>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
        <p:nvSpPr>
          <p:cNvPr id="69" name="TextBox 68"/>
          <p:cNvSpPr txBox="1"/>
          <p:nvPr/>
        </p:nvSpPr>
        <p:spPr>
          <a:xfrm>
            <a:off x="4370830" y="3742753"/>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
        <p:nvSpPr>
          <p:cNvPr id="17"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成功项目展示</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2646569484"/>
      </p:ext>
    </p:extLst>
  </p:cSld>
  <p:clrMapOvr>
    <a:masterClrMapping/>
  </p:clrMapOvr>
  <p:transition spd="med" advTm="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left)">
                                      <p:cBhvr>
                                        <p:cTn id="19" dur="500"/>
                                        <p:tgtEl>
                                          <p:spTgt spid="4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wipe(left)">
                                      <p:cBhvr>
                                        <p:cTn id="23" dur="500"/>
                                        <p:tgtEl>
                                          <p:spTgt spid="6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left)">
                                      <p:cBhvr>
                                        <p:cTn id="27" dur="500"/>
                                        <p:tgtEl>
                                          <p:spTgt spid="6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wipe(left)">
                                      <p:cBhvr>
                                        <p:cTn id="31" dur="500"/>
                                        <p:tgtEl>
                                          <p:spTgt spid="6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left)">
                                      <p:cBhvr>
                                        <p:cTn id="35" dur="500"/>
                                        <p:tgtEl>
                                          <p:spTgt spid="6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wipe(left)">
                                      <p:cBhvr>
                                        <p:cTn id="3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67" grpId="0"/>
      <p:bldP spid="68" grpId="0"/>
      <p:bldP spid="69"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971971" y="1032257"/>
            <a:ext cx="4056413" cy="1075392"/>
            <a:chOff x="3347864" y="1152445"/>
            <a:chExt cx="4752528" cy="1080119"/>
          </a:xfrm>
        </p:grpSpPr>
        <p:sp>
          <p:nvSpPr>
            <p:cNvPr id="16" name="矩形 15"/>
            <p:cNvSpPr/>
            <p:nvPr/>
          </p:nvSpPr>
          <p:spPr>
            <a:xfrm>
              <a:off x="3347864" y="1152445"/>
              <a:ext cx="4752528" cy="267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F8F8F8"/>
                  </a:solidFill>
                  <a:latin typeface="微软雅黑" pitchFamily="34" charset="-122"/>
                  <a:ea typeface="微软雅黑" pitchFamily="34" charset="-122"/>
                  <a:cs typeface="Segoe UI" pitchFamily="34" charset="0"/>
                </a:rPr>
                <a:t>项目</a:t>
              </a:r>
              <a:r>
                <a:rPr lang="zh-CN" altLang="en-US" sz="1600" dirty="0" smtClean="0">
                  <a:solidFill>
                    <a:srgbClr val="F8F8F8"/>
                  </a:solidFill>
                  <a:latin typeface="微软雅黑" pitchFamily="34" charset="-122"/>
                  <a:ea typeface="微软雅黑" pitchFamily="34" charset="-122"/>
                  <a:cs typeface="Segoe UI" pitchFamily="34" charset="0"/>
                </a:rPr>
                <a:t>一展示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17" name="矩形 16"/>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tx1">
                      <a:lumMod val="65000"/>
                      <a:lumOff val="35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solidFill>
                  <a:schemeClr val="tx1">
                    <a:lumMod val="65000"/>
                    <a:lumOff val="35000"/>
                  </a:schemeClr>
                </a:solidFill>
              </a:endParaRPr>
            </a:p>
          </p:txBody>
        </p:sp>
      </p:grpSp>
      <p:grpSp>
        <p:nvGrpSpPr>
          <p:cNvPr id="18" name="组合 17"/>
          <p:cNvGrpSpPr/>
          <p:nvPr/>
        </p:nvGrpSpPr>
        <p:grpSpPr>
          <a:xfrm>
            <a:off x="3971971" y="2283232"/>
            <a:ext cx="4056413" cy="1075394"/>
            <a:chOff x="3347864" y="1152444"/>
            <a:chExt cx="4752528" cy="1080120"/>
          </a:xfrm>
        </p:grpSpPr>
        <p:sp>
          <p:nvSpPr>
            <p:cNvPr id="19" name="矩形 18"/>
            <p:cNvSpPr/>
            <p:nvPr/>
          </p:nvSpPr>
          <p:spPr>
            <a:xfrm>
              <a:off x="3347864" y="1152444"/>
              <a:ext cx="4752528" cy="26717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rgbClr val="F8F8F8"/>
                  </a:solidFill>
                  <a:latin typeface="微软雅黑" pitchFamily="34" charset="-122"/>
                  <a:ea typeface="微软雅黑" pitchFamily="34" charset="-122"/>
                  <a:cs typeface="Segoe UI" pitchFamily="34" charset="0"/>
                </a:rPr>
                <a:t>项目二展示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20" name="矩形 1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tx1">
                      <a:lumMod val="65000"/>
                      <a:lumOff val="35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solidFill>
                  <a:schemeClr val="tx1">
                    <a:lumMod val="65000"/>
                    <a:lumOff val="35000"/>
                  </a:schemeClr>
                </a:solidFill>
              </a:endParaRPr>
            </a:p>
          </p:txBody>
        </p:sp>
      </p:grpSp>
      <p:grpSp>
        <p:nvGrpSpPr>
          <p:cNvPr id="21" name="组合 20"/>
          <p:cNvGrpSpPr/>
          <p:nvPr/>
        </p:nvGrpSpPr>
        <p:grpSpPr>
          <a:xfrm>
            <a:off x="3971971" y="3579376"/>
            <a:ext cx="4056413" cy="1075394"/>
            <a:chOff x="3347864" y="1152444"/>
            <a:chExt cx="4752528" cy="1080120"/>
          </a:xfrm>
        </p:grpSpPr>
        <p:sp>
          <p:nvSpPr>
            <p:cNvPr id="22" name="矩形 21"/>
            <p:cNvSpPr/>
            <p:nvPr/>
          </p:nvSpPr>
          <p:spPr>
            <a:xfrm>
              <a:off x="3347864" y="1152444"/>
              <a:ext cx="4752528" cy="267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rgbClr val="F8F8F8"/>
                  </a:solidFill>
                  <a:latin typeface="微软雅黑" pitchFamily="34" charset="-122"/>
                  <a:ea typeface="微软雅黑" pitchFamily="34" charset="-122"/>
                  <a:cs typeface="Segoe UI" pitchFamily="34" charset="0"/>
                </a:rPr>
                <a:t>项目三展示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23" name="矩形 2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tx1">
                      <a:lumMod val="65000"/>
                      <a:lumOff val="35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solidFill>
                  <a:schemeClr val="tx1">
                    <a:lumMod val="65000"/>
                    <a:lumOff val="35000"/>
                  </a:schemeClr>
                </a:solidFill>
              </a:endParaRPr>
            </a:p>
          </p:txBody>
        </p:sp>
      </p:grpSp>
      <p:sp>
        <p:nvSpPr>
          <p:cNvPr id="24" name="圆角矩形 23"/>
          <p:cNvSpPr/>
          <p:nvPr/>
        </p:nvSpPr>
        <p:spPr>
          <a:xfrm>
            <a:off x="1213592" y="1032751"/>
            <a:ext cx="2511122" cy="1080110"/>
          </a:xfrm>
          <a:prstGeom prst="roundRect">
            <a:avLst/>
          </a:prstGeom>
          <a:blipFill>
            <a:blip r:embed="rId3"/>
            <a:stretch>
              <a:fillRect l="-27581" t="-1" r="-20914" b="-4701"/>
            </a:stretch>
          </a:blipFill>
          <a:ln>
            <a:solidFill>
              <a:srgbClr val="E60012"/>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25" name="圆角矩形 24"/>
          <p:cNvSpPr/>
          <p:nvPr/>
        </p:nvSpPr>
        <p:spPr>
          <a:xfrm>
            <a:off x="1213592" y="2283730"/>
            <a:ext cx="2511122" cy="1080110"/>
          </a:xfrm>
          <a:prstGeom prst="roundRect">
            <a:avLst/>
          </a:prstGeom>
          <a:blipFill>
            <a:blip r:embed="rId4"/>
            <a:stretch>
              <a:fillRect l="-27581" t="-1" r="-20914" b="-4701"/>
            </a:stretch>
          </a:blipFill>
          <a:ln>
            <a:solidFill>
              <a:srgbClr val="E60012"/>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26" name="圆角矩形 25"/>
          <p:cNvSpPr/>
          <p:nvPr/>
        </p:nvSpPr>
        <p:spPr>
          <a:xfrm>
            <a:off x="1213593" y="3579872"/>
            <a:ext cx="2511122" cy="1080110"/>
          </a:xfrm>
          <a:prstGeom prst="roundRect">
            <a:avLst/>
          </a:prstGeom>
          <a:blipFill>
            <a:blip r:embed="rId5"/>
            <a:stretch>
              <a:fillRect l="-27581" t="-1" r="-20914" b="-4701"/>
            </a:stretch>
          </a:blipFill>
          <a:ln>
            <a:solidFill>
              <a:srgbClr val="E60012"/>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27"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成功项目展示</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922160112"/>
      </p:ext>
    </p:extLst>
  </p:cSld>
  <p:clrMapOvr>
    <a:masterClrMapping/>
  </p:clrMapOvr>
  <p:transition spd="med"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additive="base">
                                        <p:cTn id="10" dur="500" fill="hold"/>
                                        <p:tgtEl>
                                          <p:spTgt spid="24"/>
                                        </p:tgtEl>
                                        <p:attrNameLst>
                                          <p:attrName>ppt_x</p:attrName>
                                        </p:attrNameLst>
                                      </p:cBhvr>
                                      <p:tavLst>
                                        <p:tav tm="0">
                                          <p:val>
                                            <p:strVal val="0-#ppt_w/2"/>
                                          </p:val>
                                        </p:tav>
                                        <p:tav tm="100000">
                                          <p:val>
                                            <p:strVal val="#ppt_x"/>
                                          </p:val>
                                        </p:tav>
                                      </p:tavLst>
                                    </p:anim>
                                    <p:anim calcmode="lin" valueType="num">
                                      <p:cBhvr additive="base">
                                        <p:cTn id="11" dur="500" fill="hold"/>
                                        <p:tgtEl>
                                          <p:spTgt spid="24"/>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20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500" fill="hold"/>
                                        <p:tgtEl>
                                          <p:spTgt spid="25"/>
                                        </p:tgtEl>
                                        <p:attrNameLst>
                                          <p:attrName>ppt_x</p:attrName>
                                        </p:attrNameLst>
                                      </p:cBhvr>
                                      <p:tavLst>
                                        <p:tav tm="0">
                                          <p:val>
                                            <p:strVal val="0-#ppt_w/2"/>
                                          </p:val>
                                        </p:tav>
                                        <p:tav tm="100000">
                                          <p:val>
                                            <p:strVal val="#ppt_x"/>
                                          </p:val>
                                        </p:tav>
                                      </p:tavLst>
                                    </p:anim>
                                    <p:anim calcmode="lin" valueType="num">
                                      <p:cBhvr additive="base">
                                        <p:cTn id="15" dur="500" fill="hold"/>
                                        <p:tgtEl>
                                          <p:spTgt spid="2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40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900"/>
                            </p:stCondLst>
                            <p:childTnLst>
                              <p:par>
                                <p:cTn id="21" presetID="22" presetClass="entr" presetSubtype="1"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par>
                                <p:cTn id="24" presetID="22" presetClass="entr" presetSubtype="1" fill="hold" nodeType="withEffect">
                                  <p:stCondLst>
                                    <p:cond delay="200"/>
                                  </p:stCondLst>
                                  <p:childTnLst>
                                    <p:set>
                                      <p:cBhvr>
                                        <p:cTn id="25" dur="1" fill="hold">
                                          <p:stCondLst>
                                            <p:cond delay="0"/>
                                          </p:stCondLst>
                                        </p:cTn>
                                        <p:tgtEl>
                                          <p:spTgt spid="18"/>
                                        </p:tgtEl>
                                        <p:attrNameLst>
                                          <p:attrName>style.visibility</p:attrName>
                                        </p:attrNameLst>
                                      </p:cBhvr>
                                      <p:to>
                                        <p:strVal val="visible"/>
                                      </p:to>
                                    </p:set>
                                    <p:animEffect transition="in" filter="wipe(up)">
                                      <p:cBhvr>
                                        <p:cTn id="26" dur="500"/>
                                        <p:tgtEl>
                                          <p:spTgt spid="18"/>
                                        </p:tgtEl>
                                      </p:cBhvr>
                                    </p:animEffect>
                                  </p:childTnLst>
                                </p:cTn>
                              </p:par>
                              <p:par>
                                <p:cTn id="27" presetID="22" presetClass="entr" presetSubtype="1" fill="hold" nodeType="withEffect">
                                  <p:stCondLst>
                                    <p:cond delay="40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等腰三角形 2"/>
          <p:cNvSpPr>
            <a:spLocks/>
          </p:cNvSpPr>
          <p:nvPr/>
        </p:nvSpPr>
        <p:spPr bwMode="auto">
          <a:xfrm rot="3036074">
            <a:off x="4543936" y="1547496"/>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FF0000"/>
          </a:solidFill>
          <a:ln w="28575" cmpd="sng">
            <a:solidFill>
              <a:srgbClr val="F8F8F8"/>
            </a:solidFill>
            <a:round/>
            <a:headEnd/>
            <a:tailEnd/>
          </a:ln>
        </p:spPr>
        <p:txBody>
          <a:bodyPr wrap="none" lIns="68562" tIns="34281" rIns="68562" bIns="34281" anchor="ctr"/>
          <a:lstStyle/>
          <a:p>
            <a:endParaRPr lang="zh-CN" altLang="en-US" sz="1400"/>
          </a:p>
        </p:txBody>
      </p:sp>
      <p:sp>
        <p:nvSpPr>
          <p:cNvPr id="19" name="TextBox 5"/>
          <p:cNvSpPr txBox="1">
            <a:spLocks noChangeArrowheads="1"/>
          </p:cNvSpPr>
          <p:nvPr/>
        </p:nvSpPr>
        <p:spPr bwMode="auto">
          <a:xfrm>
            <a:off x="4762592" y="2150244"/>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a:solidFill>
                  <a:srgbClr val="FFFFFF"/>
                </a:solidFill>
                <a:latin typeface="微软雅黑" pitchFamily="34" charset="-122"/>
                <a:ea typeface="微软雅黑" pitchFamily="34" charset="-122"/>
              </a:rPr>
              <a:t>完成</a:t>
            </a:r>
            <a:r>
              <a:rPr lang="zh-CN" altLang="en-US" sz="1200" dirty="0" smtClean="0">
                <a:solidFill>
                  <a:srgbClr val="FFFFFF"/>
                </a:solidFill>
                <a:latin typeface="微软雅黑" pitchFamily="34" charset="-122"/>
                <a:ea typeface="微软雅黑" pitchFamily="34" charset="-122"/>
              </a:rPr>
              <a:t>项目一</a:t>
            </a:r>
            <a:endParaRPr lang="zh-CN" altLang="en-US" sz="1200" dirty="0">
              <a:solidFill>
                <a:srgbClr val="FFFFFF"/>
              </a:solidFill>
              <a:latin typeface="微软雅黑" pitchFamily="34" charset="-122"/>
              <a:ea typeface="微软雅黑" pitchFamily="34" charset="-122"/>
            </a:endParaRPr>
          </a:p>
        </p:txBody>
      </p:sp>
      <p:sp>
        <p:nvSpPr>
          <p:cNvPr id="20" name="等腰三角形 2"/>
          <p:cNvSpPr>
            <a:spLocks/>
          </p:cNvSpPr>
          <p:nvPr/>
        </p:nvSpPr>
        <p:spPr bwMode="auto">
          <a:xfrm rot="8763501">
            <a:off x="3685497" y="2489572"/>
            <a:ext cx="1341311" cy="155257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lumMod val="50000"/>
            </a:schemeClr>
          </a:solidFill>
          <a:ln w="28575" cmpd="sng">
            <a:solidFill>
              <a:srgbClr val="F8F8F8"/>
            </a:solidFill>
            <a:round/>
            <a:headEnd/>
            <a:tailEnd/>
          </a:ln>
        </p:spPr>
        <p:txBody>
          <a:bodyPr wrap="none" lIns="68562" tIns="34281" rIns="68562" bIns="34281" anchor="ctr"/>
          <a:lstStyle/>
          <a:p>
            <a:endParaRPr lang="zh-CN" altLang="en-US" sz="1400"/>
          </a:p>
        </p:txBody>
      </p:sp>
      <p:sp>
        <p:nvSpPr>
          <p:cNvPr id="21" name="TextBox 7"/>
          <p:cNvSpPr txBox="1">
            <a:spLocks noChangeArrowheads="1"/>
          </p:cNvSpPr>
          <p:nvPr/>
        </p:nvSpPr>
        <p:spPr bwMode="auto">
          <a:xfrm>
            <a:off x="3872352" y="3027735"/>
            <a:ext cx="812879" cy="46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a:solidFill>
                  <a:srgbClr val="FFFFFF"/>
                </a:solidFill>
                <a:latin typeface="微软雅黑" pitchFamily="34" charset="-122"/>
                <a:ea typeface="微软雅黑" pitchFamily="34" charset="-122"/>
              </a:rPr>
              <a:t>完成</a:t>
            </a:r>
            <a:r>
              <a:rPr lang="zh-CN" altLang="en-US" sz="1200" dirty="0" smtClean="0">
                <a:solidFill>
                  <a:srgbClr val="FFFFFF"/>
                </a:solidFill>
                <a:latin typeface="微软雅黑" pitchFamily="34" charset="-122"/>
                <a:ea typeface="微软雅黑" pitchFamily="34" charset="-122"/>
              </a:rPr>
              <a:t>项目二</a:t>
            </a:r>
            <a:endParaRPr lang="zh-CN" altLang="en-US" sz="1200" dirty="0">
              <a:solidFill>
                <a:srgbClr val="FFFFFF"/>
              </a:solidFill>
              <a:latin typeface="微软雅黑" pitchFamily="34" charset="-122"/>
              <a:ea typeface="微软雅黑" pitchFamily="34" charset="-122"/>
            </a:endParaRPr>
          </a:p>
        </p:txBody>
      </p:sp>
      <p:sp>
        <p:nvSpPr>
          <p:cNvPr id="22" name="等腰三角形 2"/>
          <p:cNvSpPr>
            <a:spLocks/>
          </p:cNvSpPr>
          <p:nvPr/>
        </p:nvSpPr>
        <p:spPr bwMode="auto">
          <a:xfrm rot="16474574">
            <a:off x="3291887" y="1226027"/>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C00000"/>
          </a:solidFill>
          <a:ln w="28575" cmpd="sng">
            <a:solidFill>
              <a:srgbClr val="F8F8F8"/>
            </a:solidFill>
            <a:round/>
            <a:headEnd/>
            <a:tailEnd/>
          </a:ln>
        </p:spPr>
        <p:txBody>
          <a:bodyPr wrap="none" lIns="68562" tIns="34281" rIns="68562" bIns="34281" anchor="ctr"/>
          <a:lstStyle/>
          <a:p>
            <a:endParaRPr lang="zh-CN" altLang="en-US" sz="1400"/>
          </a:p>
        </p:txBody>
      </p:sp>
      <p:sp>
        <p:nvSpPr>
          <p:cNvPr id="23" name="TextBox 9"/>
          <p:cNvSpPr txBox="1">
            <a:spLocks noChangeArrowheads="1"/>
          </p:cNvSpPr>
          <p:nvPr/>
        </p:nvSpPr>
        <p:spPr bwMode="auto">
          <a:xfrm>
            <a:off x="3667645" y="1740669"/>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smtClean="0">
                <a:solidFill>
                  <a:srgbClr val="FFFFFF"/>
                </a:solidFill>
                <a:latin typeface="微软雅黑" pitchFamily="34" charset="-122"/>
                <a:ea typeface="微软雅黑" pitchFamily="34" charset="-122"/>
              </a:rPr>
              <a:t>完成项目三</a:t>
            </a:r>
            <a:endParaRPr lang="zh-CN" altLang="en-US" sz="1200" dirty="0">
              <a:solidFill>
                <a:srgbClr val="FFFFFF"/>
              </a:solidFill>
              <a:latin typeface="微软雅黑" pitchFamily="34" charset="-122"/>
              <a:ea typeface="微软雅黑" pitchFamily="34" charset="-122"/>
            </a:endParaRPr>
          </a:p>
        </p:txBody>
      </p:sp>
      <p:sp>
        <p:nvSpPr>
          <p:cNvPr id="24" name="TextBox 10"/>
          <p:cNvSpPr txBox="1">
            <a:spLocks noChangeArrowheads="1"/>
          </p:cNvSpPr>
          <p:nvPr/>
        </p:nvSpPr>
        <p:spPr bwMode="auto">
          <a:xfrm>
            <a:off x="1061194" y="1152501"/>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a:solidFill>
                  <a:srgbClr val="4D4D4D"/>
                </a:solidFill>
                <a:latin typeface="微软雅黑" pitchFamily="34" charset="-122"/>
                <a:ea typeface="微软雅黑" pitchFamily="34" charset="-122"/>
              </a:rPr>
              <a:t>■</a:t>
            </a:r>
            <a:r>
              <a:rPr lang="zh-CN" altLang="en-US" sz="1400" b="1">
                <a:solidFill>
                  <a:srgbClr val="4D4D4D"/>
                </a:solidFill>
                <a:latin typeface="微软雅黑" pitchFamily="34" charset="-122"/>
                <a:ea typeface="微软雅黑" pitchFamily="34" charset="-122"/>
              </a:rPr>
              <a:t>请输入您标题</a:t>
            </a:r>
          </a:p>
        </p:txBody>
      </p:sp>
      <p:sp>
        <p:nvSpPr>
          <p:cNvPr id="25" name="TextBox 11"/>
          <p:cNvSpPr txBox="1">
            <a:spLocks noChangeArrowheads="1"/>
          </p:cNvSpPr>
          <p:nvPr/>
        </p:nvSpPr>
        <p:spPr bwMode="auto">
          <a:xfrm>
            <a:off x="1061194" y="1383482"/>
            <a:ext cx="2074449" cy="730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a:t>
            </a:r>
            <a:r>
              <a:rPr lang="zh-CN" altLang="en-US" sz="1050" dirty="0" smtClean="0">
                <a:solidFill>
                  <a:schemeClr val="tx1">
                    <a:lumMod val="85000"/>
                    <a:lumOff val="15000"/>
                  </a:schemeClr>
                </a:solidFill>
                <a:latin typeface="微软雅黑" panose="020B0503020204020204" pitchFamily="34" charset="-122"/>
                <a:ea typeface="微软雅黑" panose="020B0503020204020204" pitchFamily="34" charset="-122"/>
              </a:rPr>
              <a:t>文本</a:t>
            </a: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a:t>
            </a:r>
            <a:r>
              <a:rPr lang="zh-CN" altLang="en-US" sz="1050" dirty="0" smtClean="0">
                <a:solidFill>
                  <a:schemeClr val="tx1">
                    <a:lumMod val="85000"/>
                    <a:lumOff val="15000"/>
                  </a:schemeClr>
                </a:solidFill>
                <a:latin typeface="微软雅黑" panose="020B0503020204020204" pitchFamily="34" charset="-122"/>
                <a:ea typeface="微软雅黑" panose="020B0503020204020204" pitchFamily="34" charset="-122"/>
              </a:rPr>
              <a:t>文本</a:t>
            </a: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 </a:t>
            </a:r>
            <a:endParaRPr lang="zh-CN" altLang="en-US" sz="1050" b="0" dirty="0">
              <a:solidFill>
                <a:srgbClr val="4D4D4D"/>
              </a:solidFill>
              <a:latin typeface="微软雅黑" pitchFamily="34" charset="-122"/>
              <a:ea typeface="微软雅黑" pitchFamily="34" charset="-122"/>
            </a:endParaRPr>
          </a:p>
        </p:txBody>
      </p:sp>
      <p:sp>
        <p:nvSpPr>
          <p:cNvPr id="26" name="TextBox 12"/>
          <p:cNvSpPr txBox="1">
            <a:spLocks noChangeArrowheads="1"/>
          </p:cNvSpPr>
          <p:nvPr/>
        </p:nvSpPr>
        <p:spPr bwMode="auto">
          <a:xfrm>
            <a:off x="6097952" y="915566"/>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dirty="0">
                <a:solidFill>
                  <a:srgbClr val="4D4D4D"/>
                </a:solidFill>
                <a:latin typeface="微软雅黑" pitchFamily="34" charset="-122"/>
                <a:ea typeface="微软雅黑" pitchFamily="34" charset="-122"/>
              </a:rPr>
              <a:t>■</a:t>
            </a:r>
            <a:r>
              <a:rPr lang="zh-CN" altLang="en-US" sz="1400" b="1" dirty="0">
                <a:solidFill>
                  <a:srgbClr val="4D4D4D"/>
                </a:solidFill>
                <a:latin typeface="微软雅黑" pitchFamily="34" charset="-122"/>
                <a:ea typeface="微软雅黑" pitchFamily="34" charset="-122"/>
              </a:rPr>
              <a:t>请输入您标题</a:t>
            </a:r>
          </a:p>
        </p:txBody>
      </p:sp>
      <p:sp>
        <p:nvSpPr>
          <p:cNvPr id="27" name="TextBox 13"/>
          <p:cNvSpPr txBox="1">
            <a:spLocks noChangeArrowheads="1"/>
          </p:cNvSpPr>
          <p:nvPr/>
        </p:nvSpPr>
        <p:spPr bwMode="auto">
          <a:xfrm>
            <a:off x="6097951" y="2344316"/>
            <a:ext cx="2074449" cy="730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a:t>
            </a:r>
            <a:r>
              <a:rPr lang="zh-CN" altLang="en-US" sz="1050" dirty="0" smtClean="0">
                <a:solidFill>
                  <a:schemeClr val="tx1">
                    <a:lumMod val="85000"/>
                    <a:lumOff val="15000"/>
                  </a:schemeClr>
                </a:solidFill>
                <a:latin typeface="微软雅黑" panose="020B0503020204020204" pitchFamily="34" charset="-122"/>
                <a:ea typeface="微软雅黑" panose="020B0503020204020204" pitchFamily="34" charset="-122"/>
              </a:rPr>
              <a:t>文本</a:t>
            </a: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a:t>
            </a:r>
            <a:r>
              <a:rPr lang="zh-CN" altLang="en-US" sz="1050" dirty="0" smtClean="0">
                <a:solidFill>
                  <a:schemeClr val="tx1">
                    <a:lumMod val="85000"/>
                    <a:lumOff val="15000"/>
                  </a:schemeClr>
                </a:solidFill>
                <a:latin typeface="微软雅黑" panose="020B0503020204020204" pitchFamily="34" charset="-122"/>
                <a:ea typeface="微软雅黑" panose="020B0503020204020204" pitchFamily="34" charset="-122"/>
              </a:rPr>
              <a:t>文本</a:t>
            </a: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 </a:t>
            </a:r>
            <a:endParaRPr lang="zh-CN" altLang="en-US" sz="1050" b="0" dirty="0">
              <a:solidFill>
                <a:srgbClr val="4D4D4D"/>
              </a:solidFill>
              <a:latin typeface="微软雅黑" pitchFamily="34" charset="-122"/>
              <a:ea typeface="微软雅黑" pitchFamily="34" charset="-122"/>
            </a:endParaRPr>
          </a:p>
        </p:txBody>
      </p:sp>
      <p:sp>
        <p:nvSpPr>
          <p:cNvPr id="28" name="TextBox 14"/>
          <p:cNvSpPr txBox="1">
            <a:spLocks noChangeArrowheads="1"/>
          </p:cNvSpPr>
          <p:nvPr/>
        </p:nvSpPr>
        <p:spPr bwMode="auto">
          <a:xfrm>
            <a:off x="1949054" y="3909989"/>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a:solidFill>
                  <a:srgbClr val="4D4D4D"/>
                </a:solidFill>
                <a:latin typeface="微软雅黑" pitchFamily="34" charset="-122"/>
                <a:ea typeface="微软雅黑" pitchFamily="34" charset="-122"/>
              </a:rPr>
              <a:t>■</a:t>
            </a:r>
            <a:r>
              <a:rPr lang="zh-CN" altLang="en-US" sz="1400" b="1">
                <a:solidFill>
                  <a:srgbClr val="4D4D4D"/>
                </a:solidFill>
                <a:latin typeface="微软雅黑" pitchFamily="34" charset="-122"/>
                <a:ea typeface="微软雅黑" pitchFamily="34" charset="-122"/>
              </a:rPr>
              <a:t>请输入您标题</a:t>
            </a:r>
          </a:p>
        </p:txBody>
      </p:sp>
      <p:sp>
        <p:nvSpPr>
          <p:cNvPr id="29" name="TextBox 15"/>
          <p:cNvSpPr txBox="1">
            <a:spLocks noChangeArrowheads="1"/>
          </p:cNvSpPr>
          <p:nvPr/>
        </p:nvSpPr>
        <p:spPr bwMode="auto">
          <a:xfrm>
            <a:off x="1949054" y="4142160"/>
            <a:ext cx="3320547" cy="56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a:t>
            </a:r>
            <a:r>
              <a:rPr lang="zh-CN" altLang="en-US" sz="1050" dirty="0" smtClean="0">
                <a:solidFill>
                  <a:schemeClr val="tx1">
                    <a:lumMod val="85000"/>
                    <a:lumOff val="15000"/>
                  </a:schemeClr>
                </a:solidFill>
                <a:latin typeface="微软雅黑" panose="020B0503020204020204" pitchFamily="34" charset="-122"/>
                <a:ea typeface="微软雅黑" panose="020B0503020204020204" pitchFamily="34" charset="-122"/>
              </a:rPr>
              <a:t>文本</a:t>
            </a: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a:t>
            </a:r>
            <a:r>
              <a:rPr lang="zh-CN" altLang="en-US" sz="1050" dirty="0" smtClean="0">
                <a:solidFill>
                  <a:schemeClr val="tx1">
                    <a:lumMod val="85000"/>
                    <a:lumOff val="15000"/>
                  </a:schemeClr>
                </a:solidFill>
                <a:latin typeface="微软雅黑" panose="020B0503020204020204" pitchFamily="34" charset="-122"/>
                <a:ea typeface="微软雅黑" panose="020B0503020204020204" pitchFamily="34" charset="-122"/>
              </a:rPr>
              <a:t>文本</a:t>
            </a: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 </a:t>
            </a:r>
            <a:endParaRPr lang="zh-CN" altLang="en-US" sz="1050" b="0" dirty="0">
              <a:solidFill>
                <a:srgbClr val="4D4D4D"/>
              </a:solidFill>
              <a:latin typeface="微软雅黑" pitchFamily="34" charset="-122"/>
              <a:ea typeface="微软雅黑" pitchFamily="34" charset="-122"/>
            </a:endParaRPr>
          </a:p>
        </p:txBody>
      </p:sp>
      <p:sp>
        <p:nvSpPr>
          <p:cNvPr id="30" name="矩形 16"/>
          <p:cNvSpPr>
            <a:spLocks noChangeArrowheads="1"/>
          </p:cNvSpPr>
          <p:nvPr/>
        </p:nvSpPr>
        <p:spPr bwMode="auto">
          <a:xfrm>
            <a:off x="6178883" y="1232272"/>
            <a:ext cx="1844748" cy="112871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31" name="矩形 17"/>
          <p:cNvSpPr>
            <a:spLocks noChangeArrowheads="1"/>
          </p:cNvSpPr>
          <p:nvPr/>
        </p:nvSpPr>
        <p:spPr bwMode="auto">
          <a:xfrm>
            <a:off x="1145695" y="2370510"/>
            <a:ext cx="1845939" cy="112276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32" name="矩形 18"/>
          <p:cNvSpPr>
            <a:spLocks noChangeArrowheads="1"/>
          </p:cNvSpPr>
          <p:nvPr/>
        </p:nvSpPr>
        <p:spPr bwMode="auto">
          <a:xfrm>
            <a:off x="5345771" y="3906416"/>
            <a:ext cx="1879262" cy="950119"/>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33"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成功项目展示</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3665290439"/>
      </p:ext>
    </p:extLst>
  </p:cSld>
  <p:clrMapOvr>
    <a:masterClrMapping/>
  </p:clrMapOvr>
  <p:transition spd="med" advTm="8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300" fill="hold"/>
                                        <p:tgtEl>
                                          <p:spTgt spid="19"/>
                                        </p:tgtEl>
                                        <p:attrNameLst>
                                          <p:attrName>ppt_w</p:attrName>
                                        </p:attrNameLst>
                                      </p:cBhvr>
                                      <p:tavLst>
                                        <p:tav tm="0">
                                          <p:val>
                                            <p:fltVal val="0"/>
                                          </p:val>
                                        </p:tav>
                                        <p:tav tm="100000">
                                          <p:val>
                                            <p:strVal val="#ppt_w"/>
                                          </p:val>
                                        </p:tav>
                                      </p:tavLst>
                                    </p:anim>
                                    <p:anim calcmode="lin" valueType="num">
                                      <p:cBhvr>
                                        <p:cTn id="17" dur="300" fill="hold"/>
                                        <p:tgtEl>
                                          <p:spTgt spid="19"/>
                                        </p:tgtEl>
                                        <p:attrNameLst>
                                          <p:attrName>ppt_h</p:attrName>
                                        </p:attrNameLst>
                                      </p:cBhvr>
                                      <p:tavLst>
                                        <p:tav tm="0">
                                          <p:val>
                                            <p:fltVal val="0"/>
                                          </p:val>
                                        </p:tav>
                                        <p:tav tm="100000">
                                          <p:val>
                                            <p:strVal val="#ppt_h"/>
                                          </p:val>
                                        </p:tav>
                                      </p:tavLst>
                                    </p:anim>
                                    <p:anim calcmode="lin" valueType="num">
                                      <p:cBhvr>
                                        <p:cTn id="18" dur="300" fill="hold"/>
                                        <p:tgtEl>
                                          <p:spTgt spid="19"/>
                                        </p:tgtEl>
                                        <p:attrNameLst>
                                          <p:attrName>style.rotation</p:attrName>
                                        </p:attrNameLst>
                                      </p:cBhvr>
                                      <p:tavLst>
                                        <p:tav tm="0">
                                          <p:val>
                                            <p:fltVal val="90"/>
                                          </p:val>
                                        </p:tav>
                                        <p:tav tm="100000">
                                          <p:val>
                                            <p:fltVal val="0"/>
                                          </p:val>
                                        </p:tav>
                                      </p:tavLst>
                                    </p:anim>
                                    <p:animEffect transition="in" filter="fade">
                                      <p:cBhvr>
                                        <p:cTn id="19" dur="300"/>
                                        <p:tgtEl>
                                          <p:spTgt spid="19"/>
                                        </p:tgtEl>
                                      </p:cBhvr>
                                    </p:animEffect>
                                  </p:childTnLst>
                                </p:cTn>
                              </p:par>
                            </p:childTnLst>
                          </p:cTn>
                        </p:par>
                        <p:par>
                          <p:cTn id="20" fill="hold">
                            <p:stCondLst>
                              <p:cond delay="1300"/>
                            </p:stCondLst>
                            <p:childTnLst>
                              <p:par>
                                <p:cTn id="21" presetID="22" presetClass="entr" presetSubtype="8"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1800"/>
                            </p:stCondLst>
                            <p:childTnLst>
                              <p:par>
                                <p:cTn id="25" presetID="14" presetClass="entr" presetSubtype="1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randombar(horizontal)">
                                      <p:cBhvr>
                                        <p:cTn id="27" dur="500"/>
                                        <p:tgtEl>
                                          <p:spTgt spid="30"/>
                                        </p:tgtEl>
                                      </p:cBhvr>
                                    </p:animEffect>
                                  </p:childTnLst>
                                </p:cTn>
                              </p:par>
                            </p:childTnLst>
                          </p:cTn>
                        </p:par>
                        <p:par>
                          <p:cTn id="28" fill="hold">
                            <p:stCondLst>
                              <p:cond delay="2300"/>
                            </p:stCondLst>
                            <p:childTnLst>
                              <p:par>
                                <p:cTn id="29" presetID="22" presetClass="entr" presetSubtype="1"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up)">
                                      <p:cBhvr>
                                        <p:cTn id="31" dur="500"/>
                                        <p:tgtEl>
                                          <p:spTgt spid="27"/>
                                        </p:tgtEl>
                                      </p:cBhvr>
                                    </p:animEffect>
                                  </p:childTnLst>
                                </p:cTn>
                              </p:par>
                            </p:childTnLst>
                          </p:cTn>
                        </p:par>
                        <p:par>
                          <p:cTn id="32" fill="hold">
                            <p:stCondLst>
                              <p:cond delay="2800"/>
                            </p:stCondLst>
                            <p:childTnLst>
                              <p:par>
                                <p:cTn id="33" presetID="2" presetClass="entr" presetSubtype="9"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0-#ppt_h/2"/>
                                          </p:val>
                                        </p:tav>
                                        <p:tav tm="100000">
                                          <p:val>
                                            <p:strVal val="#ppt_y"/>
                                          </p:val>
                                        </p:tav>
                                      </p:tavLst>
                                    </p:anim>
                                  </p:childTnLst>
                                </p:cTn>
                              </p:par>
                            </p:childTnLst>
                          </p:cTn>
                        </p:par>
                        <p:par>
                          <p:cTn id="37" fill="hold">
                            <p:stCondLst>
                              <p:cond delay="3300"/>
                            </p:stCondLst>
                            <p:childTnLst>
                              <p:par>
                                <p:cTn id="38" presetID="31" presetClass="entr" presetSubtype="0"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300" fill="hold"/>
                                        <p:tgtEl>
                                          <p:spTgt spid="21"/>
                                        </p:tgtEl>
                                        <p:attrNameLst>
                                          <p:attrName>ppt_w</p:attrName>
                                        </p:attrNameLst>
                                      </p:cBhvr>
                                      <p:tavLst>
                                        <p:tav tm="0">
                                          <p:val>
                                            <p:fltVal val="0"/>
                                          </p:val>
                                        </p:tav>
                                        <p:tav tm="100000">
                                          <p:val>
                                            <p:strVal val="#ppt_w"/>
                                          </p:val>
                                        </p:tav>
                                      </p:tavLst>
                                    </p:anim>
                                    <p:anim calcmode="lin" valueType="num">
                                      <p:cBhvr>
                                        <p:cTn id="41" dur="300" fill="hold"/>
                                        <p:tgtEl>
                                          <p:spTgt spid="21"/>
                                        </p:tgtEl>
                                        <p:attrNameLst>
                                          <p:attrName>ppt_h</p:attrName>
                                        </p:attrNameLst>
                                      </p:cBhvr>
                                      <p:tavLst>
                                        <p:tav tm="0">
                                          <p:val>
                                            <p:fltVal val="0"/>
                                          </p:val>
                                        </p:tav>
                                        <p:tav tm="100000">
                                          <p:val>
                                            <p:strVal val="#ppt_h"/>
                                          </p:val>
                                        </p:tav>
                                      </p:tavLst>
                                    </p:anim>
                                    <p:anim calcmode="lin" valueType="num">
                                      <p:cBhvr>
                                        <p:cTn id="42" dur="300" fill="hold"/>
                                        <p:tgtEl>
                                          <p:spTgt spid="21"/>
                                        </p:tgtEl>
                                        <p:attrNameLst>
                                          <p:attrName>style.rotation</p:attrName>
                                        </p:attrNameLst>
                                      </p:cBhvr>
                                      <p:tavLst>
                                        <p:tav tm="0">
                                          <p:val>
                                            <p:fltVal val="90"/>
                                          </p:val>
                                        </p:tav>
                                        <p:tav tm="100000">
                                          <p:val>
                                            <p:fltVal val="0"/>
                                          </p:val>
                                        </p:tav>
                                      </p:tavLst>
                                    </p:anim>
                                    <p:animEffect transition="in" filter="fade">
                                      <p:cBhvr>
                                        <p:cTn id="43" dur="300"/>
                                        <p:tgtEl>
                                          <p:spTgt spid="21"/>
                                        </p:tgtEl>
                                      </p:cBhvr>
                                    </p:animEffect>
                                  </p:childTnLst>
                                </p:cTn>
                              </p:par>
                            </p:childTnLst>
                          </p:cTn>
                        </p:par>
                        <p:par>
                          <p:cTn id="44" fill="hold">
                            <p:stCondLst>
                              <p:cond delay="3600"/>
                            </p:stCondLst>
                            <p:childTnLst>
                              <p:par>
                                <p:cTn id="45" presetID="22" presetClass="entr" presetSubtype="8"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childTnLst>
                          </p:cTn>
                        </p:par>
                        <p:par>
                          <p:cTn id="52" fill="hold">
                            <p:stCondLst>
                              <p:cond delay="4600"/>
                            </p:stCondLst>
                            <p:childTnLst>
                              <p:par>
                                <p:cTn id="53" presetID="14" presetClass="entr" presetSubtype="10"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randombar(horizontal)">
                                      <p:cBhvr>
                                        <p:cTn id="55" dur="500"/>
                                        <p:tgtEl>
                                          <p:spTgt spid="32"/>
                                        </p:tgtEl>
                                      </p:cBhvr>
                                    </p:animEffect>
                                  </p:childTnLst>
                                </p:cTn>
                              </p:par>
                            </p:childTnLst>
                          </p:cTn>
                        </p:par>
                        <p:par>
                          <p:cTn id="56" fill="hold">
                            <p:stCondLst>
                              <p:cond delay="5100"/>
                            </p:stCondLst>
                            <p:childTnLst>
                              <p:par>
                                <p:cTn id="57" presetID="2" presetClass="entr" presetSubtype="2"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1+#ppt_w/2"/>
                                          </p:val>
                                        </p:tav>
                                        <p:tav tm="100000">
                                          <p:val>
                                            <p:strVal val="#ppt_x"/>
                                          </p:val>
                                        </p:tav>
                                      </p:tavLst>
                                    </p:anim>
                                    <p:anim calcmode="lin" valueType="num">
                                      <p:cBhvr additive="base">
                                        <p:cTn id="60" dur="500" fill="hold"/>
                                        <p:tgtEl>
                                          <p:spTgt spid="22"/>
                                        </p:tgtEl>
                                        <p:attrNameLst>
                                          <p:attrName>ppt_y</p:attrName>
                                        </p:attrNameLst>
                                      </p:cBhvr>
                                      <p:tavLst>
                                        <p:tav tm="0">
                                          <p:val>
                                            <p:strVal val="#ppt_y"/>
                                          </p:val>
                                        </p:tav>
                                        <p:tav tm="100000">
                                          <p:val>
                                            <p:strVal val="#ppt_y"/>
                                          </p:val>
                                        </p:tav>
                                      </p:tavLst>
                                    </p:anim>
                                  </p:childTnLst>
                                </p:cTn>
                              </p:par>
                            </p:childTnLst>
                          </p:cTn>
                        </p:par>
                        <p:par>
                          <p:cTn id="61" fill="hold">
                            <p:stCondLst>
                              <p:cond delay="5600"/>
                            </p:stCondLst>
                            <p:childTnLst>
                              <p:par>
                                <p:cTn id="62" presetID="31"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300" fill="hold"/>
                                        <p:tgtEl>
                                          <p:spTgt spid="23"/>
                                        </p:tgtEl>
                                        <p:attrNameLst>
                                          <p:attrName>ppt_w</p:attrName>
                                        </p:attrNameLst>
                                      </p:cBhvr>
                                      <p:tavLst>
                                        <p:tav tm="0">
                                          <p:val>
                                            <p:fltVal val="0"/>
                                          </p:val>
                                        </p:tav>
                                        <p:tav tm="100000">
                                          <p:val>
                                            <p:strVal val="#ppt_w"/>
                                          </p:val>
                                        </p:tav>
                                      </p:tavLst>
                                    </p:anim>
                                    <p:anim calcmode="lin" valueType="num">
                                      <p:cBhvr>
                                        <p:cTn id="65" dur="300" fill="hold"/>
                                        <p:tgtEl>
                                          <p:spTgt spid="23"/>
                                        </p:tgtEl>
                                        <p:attrNameLst>
                                          <p:attrName>ppt_h</p:attrName>
                                        </p:attrNameLst>
                                      </p:cBhvr>
                                      <p:tavLst>
                                        <p:tav tm="0">
                                          <p:val>
                                            <p:fltVal val="0"/>
                                          </p:val>
                                        </p:tav>
                                        <p:tav tm="100000">
                                          <p:val>
                                            <p:strVal val="#ppt_h"/>
                                          </p:val>
                                        </p:tav>
                                      </p:tavLst>
                                    </p:anim>
                                    <p:anim calcmode="lin" valueType="num">
                                      <p:cBhvr>
                                        <p:cTn id="66" dur="300" fill="hold"/>
                                        <p:tgtEl>
                                          <p:spTgt spid="23"/>
                                        </p:tgtEl>
                                        <p:attrNameLst>
                                          <p:attrName>style.rotation</p:attrName>
                                        </p:attrNameLst>
                                      </p:cBhvr>
                                      <p:tavLst>
                                        <p:tav tm="0">
                                          <p:val>
                                            <p:fltVal val="90"/>
                                          </p:val>
                                        </p:tav>
                                        <p:tav tm="100000">
                                          <p:val>
                                            <p:fltVal val="0"/>
                                          </p:val>
                                        </p:tav>
                                      </p:tavLst>
                                    </p:anim>
                                    <p:animEffect transition="in" filter="fade">
                                      <p:cBhvr>
                                        <p:cTn id="67" dur="300"/>
                                        <p:tgtEl>
                                          <p:spTgt spid="23"/>
                                        </p:tgtEl>
                                      </p:cBhvr>
                                    </p:animEffect>
                                  </p:childTnLst>
                                </p:cTn>
                              </p:par>
                            </p:childTnLst>
                          </p:cTn>
                        </p:par>
                        <p:par>
                          <p:cTn id="68" fill="hold">
                            <p:stCondLst>
                              <p:cond delay="5900"/>
                            </p:stCondLst>
                            <p:childTnLst>
                              <p:par>
                                <p:cTn id="69" presetID="22" presetClass="entr" presetSubtype="8"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left)">
                                      <p:cBhvr>
                                        <p:cTn id="71" dur="500"/>
                                        <p:tgtEl>
                                          <p:spTgt spid="24"/>
                                        </p:tgtEl>
                                      </p:cBhvr>
                                    </p:animEffect>
                                  </p:childTnLst>
                                </p:cTn>
                              </p:par>
                            </p:childTnLst>
                          </p:cTn>
                        </p:par>
                        <p:par>
                          <p:cTn id="72" fill="hold">
                            <p:stCondLst>
                              <p:cond delay="6400"/>
                            </p:stCondLst>
                            <p:childTnLst>
                              <p:par>
                                <p:cTn id="73" presetID="22" presetClass="entr" presetSubtype="1"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up)">
                                      <p:cBhvr>
                                        <p:cTn id="75" dur="500"/>
                                        <p:tgtEl>
                                          <p:spTgt spid="25"/>
                                        </p:tgtEl>
                                      </p:cBhvr>
                                    </p:animEffect>
                                  </p:childTnLst>
                                </p:cTn>
                              </p:par>
                            </p:childTnLst>
                          </p:cTn>
                        </p:par>
                        <p:par>
                          <p:cTn id="76" fill="hold">
                            <p:stCondLst>
                              <p:cond delay="6900"/>
                            </p:stCondLst>
                            <p:childTnLst>
                              <p:par>
                                <p:cTn id="77" presetID="14" presetClass="entr" presetSubtype="1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randombar(horizontal)">
                                      <p:cBhvr>
                                        <p:cTn id="7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utoUpdateAnimBg="0"/>
      <p:bldP spid="20" grpId="0" animBg="1"/>
      <p:bldP spid="21" grpId="0" autoUpdateAnimBg="0"/>
      <p:bldP spid="22" grpId="0" animBg="1"/>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nimBg="1" autoUpdateAnimBg="0"/>
      <p:bldP spid="31" grpId="0" animBg="1" autoUpdateAnimBg="0"/>
      <p:bldP spid="32" grpId="0" animBg="1" autoUpdateAnimBg="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2"/>
          <p:cNvSpPr/>
          <p:nvPr/>
        </p:nvSpPr>
        <p:spPr>
          <a:xfrm>
            <a:off x="4572000" y="915895"/>
            <a:ext cx="3662363" cy="1750219"/>
          </a:xfrm>
          <a:prstGeom prst="rect">
            <a:avLst/>
          </a:prstGeom>
          <a:blipFill>
            <a:blip r:embed="rId3" cstate="prin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a:p>
        </p:txBody>
      </p:sp>
      <p:sp>
        <p:nvSpPr>
          <p:cNvPr id="68" name="Rectangle 3"/>
          <p:cNvSpPr/>
          <p:nvPr/>
        </p:nvSpPr>
        <p:spPr>
          <a:xfrm>
            <a:off x="914400" y="915895"/>
            <a:ext cx="3657600" cy="1752600"/>
          </a:xfrm>
          <a:prstGeom prst="rect">
            <a:avLst/>
          </a:prstGeom>
          <a:solidFill>
            <a:srgbClr val="FF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a:p>
        </p:txBody>
      </p:sp>
      <p:sp>
        <p:nvSpPr>
          <p:cNvPr id="69" name="Oval 4"/>
          <p:cNvSpPr/>
          <p:nvPr/>
        </p:nvSpPr>
        <p:spPr>
          <a:xfrm>
            <a:off x="1259682" y="2800654"/>
            <a:ext cx="716756" cy="720329"/>
          </a:xfrm>
          <a:prstGeom prst="ellipse">
            <a:avLst/>
          </a:prstGeom>
          <a:solidFill>
            <a:srgbClr val="FF000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sp>
        <p:nvSpPr>
          <p:cNvPr id="70" name="Oval 12"/>
          <p:cNvSpPr/>
          <p:nvPr/>
        </p:nvSpPr>
        <p:spPr>
          <a:xfrm>
            <a:off x="3239691" y="2800654"/>
            <a:ext cx="717947"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sp>
        <p:nvSpPr>
          <p:cNvPr id="71" name="Oval 14"/>
          <p:cNvSpPr/>
          <p:nvPr/>
        </p:nvSpPr>
        <p:spPr>
          <a:xfrm>
            <a:off x="5219701" y="2800654"/>
            <a:ext cx="716756" cy="720329"/>
          </a:xfrm>
          <a:prstGeom prst="ellipse">
            <a:avLst/>
          </a:prstGeom>
          <a:solidFill>
            <a:srgbClr val="FF000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sp>
        <p:nvSpPr>
          <p:cNvPr id="72" name="Oval 16"/>
          <p:cNvSpPr/>
          <p:nvPr/>
        </p:nvSpPr>
        <p:spPr>
          <a:xfrm>
            <a:off x="7198519" y="2800654"/>
            <a:ext cx="716756"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grpSp>
        <p:nvGrpSpPr>
          <p:cNvPr id="73" name="Group 20"/>
          <p:cNvGrpSpPr/>
          <p:nvPr/>
        </p:nvGrpSpPr>
        <p:grpSpPr>
          <a:xfrm>
            <a:off x="1427362" y="2956655"/>
            <a:ext cx="401822" cy="404317"/>
            <a:chOff x="7971783" y="2080670"/>
            <a:chExt cx="401822" cy="404317"/>
          </a:xfrm>
          <a:solidFill>
            <a:schemeClr val="bg1"/>
          </a:solidFill>
        </p:grpSpPr>
        <p:sp>
          <p:nvSpPr>
            <p:cNvPr id="74"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75"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grpSp>
      <p:grpSp>
        <p:nvGrpSpPr>
          <p:cNvPr id="76" name="Group 23"/>
          <p:cNvGrpSpPr/>
          <p:nvPr/>
        </p:nvGrpSpPr>
        <p:grpSpPr>
          <a:xfrm>
            <a:off x="3437021" y="3000331"/>
            <a:ext cx="389342" cy="339426"/>
            <a:chOff x="7540014" y="4306907"/>
            <a:chExt cx="389342" cy="339426"/>
          </a:xfrm>
          <a:solidFill>
            <a:schemeClr val="bg1"/>
          </a:solidFill>
        </p:grpSpPr>
        <p:sp>
          <p:nvSpPr>
            <p:cNvPr id="77"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78"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79"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0"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1"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2"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3"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4" name="Rectangle 117"/>
            <p:cNvSpPr>
              <a:spLocks noChangeArrowheads="1"/>
            </p:cNvSpPr>
            <p:nvPr/>
          </p:nvSpPr>
          <p:spPr bwMode="auto">
            <a:xfrm>
              <a:off x="7589930" y="4421713"/>
              <a:ext cx="109814" cy="17471"/>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5" name="Rectangle 118"/>
            <p:cNvSpPr>
              <a:spLocks noChangeArrowheads="1"/>
            </p:cNvSpPr>
            <p:nvPr/>
          </p:nvSpPr>
          <p:spPr bwMode="auto">
            <a:xfrm>
              <a:off x="7589930" y="4461645"/>
              <a:ext cx="109814" cy="17471"/>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6" name="Rectangle 119"/>
            <p:cNvSpPr>
              <a:spLocks noChangeArrowheads="1"/>
            </p:cNvSpPr>
            <p:nvPr/>
          </p:nvSpPr>
          <p:spPr bwMode="auto">
            <a:xfrm>
              <a:off x="7589930" y="4506569"/>
              <a:ext cx="109814" cy="14975"/>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7" name="Rectangle 120"/>
            <p:cNvSpPr>
              <a:spLocks noChangeArrowheads="1"/>
            </p:cNvSpPr>
            <p:nvPr/>
          </p:nvSpPr>
          <p:spPr bwMode="auto">
            <a:xfrm>
              <a:off x="7589930" y="4548998"/>
              <a:ext cx="109814" cy="17471"/>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grpSp>
      <p:grpSp>
        <p:nvGrpSpPr>
          <p:cNvPr id="88" name="Group 35"/>
          <p:cNvGrpSpPr/>
          <p:nvPr/>
        </p:nvGrpSpPr>
        <p:grpSpPr>
          <a:xfrm>
            <a:off x="7366135" y="2965838"/>
            <a:ext cx="379359" cy="376864"/>
            <a:chOff x="6853673" y="3715407"/>
            <a:chExt cx="379359" cy="376864"/>
          </a:xfrm>
          <a:solidFill>
            <a:schemeClr val="bg1"/>
          </a:solidFill>
        </p:grpSpPr>
        <p:sp>
          <p:nvSpPr>
            <p:cNvPr id="89"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0" name="Rectangle 151"/>
            <p:cNvSpPr>
              <a:spLocks noChangeArrowheads="1"/>
            </p:cNvSpPr>
            <p:nvPr/>
          </p:nvSpPr>
          <p:spPr bwMode="auto">
            <a:xfrm>
              <a:off x="6998429" y="3987447"/>
              <a:ext cx="22463" cy="42429"/>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1" name="Rectangle 152"/>
            <p:cNvSpPr>
              <a:spLocks noChangeArrowheads="1"/>
            </p:cNvSpPr>
            <p:nvPr/>
          </p:nvSpPr>
          <p:spPr bwMode="auto">
            <a:xfrm>
              <a:off x="7033370" y="3987447"/>
              <a:ext cx="19966" cy="42429"/>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2" name="Rectangle 153"/>
            <p:cNvSpPr>
              <a:spLocks noChangeArrowheads="1"/>
            </p:cNvSpPr>
            <p:nvPr/>
          </p:nvSpPr>
          <p:spPr bwMode="auto">
            <a:xfrm>
              <a:off x="7068311" y="3987447"/>
              <a:ext cx="19966" cy="42429"/>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3"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4"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5"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6"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7"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8" name="Rectangle 159"/>
            <p:cNvSpPr>
              <a:spLocks noChangeArrowheads="1"/>
            </p:cNvSpPr>
            <p:nvPr/>
          </p:nvSpPr>
          <p:spPr bwMode="auto">
            <a:xfrm>
              <a:off x="7040858" y="3750348"/>
              <a:ext cx="7488" cy="22463"/>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9"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0"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1"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2"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3"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4"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5" name="Rectangle 166"/>
            <p:cNvSpPr>
              <a:spLocks noChangeArrowheads="1"/>
            </p:cNvSpPr>
            <p:nvPr/>
          </p:nvSpPr>
          <p:spPr bwMode="auto">
            <a:xfrm>
              <a:off x="6893606" y="3890112"/>
              <a:ext cx="24958" cy="7488"/>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6" name="Rectangle 167"/>
            <p:cNvSpPr>
              <a:spLocks noChangeArrowheads="1"/>
            </p:cNvSpPr>
            <p:nvPr/>
          </p:nvSpPr>
          <p:spPr bwMode="auto">
            <a:xfrm>
              <a:off x="7170638" y="3892607"/>
              <a:ext cx="27454" cy="7488"/>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grpSp>
      <p:grpSp>
        <p:nvGrpSpPr>
          <p:cNvPr id="107" name="Group 54"/>
          <p:cNvGrpSpPr/>
          <p:nvPr/>
        </p:nvGrpSpPr>
        <p:grpSpPr>
          <a:xfrm>
            <a:off x="5432105" y="3002081"/>
            <a:ext cx="299494" cy="389342"/>
            <a:chOff x="6421904" y="4798576"/>
            <a:chExt cx="299494" cy="389342"/>
          </a:xfrm>
          <a:solidFill>
            <a:schemeClr val="bg1"/>
          </a:solidFill>
        </p:grpSpPr>
        <p:sp>
          <p:nvSpPr>
            <p:cNvPr id="108"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9"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grpSp>
      <p:sp>
        <p:nvSpPr>
          <p:cNvPr id="110" name="矩形 109"/>
          <p:cNvSpPr/>
          <p:nvPr/>
        </p:nvSpPr>
        <p:spPr>
          <a:xfrm>
            <a:off x="3310260" y="1202836"/>
            <a:ext cx="1010519" cy="330854"/>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700" b="1" dirty="0">
                <a:solidFill>
                  <a:schemeClr val="bg1">
                    <a:lumMod val="95000"/>
                  </a:schemeClr>
                </a:solidFill>
                <a:latin typeface="微软雅黑" pitchFamily="34" charset="-122"/>
                <a:ea typeface="微软雅黑" pitchFamily="34" charset="-122"/>
              </a:rPr>
              <a:t>添加标题</a:t>
            </a:r>
            <a:endParaRPr lang="en-US" altLang="zh-CN" sz="1700" b="1" dirty="0">
              <a:solidFill>
                <a:schemeClr val="bg1">
                  <a:lumMod val="95000"/>
                </a:schemeClr>
              </a:solidFill>
              <a:latin typeface="微软雅黑" pitchFamily="34" charset="-122"/>
              <a:ea typeface="微软雅黑" pitchFamily="34" charset="-122"/>
            </a:endParaRPr>
          </a:p>
        </p:txBody>
      </p:sp>
      <p:sp>
        <p:nvSpPr>
          <p:cNvPr id="111" name="矩形 47"/>
          <p:cNvSpPr>
            <a:spLocks noChangeArrowheads="1"/>
          </p:cNvSpPr>
          <p:nvPr/>
        </p:nvSpPr>
        <p:spPr bwMode="auto">
          <a:xfrm>
            <a:off x="1172766" y="1542164"/>
            <a:ext cx="3148013"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685749" fontAlgn="auto">
              <a:lnSpc>
                <a:spcPct val="120000"/>
              </a:lnSpc>
              <a:spcBef>
                <a:spcPct val="0"/>
              </a:spcBef>
              <a:spcAft>
                <a:spcPts val="0"/>
              </a:spcAft>
              <a:buNone/>
              <a:defRPr/>
            </a:pPr>
            <a:r>
              <a:rPr lang="zh-CN" altLang="en-US" sz="1100" dirty="0">
                <a:solidFill>
                  <a:schemeClr val="bg1">
                    <a:lumMod val="95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12" name="矩形 111"/>
          <p:cNvSpPr>
            <a:spLocks noChangeArrowheads="1"/>
          </p:cNvSpPr>
          <p:nvPr/>
        </p:nvSpPr>
        <p:spPr bwMode="auto">
          <a:xfrm>
            <a:off x="1035844" y="3606708"/>
            <a:ext cx="1164431"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3" name="矩形 47"/>
          <p:cNvSpPr>
            <a:spLocks noChangeArrowheads="1"/>
          </p:cNvSpPr>
          <p:nvPr/>
        </p:nvSpPr>
        <p:spPr bwMode="auto">
          <a:xfrm>
            <a:off x="878682"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114" name="矩形 113"/>
          <p:cNvSpPr>
            <a:spLocks noChangeArrowheads="1"/>
          </p:cNvSpPr>
          <p:nvPr/>
        </p:nvSpPr>
        <p:spPr bwMode="auto">
          <a:xfrm>
            <a:off x="3015854" y="3606708"/>
            <a:ext cx="1163240"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5" name="矩形 47"/>
          <p:cNvSpPr>
            <a:spLocks noChangeArrowheads="1"/>
          </p:cNvSpPr>
          <p:nvPr/>
        </p:nvSpPr>
        <p:spPr bwMode="auto">
          <a:xfrm>
            <a:off x="2858692" y="3922224"/>
            <a:ext cx="1477565"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116" name="矩形 115"/>
          <p:cNvSpPr>
            <a:spLocks noChangeArrowheads="1"/>
          </p:cNvSpPr>
          <p:nvPr/>
        </p:nvSpPr>
        <p:spPr bwMode="auto">
          <a:xfrm>
            <a:off x="6974682" y="3606708"/>
            <a:ext cx="1164431"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7" name="矩形 47"/>
          <p:cNvSpPr>
            <a:spLocks noChangeArrowheads="1"/>
          </p:cNvSpPr>
          <p:nvPr/>
        </p:nvSpPr>
        <p:spPr bwMode="auto">
          <a:xfrm>
            <a:off x="6817519"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118" name="矩形 117"/>
          <p:cNvSpPr>
            <a:spLocks noChangeArrowheads="1"/>
          </p:cNvSpPr>
          <p:nvPr/>
        </p:nvSpPr>
        <p:spPr bwMode="auto">
          <a:xfrm>
            <a:off x="4994673" y="3606708"/>
            <a:ext cx="1164431"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9" name="矩形 47"/>
          <p:cNvSpPr>
            <a:spLocks noChangeArrowheads="1"/>
          </p:cNvSpPr>
          <p:nvPr/>
        </p:nvSpPr>
        <p:spPr bwMode="auto">
          <a:xfrm>
            <a:off x="4837510"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56"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成功项目展示</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3131999472"/>
      </p:ext>
    </p:extLst>
  </p:cSld>
  <p:clrMapOvr>
    <a:masterClrMapping/>
  </p:clrMapOvr>
  <p:transition spd="med" advTm="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0-#ppt_w/2"/>
                                          </p:val>
                                        </p:tav>
                                        <p:tav tm="100000">
                                          <p:val>
                                            <p:strVal val="#ppt_x"/>
                                          </p:val>
                                        </p:tav>
                                      </p:tavLst>
                                    </p:anim>
                                    <p:anim calcmode="lin" valueType="num">
                                      <p:cBhvr additive="base">
                                        <p:cTn id="12" dur="500" fill="hold"/>
                                        <p:tgtEl>
                                          <p:spTgt spid="6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wipe(right)">
                                      <p:cBhvr>
                                        <p:cTn id="16" dur="500"/>
                                        <p:tgtEl>
                                          <p:spTgt spid="68"/>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110"/>
                                        </p:tgtEl>
                                        <p:attrNameLst>
                                          <p:attrName>style.visibility</p:attrName>
                                        </p:attrNameLst>
                                      </p:cBhvr>
                                      <p:to>
                                        <p:strVal val="visible"/>
                                      </p:to>
                                    </p:set>
                                    <p:animEffect transition="in" filter="wipe(right)">
                                      <p:cBhvr>
                                        <p:cTn id="19" dur="500"/>
                                        <p:tgtEl>
                                          <p:spTgt spid="110"/>
                                        </p:tgtEl>
                                      </p:cBhvr>
                                    </p:animEffect>
                                  </p:childTnLst>
                                </p:cTn>
                              </p:par>
                              <p:par>
                                <p:cTn id="20" presetID="22" presetClass="entr" presetSubtype="2" fill="hold" grpId="0" nodeType="withEffect">
                                  <p:stCondLst>
                                    <p:cond delay="250"/>
                                  </p:stCondLst>
                                  <p:childTnLst>
                                    <p:set>
                                      <p:cBhvr>
                                        <p:cTn id="21" dur="1" fill="hold">
                                          <p:stCondLst>
                                            <p:cond delay="0"/>
                                          </p:stCondLst>
                                        </p:cTn>
                                        <p:tgtEl>
                                          <p:spTgt spid="111"/>
                                        </p:tgtEl>
                                        <p:attrNameLst>
                                          <p:attrName>style.visibility</p:attrName>
                                        </p:attrNameLst>
                                      </p:cBhvr>
                                      <p:to>
                                        <p:strVal val="visible"/>
                                      </p:to>
                                    </p:set>
                                    <p:animEffect transition="in" filter="wipe(right)">
                                      <p:cBhvr>
                                        <p:cTn id="22" dur="500"/>
                                        <p:tgtEl>
                                          <p:spTgt spid="111"/>
                                        </p:tgtEl>
                                      </p:cBhvr>
                                    </p:animEffect>
                                  </p:childTnLst>
                                </p:cTn>
                              </p:par>
                            </p:childTnLst>
                          </p:cTn>
                        </p:par>
                        <p:par>
                          <p:cTn id="23" fill="hold">
                            <p:stCondLst>
                              <p:cond delay="1750"/>
                            </p:stCondLst>
                            <p:childTnLst>
                              <p:par>
                                <p:cTn id="24" presetID="21" presetClass="entr" presetSubtype="1" fill="hold" grpId="0"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heel(1)">
                                      <p:cBhvr>
                                        <p:cTn id="26" dur="400"/>
                                        <p:tgtEl>
                                          <p:spTgt spid="69"/>
                                        </p:tgtEl>
                                      </p:cBhvr>
                                    </p:animEffect>
                                  </p:childTnLst>
                                </p:cTn>
                              </p:par>
                            </p:childTnLst>
                          </p:cTn>
                        </p:par>
                        <p:par>
                          <p:cTn id="27" fill="hold">
                            <p:stCondLst>
                              <p:cond delay="2150"/>
                            </p:stCondLst>
                            <p:childTnLst>
                              <p:par>
                                <p:cTn id="28" presetID="21" presetClass="entr" presetSubtype="1" fill="hold" grpId="0" nodeType="afterEffect">
                                  <p:stCondLst>
                                    <p:cond delay="0"/>
                                  </p:stCondLst>
                                  <p:childTnLst>
                                    <p:set>
                                      <p:cBhvr>
                                        <p:cTn id="29" dur="1" fill="hold">
                                          <p:stCondLst>
                                            <p:cond delay="0"/>
                                          </p:stCondLst>
                                        </p:cTn>
                                        <p:tgtEl>
                                          <p:spTgt spid="70"/>
                                        </p:tgtEl>
                                        <p:attrNameLst>
                                          <p:attrName>style.visibility</p:attrName>
                                        </p:attrNameLst>
                                      </p:cBhvr>
                                      <p:to>
                                        <p:strVal val="visible"/>
                                      </p:to>
                                    </p:set>
                                    <p:animEffect transition="in" filter="wheel(1)">
                                      <p:cBhvr>
                                        <p:cTn id="30" dur="400"/>
                                        <p:tgtEl>
                                          <p:spTgt spid="70"/>
                                        </p:tgtEl>
                                      </p:cBhvr>
                                    </p:animEffect>
                                  </p:childTnLst>
                                </p:cTn>
                              </p:par>
                            </p:childTnLst>
                          </p:cTn>
                        </p:par>
                        <p:par>
                          <p:cTn id="31" fill="hold">
                            <p:stCondLst>
                              <p:cond delay="2550"/>
                            </p:stCondLst>
                            <p:childTnLst>
                              <p:par>
                                <p:cTn id="32" presetID="21" presetClass="entr" presetSubtype="1"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wheel(1)">
                                      <p:cBhvr>
                                        <p:cTn id="34" dur="400"/>
                                        <p:tgtEl>
                                          <p:spTgt spid="71"/>
                                        </p:tgtEl>
                                      </p:cBhvr>
                                    </p:animEffect>
                                  </p:childTnLst>
                                </p:cTn>
                              </p:par>
                            </p:childTnLst>
                          </p:cTn>
                        </p:par>
                        <p:par>
                          <p:cTn id="35" fill="hold">
                            <p:stCondLst>
                              <p:cond delay="2950"/>
                            </p:stCondLst>
                            <p:childTnLst>
                              <p:par>
                                <p:cTn id="36" presetID="21" presetClass="entr" presetSubtype="1" fill="hold" grpId="0" nodeType="after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wheel(1)">
                                      <p:cBhvr>
                                        <p:cTn id="38" dur="400"/>
                                        <p:tgtEl>
                                          <p:spTgt spid="72"/>
                                        </p:tgtEl>
                                      </p:cBhvr>
                                    </p:animEffect>
                                  </p:childTnLst>
                                </p:cTn>
                              </p:par>
                            </p:childTnLst>
                          </p:cTn>
                        </p:par>
                        <p:par>
                          <p:cTn id="39" fill="hold">
                            <p:stCondLst>
                              <p:cond delay="3350"/>
                            </p:stCondLst>
                            <p:childTnLst>
                              <p:par>
                                <p:cTn id="40" presetID="10" presetClass="entr" presetSubtype="0"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250"/>
                                        <p:tgtEl>
                                          <p:spTgt spid="73"/>
                                        </p:tgtEl>
                                      </p:cBhvr>
                                    </p:animEffect>
                                  </p:childTnLst>
                                </p:cTn>
                              </p:par>
                              <p:par>
                                <p:cTn id="43" presetID="10" presetClass="entr" presetSubtype="0"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250"/>
                                        <p:tgtEl>
                                          <p:spTgt spid="76"/>
                                        </p:tgtEl>
                                      </p:cBhvr>
                                    </p:animEffect>
                                  </p:childTnLst>
                                </p:cTn>
                              </p:par>
                              <p:par>
                                <p:cTn id="46" presetID="10" presetClass="entr" presetSubtype="0" fill="hold" nodeType="withEffect">
                                  <p:stCondLst>
                                    <p:cond delay="0"/>
                                  </p:stCondLst>
                                  <p:childTnLst>
                                    <p:set>
                                      <p:cBhvr>
                                        <p:cTn id="47" dur="1" fill="hold">
                                          <p:stCondLst>
                                            <p:cond delay="0"/>
                                          </p:stCondLst>
                                        </p:cTn>
                                        <p:tgtEl>
                                          <p:spTgt spid="107"/>
                                        </p:tgtEl>
                                        <p:attrNameLst>
                                          <p:attrName>style.visibility</p:attrName>
                                        </p:attrNameLst>
                                      </p:cBhvr>
                                      <p:to>
                                        <p:strVal val="visible"/>
                                      </p:to>
                                    </p:set>
                                    <p:animEffect transition="in" filter="fade">
                                      <p:cBhvr>
                                        <p:cTn id="48" dur="250"/>
                                        <p:tgtEl>
                                          <p:spTgt spid="107"/>
                                        </p:tgtEl>
                                      </p:cBhvr>
                                    </p:animEffect>
                                  </p:childTnLst>
                                </p:cTn>
                              </p:par>
                              <p:par>
                                <p:cTn id="49" presetID="10" presetClass="entr" presetSubtype="0" fill="hold" nodeType="withEffect">
                                  <p:stCondLst>
                                    <p:cond delay="0"/>
                                  </p:stCondLst>
                                  <p:childTnLst>
                                    <p:set>
                                      <p:cBhvr>
                                        <p:cTn id="50" dur="1" fill="hold">
                                          <p:stCondLst>
                                            <p:cond delay="0"/>
                                          </p:stCondLst>
                                        </p:cTn>
                                        <p:tgtEl>
                                          <p:spTgt spid="88"/>
                                        </p:tgtEl>
                                        <p:attrNameLst>
                                          <p:attrName>style.visibility</p:attrName>
                                        </p:attrNameLst>
                                      </p:cBhvr>
                                      <p:to>
                                        <p:strVal val="visible"/>
                                      </p:to>
                                    </p:set>
                                    <p:animEffect transition="in" filter="fade">
                                      <p:cBhvr>
                                        <p:cTn id="51" dur="250"/>
                                        <p:tgtEl>
                                          <p:spTgt spid="88"/>
                                        </p:tgtEl>
                                      </p:cBhvr>
                                    </p:animEffect>
                                  </p:childTnLst>
                                </p:cTn>
                              </p:par>
                              <p:par>
                                <p:cTn id="52" presetID="14" presetClass="entr" presetSubtype="10" fill="hold" grpId="0" nodeType="withEffect">
                                  <p:stCondLst>
                                    <p:cond delay="750"/>
                                  </p:stCondLst>
                                  <p:childTnLst>
                                    <p:set>
                                      <p:cBhvr>
                                        <p:cTn id="53" dur="1" fill="hold">
                                          <p:stCondLst>
                                            <p:cond delay="0"/>
                                          </p:stCondLst>
                                        </p:cTn>
                                        <p:tgtEl>
                                          <p:spTgt spid="112"/>
                                        </p:tgtEl>
                                        <p:attrNameLst>
                                          <p:attrName>style.visibility</p:attrName>
                                        </p:attrNameLst>
                                      </p:cBhvr>
                                      <p:to>
                                        <p:strVal val="visible"/>
                                      </p:to>
                                    </p:set>
                                    <p:animEffect transition="in" filter="randombar(horizontal)">
                                      <p:cBhvr>
                                        <p:cTn id="54" dur="400"/>
                                        <p:tgtEl>
                                          <p:spTgt spid="112"/>
                                        </p:tgtEl>
                                      </p:cBhvr>
                                    </p:animEffect>
                                  </p:childTnLst>
                                </p:cTn>
                              </p:par>
                              <p:par>
                                <p:cTn id="55" presetID="14" presetClass="entr" presetSubtype="10" fill="hold" grpId="0" nodeType="withEffect">
                                  <p:stCondLst>
                                    <p:cond delay="750"/>
                                  </p:stCondLst>
                                  <p:childTnLst>
                                    <p:set>
                                      <p:cBhvr>
                                        <p:cTn id="56" dur="1" fill="hold">
                                          <p:stCondLst>
                                            <p:cond delay="0"/>
                                          </p:stCondLst>
                                        </p:cTn>
                                        <p:tgtEl>
                                          <p:spTgt spid="113"/>
                                        </p:tgtEl>
                                        <p:attrNameLst>
                                          <p:attrName>style.visibility</p:attrName>
                                        </p:attrNameLst>
                                      </p:cBhvr>
                                      <p:to>
                                        <p:strVal val="visible"/>
                                      </p:to>
                                    </p:set>
                                    <p:animEffect transition="in" filter="randombar(horizontal)">
                                      <p:cBhvr>
                                        <p:cTn id="57" dur="400"/>
                                        <p:tgtEl>
                                          <p:spTgt spid="113"/>
                                        </p:tgtEl>
                                      </p:cBhvr>
                                    </p:animEffect>
                                  </p:childTnLst>
                                </p:cTn>
                              </p:par>
                              <p:par>
                                <p:cTn id="58" presetID="14" presetClass="entr" presetSubtype="10" fill="hold" grpId="0" nodeType="withEffect">
                                  <p:stCondLst>
                                    <p:cond delay="750"/>
                                  </p:stCondLst>
                                  <p:childTnLst>
                                    <p:set>
                                      <p:cBhvr>
                                        <p:cTn id="59" dur="1" fill="hold">
                                          <p:stCondLst>
                                            <p:cond delay="0"/>
                                          </p:stCondLst>
                                        </p:cTn>
                                        <p:tgtEl>
                                          <p:spTgt spid="114"/>
                                        </p:tgtEl>
                                        <p:attrNameLst>
                                          <p:attrName>style.visibility</p:attrName>
                                        </p:attrNameLst>
                                      </p:cBhvr>
                                      <p:to>
                                        <p:strVal val="visible"/>
                                      </p:to>
                                    </p:set>
                                    <p:animEffect transition="in" filter="randombar(horizontal)">
                                      <p:cBhvr>
                                        <p:cTn id="60" dur="400"/>
                                        <p:tgtEl>
                                          <p:spTgt spid="114"/>
                                        </p:tgtEl>
                                      </p:cBhvr>
                                    </p:animEffect>
                                  </p:childTnLst>
                                </p:cTn>
                              </p:par>
                              <p:par>
                                <p:cTn id="61" presetID="14" presetClass="entr" presetSubtype="10" fill="hold" grpId="0" nodeType="withEffect">
                                  <p:stCondLst>
                                    <p:cond delay="750"/>
                                  </p:stCondLst>
                                  <p:childTnLst>
                                    <p:set>
                                      <p:cBhvr>
                                        <p:cTn id="62" dur="1" fill="hold">
                                          <p:stCondLst>
                                            <p:cond delay="0"/>
                                          </p:stCondLst>
                                        </p:cTn>
                                        <p:tgtEl>
                                          <p:spTgt spid="115"/>
                                        </p:tgtEl>
                                        <p:attrNameLst>
                                          <p:attrName>style.visibility</p:attrName>
                                        </p:attrNameLst>
                                      </p:cBhvr>
                                      <p:to>
                                        <p:strVal val="visible"/>
                                      </p:to>
                                    </p:set>
                                    <p:animEffect transition="in" filter="randombar(horizontal)">
                                      <p:cBhvr>
                                        <p:cTn id="63" dur="400"/>
                                        <p:tgtEl>
                                          <p:spTgt spid="115"/>
                                        </p:tgtEl>
                                      </p:cBhvr>
                                    </p:animEffect>
                                  </p:childTnLst>
                                </p:cTn>
                              </p:par>
                              <p:par>
                                <p:cTn id="64" presetID="14" presetClass="entr" presetSubtype="10" fill="hold" grpId="0" nodeType="withEffect">
                                  <p:stCondLst>
                                    <p:cond delay="750"/>
                                  </p:stCondLst>
                                  <p:childTnLst>
                                    <p:set>
                                      <p:cBhvr>
                                        <p:cTn id="65" dur="1" fill="hold">
                                          <p:stCondLst>
                                            <p:cond delay="0"/>
                                          </p:stCondLst>
                                        </p:cTn>
                                        <p:tgtEl>
                                          <p:spTgt spid="116"/>
                                        </p:tgtEl>
                                        <p:attrNameLst>
                                          <p:attrName>style.visibility</p:attrName>
                                        </p:attrNameLst>
                                      </p:cBhvr>
                                      <p:to>
                                        <p:strVal val="visible"/>
                                      </p:to>
                                    </p:set>
                                    <p:animEffect transition="in" filter="randombar(horizontal)">
                                      <p:cBhvr>
                                        <p:cTn id="66" dur="400"/>
                                        <p:tgtEl>
                                          <p:spTgt spid="116"/>
                                        </p:tgtEl>
                                      </p:cBhvr>
                                    </p:animEffect>
                                  </p:childTnLst>
                                </p:cTn>
                              </p:par>
                              <p:par>
                                <p:cTn id="67" presetID="14" presetClass="entr" presetSubtype="10" fill="hold" grpId="0" nodeType="withEffect">
                                  <p:stCondLst>
                                    <p:cond delay="750"/>
                                  </p:stCondLst>
                                  <p:childTnLst>
                                    <p:set>
                                      <p:cBhvr>
                                        <p:cTn id="68" dur="1" fill="hold">
                                          <p:stCondLst>
                                            <p:cond delay="0"/>
                                          </p:stCondLst>
                                        </p:cTn>
                                        <p:tgtEl>
                                          <p:spTgt spid="117"/>
                                        </p:tgtEl>
                                        <p:attrNameLst>
                                          <p:attrName>style.visibility</p:attrName>
                                        </p:attrNameLst>
                                      </p:cBhvr>
                                      <p:to>
                                        <p:strVal val="visible"/>
                                      </p:to>
                                    </p:set>
                                    <p:animEffect transition="in" filter="randombar(horizontal)">
                                      <p:cBhvr>
                                        <p:cTn id="69" dur="400"/>
                                        <p:tgtEl>
                                          <p:spTgt spid="117"/>
                                        </p:tgtEl>
                                      </p:cBhvr>
                                    </p:animEffect>
                                  </p:childTnLst>
                                </p:cTn>
                              </p:par>
                              <p:par>
                                <p:cTn id="70" presetID="14" presetClass="entr" presetSubtype="10" fill="hold" grpId="0" nodeType="withEffect">
                                  <p:stCondLst>
                                    <p:cond delay="750"/>
                                  </p:stCondLst>
                                  <p:childTnLst>
                                    <p:set>
                                      <p:cBhvr>
                                        <p:cTn id="71" dur="1" fill="hold">
                                          <p:stCondLst>
                                            <p:cond delay="0"/>
                                          </p:stCondLst>
                                        </p:cTn>
                                        <p:tgtEl>
                                          <p:spTgt spid="118"/>
                                        </p:tgtEl>
                                        <p:attrNameLst>
                                          <p:attrName>style.visibility</p:attrName>
                                        </p:attrNameLst>
                                      </p:cBhvr>
                                      <p:to>
                                        <p:strVal val="visible"/>
                                      </p:to>
                                    </p:set>
                                    <p:animEffect transition="in" filter="randombar(horizontal)">
                                      <p:cBhvr>
                                        <p:cTn id="72" dur="400"/>
                                        <p:tgtEl>
                                          <p:spTgt spid="118"/>
                                        </p:tgtEl>
                                      </p:cBhvr>
                                    </p:animEffect>
                                  </p:childTnLst>
                                </p:cTn>
                              </p:par>
                              <p:par>
                                <p:cTn id="73" presetID="14" presetClass="entr" presetSubtype="10" fill="hold" grpId="0" nodeType="withEffect">
                                  <p:stCondLst>
                                    <p:cond delay="750"/>
                                  </p:stCondLst>
                                  <p:childTnLst>
                                    <p:set>
                                      <p:cBhvr>
                                        <p:cTn id="74" dur="1" fill="hold">
                                          <p:stCondLst>
                                            <p:cond delay="0"/>
                                          </p:stCondLst>
                                        </p:cTn>
                                        <p:tgtEl>
                                          <p:spTgt spid="119"/>
                                        </p:tgtEl>
                                        <p:attrNameLst>
                                          <p:attrName>style.visibility</p:attrName>
                                        </p:attrNameLst>
                                      </p:cBhvr>
                                      <p:to>
                                        <p:strVal val="visible"/>
                                      </p:to>
                                    </p:set>
                                    <p:animEffect transition="in" filter="randombar(horizontal)">
                                      <p:cBhvr>
                                        <p:cTn id="75" dur="4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110" grpId="0"/>
      <p:bldP spid="111" grpId="0"/>
      <p:bldP spid="112" grpId="0"/>
      <p:bldP spid="113" grpId="0"/>
      <p:bldP spid="114" grpId="0"/>
      <p:bldP spid="115" grpId="0"/>
      <p:bldP spid="116" grpId="0"/>
      <p:bldP spid="117" grpId="0"/>
      <p:bldP spid="118" grpId="0"/>
      <p:bldP spid="119"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r="32914"/>
          <a:stretch>
            <a:fillRect/>
          </a:stretch>
        </p:blipFill>
        <p:spPr>
          <a:xfrm>
            <a:off x="2335448" y="1936004"/>
            <a:ext cx="1777879" cy="1230136"/>
          </a:xfrm>
          <a:prstGeom prst="rect">
            <a:avLst/>
          </a:prstGeom>
        </p:spPr>
      </p:pic>
      <p:pic>
        <p:nvPicPr>
          <p:cNvPr id="34" name="Picture 2" descr="F:\360云盘\02-个人资料\！PPT图片及版面资源\06-PPT精选插图\02-商务\188141-1205221426079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8002"/>
          <a:stretch>
            <a:fillRect/>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6" name="组合 35"/>
          <p:cNvGrpSpPr/>
          <p:nvPr/>
        </p:nvGrpSpPr>
        <p:grpSpPr>
          <a:xfrm>
            <a:off x="4211960" y="1936004"/>
            <a:ext cx="1732496" cy="1222040"/>
            <a:chOff x="3946913" y="1827911"/>
            <a:chExt cx="1958168" cy="1283142"/>
          </a:xfrm>
          <a:solidFill>
            <a:srgbClr val="0070C0"/>
          </a:solidFill>
        </p:grpSpPr>
        <p:sp>
          <p:nvSpPr>
            <p:cNvPr id="37" name="矩形 36"/>
            <p:cNvSpPr/>
            <p:nvPr/>
          </p:nvSpPr>
          <p:spPr>
            <a:xfrm>
              <a:off x="3946913" y="1827911"/>
              <a:ext cx="1958168" cy="1283142"/>
            </a:xfrm>
            <a:prstGeom prst="rect">
              <a:avLst/>
            </a:prstGeom>
            <a:solidFill>
              <a:srgbClr val="C0000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chemeClr val="bg1"/>
                </a:solidFill>
                <a:latin typeface="+mj-ea"/>
                <a:ea typeface="+mj-ea"/>
              </a:endParaRPr>
            </a:p>
          </p:txBody>
        </p:sp>
        <p:sp>
          <p:nvSpPr>
            <p:cNvPr id="38" name="TextBox 17"/>
            <p:cNvSpPr txBox="1">
              <a:spLocks noChangeArrowheads="1"/>
            </p:cNvSpPr>
            <p:nvPr/>
          </p:nvSpPr>
          <p:spPr bwMode="auto">
            <a:xfrm flipH="1">
              <a:off x="4238882" y="2259958"/>
              <a:ext cx="1661334"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00">
                <a:defRPr/>
              </a:pPr>
              <a:r>
                <a:rPr lang="zh-CN" altLang="en-US" sz="2000" b="1" kern="0" dirty="0" smtClean="0">
                  <a:solidFill>
                    <a:schemeClr val="bg1"/>
                  </a:solidFill>
                  <a:latin typeface="+mj-ea"/>
                  <a:ea typeface="+mj-ea"/>
                </a:rPr>
                <a:t>添加文字</a:t>
              </a:r>
              <a:endParaRPr lang="en-US" altLang="zh-CN" sz="2000" b="1" kern="0" dirty="0">
                <a:solidFill>
                  <a:schemeClr val="bg1"/>
                </a:solidFill>
                <a:latin typeface="+mj-ea"/>
                <a:ea typeface="+mj-ea"/>
              </a:endParaRPr>
            </a:p>
          </p:txBody>
        </p:sp>
      </p:grpSp>
      <p:grpSp>
        <p:nvGrpSpPr>
          <p:cNvPr id="39" name="组合 38"/>
          <p:cNvGrpSpPr/>
          <p:nvPr/>
        </p:nvGrpSpPr>
        <p:grpSpPr>
          <a:xfrm>
            <a:off x="494076" y="1936004"/>
            <a:ext cx="1751556" cy="1222040"/>
            <a:chOff x="0" y="2095862"/>
            <a:chExt cx="1979711" cy="1283142"/>
          </a:xfrm>
          <a:solidFill>
            <a:srgbClr val="0070C0"/>
          </a:solidFill>
        </p:grpSpPr>
        <p:sp>
          <p:nvSpPr>
            <p:cNvPr id="40" name="矩形 39"/>
            <p:cNvSpPr/>
            <p:nvPr/>
          </p:nvSpPr>
          <p:spPr>
            <a:xfrm>
              <a:off x="0" y="2095862"/>
              <a:ext cx="1979711" cy="128314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1" name="TextBox 18"/>
            <p:cNvSpPr txBox="1">
              <a:spLocks noChangeArrowheads="1"/>
            </p:cNvSpPr>
            <p:nvPr/>
          </p:nvSpPr>
          <p:spPr bwMode="auto">
            <a:xfrm flipH="1">
              <a:off x="295563" y="2527909"/>
              <a:ext cx="1612743"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smtClean="0">
                  <a:solidFill>
                    <a:sysClr val="window" lastClr="FFFFFF">
                      <a:lumMod val="95000"/>
                    </a:sysClr>
                  </a:solidFill>
                  <a:latin typeface="+mj-ea"/>
                </a:rPr>
                <a:t>添加文字</a:t>
              </a:r>
              <a:endParaRPr lang="en-US" altLang="zh-CN" sz="2000" b="1" kern="0" dirty="0">
                <a:solidFill>
                  <a:sysClr val="window" lastClr="FFFFFF">
                    <a:lumMod val="95000"/>
                  </a:sysClr>
                </a:solidFill>
                <a:latin typeface="+mj-ea"/>
              </a:endParaRPr>
            </a:p>
          </p:txBody>
        </p:sp>
      </p:grpSp>
      <p:grpSp>
        <p:nvGrpSpPr>
          <p:cNvPr id="42" name="组合 41"/>
          <p:cNvGrpSpPr/>
          <p:nvPr/>
        </p:nvGrpSpPr>
        <p:grpSpPr>
          <a:xfrm>
            <a:off x="2335448" y="3236430"/>
            <a:ext cx="1777879" cy="1207528"/>
            <a:chOff x="2072433" y="511758"/>
            <a:chExt cx="2009463" cy="1267904"/>
          </a:xfrm>
        </p:grpSpPr>
        <p:sp>
          <p:nvSpPr>
            <p:cNvPr id="43" name="矩形 42"/>
            <p:cNvSpPr/>
            <p:nvPr/>
          </p:nvSpPr>
          <p:spPr>
            <a:xfrm>
              <a:off x="2072433" y="511758"/>
              <a:ext cx="2009463" cy="1267904"/>
            </a:xfrm>
            <a:prstGeom prst="rect">
              <a:avLst/>
            </a:prstGeom>
            <a:solidFill>
              <a:srgbClr val="FF000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ysClr val="window" lastClr="FFFFFF"/>
                </a:solidFill>
                <a:latin typeface="+mj-ea"/>
                <a:ea typeface="+mj-ea"/>
              </a:endParaRPr>
            </a:p>
          </p:txBody>
        </p:sp>
        <p:sp>
          <p:nvSpPr>
            <p:cNvPr id="44" name="TextBox 18"/>
            <p:cNvSpPr txBox="1">
              <a:spLocks noChangeArrowheads="1"/>
            </p:cNvSpPr>
            <p:nvPr/>
          </p:nvSpPr>
          <p:spPr bwMode="auto">
            <a:xfrm flipH="1">
              <a:off x="2402848" y="941132"/>
              <a:ext cx="1464978" cy="420115"/>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smtClean="0">
                  <a:solidFill>
                    <a:sysClr val="window" lastClr="FFFFFF">
                      <a:lumMod val="95000"/>
                    </a:sysClr>
                  </a:solidFill>
                  <a:latin typeface="+mj-ea"/>
                </a:rPr>
                <a:t>添加文字</a:t>
              </a:r>
              <a:endParaRPr lang="en-US" altLang="zh-CN" sz="2000" b="1" kern="0" dirty="0">
                <a:solidFill>
                  <a:sysClr val="window" lastClr="FFFFFF">
                    <a:lumMod val="95000"/>
                  </a:sysClr>
                </a:solidFill>
                <a:latin typeface="+mj-ea"/>
              </a:endParaRPr>
            </a:p>
          </p:txBody>
        </p:sp>
      </p:grpSp>
      <p:sp>
        <p:nvSpPr>
          <p:cNvPr id="45" name="TextBox 44"/>
          <p:cNvSpPr txBox="1"/>
          <p:nvPr/>
        </p:nvSpPr>
        <p:spPr>
          <a:xfrm>
            <a:off x="440595" y="1203598"/>
            <a:ext cx="5643573" cy="565167"/>
          </a:xfrm>
          <a:prstGeom prst="rect">
            <a:avLst/>
          </a:prstGeom>
          <a:noFill/>
        </p:spPr>
        <p:txBody>
          <a:bodyPr wrap="square" lIns="86371" tIns="43186" rIns="86371" bIns="43186" rtlCol="0">
            <a:spAutoFit/>
          </a:bodyPr>
          <a:lstStyle/>
          <a:p>
            <a:pPr>
              <a:lnSpc>
                <a:spcPct val="150000"/>
              </a:lnSpc>
            </a:pPr>
            <a:r>
              <a:rPr lang="zh-CN" altLang="en-US" sz="1100" dirty="0" smtClean="0">
                <a:solidFill>
                  <a:schemeClr val="tx1">
                    <a:lumMod val="85000"/>
                    <a:lumOff val="15000"/>
                  </a:schemeClr>
                </a:solidFill>
                <a:latin typeface="+mn-ea"/>
                <a:ea typeface="+mn-ea"/>
              </a:rPr>
              <a:t>单击</a:t>
            </a:r>
            <a:r>
              <a:rPr lang="zh-CN" altLang="en-US" sz="1100" dirty="0">
                <a:solidFill>
                  <a:schemeClr val="tx1">
                    <a:lumMod val="85000"/>
                    <a:lumOff val="15000"/>
                  </a:schemeClr>
                </a:solidFill>
                <a:latin typeface="+mn-ea"/>
                <a:ea typeface="+mn-ea"/>
              </a:rPr>
              <a:t>此处添加文本单击此处添加文本 单击此处添加文本单击此处添加文本单击此处添加</a:t>
            </a:r>
            <a:r>
              <a:rPr lang="zh-CN" altLang="en-US" sz="1100" dirty="0" smtClean="0">
                <a:solidFill>
                  <a:schemeClr val="tx1">
                    <a:lumMod val="85000"/>
                    <a:lumOff val="15000"/>
                  </a:schemeClr>
                </a:solidFill>
                <a:latin typeface="+mn-ea"/>
                <a:ea typeface="+mn-ea"/>
              </a:rPr>
              <a:t>文本单击</a:t>
            </a:r>
            <a:r>
              <a:rPr lang="zh-CN" altLang="en-US" sz="1100" dirty="0">
                <a:solidFill>
                  <a:schemeClr val="tx1">
                    <a:lumMod val="85000"/>
                    <a:lumOff val="15000"/>
                  </a:schemeClr>
                </a:solidFill>
                <a:latin typeface="+mn-ea"/>
                <a:ea typeface="+mn-ea"/>
              </a:rPr>
              <a:t>此处添加</a:t>
            </a:r>
            <a:r>
              <a:rPr lang="zh-CN" altLang="en-US" sz="1100" dirty="0" smtClean="0">
                <a:solidFill>
                  <a:schemeClr val="tx1">
                    <a:lumMod val="85000"/>
                    <a:lumOff val="15000"/>
                  </a:schemeClr>
                </a:solidFill>
                <a:latin typeface="+mn-ea"/>
                <a:ea typeface="+mn-ea"/>
              </a:rPr>
              <a:t>文本单击</a:t>
            </a:r>
            <a:r>
              <a:rPr lang="zh-CN" altLang="en-US" sz="1100" dirty="0">
                <a:solidFill>
                  <a:schemeClr val="tx1">
                    <a:lumMod val="85000"/>
                    <a:lumOff val="15000"/>
                  </a:schemeClr>
                </a:solidFill>
                <a:latin typeface="+mn-ea"/>
                <a:ea typeface="+mn-ea"/>
              </a:rPr>
              <a:t>此处添加文本单击此处添加</a:t>
            </a:r>
            <a:r>
              <a:rPr lang="zh-CN" altLang="en-US" sz="1100" dirty="0" smtClean="0">
                <a:solidFill>
                  <a:schemeClr val="tx1">
                    <a:lumMod val="85000"/>
                    <a:lumOff val="15000"/>
                  </a:schemeClr>
                </a:solidFill>
                <a:latin typeface="+mn-ea"/>
                <a:ea typeface="+mn-ea"/>
              </a:rPr>
              <a:t>文本</a:t>
            </a:r>
            <a:endParaRPr lang="en-US" altLang="zh-CN" sz="1100" dirty="0">
              <a:solidFill>
                <a:schemeClr val="tx1">
                  <a:lumMod val="85000"/>
                  <a:lumOff val="15000"/>
                </a:schemeClr>
              </a:solidFill>
              <a:latin typeface="+mn-ea"/>
              <a:ea typeface="+mn-ea"/>
            </a:endParaRPr>
          </a:p>
        </p:txBody>
      </p:sp>
      <p:pic>
        <p:nvPicPr>
          <p:cNvPr id="46" name="图片 45" descr="Vista-desktop-12.png"/>
          <p:cNvPicPr>
            <a:picLocks noChangeAspect="1"/>
          </p:cNvPicPr>
          <p:nvPr/>
        </p:nvPicPr>
        <p:blipFill rotWithShape="1">
          <a:blip r:embed="rId6" cstate="print"/>
          <a:srcRect r="22062"/>
          <a:stretch>
            <a:fillRect/>
          </a:stretch>
        </p:blipFill>
        <p:spPr>
          <a:xfrm>
            <a:off x="6084168" y="1059581"/>
            <a:ext cx="3059832" cy="3925957"/>
          </a:xfrm>
          <a:prstGeom prst="rect">
            <a:avLst/>
          </a:prstGeom>
        </p:spPr>
      </p:pic>
      <p:sp>
        <p:nvSpPr>
          <p:cNvPr id="17"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成功项目展示</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3036941396"/>
      </p:ext>
    </p:extLst>
  </p:cSld>
  <p:clrMapOvr>
    <a:masterClrMapping/>
  </p:clrMapOvr>
  <p:transition spd="med" advTm="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750"/>
                                        <p:tgtEl>
                                          <p:spTgt spid="45"/>
                                        </p:tgtEl>
                                      </p:cBhvr>
                                    </p:animEffect>
                                  </p:childTnLst>
                                </p:cTn>
                              </p:par>
                            </p:childTnLst>
                          </p:cTn>
                        </p:par>
                        <p:par>
                          <p:cTn id="12" fill="hold">
                            <p:stCondLst>
                              <p:cond delay="1250"/>
                            </p:stCondLst>
                            <p:childTnLst>
                              <p:par>
                                <p:cTn id="13" presetID="23" presetClass="entr" presetSubtype="528"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 calcmode="lin" valueType="num">
                                      <p:cBhvr>
                                        <p:cTn id="17" dur="500" fill="hold"/>
                                        <p:tgtEl>
                                          <p:spTgt spid="39"/>
                                        </p:tgtEl>
                                        <p:attrNameLst>
                                          <p:attrName>ppt_x</p:attrName>
                                        </p:attrNameLst>
                                      </p:cBhvr>
                                      <p:tavLst>
                                        <p:tav tm="0">
                                          <p:val>
                                            <p:fltVal val="0.5"/>
                                          </p:val>
                                        </p:tav>
                                        <p:tav tm="100000">
                                          <p:val>
                                            <p:strVal val="#ppt_x"/>
                                          </p:val>
                                        </p:tav>
                                      </p:tavLst>
                                    </p:anim>
                                    <p:anim calcmode="lin" valueType="num">
                                      <p:cBhvr>
                                        <p:cTn id="18" dur="500" fill="hold"/>
                                        <p:tgtEl>
                                          <p:spTgt spid="39"/>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250"/>
                                  </p:stCondLst>
                                  <p:childTnLst>
                                    <p:set>
                                      <p:cBhvr>
                                        <p:cTn id="20" dur="1" fill="hold">
                                          <p:stCondLst>
                                            <p:cond delay="0"/>
                                          </p:stCondLst>
                                        </p:cTn>
                                        <p:tgtEl>
                                          <p:spTgt spid="35"/>
                                        </p:tgtEl>
                                        <p:attrNameLst>
                                          <p:attrName>style.visibility</p:attrName>
                                        </p:attrNameLst>
                                      </p:cBhvr>
                                      <p:to>
                                        <p:strVal val="visible"/>
                                      </p:to>
                                    </p:set>
                                    <p:anim calcmode="lin" valueType="num">
                                      <p:cBhvr>
                                        <p:cTn id="21" dur="500" fill="hold"/>
                                        <p:tgtEl>
                                          <p:spTgt spid="35"/>
                                        </p:tgtEl>
                                        <p:attrNameLst>
                                          <p:attrName>ppt_w</p:attrName>
                                        </p:attrNameLst>
                                      </p:cBhvr>
                                      <p:tavLst>
                                        <p:tav tm="0">
                                          <p:val>
                                            <p:fltVal val="0"/>
                                          </p:val>
                                        </p:tav>
                                        <p:tav tm="100000">
                                          <p:val>
                                            <p:strVal val="#ppt_w"/>
                                          </p:val>
                                        </p:tav>
                                      </p:tavLst>
                                    </p:anim>
                                    <p:anim calcmode="lin" valueType="num">
                                      <p:cBhvr>
                                        <p:cTn id="22" dur="500" fill="hold"/>
                                        <p:tgtEl>
                                          <p:spTgt spid="35"/>
                                        </p:tgtEl>
                                        <p:attrNameLst>
                                          <p:attrName>ppt_h</p:attrName>
                                        </p:attrNameLst>
                                      </p:cBhvr>
                                      <p:tavLst>
                                        <p:tav tm="0">
                                          <p:val>
                                            <p:fltVal val="0"/>
                                          </p:val>
                                        </p:tav>
                                        <p:tav tm="100000">
                                          <p:val>
                                            <p:strVal val="#ppt_h"/>
                                          </p:val>
                                        </p:tav>
                                      </p:tavLst>
                                    </p:anim>
                                    <p:anim calcmode="lin" valueType="num">
                                      <p:cBhvr>
                                        <p:cTn id="23" dur="500" fill="hold"/>
                                        <p:tgtEl>
                                          <p:spTgt spid="35"/>
                                        </p:tgtEl>
                                        <p:attrNameLst>
                                          <p:attrName>ppt_x</p:attrName>
                                        </p:attrNameLst>
                                      </p:cBhvr>
                                      <p:tavLst>
                                        <p:tav tm="0">
                                          <p:val>
                                            <p:fltVal val="0.5"/>
                                          </p:val>
                                        </p:tav>
                                        <p:tav tm="100000">
                                          <p:val>
                                            <p:strVal val="#ppt_x"/>
                                          </p:val>
                                        </p:tav>
                                      </p:tavLst>
                                    </p:anim>
                                    <p:anim calcmode="lin" valueType="num">
                                      <p:cBhvr>
                                        <p:cTn id="24" dur="500" fill="hold"/>
                                        <p:tgtEl>
                                          <p:spTgt spid="35"/>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50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 calcmode="lin" valueType="num">
                                      <p:cBhvr>
                                        <p:cTn id="29" dur="500" fill="hold"/>
                                        <p:tgtEl>
                                          <p:spTgt spid="33"/>
                                        </p:tgtEl>
                                        <p:attrNameLst>
                                          <p:attrName>ppt_x</p:attrName>
                                        </p:attrNameLst>
                                      </p:cBhvr>
                                      <p:tavLst>
                                        <p:tav tm="0">
                                          <p:val>
                                            <p:fltVal val="0.5"/>
                                          </p:val>
                                        </p:tav>
                                        <p:tav tm="100000">
                                          <p:val>
                                            <p:strVal val="#ppt_x"/>
                                          </p:val>
                                        </p:tav>
                                      </p:tavLst>
                                    </p:anim>
                                    <p:anim calcmode="lin" valueType="num">
                                      <p:cBhvr>
                                        <p:cTn id="30" dur="500" fill="hold"/>
                                        <p:tgtEl>
                                          <p:spTgt spid="33"/>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750"/>
                                  </p:stCondLst>
                                  <p:childTnLst>
                                    <p:set>
                                      <p:cBhvr>
                                        <p:cTn id="32" dur="1" fill="hold">
                                          <p:stCondLst>
                                            <p:cond delay="0"/>
                                          </p:stCondLst>
                                        </p:cTn>
                                        <p:tgtEl>
                                          <p:spTgt spid="42"/>
                                        </p:tgtEl>
                                        <p:attrNameLst>
                                          <p:attrName>style.visibility</p:attrName>
                                        </p:attrNameLst>
                                      </p:cBhvr>
                                      <p:to>
                                        <p:strVal val="visible"/>
                                      </p:to>
                                    </p:set>
                                    <p:anim calcmode="lin" valueType="num">
                                      <p:cBhvr>
                                        <p:cTn id="33" dur="500" fill="hold"/>
                                        <p:tgtEl>
                                          <p:spTgt spid="42"/>
                                        </p:tgtEl>
                                        <p:attrNameLst>
                                          <p:attrName>ppt_w</p:attrName>
                                        </p:attrNameLst>
                                      </p:cBhvr>
                                      <p:tavLst>
                                        <p:tav tm="0">
                                          <p:val>
                                            <p:fltVal val="0"/>
                                          </p:val>
                                        </p:tav>
                                        <p:tav tm="100000">
                                          <p:val>
                                            <p:strVal val="#ppt_w"/>
                                          </p:val>
                                        </p:tav>
                                      </p:tavLst>
                                    </p:anim>
                                    <p:anim calcmode="lin" valueType="num">
                                      <p:cBhvr>
                                        <p:cTn id="34" dur="500" fill="hold"/>
                                        <p:tgtEl>
                                          <p:spTgt spid="42"/>
                                        </p:tgtEl>
                                        <p:attrNameLst>
                                          <p:attrName>ppt_h</p:attrName>
                                        </p:attrNameLst>
                                      </p:cBhvr>
                                      <p:tavLst>
                                        <p:tav tm="0">
                                          <p:val>
                                            <p:fltVal val="0"/>
                                          </p:val>
                                        </p:tav>
                                        <p:tav tm="100000">
                                          <p:val>
                                            <p:strVal val="#ppt_h"/>
                                          </p:val>
                                        </p:tav>
                                      </p:tavLst>
                                    </p:anim>
                                    <p:anim calcmode="lin" valueType="num">
                                      <p:cBhvr>
                                        <p:cTn id="35" dur="500" fill="hold"/>
                                        <p:tgtEl>
                                          <p:spTgt spid="42"/>
                                        </p:tgtEl>
                                        <p:attrNameLst>
                                          <p:attrName>ppt_x</p:attrName>
                                        </p:attrNameLst>
                                      </p:cBhvr>
                                      <p:tavLst>
                                        <p:tav tm="0">
                                          <p:val>
                                            <p:fltVal val="0.5"/>
                                          </p:val>
                                        </p:tav>
                                        <p:tav tm="100000">
                                          <p:val>
                                            <p:strVal val="#ppt_x"/>
                                          </p:val>
                                        </p:tav>
                                      </p:tavLst>
                                    </p:anim>
                                    <p:anim calcmode="lin" valueType="num">
                                      <p:cBhvr>
                                        <p:cTn id="36" dur="500" fill="hold"/>
                                        <p:tgtEl>
                                          <p:spTgt spid="42"/>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1000"/>
                                  </p:stCondLst>
                                  <p:childTnLst>
                                    <p:set>
                                      <p:cBhvr>
                                        <p:cTn id="38" dur="1" fill="hold">
                                          <p:stCondLst>
                                            <p:cond delay="0"/>
                                          </p:stCondLst>
                                        </p:cTn>
                                        <p:tgtEl>
                                          <p:spTgt spid="36"/>
                                        </p:tgtEl>
                                        <p:attrNameLst>
                                          <p:attrName>style.visibility</p:attrName>
                                        </p:attrNameLst>
                                      </p:cBhvr>
                                      <p:to>
                                        <p:strVal val="visible"/>
                                      </p:to>
                                    </p:set>
                                    <p:anim calcmode="lin" valueType="num">
                                      <p:cBhvr>
                                        <p:cTn id="39" dur="500" fill="hold"/>
                                        <p:tgtEl>
                                          <p:spTgt spid="36"/>
                                        </p:tgtEl>
                                        <p:attrNameLst>
                                          <p:attrName>ppt_w</p:attrName>
                                        </p:attrNameLst>
                                      </p:cBhvr>
                                      <p:tavLst>
                                        <p:tav tm="0">
                                          <p:val>
                                            <p:fltVal val="0"/>
                                          </p:val>
                                        </p:tav>
                                        <p:tav tm="100000">
                                          <p:val>
                                            <p:strVal val="#ppt_w"/>
                                          </p:val>
                                        </p:tav>
                                      </p:tavLst>
                                    </p:anim>
                                    <p:anim calcmode="lin" valueType="num">
                                      <p:cBhvr>
                                        <p:cTn id="40" dur="500" fill="hold"/>
                                        <p:tgtEl>
                                          <p:spTgt spid="36"/>
                                        </p:tgtEl>
                                        <p:attrNameLst>
                                          <p:attrName>ppt_h</p:attrName>
                                        </p:attrNameLst>
                                      </p:cBhvr>
                                      <p:tavLst>
                                        <p:tav tm="0">
                                          <p:val>
                                            <p:fltVal val="0"/>
                                          </p:val>
                                        </p:tav>
                                        <p:tav tm="100000">
                                          <p:val>
                                            <p:strVal val="#ppt_h"/>
                                          </p:val>
                                        </p:tav>
                                      </p:tavLst>
                                    </p:anim>
                                    <p:anim calcmode="lin" valueType="num">
                                      <p:cBhvr>
                                        <p:cTn id="41" dur="500" fill="hold"/>
                                        <p:tgtEl>
                                          <p:spTgt spid="36"/>
                                        </p:tgtEl>
                                        <p:attrNameLst>
                                          <p:attrName>ppt_x</p:attrName>
                                        </p:attrNameLst>
                                      </p:cBhvr>
                                      <p:tavLst>
                                        <p:tav tm="0">
                                          <p:val>
                                            <p:fltVal val="0.5"/>
                                          </p:val>
                                        </p:tav>
                                        <p:tav tm="100000">
                                          <p:val>
                                            <p:strVal val="#ppt_x"/>
                                          </p:val>
                                        </p:tav>
                                      </p:tavLst>
                                    </p:anim>
                                    <p:anim calcmode="lin" valueType="num">
                                      <p:cBhvr>
                                        <p:cTn id="42" dur="500" fill="hold"/>
                                        <p:tgtEl>
                                          <p:spTgt spid="36"/>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1250"/>
                                  </p:stCondLst>
                                  <p:childTnLst>
                                    <p:set>
                                      <p:cBhvr>
                                        <p:cTn id="44" dur="1" fill="hold">
                                          <p:stCondLst>
                                            <p:cond delay="0"/>
                                          </p:stCondLst>
                                        </p:cTn>
                                        <p:tgtEl>
                                          <p:spTgt spid="34"/>
                                        </p:tgtEl>
                                        <p:attrNameLst>
                                          <p:attrName>style.visibility</p:attrName>
                                        </p:attrNameLst>
                                      </p:cBhvr>
                                      <p:to>
                                        <p:strVal val="visible"/>
                                      </p:to>
                                    </p:set>
                                    <p:anim calcmode="lin" valueType="num">
                                      <p:cBhvr>
                                        <p:cTn id="45" dur="500" fill="hold"/>
                                        <p:tgtEl>
                                          <p:spTgt spid="34"/>
                                        </p:tgtEl>
                                        <p:attrNameLst>
                                          <p:attrName>ppt_w</p:attrName>
                                        </p:attrNameLst>
                                      </p:cBhvr>
                                      <p:tavLst>
                                        <p:tav tm="0">
                                          <p:val>
                                            <p:fltVal val="0"/>
                                          </p:val>
                                        </p:tav>
                                        <p:tav tm="100000">
                                          <p:val>
                                            <p:strVal val="#ppt_w"/>
                                          </p:val>
                                        </p:tav>
                                      </p:tavLst>
                                    </p:anim>
                                    <p:anim calcmode="lin" valueType="num">
                                      <p:cBhvr>
                                        <p:cTn id="46" dur="500" fill="hold"/>
                                        <p:tgtEl>
                                          <p:spTgt spid="34"/>
                                        </p:tgtEl>
                                        <p:attrNameLst>
                                          <p:attrName>ppt_h</p:attrName>
                                        </p:attrNameLst>
                                      </p:cBhvr>
                                      <p:tavLst>
                                        <p:tav tm="0">
                                          <p:val>
                                            <p:fltVal val="0"/>
                                          </p:val>
                                        </p:tav>
                                        <p:tav tm="100000">
                                          <p:val>
                                            <p:strVal val="#ppt_h"/>
                                          </p:val>
                                        </p:tav>
                                      </p:tavLst>
                                    </p:anim>
                                    <p:anim calcmode="lin" valueType="num">
                                      <p:cBhvr>
                                        <p:cTn id="47" dur="500" fill="hold"/>
                                        <p:tgtEl>
                                          <p:spTgt spid="34"/>
                                        </p:tgtEl>
                                        <p:attrNameLst>
                                          <p:attrName>ppt_x</p:attrName>
                                        </p:attrNameLst>
                                      </p:cBhvr>
                                      <p:tavLst>
                                        <p:tav tm="0">
                                          <p:val>
                                            <p:fltVal val="0.5"/>
                                          </p:val>
                                        </p:tav>
                                        <p:tav tm="100000">
                                          <p:val>
                                            <p:strVal val="#ppt_x"/>
                                          </p:val>
                                        </p:tav>
                                      </p:tavLst>
                                    </p:anim>
                                    <p:anim calcmode="lin" valueType="num">
                                      <p:cBhvr>
                                        <p:cTn id="48" dur="500" fill="hold"/>
                                        <p:tgtEl>
                                          <p:spTgt spid="34"/>
                                        </p:tgtEl>
                                        <p:attrNameLst>
                                          <p:attrName>ppt_y</p:attrName>
                                        </p:attrNameLst>
                                      </p:cBhvr>
                                      <p:tavLst>
                                        <p:tav tm="0">
                                          <p:val>
                                            <p:fltVal val="0.5"/>
                                          </p:val>
                                        </p:tav>
                                        <p:tav tm="100000">
                                          <p:val>
                                            <p:strVal val="#ppt_y"/>
                                          </p:val>
                                        </p:tav>
                                      </p:tavLst>
                                    </p:anim>
                                  </p:childTnLst>
                                </p:cTn>
                              </p:par>
                            </p:childTnLst>
                          </p:cTn>
                        </p:par>
                        <p:par>
                          <p:cTn id="49" fill="hold">
                            <p:stCondLst>
                              <p:cond delay="3000"/>
                            </p:stCondLst>
                            <p:childTnLst>
                              <p:par>
                                <p:cTn id="50" presetID="42" presetClass="entr" presetSubtype="0" fill="hold"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3" name="直接连接符 42"/>
          <p:cNvCxnSpPr/>
          <p:nvPr/>
        </p:nvCxnSpPr>
        <p:spPr>
          <a:xfrm flipV="1">
            <a:off x="3679015" y="1375287"/>
            <a:ext cx="0" cy="232091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rgbClr val="080808"/>
                </a:solidFill>
                <a:latin typeface="+mj-ea"/>
                <a:ea typeface="+mj-ea"/>
              </a:rPr>
              <a:t> </a:t>
            </a:r>
            <a:r>
              <a:rPr lang="zh-CN" altLang="en-US" sz="2800" b="1" dirty="0" smtClean="0">
                <a:solidFill>
                  <a:srgbClr val="080808"/>
                </a:solidFill>
                <a:latin typeface="+mj-ea"/>
                <a:ea typeface="+mj-ea"/>
              </a:rPr>
              <a:t>第四部分</a:t>
            </a:r>
            <a:endParaRPr lang="en-US" altLang="zh-CN" sz="2800" b="1" dirty="0">
              <a:solidFill>
                <a:srgbClr val="080808"/>
              </a:solidFill>
              <a:latin typeface="+mj-ea"/>
              <a:ea typeface="+mj-ea"/>
            </a:endParaRPr>
          </a:p>
          <a:p>
            <a:pPr marL="0" lvl="1" algn="ctr"/>
            <a:r>
              <a:rPr lang="zh-CN" altLang="en-US" sz="3600" b="1" dirty="0" smtClean="0">
                <a:solidFill>
                  <a:srgbClr val="E60012"/>
                </a:solidFill>
                <a:latin typeface="+mj-ea"/>
                <a:ea typeface="+mj-ea"/>
              </a:rPr>
              <a:t>工作存在不足</a:t>
            </a:r>
            <a:endParaRPr lang="en-US" altLang="zh-CN" sz="3600" b="1" dirty="0" smtClean="0">
              <a:solidFill>
                <a:srgbClr val="E60012"/>
              </a:solidFill>
              <a:latin typeface="+mj-ea"/>
              <a:ea typeface="+mj-ea"/>
            </a:endParaRPr>
          </a:p>
        </p:txBody>
      </p:sp>
      <p:cxnSp>
        <p:nvCxnSpPr>
          <p:cNvPr id="45" name="直接连接符 4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46"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rgbClr val="080808"/>
                </a:solidFill>
                <a:latin typeface="+mj-ea"/>
                <a:ea typeface="+mj-ea"/>
              </a:rPr>
              <a:t>PART 04</a:t>
            </a:r>
            <a:endParaRPr lang="zh-CN" altLang="en-US" sz="1600" dirty="0" smtClean="0">
              <a:solidFill>
                <a:srgbClr val="080808"/>
              </a:solidFill>
              <a:latin typeface="+mj-ea"/>
              <a:ea typeface="+mj-ea"/>
            </a:endParaRPr>
          </a:p>
        </p:txBody>
      </p:sp>
      <p:grpSp>
        <p:nvGrpSpPr>
          <p:cNvPr id="47" name="组合 46"/>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sp>
        <p:nvSpPr>
          <p:cNvPr id="50"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添加内容</a:t>
            </a:r>
            <a:endParaRPr lang="zh-CN" altLang="en-US" sz="1200" dirty="0">
              <a:solidFill>
                <a:srgbClr val="080808"/>
              </a:solidFill>
              <a:latin typeface="+mj-ea"/>
              <a:ea typeface="+mj-ea"/>
            </a:endParaRPr>
          </a:p>
        </p:txBody>
      </p:sp>
      <p:sp>
        <p:nvSpPr>
          <p:cNvPr id="51"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2"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3"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4"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5"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6"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smtClean="0">
                <a:solidFill>
                  <a:srgbClr val="E60012"/>
                </a:solidFill>
                <a:latin typeface="+mj-ea"/>
                <a:ea typeface="+mj-ea"/>
              </a:rPr>
              <a:t>04</a:t>
            </a:r>
            <a:endParaRPr lang="zh-CN" altLang="en-US" sz="5000" b="1" dirty="0" smtClean="0">
              <a:solidFill>
                <a:srgbClr val="E60012"/>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6000">
        <p14:prism dir="r"/>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down)">
                                      <p:cBhvr>
                                        <p:cTn id="11" dur="500"/>
                                        <p:tgtEl>
                                          <p:spTgt spid="4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up)">
                                      <p:cBhvr>
                                        <p:cTn id="15" dur="500"/>
                                        <p:tgtEl>
                                          <p:spTgt spid="47"/>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500"/>
                                        <p:tgtEl>
                                          <p:spTgt spid="56"/>
                                        </p:tgtEl>
                                      </p:cBhvr>
                                    </p:animEffect>
                                    <p:anim calcmode="lin" valueType="num">
                                      <p:cBhvr>
                                        <p:cTn id="20" dur="500" fill="hold"/>
                                        <p:tgtEl>
                                          <p:spTgt spid="56"/>
                                        </p:tgtEl>
                                        <p:attrNameLst>
                                          <p:attrName>ppt_x</p:attrName>
                                        </p:attrNameLst>
                                      </p:cBhvr>
                                      <p:tavLst>
                                        <p:tav tm="0">
                                          <p:val>
                                            <p:strVal val="#ppt_x"/>
                                          </p:val>
                                        </p:tav>
                                        <p:tav tm="100000">
                                          <p:val>
                                            <p:strVal val="#ppt_x"/>
                                          </p:val>
                                        </p:tav>
                                      </p:tavLst>
                                    </p:anim>
                                    <p:anim calcmode="lin" valueType="num">
                                      <p:cBhvr>
                                        <p:cTn id="21" dur="500" fill="hold"/>
                                        <p:tgtEl>
                                          <p:spTgt spid="5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additive="base">
                                        <p:cTn id="25" dur="500"/>
                                        <p:tgtEl>
                                          <p:spTgt spid="44"/>
                                        </p:tgtEl>
                                        <p:attrNameLst>
                                          <p:attrName>ppt_x</p:attrName>
                                        </p:attrNameLst>
                                      </p:cBhvr>
                                      <p:tavLst>
                                        <p:tav tm="0">
                                          <p:val>
                                            <p:strVal val="#ppt_x-#ppt_w*1.125000"/>
                                          </p:val>
                                        </p:tav>
                                        <p:tav tm="100000">
                                          <p:val>
                                            <p:strVal val="#ppt_x"/>
                                          </p:val>
                                        </p:tav>
                                      </p:tavLst>
                                    </p:anim>
                                    <p:animEffect transition="in" filter="wipe(right)">
                                      <p:cBhvr>
                                        <p:cTn id="26" dur="500"/>
                                        <p:tgtEl>
                                          <p:spTgt spid="44"/>
                                        </p:tgtEl>
                                      </p:cBhvr>
                                    </p:animEffect>
                                  </p:childTnLst>
                                </p:cTn>
                              </p:par>
                            </p:childTnLst>
                          </p:cTn>
                        </p:par>
                        <p:par>
                          <p:cTn id="27" fill="hold">
                            <p:stCondLst>
                              <p:cond delay="2500"/>
                            </p:stCondLst>
                            <p:childTnLst>
                              <p:par>
                                <p:cTn id="28" presetID="47" presetClass="entr" presetSubtype="0" fill="hold" grpId="0" nodeType="after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anim calcmode="lin" valueType="num">
                                      <p:cBhvr>
                                        <p:cTn id="31" dur="500" fill="hold"/>
                                        <p:tgtEl>
                                          <p:spTgt spid="46"/>
                                        </p:tgtEl>
                                        <p:attrNameLst>
                                          <p:attrName>ppt_x</p:attrName>
                                        </p:attrNameLst>
                                      </p:cBhvr>
                                      <p:tavLst>
                                        <p:tav tm="0">
                                          <p:val>
                                            <p:strVal val="#ppt_x"/>
                                          </p:val>
                                        </p:tav>
                                        <p:tav tm="100000">
                                          <p:val>
                                            <p:strVal val="#ppt_x"/>
                                          </p:val>
                                        </p:tav>
                                      </p:tavLst>
                                    </p:anim>
                                    <p:anim calcmode="lin" valueType="num">
                                      <p:cBhvr>
                                        <p:cTn id="32" dur="500" fill="hold"/>
                                        <p:tgtEl>
                                          <p:spTgt spid="46"/>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500" fill="hold"/>
                                        <p:tgtEl>
                                          <p:spTgt spid="50"/>
                                        </p:tgtEl>
                                        <p:attrNameLst>
                                          <p:attrName>ppt_x</p:attrName>
                                        </p:attrNameLst>
                                      </p:cBhvr>
                                      <p:tavLst>
                                        <p:tav tm="0">
                                          <p:val>
                                            <p:strVal val="#ppt_x"/>
                                          </p:val>
                                        </p:tav>
                                        <p:tav tm="100000">
                                          <p:val>
                                            <p:strVal val="#ppt_x"/>
                                          </p:val>
                                        </p:tav>
                                      </p:tavLst>
                                    </p:anim>
                                    <p:anim calcmode="lin" valueType="num">
                                      <p:cBhvr additive="base">
                                        <p:cTn id="37" dur="500" fill="hold"/>
                                        <p:tgtEl>
                                          <p:spTgt spid="5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51"/>
                                        </p:tgtEl>
                                        <p:attrNameLst>
                                          <p:attrName>style.visibility</p:attrName>
                                        </p:attrNameLst>
                                      </p:cBhvr>
                                      <p:to>
                                        <p:strVal val="visible"/>
                                      </p:to>
                                    </p:set>
                                    <p:anim calcmode="lin" valueType="num">
                                      <p:cBhvr additive="base">
                                        <p:cTn id="40" dur="500" fill="hold"/>
                                        <p:tgtEl>
                                          <p:spTgt spid="51"/>
                                        </p:tgtEl>
                                        <p:attrNameLst>
                                          <p:attrName>ppt_x</p:attrName>
                                        </p:attrNameLst>
                                      </p:cBhvr>
                                      <p:tavLst>
                                        <p:tav tm="0">
                                          <p:val>
                                            <p:strVal val="#ppt_x"/>
                                          </p:val>
                                        </p:tav>
                                        <p:tav tm="100000">
                                          <p:val>
                                            <p:strVal val="#ppt_x"/>
                                          </p:val>
                                        </p:tav>
                                      </p:tavLst>
                                    </p:anim>
                                    <p:anim calcmode="lin" valueType="num">
                                      <p:cBhvr additive="base">
                                        <p:cTn id="41" dur="500" fill="hold"/>
                                        <p:tgtEl>
                                          <p:spTgt spid="5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52"/>
                                        </p:tgtEl>
                                        <p:attrNameLst>
                                          <p:attrName>style.visibility</p:attrName>
                                        </p:attrNameLst>
                                      </p:cBhvr>
                                      <p:to>
                                        <p:strVal val="visible"/>
                                      </p:to>
                                    </p:set>
                                    <p:anim calcmode="lin" valueType="num">
                                      <p:cBhvr additive="base">
                                        <p:cTn id="44" dur="500" fill="hold"/>
                                        <p:tgtEl>
                                          <p:spTgt spid="52"/>
                                        </p:tgtEl>
                                        <p:attrNameLst>
                                          <p:attrName>ppt_x</p:attrName>
                                        </p:attrNameLst>
                                      </p:cBhvr>
                                      <p:tavLst>
                                        <p:tav tm="0">
                                          <p:val>
                                            <p:strVal val="#ppt_x"/>
                                          </p:val>
                                        </p:tav>
                                        <p:tav tm="100000">
                                          <p:val>
                                            <p:strVal val="#ppt_x"/>
                                          </p:val>
                                        </p:tav>
                                      </p:tavLst>
                                    </p:anim>
                                    <p:anim calcmode="lin" valueType="num">
                                      <p:cBhvr additive="base">
                                        <p:cTn id="45" dur="500" fill="hold"/>
                                        <p:tgtEl>
                                          <p:spTgt spid="5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53"/>
                                        </p:tgtEl>
                                        <p:attrNameLst>
                                          <p:attrName>style.visibility</p:attrName>
                                        </p:attrNameLst>
                                      </p:cBhvr>
                                      <p:to>
                                        <p:strVal val="visible"/>
                                      </p:to>
                                    </p:set>
                                    <p:anim calcmode="lin" valueType="num">
                                      <p:cBhvr additive="base">
                                        <p:cTn id="48" dur="500" fill="hold"/>
                                        <p:tgtEl>
                                          <p:spTgt spid="53"/>
                                        </p:tgtEl>
                                        <p:attrNameLst>
                                          <p:attrName>ppt_x</p:attrName>
                                        </p:attrNameLst>
                                      </p:cBhvr>
                                      <p:tavLst>
                                        <p:tav tm="0">
                                          <p:val>
                                            <p:strVal val="#ppt_x"/>
                                          </p:val>
                                        </p:tav>
                                        <p:tav tm="100000">
                                          <p:val>
                                            <p:strVal val="#ppt_x"/>
                                          </p:val>
                                        </p:tav>
                                      </p:tavLst>
                                    </p:anim>
                                    <p:anim calcmode="lin" valueType="num">
                                      <p:cBhvr additive="base">
                                        <p:cTn id="49" dur="500" fill="hold"/>
                                        <p:tgtEl>
                                          <p:spTgt spid="5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800"/>
                                  </p:stCondLst>
                                  <p:childTnLst>
                                    <p:set>
                                      <p:cBhvr>
                                        <p:cTn id="51" dur="1" fill="hold">
                                          <p:stCondLst>
                                            <p:cond delay="0"/>
                                          </p:stCondLst>
                                        </p:cTn>
                                        <p:tgtEl>
                                          <p:spTgt spid="54"/>
                                        </p:tgtEl>
                                        <p:attrNameLst>
                                          <p:attrName>style.visibility</p:attrName>
                                        </p:attrNameLst>
                                      </p:cBhvr>
                                      <p:to>
                                        <p:strVal val="visible"/>
                                      </p:to>
                                    </p:set>
                                    <p:anim calcmode="lin" valueType="num">
                                      <p:cBhvr additive="base">
                                        <p:cTn id="52" dur="500" fill="hold"/>
                                        <p:tgtEl>
                                          <p:spTgt spid="54"/>
                                        </p:tgtEl>
                                        <p:attrNameLst>
                                          <p:attrName>ppt_x</p:attrName>
                                        </p:attrNameLst>
                                      </p:cBhvr>
                                      <p:tavLst>
                                        <p:tav tm="0">
                                          <p:val>
                                            <p:strVal val="#ppt_x"/>
                                          </p:val>
                                        </p:tav>
                                        <p:tav tm="100000">
                                          <p:val>
                                            <p:strVal val="#ppt_x"/>
                                          </p:val>
                                        </p:tav>
                                      </p:tavLst>
                                    </p:anim>
                                    <p:anim calcmode="lin" valueType="num">
                                      <p:cBhvr additive="base">
                                        <p:cTn id="53" dur="500" fill="hold"/>
                                        <p:tgtEl>
                                          <p:spTgt spid="5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1000"/>
                                  </p:stCondLst>
                                  <p:childTnLst>
                                    <p:set>
                                      <p:cBhvr>
                                        <p:cTn id="55" dur="1" fill="hold">
                                          <p:stCondLst>
                                            <p:cond delay="0"/>
                                          </p:stCondLst>
                                        </p:cTn>
                                        <p:tgtEl>
                                          <p:spTgt spid="55"/>
                                        </p:tgtEl>
                                        <p:attrNameLst>
                                          <p:attrName>style.visibility</p:attrName>
                                        </p:attrNameLst>
                                      </p:cBhvr>
                                      <p:to>
                                        <p:strVal val="visible"/>
                                      </p:to>
                                    </p:set>
                                    <p:anim calcmode="lin" valueType="num">
                                      <p:cBhvr additive="base">
                                        <p:cTn id="56" dur="500" fill="hold"/>
                                        <p:tgtEl>
                                          <p:spTgt spid="55"/>
                                        </p:tgtEl>
                                        <p:attrNameLst>
                                          <p:attrName>ppt_x</p:attrName>
                                        </p:attrNameLst>
                                      </p:cBhvr>
                                      <p:tavLst>
                                        <p:tav tm="0">
                                          <p:val>
                                            <p:strVal val="#ppt_x"/>
                                          </p:val>
                                        </p:tav>
                                        <p:tav tm="100000">
                                          <p:val>
                                            <p:strVal val="#ppt_x"/>
                                          </p:val>
                                        </p:tav>
                                      </p:tavLst>
                                    </p:anim>
                                    <p:anim calcmode="lin" valueType="num">
                                      <p:cBhvr additive="base">
                                        <p:cTn id="57"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50" grpId="0"/>
      <p:bldP spid="51" grpId="0"/>
      <p:bldP spid="52" grpId="0"/>
      <p:bldP spid="53" grpId="0"/>
      <p:bldP spid="54" grpId="0"/>
      <p:bldP spid="55" grpId="0"/>
      <p:bldP spid="5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6"/>
          <p:cNvSpPr>
            <a:spLocks noChangeArrowheads="1"/>
          </p:cNvSpPr>
          <p:nvPr/>
        </p:nvSpPr>
        <p:spPr bwMode="auto">
          <a:xfrm>
            <a:off x="1227871" y="1069972"/>
            <a:ext cx="3768210" cy="3771001"/>
          </a:xfrm>
          <a:prstGeom prst="ellipse">
            <a:avLst/>
          </a:prstGeom>
          <a:noFill/>
          <a:ln w="9">
            <a:solidFill>
              <a:srgbClr val="E60012"/>
            </a:solidFill>
            <a:prstDash val="dash"/>
            <a:round/>
            <a:headEnd/>
            <a:tailEnd/>
          </a:ln>
          <a:extLst>
            <a:ext uri="{909E8E84-426E-40DD-AFC4-6F175D3DCCD1}">
              <a14:hiddenFill xmlns:a14="http://schemas.microsoft.com/office/drawing/2010/main">
                <a:solidFill>
                  <a:srgbClr val="FFFFFF"/>
                </a:solidFill>
              </a14:hiddenFill>
            </a:ext>
          </a:extLst>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sp>
        <p:nvSpPr>
          <p:cNvPr id="25" name="Oval 10"/>
          <p:cNvSpPr>
            <a:spLocks noChangeArrowheads="1"/>
          </p:cNvSpPr>
          <p:nvPr/>
        </p:nvSpPr>
        <p:spPr bwMode="auto">
          <a:xfrm>
            <a:off x="4052243" y="1241433"/>
            <a:ext cx="439189" cy="439375"/>
          </a:xfrm>
          <a:prstGeom prst="ellipse">
            <a:avLst/>
          </a:prstGeom>
          <a:solidFill>
            <a:srgbClr val="FF000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dirty="0">
                <a:solidFill>
                  <a:schemeClr val="bg1"/>
                </a:solidFill>
                <a:latin typeface="微软雅黑" pitchFamily="34" charset="-122"/>
              </a:rPr>
              <a:t>1</a:t>
            </a:r>
            <a:endParaRPr lang="zh-CN" altLang="en-US" sz="1800" b="1" dirty="0">
              <a:solidFill>
                <a:schemeClr val="bg1"/>
              </a:solidFill>
              <a:latin typeface="微软雅黑" pitchFamily="34" charset="-122"/>
            </a:endParaRPr>
          </a:p>
        </p:txBody>
      </p:sp>
      <p:sp>
        <p:nvSpPr>
          <p:cNvPr id="26" name="Oval 11"/>
          <p:cNvSpPr>
            <a:spLocks noChangeArrowheads="1"/>
          </p:cNvSpPr>
          <p:nvPr/>
        </p:nvSpPr>
        <p:spPr bwMode="auto">
          <a:xfrm>
            <a:off x="4052243" y="4230133"/>
            <a:ext cx="439189" cy="439375"/>
          </a:xfrm>
          <a:prstGeom prst="ellipse">
            <a:avLst/>
          </a:prstGeom>
          <a:solidFill>
            <a:srgbClr val="FF000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a:solidFill>
                  <a:schemeClr val="bg1"/>
                </a:solidFill>
                <a:latin typeface="微软雅黑" pitchFamily="34" charset="-122"/>
              </a:rPr>
              <a:t>5</a:t>
            </a:r>
            <a:endParaRPr lang="zh-CN" altLang="en-US" sz="1800" b="1">
              <a:solidFill>
                <a:schemeClr val="bg1"/>
              </a:solidFill>
              <a:latin typeface="微软雅黑" pitchFamily="34" charset="-122"/>
            </a:endParaRPr>
          </a:p>
        </p:txBody>
      </p:sp>
      <p:sp>
        <p:nvSpPr>
          <p:cNvPr id="27" name="Oval 12"/>
          <p:cNvSpPr>
            <a:spLocks noChangeArrowheads="1"/>
          </p:cNvSpPr>
          <p:nvPr/>
        </p:nvSpPr>
        <p:spPr bwMode="auto">
          <a:xfrm>
            <a:off x="4580698" y="3535947"/>
            <a:ext cx="440378" cy="439374"/>
          </a:xfrm>
          <a:prstGeom prst="ellipse">
            <a:avLst/>
          </a:prstGeom>
          <a:solidFill>
            <a:srgbClr val="C0000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dirty="0">
                <a:solidFill>
                  <a:schemeClr val="bg1"/>
                </a:solidFill>
                <a:latin typeface="微软雅黑" pitchFamily="34" charset="-122"/>
              </a:rPr>
              <a:t>4</a:t>
            </a:r>
            <a:endParaRPr lang="zh-CN" altLang="en-US" sz="1800" b="1" dirty="0">
              <a:solidFill>
                <a:schemeClr val="bg1"/>
              </a:solidFill>
              <a:latin typeface="微软雅黑" pitchFamily="34" charset="-122"/>
            </a:endParaRPr>
          </a:p>
        </p:txBody>
      </p:sp>
      <p:sp>
        <p:nvSpPr>
          <p:cNvPr id="28" name="Oval 13"/>
          <p:cNvSpPr>
            <a:spLocks noChangeArrowheads="1"/>
          </p:cNvSpPr>
          <p:nvPr/>
        </p:nvSpPr>
        <p:spPr bwMode="auto">
          <a:xfrm>
            <a:off x="4580698" y="1935624"/>
            <a:ext cx="440378" cy="439374"/>
          </a:xfrm>
          <a:prstGeom prst="ellipse">
            <a:avLst/>
          </a:prstGeom>
          <a:solidFill>
            <a:srgbClr val="E60012"/>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a:solidFill>
                  <a:schemeClr val="bg1"/>
                </a:solidFill>
                <a:latin typeface="微软雅黑" pitchFamily="34" charset="-122"/>
              </a:rPr>
              <a:t>2</a:t>
            </a:r>
            <a:endParaRPr lang="zh-CN" altLang="en-US" sz="1800" b="1">
              <a:solidFill>
                <a:schemeClr val="bg1"/>
              </a:solidFill>
              <a:latin typeface="微软雅黑" pitchFamily="34" charset="-122"/>
            </a:endParaRPr>
          </a:p>
        </p:txBody>
      </p:sp>
      <p:sp>
        <p:nvSpPr>
          <p:cNvPr id="29" name="Oval 14"/>
          <p:cNvSpPr>
            <a:spLocks noChangeArrowheads="1"/>
          </p:cNvSpPr>
          <p:nvPr/>
        </p:nvSpPr>
        <p:spPr bwMode="auto">
          <a:xfrm>
            <a:off x="4752088" y="2735786"/>
            <a:ext cx="439189" cy="439374"/>
          </a:xfrm>
          <a:prstGeom prst="ellipse">
            <a:avLst/>
          </a:prstGeom>
          <a:solidFill>
            <a:srgbClr val="E60012"/>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a:solidFill>
                  <a:schemeClr val="bg1"/>
                </a:solidFill>
                <a:latin typeface="微软雅黑" pitchFamily="34" charset="-122"/>
              </a:rPr>
              <a:t>3</a:t>
            </a:r>
            <a:endParaRPr lang="zh-CN" altLang="en-US" sz="1800" b="1">
              <a:solidFill>
                <a:schemeClr val="bg1"/>
              </a:solidFill>
              <a:latin typeface="微软雅黑" pitchFamily="34" charset="-122"/>
            </a:endParaRPr>
          </a:p>
        </p:txBody>
      </p:sp>
      <p:sp>
        <p:nvSpPr>
          <p:cNvPr id="30" name="Oval 7"/>
          <p:cNvSpPr>
            <a:spLocks noChangeArrowheads="1"/>
          </p:cNvSpPr>
          <p:nvPr/>
        </p:nvSpPr>
        <p:spPr bwMode="auto">
          <a:xfrm>
            <a:off x="1145746" y="1274775"/>
            <a:ext cx="3338545" cy="333758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sp>
        <p:nvSpPr>
          <p:cNvPr id="31" name="Oval 8"/>
          <p:cNvSpPr>
            <a:spLocks noChangeArrowheads="1"/>
          </p:cNvSpPr>
          <p:nvPr/>
        </p:nvSpPr>
        <p:spPr bwMode="auto">
          <a:xfrm>
            <a:off x="1374267" y="1502203"/>
            <a:ext cx="2881503" cy="2882725"/>
          </a:xfrm>
          <a:prstGeom prst="ellipse">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pic>
        <p:nvPicPr>
          <p:cNvPr id="32" name="Picture 3" descr="C:\Users\Administrator\Desktop\图片2m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9163" y="1509258"/>
            <a:ext cx="2882900" cy="2882900"/>
          </a:xfrm>
          <a:prstGeom prst="rect">
            <a:avLst/>
          </a:prstGeom>
          <a:noFill/>
          <a:extLst>
            <a:ext uri="{909E8E84-426E-40DD-AFC4-6F175D3DCCD1}">
              <a14:hiddenFill xmlns:a14="http://schemas.microsoft.com/office/drawing/2010/main">
                <a:solidFill>
                  <a:srgbClr val="FFFFFF"/>
                </a:solidFill>
              </a14:hiddenFill>
            </a:ext>
          </a:extLst>
        </p:spPr>
      </p:pic>
      <p:sp>
        <p:nvSpPr>
          <p:cNvPr id="33" name="Oval 9"/>
          <p:cNvSpPr>
            <a:spLocks noChangeArrowheads="1"/>
          </p:cNvSpPr>
          <p:nvPr/>
        </p:nvSpPr>
        <p:spPr bwMode="auto">
          <a:xfrm>
            <a:off x="838994" y="3165954"/>
            <a:ext cx="1193460" cy="1193967"/>
          </a:xfrm>
          <a:prstGeom prst="ellipse">
            <a:avLst/>
          </a:prstGeom>
          <a:solidFill>
            <a:srgbClr val="FF000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sp>
        <p:nvSpPr>
          <p:cNvPr id="34" name="TextBox 18"/>
          <p:cNvSpPr txBox="1">
            <a:spLocks noChangeArrowheads="1"/>
          </p:cNvSpPr>
          <p:nvPr/>
        </p:nvSpPr>
        <p:spPr bwMode="auto">
          <a:xfrm>
            <a:off x="1139595" y="3411759"/>
            <a:ext cx="697463" cy="684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b="1" dirty="0" smtClean="0">
                <a:solidFill>
                  <a:schemeClr val="bg1"/>
                </a:solidFill>
                <a:latin typeface="微软雅黑" pitchFamily="34" charset="-122"/>
              </a:rPr>
              <a:t>经验总结</a:t>
            </a:r>
            <a:endParaRPr lang="en-US" altLang="zh-CN" b="1" dirty="0">
              <a:solidFill>
                <a:schemeClr val="bg1"/>
              </a:solidFill>
              <a:latin typeface="微软雅黑" pitchFamily="34" charset="-122"/>
            </a:endParaRPr>
          </a:p>
        </p:txBody>
      </p:sp>
      <p:sp>
        <p:nvSpPr>
          <p:cNvPr id="35" name="矩形 1"/>
          <p:cNvSpPr>
            <a:spLocks noChangeArrowheads="1"/>
          </p:cNvSpPr>
          <p:nvPr/>
        </p:nvSpPr>
        <p:spPr bwMode="auto">
          <a:xfrm>
            <a:off x="4714782" y="1098405"/>
            <a:ext cx="350142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6" name="矩形 1"/>
          <p:cNvSpPr>
            <a:spLocks noChangeArrowheads="1"/>
          </p:cNvSpPr>
          <p:nvPr/>
        </p:nvSpPr>
        <p:spPr bwMode="auto">
          <a:xfrm>
            <a:off x="5262374" y="1867167"/>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7" name="矩形 1"/>
          <p:cNvSpPr>
            <a:spLocks noChangeArrowheads="1"/>
          </p:cNvSpPr>
          <p:nvPr/>
        </p:nvSpPr>
        <p:spPr bwMode="auto">
          <a:xfrm>
            <a:off x="5377178" y="2718067"/>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8" name="矩形 1"/>
          <p:cNvSpPr>
            <a:spLocks noChangeArrowheads="1"/>
          </p:cNvSpPr>
          <p:nvPr/>
        </p:nvSpPr>
        <p:spPr bwMode="auto">
          <a:xfrm>
            <a:off x="5262374" y="3512513"/>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9" name="矩形 1"/>
          <p:cNvSpPr>
            <a:spLocks noChangeArrowheads="1"/>
          </p:cNvSpPr>
          <p:nvPr/>
        </p:nvSpPr>
        <p:spPr bwMode="auto">
          <a:xfrm>
            <a:off x="4714782" y="4209905"/>
            <a:ext cx="350142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40"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工作存在不足</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3291969240"/>
      </p:ext>
    </p:extLst>
  </p:cSld>
  <p:clrMapOvr>
    <a:masterClrMapping/>
  </p:clrMapOvr>
  <mc:AlternateContent xmlns:mc="http://schemas.openxmlformats.org/markup-compatibility/2006" xmlns:p14="http://schemas.microsoft.com/office/powerpoint/2010/main">
    <mc:Choice Requires="p14">
      <p:transition spd="slow" p14:dur="1250" advTm="5000">
        <p14:switch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heel(1)">
                                      <p:cBhvr>
                                        <p:cTn id="11" dur="1000"/>
                                        <p:tgtEl>
                                          <p:spTgt spid="31"/>
                                        </p:tgtEl>
                                      </p:cBhvr>
                                    </p:animEffect>
                                  </p:childTnLst>
                                </p:cTn>
                              </p:par>
                              <p:par>
                                <p:cTn id="12" presetID="21" presetClass="entr" presetSubtype="1"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heel(1)">
                                      <p:cBhvr>
                                        <p:cTn id="14" dur="1000"/>
                                        <p:tgtEl>
                                          <p:spTgt spid="32"/>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heel(1)">
                                      <p:cBhvr>
                                        <p:cTn id="17" dur="1000"/>
                                        <p:tgtEl>
                                          <p:spTgt spid="30"/>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par>
                          <p:cTn id="24" fill="hold">
                            <p:stCondLst>
                              <p:cond delay="2000"/>
                            </p:stCondLst>
                            <p:childTnLst>
                              <p:par>
                                <p:cTn id="25" presetID="52"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Scale>
                                      <p:cBhvr>
                                        <p:cTn id="2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8" dur="1000" decel="50000" fill="hold">
                                          <p:stCondLst>
                                            <p:cond delay="0"/>
                                          </p:stCondLst>
                                        </p:cTn>
                                        <p:tgtEl>
                                          <p:spTgt spid="33"/>
                                        </p:tgtEl>
                                        <p:attrNameLst>
                                          <p:attrName>ppt_x,ppt_y</p:attrName>
                                        </p:attrNameLst>
                                      </p:cBhvr>
                                      <p:rCtr x="0" y="0"/>
                                    </p:animMotion>
                                    <p:animEffect transition="in" filter="fade">
                                      <p:cBhvr>
                                        <p:cTn id="29" dur="1000"/>
                                        <p:tgtEl>
                                          <p:spTgt spid="33"/>
                                        </p:tgtEl>
                                      </p:cBhvr>
                                    </p:animEffect>
                                  </p:childTnLst>
                                </p:cTn>
                              </p:par>
                              <p:par>
                                <p:cTn id="30" presetID="52" presetClass="entr" presetSubtype="0"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Scale>
                                      <p:cBhvr>
                                        <p:cTn id="32"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3" dur="1000" decel="50000" fill="hold">
                                          <p:stCondLst>
                                            <p:cond delay="0"/>
                                          </p:stCondLst>
                                        </p:cTn>
                                        <p:tgtEl>
                                          <p:spTgt spid="34"/>
                                        </p:tgtEl>
                                        <p:attrNameLst>
                                          <p:attrName>ppt_x,ppt_y</p:attrName>
                                        </p:attrNameLst>
                                      </p:cBhvr>
                                      <p:rCtr x="0" y="0"/>
                                    </p:animMotion>
                                    <p:animEffect transition="in" filter="fade">
                                      <p:cBhvr>
                                        <p:cTn id="34" dur="1000"/>
                                        <p:tgtEl>
                                          <p:spTgt spid="34"/>
                                        </p:tgtEl>
                                      </p:cBhvr>
                                    </p:animEffect>
                                  </p:childTnLst>
                                </p:cTn>
                              </p:par>
                            </p:childTnLst>
                          </p:cTn>
                        </p:par>
                        <p:par>
                          <p:cTn id="35" fill="hold">
                            <p:stCondLst>
                              <p:cond delay="3000"/>
                            </p:stCondLst>
                            <p:childTnLst>
                              <p:par>
                                <p:cTn id="36" presetID="1" presetClass="entr" presetSubtype="0"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childTnLst>
                                </p:cTn>
                              </p:par>
                              <p:par>
                                <p:cTn id="46" presetID="35" presetClass="path" presetSubtype="0" accel="50000" decel="50000" fill="hold" grpId="1" nodeType="withEffect">
                                  <p:stCondLst>
                                    <p:cond delay="0"/>
                                  </p:stCondLst>
                                  <p:childTnLst>
                                    <p:animMotion origin="layout" path="M 2.29608E-6 1.11111E-6 L -0.17354 0.29051 " pathEditMode="relative" rAng="0" ptsTypes="AA">
                                      <p:cBhvr>
                                        <p:cTn id="47" dur="500" spd="-99900" fill="hold"/>
                                        <p:tgtEl>
                                          <p:spTgt spid="25"/>
                                        </p:tgtEl>
                                        <p:attrNameLst>
                                          <p:attrName>ppt_x,ppt_y</p:attrName>
                                        </p:attrNameLst>
                                      </p:cBhvr>
                                      <p:rCtr x="-8600" y="14500"/>
                                    </p:animMotion>
                                  </p:childTnLst>
                                </p:cTn>
                              </p:par>
                              <p:par>
                                <p:cTn id="48" presetID="35" presetClass="path" presetSubtype="0" accel="50000" decel="50000" fill="hold" grpId="1" nodeType="withEffect">
                                  <p:stCondLst>
                                    <p:cond delay="0"/>
                                  </p:stCondLst>
                                  <p:childTnLst>
                                    <p:animMotion origin="layout" path="M 2.35202E-6 -2.59259E-6 L -0.23143 0.15556 " pathEditMode="relative" rAng="0" ptsTypes="AA">
                                      <p:cBhvr>
                                        <p:cTn id="49" dur="500" spd="-99900" fill="hold"/>
                                        <p:tgtEl>
                                          <p:spTgt spid="28"/>
                                        </p:tgtEl>
                                        <p:attrNameLst>
                                          <p:attrName>ppt_x,ppt_y</p:attrName>
                                        </p:attrNameLst>
                                      </p:cBhvr>
                                      <p:rCtr x="-11500" y="7800"/>
                                    </p:animMotion>
                                  </p:childTnLst>
                                </p:cTn>
                              </p:par>
                              <p:par>
                                <p:cTn id="50" presetID="35" presetClass="path" presetSubtype="0" accel="50000" decel="50000" fill="hold" grpId="1" nodeType="withEffect">
                                  <p:stCondLst>
                                    <p:cond delay="0"/>
                                  </p:stCondLst>
                                  <p:childTnLst>
                                    <p:animMotion origin="layout" path="M 0 0 L -0.25 0 E" pathEditMode="relative" rAng="0" ptsTypes="">
                                      <p:cBhvr>
                                        <p:cTn id="51" dur="500" spd="-99900" fill="hold"/>
                                        <p:tgtEl>
                                          <p:spTgt spid="29"/>
                                        </p:tgtEl>
                                        <p:attrNameLst>
                                          <p:attrName>ppt_x,ppt_y</p:attrName>
                                        </p:attrNameLst>
                                      </p:cBhvr>
                                      <p:rCtr x="0" y="0"/>
                                    </p:animMotion>
                                  </p:childTnLst>
                                </p:cTn>
                              </p:par>
                              <p:par>
                                <p:cTn id="52" presetID="35" presetClass="path" presetSubtype="0" accel="50000" decel="50000" fill="hold" grpId="1" nodeType="withEffect">
                                  <p:stCondLst>
                                    <p:cond delay="0"/>
                                  </p:stCondLst>
                                  <p:childTnLst>
                                    <p:animMotion origin="layout" path="M 2.35202E-6 -3.7037E-6 L -0.23143 -0.15555 " pathEditMode="relative" rAng="0" ptsTypes="AA">
                                      <p:cBhvr>
                                        <p:cTn id="53" dur="500" spd="-99900" fill="hold"/>
                                        <p:tgtEl>
                                          <p:spTgt spid="27"/>
                                        </p:tgtEl>
                                        <p:attrNameLst>
                                          <p:attrName>ppt_x,ppt_y</p:attrName>
                                        </p:attrNameLst>
                                      </p:cBhvr>
                                      <p:rCtr x="-11500" y="-7700"/>
                                    </p:animMotion>
                                  </p:childTnLst>
                                </p:cTn>
                              </p:par>
                              <p:par>
                                <p:cTn id="54" presetID="35" presetClass="path" presetSubtype="0" accel="50000" decel="50000" fill="hold" grpId="1" nodeType="withEffect">
                                  <p:stCondLst>
                                    <p:cond delay="0"/>
                                  </p:stCondLst>
                                  <p:childTnLst>
                                    <p:animMotion origin="layout" path="M 2.29608E-6 2.59259E-6 L -0.17354 -0.29051 " pathEditMode="relative" rAng="0" ptsTypes="AA">
                                      <p:cBhvr>
                                        <p:cTn id="55" dur="500" spd="-99900" fill="hold"/>
                                        <p:tgtEl>
                                          <p:spTgt spid="26"/>
                                        </p:tgtEl>
                                        <p:attrNameLst>
                                          <p:attrName>ppt_x,ppt_y</p:attrName>
                                        </p:attrNameLst>
                                      </p:cBhvr>
                                      <p:rCtr x="-8600" y="-14400"/>
                                    </p:animMotion>
                                  </p:childTnLst>
                                </p:cTn>
                              </p:par>
                            </p:childTnLst>
                          </p:cTn>
                        </p:par>
                        <p:par>
                          <p:cTn id="56" fill="hold">
                            <p:stCondLst>
                              <p:cond delay="3500"/>
                            </p:stCondLst>
                            <p:childTnLst>
                              <p:par>
                                <p:cTn id="57" presetID="47" presetClass="entr" presetSubtype="0"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1000"/>
                                        <p:tgtEl>
                                          <p:spTgt spid="35"/>
                                        </p:tgtEl>
                                      </p:cBhvr>
                                    </p:animEffect>
                                    <p:anim calcmode="lin" valueType="num">
                                      <p:cBhvr>
                                        <p:cTn id="60" dur="1000" fill="hold"/>
                                        <p:tgtEl>
                                          <p:spTgt spid="35"/>
                                        </p:tgtEl>
                                        <p:attrNameLst>
                                          <p:attrName>ppt_x</p:attrName>
                                        </p:attrNameLst>
                                      </p:cBhvr>
                                      <p:tavLst>
                                        <p:tav tm="0">
                                          <p:val>
                                            <p:strVal val="#ppt_x"/>
                                          </p:val>
                                        </p:tav>
                                        <p:tav tm="100000">
                                          <p:val>
                                            <p:strVal val="#ppt_x"/>
                                          </p:val>
                                        </p:tav>
                                      </p:tavLst>
                                    </p:anim>
                                    <p:anim calcmode="lin" valueType="num">
                                      <p:cBhvr>
                                        <p:cTn id="61" dur="1000" fill="hold"/>
                                        <p:tgtEl>
                                          <p:spTgt spid="35"/>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1000"/>
                                        <p:tgtEl>
                                          <p:spTgt spid="36"/>
                                        </p:tgtEl>
                                      </p:cBhvr>
                                    </p:animEffect>
                                    <p:anim calcmode="lin" valueType="num">
                                      <p:cBhvr>
                                        <p:cTn id="65" dur="1000" fill="hold"/>
                                        <p:tgtEl>
                                          <p:spTgt spid="36"/>
                                        </p:tgtEl>
                                        <p:attrNameLst>
                                          <p:attrName>ppt_x</p:attrName>
                                        </p:attrNameLst>
                                      </p:cBhvr>
                                      <p:tavLst>
                                        <p:tav tm="0">
                                          <p:val>
                                            <p:strVal val="#ppt_x"/>
                                          </p:val>
                                        </p:tav>
                                        <p:tav tm="100000">
                                          <p:val>
                                            <p:strVal val="#ppt_x"/>
                                          </p:val>
                                        </p:tav>
                                      </p:tavLst>
                                    </p:anim>
                                    <p:anim calcmode="lin" valueType="num">
                                      <p:cBhvr>
                                        <p:cTn id="66" dur="1000" fill="hold"/>
                                        <p:tgtEl>
                                          <p:spTgt spid="36"/>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1000"/>
                                        <p:tgtEl>
                                          <p:spTgt spid="37"/>
                                        </p:tgtEl>
                                      </p:cBhvr>
                                    </p:animEffect>
                                    <p:anim calcmode="lin" valueType="num">
                                      <p:cBhvr>
                                        <p:cTn id="70" dur="1000" fill="hold"/>
                                        <p:tgtEl>
                                          <p:spTgt spid="37"/>
                                        </p:tgtEl>
                                        <p:attrNameLst>
                                          <p:attrName>ppt_x</p:attrName>
                                        </p:attrNameLst>
                                      </p:cBhvr>
                                      <p:tavLst>
                                        <p:tav tm="0">
                                          <p:val>
                                            <p:strVal val="#ppt_x"/>
                                          </p:val>
                                        </p:tav>
                                        <p:tav tm="100000">
                                          <p:val>
                                            <p:strVal val="#ppt_x"/>
                                          </p:val>
                                        </p:tav>
                                      </p:tavLst>
                                    </p:anim>
                                    <p:anim calcmode="lin" valueType="num">
                                      <p:cBhvr>
                                        <p:cTn id="71" dur="1000" fill="hold"/>
                                        <p:tgtEl>
                                          <p:spTgt spid="3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1000"/>
                                        <p:tgtEl>
                                          <p:spTgt spid="38"/>
                                        </p:tgtEl>
                                      </p:cBhvr>
                                    </p:animEffect>
                                    <p:anim calcmode="lin" valueType="num">
                                      <p:cBhvr>
                                        <p:cTn id="75" dur="1000" fill="hold"/>
                                        <p:tgtEl>
                                          <p:spTgt spid="38"/>
                                        </p:tgtEl>
                                        <p:attrNameLst>
                                          <p:attrName>ppt_x</p:attrName>
                                        </p:attrNameLst>
                                      </p:cBhvr>
                                      <p:tavLst>
                                        <p:tav tm="0">
                                          <p:val>
                                            <p:strVal val="#ppt_x"/>
                                          </p:val>
                                        </p:tav>
                                        <p:tav tm="100000">
                                          <p:val>
                                            <p:strVal val="#ppt_x"/>
                                          </p:val>
                                        </p:tav>
                                      </p:tavLst>
                                    </p:anim>
                                    <p:anim calcmode="lin" valueType="num">
                                      <p:cBhvr>
                                        <p:cTn id="76" dur="1000" fill="hold"/>
                                        <p:tgtEl>
                                          <p:spTgt spid="38"/>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1000"/>
                                        <p:tgtEl>
                                          <p:spTgt spid="39"/>
                                        </p:tgtEl>
                                      </p:cBhvr>
                                    </p:animEffect>
                                    <p:anim calcmode="lin" valueType="num">
                                      <p:cBhvr>
                                        <p:cTn id="80" dur="1000" fill="hold"/>
                                        <p:tgtEl>
                                          <p:spTgt spid="39"/>
                                        </p:tgtEl>
                                        <p:attrNameLst>
                                          <p:attrName>ppt_x</p:attrName>
                                        </p:attrNameLst>
                                      </p:cBhvr>
                                      <p:tavLst>
                                        <p:tav tm="0">
                                          <p:val>
                                            <p:strVal val="#ppt_x"/>
                                          </p:val>
                                        </p:tav>
                                        <p:tav tm="100000">
                                          <p:val>
                                            <p:strVal val="#ppt_x"/>
                                          </p:val>
                                        </p:tav>
                                      </p:tavLst>
                                    </p:anim>
                                    <p:anim calcmode="lin" valueType="num">
                                      <p:cBhvr>
                                        <p:cTn id="81"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autoUpdateAnimBg="0"/>
      <p:bldP spid="25" grpId="1" animBg="1" autoUpdateAnimBg="0"/>
      <p:bldP spid="26" grpId="0" animBg="1" autoUpdateAnimBg="0"/>
      <p:bldP spid="26" grpId="1" animBg="1" autoUpdateAnimBg="0"/>
      <p:bldP spid="27" grpId="0" animBg="1" autoUpdateAnimBg="0"/>
      <p:bldP spid="27" grpId="1" animBg="1" autoUpdateAnimBg="0"/>
      <p:bldP spid="28" grpId="0" animBg="1" autoUpdateAnimBg="0"/>
      <p:bldP spid="28" grpId="1" animBg="1" autoUpdateAnimBg="0"/>
      <p:bldP spid="29" grpId="0" animBg="1" autoUpdateAnimBg="0"/>
      <p:bldP spid="29" grpId="1" animBg="1" autoUpdateAnimBg="0"/>
      <p:bldP spid="30" grpId="0" animBg="1" autoUpdateAnimBg="0"/>
      <p:bldP spid="31" grpId="0" animBg="1" autoUpdateAnimBg="0"/>
      <p:bldP spid="33" grpId="0" animBg="1" autoUpdateAnimBg="0"/>
      <p:bldP spid="34" grpId="0" autoUpdateAnimBg="0"/>
      <p:bldP spid="35" grpId="0"/>
      <p:bldP spid="36" grpId="0"/>
      <p:bldP spid="37" grpId="0"/>
      <p:bldP spid="38" grpId="0"/>
      <p:bldP spid="39" grpId="0"/>
      <p:bldP spid="4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6013" y="1617663"/>
            <a:ext cx="2698750"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矩形 2"/>
          <p:cNvSpPr>
            <a:spLocks noChangeArrowheads="1"/>
          </p:cNvSpPr>
          <p:nvPr/>
        </p:nvSpPr>
        <p:spPr bwMode="auto">
          <a:xfrm>
            <a:off x="3814763" y="1617663"/>
            <a:ext cx="5329237" cy="1746250"/>
          </a:xfrm>
          <a:prstGeom prst="rect">
            <a:avLst/>
          </a:prstGeom>
          <a:solidFill>
            <a:srgbClr val="C00000"/>
          </a:solidFill>
          <a:ln>
            <a:noFill/>
          </a:ln>
          <a:extLst/>
        </p:spPr>
        <p:txBody>
          <a:bodyPr/>
          <a:lstStyle/>
          <a:p>
            <a:pPr eaLnBrk="1" hangingPunct="1"/>
            <a:endParaRPr lang="zh-CN" altLang="zh-CN">
              <a:solidFill>
                <a:srgbClr val="000000"/>
              </a:solidFill>
            </a:endParaRPr>
          </a:p>
        </p:txBody>
      </p:sp>
      <p:sp>
        <p:nvSpPr>
          <p:cNvPr id="75" name="矩形 3"/>
          <p:cNvSpPr>
            <a:spLocks noChangeArrowheads="1"/>
          </p:cNvSpPr>
          <p:nvPr/>
        </p:nvSpPr>
        <p:spPr bwMode="auto">
          <a:xfrm>
            <a:off x="0" y="3359150"/>
            <a:ext cx="3814763" cy="425450"/>
          </a:xfrm>
          <a:prstGeom prst="rect">
            <a:avLst/>
          </a:prstGeom>
          <a:solidFill>
            <a:srgbClr val="E60012"/>
          </a:solidFill>
          <a:ln>
            <a:noFill/>
          </a:ln>
          <a:extLst/>
        </p:spPr>
        <p:txBody>
          <a:bodyPr/>
          <a:lstStyle/>
          <a:p>
            <a:pPr eaLnBrk="1" hangingPunct="1"/>
            <a:endParaRPr lang="zh-CN" altLang="zh-CN">
              <a:solidFill>
                <a:srgbClr val="000000"/>
              </a:solidFill>
            </a:endParaRPr>
          </a:p>
        </p:txBody>
      </p:sp>
      <p:cxnSp>
        <p:nvCxnSpPr>
          <p:cNvPr id="76" name="直接连接符 4"/>
          <p:cNvCxnSpPr>
            <a:cxnSpLocks noChangeShapeType="1"/>
          </p:cNvCxnSpPr>
          <p:nvPr/>
        </p:nvCxnSpPr>
        <p:spPr bwMode="auto">
          <a:xfrm>
            <a:off x="5651500" y="2373313"/>
            <a:ext cx="0" cy="630237"/>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sp>
        <p:nvSpPr>
          <p:cNvPr id="77" name="矩形 5"/>
          <p:cNvSpPr>
            <a:spLocks noChangeArrowheads="1"/>
          </p:cNvSpPr>
          <p:nvPr/>
        </p:nvSpPr>
        <p:spPr bwMode="auto">
          <a:xfrm>
            <a:off x="5716588" y="2284413"/>
            <a:ext cx="331946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单击此处添加文本单击此处添加文本单击此处添加文本单击此处添加文本单击此处添加文本单击此处添加文本</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78" name="矩形​​ 57"/>
          <p:cNvSpPr>
            <a:spLocks noChangeArrowheads="1"/>
          </p:cNvSpPr>
          <p:nvPr/>
        </p:nvSpPr>
        <p:spPr bwMode="auto">
          <a:xfrm>
            <a:off x="3814763" y="3362325"/>
            <a:ext cx="52212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单击此处添加文本单击此处添加文本单击此处添加文本单击此处添加文本单击此处添加文本单击此处添加文本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9" name="矩形 7"/>
          <p:cNvSpPr>
            <a:spLocks noChangeArrowheads="1"/>
          </p:cNvSpPr>
          <p:nvPr/>
        </p:nvSpPr>
        <p:spPr bwMode="auto">
          <a:xfrm>
            <a:off x="5735638" y="1946275"/>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defRPr/>
            </a:pPr>
            <a:r>
              <a:rPr lang="zh-CN" altLang="en-US" sz="1200" b="1" kern="0" dirty="0" smtClean="0">
                <a:solidFill>
                  <a:sysClr val="window" lastClr="FFFFFF">
                    <a:lumMod val="95000"/>
                  </a:sysClr>
                </a:solidFill>
                <a:latin typeface="微软雅黑" panose="020B0503020204020204" pitchFamily="34" charset="-122"/>
                <a:ea typeface="微软雅黑" panose="020B0503020204020204" pitchFamily="34" charset="-122"/>
              </a:rPr>
              <a:t>添加文字</a:t>
            </a:r>
            <a:endParaRPr lang="en-US" altLang="zh-CN" sz="1200" b="1" kern="0" dirty="0">
              <a:solidFill>
                <a:sysClr val="window" lastClr="FFFFFF">
                  <a:lumMod val="95000"/>
                </a:sysClr>
              </a:solidFill>
              <a:latin typeface="微软雅黑" panose="020B0503020204020204" pitchFamily="34" charset="-122"/>
              <a:ea typeface="微软雅黑" panose="020B0503020204020204" pitchFamily="34" charset="-122"/>
            </a:endParaRPr>
          </a:p>
        </p:txBody>
      </p:sp>
      <p:grpSp>
        <p:nvGrpSpPr>
          <p:cNvPr id="80" name="组合 8"/>
          <p:cNvGrpSpPr>
            <a:grpSpLocks/>
          </p:cNvGrpSpPr>
          <p:nvPr/>
        </p:nvGrpSpPr>
        <p:grpSpPr bwMode="auto">
          <a:xfrm>
            <a:off x="3986213" y="1924050"/>
            <a:ext cx="1414462" cy="1074738"/>
            <a:chOff x="0" y="0"/>
            <a:chExt cx="1415772" cy="1075120"/>
          </a:xfrm>
        </p:grpSpPr>
        <p:sp>
          <p:nvSpPr>
            <p:cNvPr id="81" name="TextBox 19"/>
            <p:cNvSpPr txBox="1">
              <a:spLocks noChangeArrowheads="1"/>
            </p:cNvSpPr>
            <p:nvPr/>
          </p:nvSpPr>
          <p:spPr bwMode="auto">
            <a:xfrm>
              <a:off x="0" y="798121"/>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1200">
                  <a:solidFill>
                    <a:srgbClr val="FFFFFF"/>
                  </a:solidFill>
                  <a:latin typeface="微软雅黑" pitchFamily="34" charset="-122"/>
                  <a:ea typeface="微软雅黑" pitchFamily="34" charset="-122"/>
                </a:rPr>
                <a:t>点击添加文本内容</a:t>
              </a:r>
            </a:p>
          </p:txBody>
        </p:sp>
        <p:sp>
          <p:nvSpPr>
            <p:cNvPr id="82" name="TextBox 17"/>
            <p:cNvSpPr txBox="1">
              <a:spLocks noChangeArrowheads="1"/>
            </p:cNvSpPr>
            <p:nvPr/>
          </p:nvSpPr>
          <p:spPr bwMode="auto">
            <a:xfrm>
              <a:off x="0" y="53208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1200" dirty="0">
                  <a:solidFill>
                    <a:srgbClr val="FFFFFF"/>
                  </a:solidFill>
                  <a:latin typeface="微软雅黑" pitchFamily="34" charset="-122"/>
                  <a:ea typeface="微软雅黑" pitchFamily="34" charset="-122"/>
                </a:rPr>
                <a:t>点击添加文本内容</a:t>
              </a:r>
            </a:p>
          </p:txBody>
        </p:sp>
        <p:sp>
          <p:nvSpPr>
            <p:cNvPr id="83" name="TextBox 15"/>
            <p:cNvSpPr txBox="1">
              <a:spLocks noChangeArrowheads="1"/>
            </p:cNvSpPr>
            <p:nvPr/>
          </p:nvSpPr>
          <p:spPr bwMode="auto">
            <a:xfrm>
              <a:off x="0" y="26604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1200">
                  <a:solidFill>
                    <a:srgbClr val="FFFFFF"/>
                  </a:solidFill>
                  <a:latin typeface="微软雅黑" pitchFamily="34" charset="-122"/>
                  <a:ea typeface="微软雅黑" pitchFamily="34" charset="-122"/>
                </a:rPr>
                <a:t>点击添加文本内容</a:t>
              </a:r>
            </a:p>
          </p:txBody>
        </p:sp>
        <p:sp>
          <p:nvSpPr>
            <p:cNvPr id="84" name="TextBox 13"/>
            <p:cNvSpPr txBox="1">
              <a:spLocks noChangeArrowheads="1"/>
            </p:cNvSpPr>
            <p:nvPr/>
          </p:nvSpPr>
          <p:spPr bwMode="auto">
            <a:xfrm>
              <a:off x="0" y="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1200" dirty="0">
                  <a:solidFill>
                    <a:srgbClr val="FFFFFF"/>
                  </a:solidFill>
                  <a:latin typeface="微软雅黑" pitchFamily="34" charset="-122"/>
                  <a:ea typeface="微软雅黑" pitchFamily="34" charset="-122"/>
                </a:rPr>
                <a:t>点击添加文本内容</a:t>
              </a:r>
            </a:p>
          </p:txBody>
        </p:sp>
      </p:grpSp>
      <p:sp>
        <p:nvSpPr>
          <p:cNvPr id="85" name="矩形 16"/>
          <p:cNvSpPr>
            <a:spLocks noChangeArrowheads="1"/>
          </p:cNvSpPr>
          <p:nvPr/>
        </p:nvSpPr>
        <p:spPr bwMode="auto">
          <a:xfrm>
            <a:off x="1096487" y="1266652"/>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defRPr/>
            </a:pP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rPr>
              <a:t>添加文字</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工作存在不足</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4253315643"/>
      </p:ext>
    </p:extLst>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0-#ppt_w/2"/>
                                          </p:val>
                                        </p:tav>
                                        <p:tav tm="100000">
                                          <p:val>
                                            <p:strVal val="#ppt_x"/>
                                          </p:val>
                                        </p:tav>
                                      </p:tavLst>
                                    </p:anim>
                                    <p:anim calcmode="lin" valueType="num">
                                      <p:cBhvr additive="base">
                                        <p:cTn id="12" dur="500" fill="hold"/>
                                        <p:tgtEl>
                                          <p:spTgt spid="7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4"/>
                                        </p:tgtEl>
                                        <p:attrNameLst>
                                          <p:attrName>style.visibility</p:attrName>
                                        </p:attrNameLst>
                                      </p:cBhvr>
                                      <p:to>
                                        <p:strVal val="visible"/>
                                      </p:to>
                                    </p:set>
                                    <p:anim calcmode="lin" valueType="num">
                                      <p:cBhvr additive="base">
                                        <p:cTn id="15" dur="500" fill="hold"/>
                                        <p:tgtEl>
                                          <p:spTgt spid="74"/>
                                        </p:tgtEl>
                                        <p:attrNameLst>
                                          <p:attrName>ppt_x</p:attrName>
                                        </p:attrNameLst>
                                      </p:cBhvr>
                                      <p:tavLst>
                                        <p:tav tm="0">
                                          <p:val>
                                            <p:strVal val="1+#ppt_w/2"/>
                                          </p:val>
                                        </p:tav>
                                        <p:tav tm="100000">
                                          <p:val>
                                            <p:strVal val="#ppt_x"/>
                                          </p:val>
                                        </p:tav>
                                      </p:tavLst>
                                    </p:anim>
                                    <p:anim calcmode="lin" valueType="num">
                                      <p:cBhvr additive="base">
                                        <p:cTn id="16" dur="500" fill="hold"/>
                                        <p:tgtEl>
                                          <p:spTgt spid="74"/>
                                        </p:tgtEl>
                                        <p:attrNameLst>
                                          <p:attrName>ppt_y</p:attrName>
                                        </p:attrNameLst>
                                      </p:cBhvr>
                                      <p:tavLst>
                                        <p:tav tm="0">
                                          <p:val>
                                            <p:strVal val="#ppt_y"/>
                                          </p:val>
                                        </p:tav>
                                        <p:tav tm="100000">
                                          <p:val>
                                            <p:strVal val="#ppt_y"/>
                                          </p:val>
                                        </p:tav>
                                      </p:tavLst>
                                    </p:anim>
                                  </p:childTnLst>
                                </p:cTn>
                              </p:par>
                              <p:par>
                                <p:cTn id="17" presetID="12" presetClass="entr" presetSubtype="4" fill="hold" nodeType="withEffect">
                                  <p:stCondLst>
                                    <p:cond delay="100"/>
                                  </p:stCondLst>
                                  <p:childTnLst>
                                    <p:set>
                                      <p:cBhvr>
                                        <p:cTn id="18" dur="1" fill="hold">
                                          <p:stCondLst>
                                            <p:cond delay="0"/>
                                          </p:stCondLst>
                                        </p:cTn>
                                        <p:tgtEl>
                                          <p:spTgt spid="73"/>
                                        </p:tgtEl>
                                        <p:attrNameLst>
                                          <p:attrName>style.visibility</p:attrName>
                                        </p:attrNameLst>
                                      </p:cBhvr>
                                      <p:to>
                                        <p:strVal val="visible"/>
                                      </p:to>
                                    </p:set>
                                    <p:anim calcmode="lin" valueType="num">
                                      <p:cBhvr additive="base">
                                        <p:cTn id="19" dur="500"/>
                                        <p:tgtEl>
                                          <p:spTgt spid="73"/>
                                        </p:tgtEl>
                                        <p:attrNameLst>
                                          <p:attrName>ppt_y</p:attrName>
                                        </p:attrNameLst>
                                      </p:cBhvr>
                                      <p:tavLst>
                                        <p:tav tm="0">
                                          <p:val>
                                            <p:strVal val="#ppt_y+#ppt_h*1.125000"/>
                                          </p:val>
                                        </p:tav>
                                        <p:tav tm="100000">
                                          <p:val>
                                            <p:strVal val="#ppt_y"/>
                                          </p:val>
                                        </p:tav>
                                      </p:tavLst>
                                    </p:anim>
                                    <p:animEffect transition="in" filter="wipe(up)">
                                      <p:cBhvr>
                                        <p:cTn id="20" dur="500"/>
                                        <p:tgtEl>
                                          <p:spTgt spid="73"/>
                                        </p:tgtEl>
                                      </p:cBhvr>
                                    </p:animEffect>
                                  </p:childTnLst>
                                </p:cTn>
                              </p:par>
                              <p:par>
                                <p:cTn id="21" presetID="22" presetClass="entr" presetSubtype="1" fill="hold" nodeType="withEffect">
                                  <p:stCondLst>
                                    <p:cond delay="300"/>
                                  </p:stCondLst>
                                  <p:childTnLst>
                                    <p:set>
                                      <p:cBhvr>
                                        <p:cTn id="22" dur="1" fill="hold">
                                          <p:stCondLst>
                                            <p:cond delay="0"/>
                                          </p:stCondLst>
                                        </p:cTn>
                                        <p:tgtEl>
                                          <p:spTgt spid="80"/>
                                        </p:tgtEl>
                                        <p:attrNameLst>
                                          <p:attrName>style.visibility</p:attrName>
                                        </p:attrNameLst>
                                      </p:cBhvr>
                                      <p:to>
                                        <p:strVal val="visible"/>
                                      </p:to>
                                    </p:set>
                                    <p:animEffect transition="in" filter="wipe(up)">
                                      <p:cBhvr>
                                        <p:cTn id="23" dur="500"/>
                                        <p:tgtEl>
                                          <p:spTgt spid="80"/>
                                        </p:tgtEl>
                                      </p:cBhvr>
                                    </p:animEffect>
                                  </p:childTnLst>
                                </p:cTn>
                              </p:par>
                              <p:par>
                                <p:cTn id="24" presetID="22" presetClass="entr" presetSubtype="1" fill="hold" nodeType="withEffect">
                                  <p:stCondLst>
                                    <p:cond delay="500"/>
                                  </p:stCondLst>
                                  <p:childTnLst>
                                    <p:set>
                                      <p:cBhvr>
                                        <p:cTn id="25" dur="1" fill="hold">
                                          <p:stCondLst>
                                            <p:cond delay="0"/>
                                          </p:stCondLst>
                                        </p:cTn>
                                        <p:tgtEl>
                                          <p:spTgt spid="76"/>
                                        </p:tgtEl>
                                        <p:attrNameLst>
                                          <p:attrName>style.visibility</p:attrName>
                                        </p:attrNameLst>
                                      </p:cBhvr>
                                      <p:to>
                                        <p:strVal val="visible"/>
                                      </p:to>
                                    </p:set>
                                    <p:animEffect transition="in" filter="wipe(up)">
                                      <p:cBhvr>
                                        <p:cTn id="26" dur="500"/>
                                        <p:tgtEl>
                                          <p:spTgt spid="76"/>
                                        </p:tgtEl>
                                      </p:cBhvr>
                                    </p:animEffect>
                                  </p:childTnLst>
                                </p:cTn>
                              </p:par>
                              <p:par>
                                <p:cTn id="27" presetID="10" presetClass="entr" presetSubtype="0" fill="hold" grpId="0" nodeType="withEffect">
                                  <p:stCondLst>
                                    <p:cond delay="600"/>
                                  </p:stCondLst>
                                  <p:childTnLst>
                                    <p:set>
                                      <p:cBhvr>
                                        <p:cTn id="28" dur="1" fill="hold">
                                          <p:stCondLst>
                                            <p:cond delay="0"/>
                                          </p:stCondLst>
                                        </p:cTn>
                                        <p:tgtEl>
                                          <p:spTgt spid="79"/>
                                        </p:tgtEl>
                                        <p:attrNameLst>
                                          <p:attrName>style.visibility</p:attrName>
                                        </p:attrNameLst>
                                      </p:cBhvr>
                                      <p:to>
                                        <p:strVal val="visible"/>
                                      </p:to>
                                    </p:set>
                                    <p:animEffect transition="in" filter="fade">
                                      <p:cBhvr>
                                        <p:cTn id="29" dur="500"/>
                                        <p:tgtEl>
                                          <p:spTgt spid="79"/>
                                        </p:tgtEl>
                                      </p:cBhvr>
                                    </p:animEffect>
                                  </p:childTnLst>
                                </p:cTn>
                              </p:par>
                              <p:par>
                                <p:cTn id="30" presetID="12" presetClass="entr" presetSubtype="8" fill="hold" grpId="0" nodeType="withEffect">
                                  <p:stCondLst>
                                    <p:cond delay="80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p:tgtEl>
                                          <p:spTgt spid="77"/>
                                        </p:tgtEl>
                                        <p:attrNameLst>
                                          <p:attrName>ppt_x</p:attrName>
                                        </p:attrNameLst>
                                      </p:cBhvr>
                                      <p:tavLst>
                                        <p:tav tm="0">
                                          <p:val>
                                            <p:strVal val="#ppt_x-#ppt_w*1.125000"/>
                                          </p:val>
                                        </p:tav>
                                        <p:tav tm="100000">
                                          <p:val>
                                            <p:strVal val="#ppt_x"/>
                                          </p:val>
                                        </p:tav>
                                      </p:tavLst>
                                    </p:anim>
                                    <p:animEffect transition="in" filter="wipe(right)">
                                      <p:cBhvr>
                                        <p:cTn id="33" dur="500"/>
                                        <p:tgtEl>
                                          <p:spTgt spid="77"/>
                                        </p:tgtEl>
                                      </p:cBhvr>
                                    </p:animEffect>
                                  </p:childTnLst>
                                </p:cTn>
                              </p:par>
                              <p:par>
                                <p:cTn id="34" presetID="2" presetClass="entr" presetSubtype="2" fill="hold" grpId="0" nodeType="withEffect">
                                  <p:stCondLst>
                                    <p:cond delay="800"/>
                                  </p:stCondLst>
                                  <p:childTnLst>
                                    <p:set>
                                      <p:cBhvr>
                                        <p:cTn id="35" dur="1" fill="hold">
                                          <p:stCondLst>
                                            <p:cond delay="0"/>
                                          </p:stCondLst>
                                        </p:cTn>
                                        <p:tgtEl>
                                          <p:spTgt spid="78"/>
                                        </p:tgtEl>
                                        <p:attrNameLst>
                                          <p:attrName>style.visibility</p:attrName>
                                        </p:attrNameLst>
                                      </p:cBhvr>
                                      <p:to>
                                        <p:strVal val="visible"/>
                                      </p:to>
                                    </p:set>
                                    <p:anim calcmode="lin" valueType="num">
                                      <p:cBhvr additive="base">
                                        <p:cTn id="36" dur="500" fill="hold"/>
                                        <p:tgtEl>
                                          <p:spTgt spid="78"/>
                                        </p:tgtEl>
                                        <p:attrNameLst>
                                          <p:attrName>ppt_x</p:attrName>
                                        </p:attrNameLst>
                                      </p:cBhvr>
                                      <p:tavLst>
                                        <p:tav tm="0">
                                          <p:val>
                                            <p:strVal val="1+#ppt_w/2"/>
                                          </p:val>
                                        </p:tav>
                                        <p:tav tm="100000">
                                          <p:val>
                                            <p:strVal val="#ppt_x"/>
                                          </p:val>
                                        </p:tav>
                                      </p:tavLst>
                                    </p:anim>
                                    <p:anim calcmode="lin" valueType="num">
                                      <p:cBhvr additive="base">
                                        <p:cTn id="37" dur="500" fill="hold"/>
                                        <p:tgtEl>
                                          <p:spTgt spid="78"/>
                                        </p:tgtEl>
                                        <p:attrNameLst>
                                          <p:attrName>ppt_y</p:attrName>
                                        </p:attrNameLst>
                                      </p:cBhvr>
                                      <p:tavLst>
                                        <p:tav tm="0">
                                          <p:val>
                                            <p:strVal val="#ppt_y"/>
                                          </p:val>
                                        </p:tav>
                                        <p:tav tm="100000">
                                          <p:val>
                                            <p:strVal val="#ppt_y"/>
                                          </p:val>
                                        </p:tav>
                                      </p:tavLst>
                                    </p:anim>
                                  </p:childTnLst>
                                </p:cTn>
                              </p:par>
                              <p:par>
                                <p:cTn id="38" presetID="12" presetClass="entr" presetSubtype="4" fill="hold" grpId="0" nodeType="withEffect">
                                  <p:stCondLst>
                                    <p:cond delay="0"/>
                                  </p:stCondLst>
                                  <p:childTnLst>
                                    <p:set>
                                      <p:cBhvr>
                                        <p:cTn id="39" dur="1" fill="hold">
                                          <p:stCondLst>
                                            <p:cond delay="0"/>
                                          </p:stCondLst>
                                        </p:cTn>
                                        <p:tgtEl>
                                          <p:spTgt spid="85"/>
                                        </p:tgtEl>
                                        <p:attrNameLst>
                                          <p:attrName>style.visibility</p:attrName>
                                        </p:attrNameLst>
                                      </p:cBhvr>
                                      <p:to>
                                        <p:strVal val="visible"/>
                                      </p:to>
                                    </p:set>
                                    <p:anim calcmode="lin" valueType="num">
                                      <p:cBhvr additive="base">
                                        <p:cTn id="40" dur="500"/>
                                        <p:tgtEl>
                                          <p:spTgt spid="85"/>
                                        </p:tgtEl>
                                        <p:attrNameLst>
                                          <p:attrName>ppt_y</p:attrName>
                                        </p:attrNameLst>
                                      </p:cBhvr>
                                      <p:tavLst>
                                        <p:tav tm="0">
                                          <p:val>
                                            <p:strVal val="#ppt_y+#ppt_h*1.125000"/>
                                          </p:val>
                                        </p:tav>
                                        <p:tav tm="100000">
                                          <p:val>
                                            <p:strVal val="#ppt_y"/>
                                          </p:val>
                                        </p:tav>
                                      </p:tavLst>
                                    </p:anim>
                                    <p:animEffect transition="in" filter="wipe(up)">
                                      <p:cBhvr>
                                        <p:cTn id="4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autoUpdateAnimBg="0"/>
      <p:bldP spid="75" grpId="0" animBg="1" autoUpdateAnimBg="0"/>
      <p:bldP spid="77" grpId="0" autoUpdateAnimBg="0"/>
      <p:bldP spid="78" grpId="0" autoUpdateAnimBg="0"/>
      <p:bldP spid="79" grpId="0" autoUpdateAnimBg="0"/>
      <p:bldP spid="85" grpId="0" autoUpdateAnimBg="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825867" y="1296833"/>
            <a:ext cx="1658710" cy="740511"/>
            <a:chOff x="465719" y="1295954"/>
            <a:chExt cx="1658494" cy="740511"/>
          </a:xfrm>
        </p:grpSpPr>
        <p:sp>
          <p:nvSpPr>
            <p:cNvPr id="39"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C00000"/>
            </a:solidFill>
            <a:ln>
              <a:noFill/>
            </a:ln>
            <a:effectLst/>
          </p:spPr>
          <p:txBody>
            <a:bodyPr wrap="none" anchor="ctr"/>
            <a:lstStyle/>
            <a:p>
              <a:endParaRPr lang="en-US" sz="2400">
                <a:latin typeface="+mn-ea"/>
              </a:endParaRPr>
            </a:p>
          </p:txBody>
        </p:sp>
        <p:sp>
          <p:nvSpPr>
            <p:cNvPr id="40"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1" name="TextBox 6"/>
          <p:cNvSpPr txBox="1"/>
          <p:nvPr/>
        </p:nvSpPr>
        <p:spPr>
          <a:xfrm>
            <a:off x="2661506" y="1469031"/>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j-ea"/>
                <a:ea typeface="+mj-ea"/>
              </a:rPr>
              <a:t>单击此处添加文本单击此处添加文本 单击此处添加文本单击此处添加文本单击此处添加文本</a:t>
            </a:r>
            <a:endParaRPr lang="en-US" altLang="zh-CN" sz="1100" dirty="0">
              <a:latin typeface="+mj-ea"/>
              <a:ea typeface="+mj-ea"/>
            </a:endParaRPr>
          </a:p>
          <a:p>
            <a:pPr>
              <a:lnSpc>
                <a:spcPct val="150000"/>
              </a:lnSpc>
            </a:pPr>
            <a:r>
              <a:rPr lang="zh-CN" altLang="en-US" sz="1100" dirty="0">
                <a:latin typeface="+mj-ea"/>
                <a:ea typeface="+mj-ea"/>
              </a:rPr>
              <a:t>单击此处添加文本单击此处添加文本单击此处添加文本 单击此处添加文本单击此处添加文本</a:t>
            </a:r>
            <a:endParaRPr lang="en-US" altLang="zh-CN" sz="1100" dirty="0">
              <a:latin typeface="+mj-ea"/>
              <a:ea typeface="+mj-ea"/>
            </a:endParaRPr>
          </a:p>
        </p:txBody>
      </p:sp>
      <p:sp>
        <p:nvSpPr>
          <p:cNvPr id="42" name="TextBox 7"/>
          <p:cNvSpPr txBox="1"/>
          <p:nvPr/>
        </p:nvSpPr>
        <p:spPr>
          <a:xfrm>
            <a:off x="2544425" y="1204477"/>
            <a:ext cx="2664643" cy="303882"/>
          </a:xfrm>
          <a:prstGeom prst="rect">
            <a:avLst/>
          </a:prstGeom>
          <a:noFill/>
        </p:spPr>
        <p:txBody>
          <a:bodyPr wrap="square" lIns="57150" tIns="28575" rIns="57150" bIns="28575" rtlCol="0">
            <a:spAutoFit/>
          </a:bodyPr>
          <a:lstStyle/>
          <a:p>
            <a:r>
              <a:rPr lang="zh-CN" altLang="zh-CN" sz="1600" b="1" dirty="0">
                <a:solidFill>
                  <a:schemeClr val="tx1">
                    <a:lumMod val="65000"/>
                    <a:lumOff val="35000"/>
                  </a:schemeClr>
                </a:solidFill>
                <a:latin typeface="微软雅黑" panose="020B0503020204020204" pitchFamily="34" charset="-122"/>
                <a:ea typeface="微软雅黑" panose="020B0503020204020204" pitchFamily="34" charset="-122"/>
              </a:rPr>
              <a:t>（一）</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单击填加标题</a:t>
            </a:r>
          </a:p>
        </p:txBody>
      </p:sp>
      <p:grpSp>
        <p:nvGrpSpPr>
          <p:cNvPr id="43" name="组合 42"/>
          <p:cNvGrpSpPr/>
          <p:nvPr/>
        </p:nvGrpSpPr>
        <p:grpSpPr>
          <a:xfrm>
            <a:off x="825867" y="3491024"/>
            <a:ext cx="1658710" cy="775928"/>
            <a:chOff x="465719" y="3291830"/>
            <a:chExt cx="1658494" cy="740511"/>
          </a:xfrm>
        </p:grpSpPr>
        <p:sp>
          <p:nvSpPr>
            <p:cNvPr id="44"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E60012"/>
            </a:solidFill>
            <a:ln>
              <a:noFill/>
            </a:ln>
            <a:effectLst/>
          </p:spPr>
          <p:txBody>
            <a:bodyPr wrap="none" anchor="ctr"/>
            <a:lstStyle/>
            <a:p>
              <a:endParaRPr lang="en-US" sz="2400">
                <a:latin typeface="+mn-ea"/>
              </a:endParaRPr>
            </a:p>
          </p:txBody>
        </p:sp>
        <p:pic>
          <p:nvPicPr>
            <p:cNvPr id="4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11"/>
          <p:cNvSpPr txBox="1"/>
          <p:nvPr/>
        </p:nvSpPr>
        <p:spPr>
          <a:xfrm>
            <a:off x="2661506" y="2605262"/>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j-ea"/>
                <a:ea typeface="+mj-ea"/>
              </a:rPr>
              <a:t>单击此处添加文本单击此处添加文本 单击此处添加文本单击此处添加文本单击此处添加文本</a:t>
            </a:r>
            <a:endParaRPr lang="en-US" altLang="zh-CN" sz="1100" dirty="0">
              <a:latin typeface="+mj-ea"/>
              <a:ea typeface="+mj-ea"/>
            </a:endParaRPr>
          </a:p>
          <a:p>
            <a:pPr>
              <a:lnSpc>
                <a:spcPct val="150000"/>
              </a:lnSpc>
            </a:pPr>
            <a:r>
              <a:rPr lang="zh-CN" altLang="en-US" sz="1100" dirty="0">
                <a:latin typeface="+mj-ea"/>
                <a:ea typeface="+mj-ea"/>
              </a:rPr>
              <a:t>单击此处添加文本单击此处添加文本单击此处添加文本 单击此处添加文本单击此处添加文本</a:t>
            </a:r>
            <a:endParaRPr lang="en-US" altLang="zh-CN" sz="1100" dirty="0">
              <a:latin typeface="+mj-ea"/>
              <a:ea typeface="+mj-ea"/>
            </a:endParaRPr>
          </a:p>
        </p:txBody>
      </p:sp>
      <p:sp>
        <p:nvSpPr>
          <p:cNvPr id="47" name="TextBox 12"/>
          <p:cNvSpPr txBox="1"/>
          <p:nvPr/>
        </p:nvSpPr>
        <p:spPr>
          <a:xfrm>
            <a:off x="2544425" y="2340707"/>
            <a:ext cx="2664643" cy="303882"/>
          </a:xfrm>
          <a:prstGeom prst="rect">
            <a:avLst/>
          </a:prstGeom>
          <a:noFill/>
        </p:spPr>
        <p:txBody>
          <a:bodyPr wrap="square" lIns="57150" tIns="28575" rIns="57150" bIns="28575" rtlCol="0">
            <a:spAutoFit/>
          </a:bodyPr>
          <a:lstStyle/>
          <a:p>
            <a:r>
              <a:rPr lang="zh-CN" altLang="zh-CN" sz="16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二</a:t>
            </a:r>
            <a:r>
              <a:rPr lang="zh-CN" altLang="zh-CN" sz="16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单击填加标题</a:t>
            </a:r>
          </a:p>
        </p:txBody>
      </p:sp>
      <p:sp>
        <p:nvSpPr>
          <p:cNvPr id="48" name="TextBox 13"/>
          <p:cNvSpPr txBox="1"/>
          <p:nvPr/>
        </p:nvSpPr>
        <p:spPr>
          <a:xfrm>
            <a:off x="2661506" y="3701279"/>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n-ea"/>
                <a:ea typeface="+mn-ea"/>
              </a:rPr>
              <a:t>单击此处添加文本单击此处添加文本 单击此处添加文本单击此处添加文本单击此处添加文本</a:t>
            </a:r>
            <a:endParaRPr lang="en-US" altLang="zh-CN" sz="1100" dirty="0">
              <a:latin typeface="+mn-ea"/>
              <a:ea typeface="+mn-ea"/>
            </a:endParaRPr>
          </a:p>
          <a:p>
            <a:pPr>
              <a:lnSpc>
                <a:spcPct val="150000"/>
              </a:lnSpc>
            </a:pPr>
            <a:r>
              <a:rPr lang="zh-CN" altLang="en-US" sz="1100" dirty="0">
                <a:latin typeface="+mn-ea"/>
                <a:ea typeface="+mn-ea"/>
              </a:rPr>
              <a:t>单击此处添加文本单击此处添加文本单击此处添加文本 单击此处添加文本单击此处添加文本</a:t>
            </a:r>
            <a:endParaRPr lang="en-US" altLang="zh-CN" sz="1100" dirty="0">
              <a:latin typeface="+mn-ea"/>
              <a:ea typeface="+mn-ea"/>
            </a:endParaRPr>
          </a:p>
        </p:txBody>
      </p:sp>
      <p:sp>
        <p:nvSpPr>
          <p:cNvPr id="49" name="TextBox 14"/>
          <p:cNvSpPr txBox="1"/>
          <p:nvPr/>
        </p:nvSpPr>
        <p:spPr>
          <a:xfrm>
            <a:off x="2544425" y="3436724"/>
            <a:ext cx="2664643" cy="303882"/>
          </a:xfrm>
          <a:prstGeom prst="rect">
            <a:avLst/>
          </a:prstGeom>
          <a:noFill/>
        </p:spPr>
        <p:txBody>
          <a:bodyPr wrap="square" lIns="57150" tIns="28575" rIns="57150" bIns="28575" rtlCol="0">
            <a:spAutoFit/>
          </a:bodyPr>
          <a:lstStyle/>
          <a:p>
            <a:r>
              <a:rPr lang="zh-CN" altLang="zh-CN" sz="16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三</a:t>
            </a:r>
            <a:r>
              <a:rPr lang="zh-CN" altLang="zh-CN" sz="16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单击填加标题</a:t>
            </a:r>
          </a:p>
        </p:txBody>
      </p:sp>
      <p:grpSp>
        <p:nvGrpSpPr>
          <p:cNvPr id="50" name="Group 4"/>
          <p:cNvGrpSpPr/>
          <p:nvPr/>
        </p:nvGrpSpPr>
        <p:grpSpPr>
          <a:xfrm>
            <a:off x="825867" y="2394609"/>
            <a:ext cx="1658710" cy="775186"/>
            <a:chOff x="1372486" y="3793072"/>
            <a:chExt cx="6146978" cy="2804667"/>
          </a:xfrm>
        </p:grpSpPr>
        <p:sp>
          <p:nvSpPr>
            <p:cNvPr id="51"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FF0000"/>
            </a:solidFill>
            <a:ln>
              <a:noFill/>
            </a:ln>
            <a:effectLst/>
          </p:spPr>
          <p:txBody>
            <a:bodyPr wrap="none" anchor="ctr"/>
            <a:lstStyle/>
            <a:p>
              <a:endParaRPr lang="en-US" sz="2400">
                <a:latin typeface="+mn-ea"/>
              </a:endParaRPr>
            </a:p>
          </p:txBody>
        </p:sp>
        <p:grpSp>
          <p:nvGrpSpPr>
            <p:cNvPr id="52" name="Group 2"/>
            <p:cNvGrpSpPr>
              <a:grpSpLocks/>
            </p:cNvGrpSpPr>
            <p:nvPr/>
          </p:nvGrpSpPr>
          <p:grpSpPr bwMode="auto">
            <a:xfrm>
              <a:off x="3531959" y="4060393"/>
              <a:ext cx="1906518" cy="1888205"/>
              <a:chOff x="1569458" y="688424"/>
              <a:chExt cx="334962" cy="331788"/>
            </a:xfrm>
            <a:solidFill>
              <a:schemeClr val="bg1"/>
            </a:solidFill>
          </p:grpSpPr>
          <p:sp>
            <p:nvSpPr>
              <p:cNvPr id="86"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87"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88"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grpSp>
      </p:grpSp>
      <p:sp>
        <p:nvSpPr>
          <p:cNvPr id="24"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工作存在不足</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1639120381"/>
      </p:ext>
    </p:extLst>
  </p:cSld>
  <p:clrMapOvr>
    <a:masterClrMapping/>
  </p:clrMapOvr>
  <mc:AlternateContent xmlns:mc="http://schemas.openxmlformats.org/markup-compatibility/2006" xmlns:p14="http://schemas.microsoft.com/office/powerpoint/2010/main">
    <mc:Choice Requires="p14">
      <p:transition spd="slow" p14:dur="1250" advTm="6000">
        <p14:switch dir="r"/>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 presetClass="entr" presetSubtype="8" decel="10000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0-#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left)">
                                      <p:cBhvr>
                                        <p:cTn id="20" dur="750"/>
                                        <p:tgtEl>
                                          <p:spTgt spid="41"/>
                                        </p:tgtEl>
                                      </p:cBhvr>
                                    </p:animEffect>
                                  </p:childTnLst>
                                </p:cTn>
                              </p:par>
                            </p:childTnLst>
                          </p:cTn>
                        </p:par>
                        <p:par>
                          <p:cTn id="21" fill="hold">
                            <p:stCondLst>
                              <p:cond delay="2250"/>
                            </p:stCondLst>
                            <p:childTnLst>
                              <p:par>
                                <p:cTn id="22" presetID="2" presetClass="entr" presetSubtype="8" decel="100000"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fill="hold"/>
                                        <p:tgtEl>
                                          <p:spTgt spid="50"/>
                                        </p:tgtEl>
                                        <p:attrNameLst>
                                          <p:attrName>ppt_x</p:attrName>
                                        </p:attrNameLst>
                                      </p:cBhvr>
                                      <p:tavLst>
                                        <p:tav tm="0">
                                          <p:val>
                                            <p:strVal val="0-#ppt_w/2"/>
                                          </p:val>
                                        </p:tav>
                                        <p:tav tm="100000">
                                          <p:val>
                                            <p:strVal val="#ppt_x"/>
                                          </p:val>
                                        </p:tav>
                                      </p:tavLst>
                                    </p:anim>
                                    <p:anim calcmode="lin" valueType="num">
                                      <p:cBhvr additive="base">
                                        <p:cTn id="25" dur="500" fill="hold"/>
                                        <p:tgtEl>
                                          <p:spTgt spid="50"/>
                                        </p:tgtEl>
                                        <p:attrNameLst>
                                          <p:attrName>ppt_y</p:attrName>
                                        </p:attrNameLst>
                                      </p:cBhvr>
                                      <p:tavLst>
                                        <p:tav tm="0">
                                          <p:val>
                                            <p:strVal val="#ppt_y"/>
                                          </p:val>
                                        </p:tav>
                                        <p:tav tm="100000">
                                          <p:val>
                                            <p:strVal val="#ppt_y"/>
                                          </p:val>
                                        </p:tav>
                                      </p:tavLst>
                                    </p:anim>
                                  </p:childTnLst>
                                </p:cTn>
                              </p:par>
                            </p:childTnLst>
                          </p:cTn>
                        </p:par>
                        <p:par>
                          <p:cTn id="26" fill="hold">
                            <p:stCondLst>
                              <p:cond delay="2750"/>
                            </p:stCondLst>
                            <p:childTnLst>
                              <p:par>
                                <p:cTn id="27" presetID="10" presetClass="entr" presetSubtype="0"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childTnLst>
                                </p:cTn>
                              </p:par>
                            </p:childTnLst>
                          </p:cTn>
                        </p:par>
                        <p:par>
                          <p:cTn id="30" fill="hold">
                            <p:stCondLst>
                              <p:cond delay="3250"/>
                            </p:stCondLst>
                            <p:childTnLst>
                              <p:par>
                                <p:cTn id="31" presetID="22" presetClass="entr" presetSubtype="8"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left)">
                                      <p:cBhvr>
                                        <p:cTn id="33" dur="750"/>
                                        <p:tgtEl>
                                          <p:spTgt spid="46"/>
                                        </p:tgtEl>
                                      </p:cBhvr>
                                    </p:animEffect>
                                  </p:childTnLst>
                                </p:cTn>
                              </p:par>
                            </p:childTnLst>
                          </p:cTn>
                        </p:par>
                        <p:par>
                          <p:cTn id="34" fill="hold">
                            <p:stCondLst>
                              <p:cond delay="4000"/>
                            </p:stCondLst>
                            <p:childTnLst>
                              <p:par>
                                <p:cTn id="35" presetID="2" presetClass="entr" presetSubtype="8" decel="100000"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0-#ppt_w/2"/>
                                          </p:val>
                                        </p:tav>
                                        <p:tav tm="100000">
                                          <p:val>
                                            <p:strVal val="#ppt_x"/>
                                          </p:val>
                                        </p:tav>
                                      </p:tavLst>
                                    </p:anim>
                                    <p:anim calcmode="lin" valueType="num">
                                      <p:cBhvr additive="base">
                                        <p:cTn id="38" dur="500" fill="hold"/>
                                        <p:tgtEl>
                                          <p:spTgt spid="43"/>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childTnLst>
                          </p:cTn>
                        </p:par>
                        <p:par>
                          <p:cTn id="43" fill="hold">
                            <p:stCondLst>
                              <p:cond delay="5000"/>
                            </p:stCondLst>
                            <p:childTnLst>
                              <p:par>
                                <p:cTn id="44" presetID="22" presetClass="entr" presetSubtype="8"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left)">
                                      <p:cBhvr>
                                        <p:cTn id="46"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6" grpId="0"/>
      <p:bldP spid="47" grpId="0"/>
      <p:bldP spid="48" grpId="0"/>
      <p:bldP spid="49" grpId="0"/>
      <p:bldP spid="2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a:grpSpLocks/>
          </p:cNvGrpSpPr>
          <p:nvPr/>
        </p:nvGrpSpPr>
        <p:grpSpPr bwMode="auto">
          <a:xfrm>
            <a:off x="2630091" y="1825228"/>
            <a:ext cx="4900613" cy="756047"/>
            <a:chOff x="3506394" y="2434165"/>
            <a:chExt cx="6535007" cy="1008202"/>
          </a:xfrm>
        </p:grpSpPr>
        <p:cxnSp>
          <p:nvCxnSpPr>
            <p:cNvPr id="74" name="肘形连接符 73"/>
            <p:cNvCxnSpPr>
              <a:stCxn id="75" idx="6"/>
              <a:endCxn id="100" idx="2"/>
            </p:cNvCxnSpPr>
            <p:nvPr/>
          </p:nvCxnSpPr>
          <p:spPr>
            <a:xfrm>
              <a:off x="4262143" y="2812042"/>
              <a:ext cx="5779258" cy="630325"/>
            </a:xfrm>
            <a:prstGeom prst="bentConnector3">
              <a:avLst>
                <a:gd name="adj1" fmla="val 4622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3506394" y="2434165"/>
              <a:ext cx="755749" cy="75575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a:p>
          </p:txBody>
        </p:sp>
        <p:grpSp>
          <p:nvGrpSpPr>
            <p:cNvPr id="76" name="组合 125"/>
            <p:cNvGrpSpPr>
              <a:grpSpLocks/>
            </p:cNvGrpSpPr>
            <p:nvPr/>
          </p:nvGrpSpPr>
          <p:grpSpPr bwMode="auto">
            <a:xfrm>
              <a:off x="3659394" y="2570928"/>
              <a:ext cx="450000" cy="434596"/>
              <a:chOff x="5512720" y="2152017"/>
              <a:chExt cx="583915" cy="496874"/>
            </a:xfrm>
          </p:grpSpPr>
          <p:sp>
            <p:nvSpPr>
              <p:cNvPr id="77" name="Freeform 159"/>
              <p:cNvSpPr>
                <a:spLocks/>
              </p:cNvSpPr>
              <p:nvPr/>
            </p:nvSpPr>
            <p:spPr bwMode="auto">
              <a:xfrm>
                <a:off x="5573773" y="2246159"/>
                <a:ext cx="461483" cy="402983"/>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p:spPr>
            <p:txBody>
              <a:bodyPr lIns="121920" tIns="60960" rIns="121920" bIns="60960"/>
              <a:lstStyle/>
              <a:p>
                <a:pPr defTabSz="685749" fontAlgn="auto">
                  <a:spcBef>
                    <a:spcPts val="0"/>
                  </a:spcBef>
                  <a:spcAft>
                    <a:spcPts val="0"/>
                  </a:spcAft>
                  <a:defRPr/>
                </a:pPr>
                <a:endParaRPr lang="zh-CN" altLang="en-US" sz="1900">
                  <a:latin typeface="+mn-lt"/>
                  <a:ea typeface="+mn-ea"/>
                </a:endParaRPr>
              </a:p>
            </p:txBody>
          </p:sp>
          <p:sp>
            <p:nvSpPr>
              <p:cNvPr id="78" name="Freeform 160"/>
              <p:cNvSpPr>
                <a:spLocks/>
              </p:cNvSpPr>
              <p:nvPr/>
            </p:nvSpPr>
            <p:spPr bwMode="auto">
              <a:xfrm>
                <a:off x="5511967" y="2151767"/>
                <a:ext cx="585095" cy="225090"/>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p:spPr>
            <p:txBody>
              <a:bodyPr lIns="121920" tIns="60960" rIns="121920" bIns="60960"/>
              <a:lstStyle/>
              <a:p>
                <a:pPr defTabSz="685749" fontAlgn="auto">
                  <a:spcBef>
                    <a:spcPts val="0"/>
                  </a:spcBef>
                  <a:spcAft>
                    <a:spcPts val="0"/>
                  </a:spcAft>
                  <a:defRPr/>
                </a:pPr>
                <a:endParaRPr lang="zh-CN" altLang="en-US" sz="1900">
                  <a:latin typeface="+mn-lt"/>
                  <a:ea typeface="+mn-ea"/>
                </a:endParaRPr>
              </a:p>
            </p:txBody>
          </p:sp>
        </p:grpSp>
      </p:grpSp>
      <p:grpSp>
        <p:nvGrpSpPr>
          <p:cNvPr id="79" name="组合 78"/>
          <p:cNvGrpSpPr>
            <a:grpSpLocks/>
          </p:cNvGrpSpPr>
          <p:nvPr/>
        </p:nvGrpSpPr>
        <p:grpSpPr bwMode="auto">
          <a:xfrm>
            <a:off x="2630092" y="3232547"/>
            <a:ext cx="3050381" cy="566738"/>
            <a:chOff x="3506394" y="4309617"/>
            <a:chExt cx="4066973" cy="756000"/>
          </a:xfrm>
        </p:grpSpPr>
        <p:cxnSp>
          <p:nvCxnSpPr>
            <p:cNvPr id="80" name="肘形连接符 79"/>
            <p:cNvCxnSpPr>
              <a:stCxn id="81" idx="6"/>
              <a:endCxn id="102" idx="2"/>
            </p:cNvCxnSpPr>
            <p:nvPr/>
          </p:nvCxnSpPr>
          <p:spPr>
            <a:xfrm>
              <a:off x="4262006" y="4687617"/>
              <a:ext cx="3311361" cy="37641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3506394" y="4309617"/>
              <a:ext cx="755612" cy="7560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a:p>
          </p:txBody>
        </p:sp>
        <p:sp>
          <p:nvSpPr>
            <p:cNvPr id="82" name="Freeform 277"/>
            <p:cNvSpPr>
              <a:spLocks noEditPoints="1"/>
            </p:cNvSpPr>
            <p:nvPr/>
          </p:nvSpPr>
          <p:spPr bwMode="auto">
            <a:xfrm>
              <a:off x="3696885" y="4431911"/>
              <a:ext cx="384156" cy="455824"/>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mn-ea"/>
                <a:cs typeface="Arial" panose="020B0604020202020204" pitchFamily="34" charset="0"/>
              </a:endParaRPr>
            </a:p>
          </p:txBody>
        </p:sp>
      </p:grpSp>
      <p:grpSp>
        <p:nvGrpSpPr>
          <p:cNvPr id="83" name="组合 82"/>
          <p:cNvGrpSpPr>
            <a:grpSpLocks/>
          </p:cNvGrpSpPr>
          <p:nvPr/>
        </p:nvGrpSpPr>
        <p:grpSpPr bwMode="auto">
          <a:xfrm>
            <a:off x="2630091" y="2528888"/>
            <a:ext cx="3975497" cy="789385"/>
            <a:chOff x="3506394" y="3371891"/>
            <a:chExt cx="5300991" cy="1051895"/>
          </a:xfrm>
        </p:grpSpPr>
        <p:cxnSp>
          <p:nvCxnSpPr>
            <p:cNvPr id="84" name="肘形连接符 83"/>
            <p:cNvCxnSpPr>
              <a:stCxn id="85" idx="6"/>
              <a:endCxn id="101" idx="2"/>
            </p:cNvCxnSpPr>
            <p:nvPr/>
          </p:nvCxnSpPr>
          <p:spPr>
            <a:xfrm>
              <a:off x="4262091" y="3749494"/>
              <a:ext cx="4545294" cy="674292"/>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3506394" y="3371891"/>
              <a:ext cx="755697" cy="756793"/>
            </a:xfrm>
            <a:prstGeom prst="ellipse">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dirty="0"/>
            </a:p>
          </p:txBody>
        </p:sp>
        <p:grpSp>
          <p:nvGrpSpPr>
            <p:cNvPr id="86" name="Group 92"/>
            <p:cNvGrpSpPr/>
            <p:nvPr/>
          </p:nvGrpSpPr>
          <p:grpSpPr>
            <a:xfrm>
              <a:off x="3659830" y="3607479"/>
              <a:ext cx="474528" cy="295582"/>
              <a:chOff x="5172076" y="1943683"/>
              <a:chExt cx="471488" cy="293688"/>
            </a:xfrm>
            <a:solidFill>
              <a:schemeClr val="bg1"/>
            </a:solidFill>
          </p:grpSpPr>
          <p:sp>
            <p:nvSpPr>
              <p:cNvPr id="87" name="Freeform 8"/>
              <p:cNvSpPr>
                <a:spLocks noEditPoints="1"/>
              </p:cNvSpPr>
              <p:nvPr/>
            </p:nvSpPr>
            <p:spPr bwMode="auto">
              <a:xfrm>
                <a:off x="5172076" y="1943683"/>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p:spPr>
            <p:txBody>
              <a:bodyPr lIns="121920" tIns="60960" rIns="121920" bIns="60960"/>
              <a:lstStyle/>
              <a:p>
                <a:pPr defTabSz="685749" fontAlgn="auto">
                  <a:spcBef>
                    <a:spcPts val="0"/>
                  </a:spcBef>
                  <a:spcAft>
                    <a:spcPts val="0"/>
                  </a:spcAft>
                  <a:defRPr/>
                </a:pPr>
                <a:endParaRPr lang="en-US" sz="1900">
                  <a:latin typeface="+mn-lt"/>
                  <a:ea typeface="+mn-ea"/>
                </a:endParaRPr>
              </a:p>
            </p:txBody>
          </p:sp>
          <p:sp>
            <p:nvSpPr>
              <p:cNvPr id="88" name="Rectangle 9"/>
              <p:cNvSpPr>
                <a:spLocks noChangeArrowheads="1"/>
              </p:cNvSpPr>
              <p:nvPr/>
            </p:nvSpPr>
            <p:spPr bwMode="auto">
              <a:xfrm>
                <a:off x="5235576" y="2007182"/>
                <a:ext cx="90488" cy="166688"/>
              </a:xfrm>
              <a:prstGeom prst="rect">
                <a:avLst/>
              </a:prstGeom>
              <a:grpFill/>
              <a:ln>
                <a:noFill/>
              </a:ln>
              <a:extLst/>
            </p:spPr>
            <p:txBody>
              <a:bodyPr lIns="121920" tIns="60960" rIns="121920" bIns="60960"/>
              <a:lstStyle/>
              <a:p>
                <a:pPr defTabSz="685749" fontAlgn="auto">
                  <a:spcBef>
                    <a:spcPts val="0"/>
                  </a:spcBef>
                  <a:spcAft>
                    <a:spcPts val="0"/>
                  </a:spcAft>
                  <a:defRPr/>
                </a:pPr>
                <a:endParaRPr lang="en-US" sz="1900">
                  <a:latin typeface="+mn-lt"/>
                  <a:ea typeface="+mn-ea"/>
                </a:endParaRPr>
              </a:p>
            </p:txBody>
          </p:sp>
          <p:sp>
            <p:nvSpPr>
              <p:cNvPr id="89" name="Rectangle 10"/>
              <p:cNvSpPr>
                <a:spLocks noChangeArrowheads="1"/>
              </p:cNvSpPr>
              <p:nvPr/>
            </p:nvSpPr>
            <p:spPr bwMode="auto">
              <a:xfrm>
                <a:off x="5341938" y="2007182"/>
                <a:ext cx="85725" cy="166688"/>
              </a:xfrm>
              <a:prstGeom prst="rect">
                <a:avLst/>
              </a:prstGeom>
              <a:grpFill/>
              <a:ln>
                <a:noFill/>
              </a:ln>
              <a:extLst/>
            </p:spPr>
            <p:txBody>
              <a:bodyPr lIns="121920" tIns="60960" rIns="121920" bIns="60960"/>
              <a:lstStyle/>
              <a:p>
                <a:pPr defTabSz="685749" fontAlgn="auto">
                  <a:spcBef>
                    <a:spcPts val="0"/>
                  </a:spcBef>
                  <a:spcAft>
                    <a:spcPts val="0"/>
                  </a:spcAft>
                  <a:defRPr/>
                </a:pPr>
                <a:endParaRPr lang="en-US" sz="1900">
                  <a:latin typeface="+mn-lt"/>
                  <a:ea typeface="+mn-ea"/>
                </a:endParaRPr>
              </a:p>
            </p:txBody>
          </p:sp>
        </p:grpSp>
      </p:grpSp>
      <p:grpSp>
        <p:nvGrpSpPr>
          <p:cNvPr id="90" name="组合 89"/>
          <p:cNvGrpSpPr>
            <a:grpSpLocks/>
          </p:cNvGrpSpPr>
          <p:nvPr/>
        </p:nvGrpSpPr>
        <p:grpSpPr bwMode="auto">
          <a:xfrm>
            <a:off x="2630091" y="3935016"/>
            <a:ext cx="1840706" cy="567928"/>
            <a:chOff x="3506394" y="5247344"/>
            <a:chExt cx="2455131" cy="756000"/>
          </a:xfrm>
        </p:grpSpPr>
        <p:cxnSp>
          <p:nvCxnSpPr>
            <p:cNvPr id="91" name="直接连接符 90"/>
            <p:cNvCxnSpPr/>
            <p:nvPr/>
          </p:nvCxnSpPr>
          <p:spPr>
            <a:xfrm flipH="1">
              <a:off x="3919288" y="5626136"/>
              <a:ext cx="20422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3506394" y="5247344"/>
              <a:ext cx="755914" cy="756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a:p>
          </p:txBody>
        </p:sp>
        <p:grpSp>
          <p:nvGrpSpPr>
            <p:cNvPr id="93" name="Group 9"/>
            <p:cNvGrpSpPr/>
            <p:nvPr/>
          </p:nvGrpSpPr>
          <p:grpSpPr>
            <a:xfrm>
              <a:off x="3631370" y="5445692"/>
              <a:ext cx="516045" cy="382660"/>
              <a:chOff x="4572000" y="3414713"/>
              <a:chExt cx="374651" cy="277813"/>
            </a:xfrm>
            <a:solidFill>
              <a:schemeClr val="bg1"/>
            </a:solidFill>
          </p:grpSpPr>
          <p:sp>
            <p:nvSpPr>
              <p:cNvPr id="94"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5"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grpSp>
      </p:grpSp>
      <p:sp>
        <p:nvSpPr>
          <p:cNvPr id="96" name="任意多边形 95"/>
          <p:cNvSpPr/>
          <p:nvPr/>
        </p:nvSpPr>
        <p:spPr>
          <a:xfrm>
            <a:off x="7196138" y="1696642"/>
            <a:ext cx="885825" cy="2774156"/>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97" name="任意多边形 96"/>
          <p:cNvSpPr/>
          <p:nvPr/>
        </p:nvSpPr>
        <p:spPr>
          <a:xfrm>
            <a:off x="6271022" y="3028951"/>
            <a:ext cx="885825" cy="1441847"/>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98" name="任意多边形 97"/>
          <p:cNvSpPr/>
          <p:nvPr/>
        </p:nvSpPr>
        <p:spPr>
          <a:xfrm>
            <a:off x="5344716" y="3599260"/>
            <a:ext cx="885825" cy="871538"/>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99" name="任意多边形 98"/>
          <p:cNvSpPr/>
          <p:nvPr/>
        </p:nvSpPr>
        <p:spPr>
          <a:xfrm>
            <a:off x="3852862" y="4002881"/>
            <a:ext cx="1452563" cy="467916"/>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0" name="椭圆 99"/>
          <p:cNvSpPr/>
          <p:nvPr/>
        </p:nvSpPr>
        <p:spPr>
          <a:xfrm>
            <a:off x="7530704" y="2474118"/>
            <a:ext cx="216694" cy="21550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1" name="椭圆 100"/>
          <p:cNvSpPr/>
          <p:nvPr/>
        </p:nvSpPr>
        <p:spPr>
          <a:xfrm>
            <a:off x="6605587" y="3209925"/>
            <a:ext cx="215504" cy="21550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2" name="椭圆 101"/>
          <p:cNvSpPr/>
          <p:nvPr/>
        </p:nvSpPr>
        <p:spPr>
          <a:xfrm>
            <a:off x="5680473" y="3689748"/>
            <a:ext cx="215503" cy="215503"/>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3" name="椭圆 102"/>
          <p:cNvSpPr/>
          <p:nvPr/>
        </p:nvSpPr>
        <p:spPr>
          <a:xfrm>
            <a:off x="4470798" y="4114800"/>
            <a:ext cx="216694" cy="21669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4" name="矩形 47"/>
          <p:cNvSpPr>
            <a:spLocks noChangeArrowheads="1"/>
          </p:cNvSpPr>
          <p:nvPr/>
        </p:nvSpPr>
        <p:spPr bwMode="auto">
          <a:xfrm>
            <a:off x="977503" y="1106091"/>
            <a:ext cx="7204472" cy="50936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105" name="矩形 104"/>
          <p:cNvSpPr/>
          <p:nvPr/>
        </p:nvSpPr>
        <p:spPr>
          <a:xfrm>
            <a:off x="1628776" y="1866900"/>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06" name="矩形 105"/>
          <p:cNvSpPr/>
          <p:nvPr/>
        </p:nvSpPr>
        <p:spPr>
          <a:xfrm>
            <a:off x="986889" y="2160985"/>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7" name="矩形 106"/>
          <p:cNvSpPr/>
          <p:nvPr/>
        </p:nvSpPr>
        <p:spPr>
          <a:xfrm>
            <a:off x="1628776" y="2563416"/>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08" name="矩形 107"/>
          <p:cNvSpPr/>
          <p:nvPr/>
        </p:nvSpPr>
        <p:spPr>
          <a:xfrm>
            <a:off x="986889" y="2856310"/>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矩形 108"/>
          <p:cNvSpPr/>
          <p:nvPr/>
        </p:nvSpPr>
        <p:spPr>
          <a:xfrm>
            <a:off x="1628776" y="3271837"/>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10" name="矩形 109"/>
          <p:cNvSpPr/>
          <p:nvPr/>
        </p:nvSpPr>
        <p:spPr>
          <a:xfrm>
            <a:off x="986889" y="3565922"/>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1" name="矩形 110"/>
          <p:cNvSpPr/>
          <p:nvPr/>
        </p:nvSpPr>
        <p:spPr>
          <a:xfrm>
            <a:off x="1628776" y="3965972"/>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12" name="矩形 111"/>
          <p:cNvSpPr/>
          <p:nvPr/>
        </p:nvSpPr>
        <p:spPr>
          <a:xfrm>
            <a:off x="986889" y="4258867"/>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工作存在不足</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2620549454"/>
      </p:ext>
    </p:extLst>
  </p:cSld>
  <p:clrMapOvr>
    <a:masterClrMapping/>
  </p:clrMapOvr>
  <mc:AlternateContent xmlns:mc="http://schemas.openxmlformats.org/markup-compatibility/2006" xmlns:p14="http://schemas.microsoft.com/office/powerpoint/2010/main">
    <mc:Choice Requires="p14">
      <p:transition spd="slow" p14:dur="1250" advTm="9000">
        <p14:switch dir="r"/>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04"/>
                                        </p:tgtEl>
                                        <p:attrNameLst>
                                          <p:attrName>style.visibility</p:attrName>
                                        </p:attrNameLst>
                                      </p:cBhvr>
                                      <p:to>
                                        <p:strVal val="visible"/>
                                      </p:to>
                                    </p:set>
                                    <p:animEffect transition="in" filter="barn(outVertical)">
                                      <p:cBhvr>
                                        <p:cTn id="11" dur="500"/>
                                        <p:tgtEl>
                                          <p:spTgt spid="10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9"/>
                                        </p:tgtEl>
                                        <p:attrNameLst>
                                          <p:attrName>style.visibility</p:attrName>
                                        </p:attrNameLst>
                                      </p:cBhvr>
                                      <p:to>
                                        <p:strVal val="visible"/>
                                      </p:to>
                                    </p:set>
                                    <p:animEffect transition="in" filter="wipe(down)">
                                      <p:cBhvr>
                                        <p:cTn id="15" dur="200"/>
                                        <p:tgtEl>
                                          <p:spTgt spid="99"/>
                                        </p:tgtEl>
                                      </p:cBhvr>
                                    </p:animEffect>
                                  </p:childTnLst>
                                </p:cTn>
                              </p:par>
                              <p:par>
                                <p:cTn id="16" presetID="22" presetClass="entr" presetSubtype="4" fill="hold" nodeType="withEffect">
                                  <p:stCondLst>
                                    <p:cond delay="0"/>
                                  </p:stCondLst>
                                  <p:childTnLst>
                                    <p:set>
                                      <p:cBhvr>
                                        <p:cTn id="17" dur="1" fill="hold">
                                          <p:stCondLst>
                                            <p:cond delay="0"/>
                                          </p:stCondLst>
                                        </p:cTn>
                                        <p:tgtEl>
                                          <p:spTgt spid="98"/>
                                        </p:tgtEl>
                                        <p:attrNameLst>
                                          <p:attrName>style.visibility</p:attrName>
                                        </p:attrNameLst>
                                      </p:cBhvr>
                                      <p:to>
                                        <p:strVal val="visible"/>
                                      </p:to>
                                    </p:set>
                                    <p:animEffect transition="in" filter="wipe(down)">
                                      <p:cBhvr>
                                        <p:cTn id="18" dur="400"/>
                                        <p:tgtEl>
                                          <p:spTgt spid="98"/>
                                        </p:tgtEl>
                                      </p:cBhvr>
                                    </p:animEffect>
                                  </p:childTnLst>
                                </p:cTn>
                              </p:par>
                              <p:par>
                                <p:cTn id="19" presetID="22" presetClass="entr" presetSubtype="4" fill="hold" nodeType="withEffect">
                                  <p:stCondLst>
                                    <p:cond delay="0"/>
                                  </p:stCondLst>
                                  <p:childTnLst>
                                    <p:set>
                                      <p:cBhvr>
                                        <p:cTn id="20" dur="1" fill="hold">
                                          <p:stCondLst>
                                            <p:cond delay="0"/>
                                          </p:stCondLst>
                                        </p:cTn>
                                        <p:tgtEl>
                                          <p:spTgt spid="97"/>
                                        </p:tgtEl>
                                        <p:attrNameLst>
                                          <p:attrName>style.visibility</p:attrName>
                                        </p:attrNameLst>
                                      </p:cBhvr>
                                      <p:to>
                                        <p:strVal val="visible"/>
                                      </p:to>
                                    </p:set>
                                    <p:animEffect transition="in" filter="wipe(down)">
                                      <p:cBhvr>
                                        <p:cTn id="21" dur="600"/>
                                        <p:tgtEl>
                                          <p:spTgt spid="97"/>
                                        </p:tgtEl>
                                      </p:cBhvr>
                                    </p:animEffect>
                                  </p:childTnLst>
                                </p:cTn>
                              </p:par>
                              <p:par>
                                <p:cTn id="22" presetID="22" presetClass="entr" presetSubtype="4" fill="hold" nodeType="with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wipe(down)">
                                      <p:cBhvr>
                                        <p:cTn id="24" dur="900"/>
                                        <p:tgtEl>
                                          <p:spTgt spid="96"/>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103"/>
                                        </p:tgtEl>
                                        <p:attrNameLst>
                                          <p:attrName>style.visibility</p:attrName>
                                        </p:attrNameLst>
                                      </p:cBhvr>
                                      <p:to>
                                        <p:strVal val="visible"/>
                                      </p:to>
                                    </p:set>
                                    <p:animEffect transition="in" filter="fade">
                                      <p:cBhvr>
                                        <p:cTn id="27" dur="250"/>
                                        <p:tgtEl>
                                          <p:spTgt spid="103"/>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102"/>
                                        </p:tgtEl>
                                        <p:attrNameLst>
                                          <p:attrName>style.visibility</p:attrName>
                                        </p:attrNameLst>
                                      </p:cBhvr>
                                      <p:to>
                                        <p:strVal val="visible"/>
                                      </p:to>
                                    </p:set>
                                    <p:animEffect transition="in" filter="fade">
                                      <p:cBhvr>
                                        <p:cTn id="30" dur="250"/>
                                        <p:tgtEl>
                                          <p:spTgt spid="102"/>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250"/>
                                        <p:tgtEl>
                                          <p:spTgt spid="101"/>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100"/>
                                        </p:tgtEl>
                                        <p:attrNameLst>
                                          <p:attrName>style.visibility</p:attrName>
                                        </p:attrNameLst>
                                      </p:cBhvr>
                                      <p:to>
                                        <p:strVal val="visible"/>
                                      </p:to>
                                    </p:set>
                                    <p:animEffect transition="in" filter="fade">
                                      <p:cBhvr>
                                        <p:cTn id="36" dur="250"/>
                                        <p:tgtEl>
                                          <p:spTgt spid="100"/>
                                        </p:tgtEl>
                                      </p:cBhvr>
                                    </p:animEffect>
                                  </p:childTnLst>
                                </p:cTn>
                              </p:par>
                            </p:childTnLst>
                          </p:cTn>
                        </p:par>
                        <p:par>
                          <p:cTn id="37" fill="hold">
                            <p:stCondLst>
                              <p:cond delay="2250"/>
                            </p:stCondLst>
                            <p:childTnLst>
                              <p:par>
                                <p:cTn id="38" presetID="26" presetClass="emph" presetSubtype="0" fill="hold" grpId="1" nodeType="afterEffect">
                                  <p:stCondLst>
                                    <p:cond delay="0"/>
                                  </p:stCondLst>
                                  <p:childTnLst>
                                    <p:animEffect transition="out" filter="fade">
                                      <p:cBhvr>
                                        <p:cTn id="39" dur="500" tmFilter="0, 0; .2, .5; .8, .5; 1, 0"/>
                                        <p:tgtEl>
                                          <p:spTgt spid="103"/>
                                        </p:tgtEl>
                                      </p:cBhvr>
                                    </p:animEffect>
                                    <p:animScale>
                                      <p:cBhvr>
                                        <p:cTn id="40" dur="250" autoRev="1" fill="hold"/>
                                        <p:tgtEl>
                                          <p:spTgt spid="103"/>
                                        </p:tgtEl>
                                      </p:cBhvr>
                                      <p:by x="105000" y="105000"/>
                                    </p:animScale>
                                  </p:childTnLst>
                                </p:cTn>
                              </p:par>
                            </p:childTnLst>
                          </p:cTn>
                        </p:par>
                        <p:par>
                          <p:cTn id="41" fill="hold">
                            <p:stCondLst>
                              <p:cond delay="2750"/>
                            </p:stCondLst>
                            <p:childTnLst>
                              <p:par>
                                <p:cTn id="42" presetID="2" presetClass="entr" presetSubtype="8" fill="hold" nodeType="afterEffect">
                                  <p:stCondLst>
                                    <p:cond delay="0"/>
                                  </p:stCondLst>
                                  <p:childTnLst>
                                    <p:set>
                                      <p:cBhvr>
                                        <p:cTn id="43" dur="1" fill="hold">
                                          <p:stCondLst>
                                            <p:cond delay="0"/>
                                          </p:stCondLst>
                                        </p:cTn>
                                        <p:tgtEl>
                                          <p:spTgt spid="90"/>
                                        </p:tgtEl>
                                        <p:attrNameLst>
                                          <p:attrName>style.visibility</p:attrName>
                                        </p:attrNameLst>
                                      </p:cBhvr>
                                      <p:to>
                                        <p:strVal val="visible"/>
                                      </p:to>
                                    </p:set>
                                    <p:anim calcmode="lin" valueType="num">
                                      <p:cBhvr additive="base">
                                        <p:cTn id="44" dur="500" fill="hold"/>
                                        <p:tgtEl>
                                          <p:spTgt spid="90"/>
                                        </p:tgtEl>
                                        <p:attrNameLst>
                                          <p:attrName>ppt_x</p:attrName>
                                        </p:attrNameLst>
                                      </p:cBhvr>
                                      <p:tavLst>
                                        <p:tav tm="0">
                                          <p:val>
                                            <p:strVal val="0-#ppt_w/2"/>
                                          </p:val>
                                        </p:tav>
                                        <p:tav tm="100000">
                                          <p:val>
                                            <p:strVal val="#ppt_x"/>
                                          </p:val>
                                        </p:tav>
                                      </p:tavLst>
                                    </p:anim>
                                    <p:anim calcmode="lin" valueType="num">
                                      <p:cBhvr additive="base">
                                        <p:cTn id="45" dur="500" fill="hold"/>
                                        <p:tgtEl>
                                          <p:spTgt spid="90"/>
                                        </p:tgtEl>
                                        <p:attrNameLst>
                                          <p:attrName>ppt_y</p:attrName>
                                        </p:attrNameLst>
                                      </p:cBhvr>
                                      <p:tavLst>
                                        <p:tav tm="0">
                                          <p:val>
                                            <p:strVal val="#ppt_y"/>
                                          </p:val>
                                        </p:tav>
                                        <p:tav tm="100000">
                                          <p:val>
                                            <p:strVal val="#ppt_y"/>
                                          </p:val>
                                        </p:tav>
                                      </p:tavLst>
                                    </p:anim>
                                  </p:childTnLst>
                                </p:cTn>
                              </p:par>
                            </p:childTnLst>
                          </p:cTn>
                        </p:par>
                        <p:par>
                          <p:cTn id="46" fill="hold">
                            <p:stCondLst>
                              <p:cond delay="3250"/>
                            </p:stCondLst>
                            <p:childTnLst>
                              <p:par>
                                <p:cTn id="47" presetID="14" presetClass="entr" presetSubtype="10" fill="hold" grpId="0" nodeType="afterEffect">
                                  <p:stCondLst>
                                    <p:cond delay="0"/>
                                  </p:stCondLst>
                                  <p:childTnLst>
                                    <p:set>
                                      <p:cBhvr>
                                        <p:cTn id="48" dur="1" fill="hold">
                                          <p:stCondLst>
                                            <p:cond delay="0"/>
                                          </p:stCondLst>
                                        </p:cTn>
                                        <p:tgtEl>
                                          <p:spTgt spid="111"/>
                                        </p:tgtEl>
                                        <p:attrNameLst>
                                          <p:attrName>style.visibility</p:attrName>
                                        </p:attrNameLst>
                                      </p:cBhvr>
                                      <p:to>
                                        <p:strVal val="visible"/>
                                      </p:to>
                                    </p:set>
                                    <p:animEffect transition="in" filter="randombar(horizontal)">
                                      <p:cBhvr>
                                        <p:cTn id="49" dur="500"/>
                                        <p:tgtEl>
                                          <p:spTgt spid="111"/>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112"/>
                                        </p:tgtEl>
                                        <p:attrNameLst>
                                          <p:attrName>style.visibility</p:attrName>
                                        </p:attrNameLst>
                                      </p:cBhvr>
                                      <p:to>
                                        <p:strVal val="visible"/>
                                      </p:to>
                                    </p:set>
                                    <p:animEffect transition="in" filter="randombar(horizontal)">
                                      <p:cBhvr>
                                        <p:cTn id="52" dur="500"/>
                                        <p:tgtEl>
                                          <p:spTgt spid="112"/>
                                        </p:tgtEl>
                                      </p:cBhvr>
                                    </p:animEffect>
                                  </p:childTnLst>
                                </p:cTn>
                              </p:par>
                            </p:childTnLst>
                          </p:cTn>
                        </p:par>
                        <p:par>
                          <p:cTn id="53" fill="hold">
                            <p:stCondLst>
                              <p:cond delay="3750"/>
                            </p:stCondLst>
                            <p:childTnLst>
                              <p:par>
                                <p:cTn id="54" presetID="26" presetClass="emph" presetSubtype="0" fill="hold" grpId="1" nodeType="afterEffect">
                                  <p:stCondLst>
                                    <p:cond delay="0"/>
                                  </p:stCondLst>
                                  <p:childTnLst>
                                    <p:animEffect transition="out" filter="fade">
                                      <p:cBhvr>
                                        <p:cTn id="55" dur="500" tmFilter="0, 0; .2, .5; .8, .5; 1, 0"/>
                                        <p:tgtEl>
                                          <p:spTgt spid="102"/>
                                        </p:tgtEl>
                                      </p:cBhvr>
                                    </p:animEffect>
                                    <p:animScale>
                                      <p:cBhvr>
                                        <p:cTn id="56" dur="250" autoRev="1" fill="hold"/>
                                        <p:tgtEl>
                                          <p:spTgt spid="102"/>
                                        </p:tgtEl>
                                      </p:cBhvr>
                                      <p:by x="105000" y="105000"/>
                                    </p:animScale>
                                  </p:childTnLst>
                                </p:cTn>
                              </p:par>
                            </p:childTnLst>
                          </p:cTn>
                        </p:par>
                        <p:par>
                          <p:cTn id="57" fill="hold">
                            <p:stCondLst>
                              <p:cond delay="4250"/>
                            </p:stCondLst>
                            <p:childTnLst>
                              <p:par>
                                <p:cTn id="58" presetID="2" presetClass="entr" presetSubtype="8" fill="hold" nodeType="afterEffect">
                                  <p:stCondLst>
                                    <p:cond delay="0"/>
                                  </p:stCondLst>
                                  <p:childTnLst>
                                    <p:set>
                                      <p:cBhvr>
                                        <p:cTn id="59" dur="1" fill="hold">
                                          <p:stCondLst>
                                            <p:cond delay="0"/>
                                          </p:stCondLst>
                                        </p:cTn>
                                        <p:tgtEl>
                                          <p:spTgt spid="79"/>
                                        </p:tgtEl>
                                        <p:attrNameLst>
                                          <p:attrName>style.visibility</p:attrName>
                                        </p:attrNameLst>
                                      </p:cBhvr>
                                      <p:to>
                                        <p:strVal val="visible"/>
                                      </p:to>
                                    </p:set>
                                    <p:anim calcmode="lin" valueType="num">
                                      <p:cBhvr additive="base">
                                        <p:cTn id="60" dur="500" fill="hold"/>
                                        <p:tgtEl>
                                          <p:spTgt spid="79"/>
                                        </p:tgtEl>
                                        <p:attrNameLst>
                                          <p:attrName>ppt_x</p:attrName>
                                        </p:attrNameLst>
                                      </p:cBhvr>
                                      <p:tavLst>
                                        <p:tav tm="0">
                                          <p:val>
                                            <p:strVal val="0-#ppt_w/2"/>
                                          </p:val>
                                        </p:tav>
                                        <p:tav tm="100000">
                                          <p:val>
                                            <p:strVal val="#ppt_x"/>
                                          </p:val>
                                        </p:tav>
                                      </p:tavLst>
                                    </p:anim>
                                    <p:anim calcmode="lin" valueType="num">
                                      <p:cBhvr additive="base">
                                        <p:cTn id="61" dur="500" fill="hold"/>
                                        <p:tgtEl>
                                          <p:spTgt spid="79"/>
                                        </p:tgtEl>
                                        <p:attrNameLst>
                                          <p:attrName>ppt_y</p:attrName>
                                        </p:attrNameLst>
                                      </p:cBhvr>
                                      <p:tavLst>
                                        <p:tav tm="0">
                                          <p:val>
                                            <p:strVal val="#ppt_y"/>
                                          </p:val>
                                        </p:tav>
                                        <p:tav tm="100000">
                                          <p:val>
                                            <p:strVal val="#ppt_y"/>
                                          </p:val>
                                        </p:tav>
                                      </p:tavLst>
                                    </p:anim>
                                  </p:childTnLst>
                                </p:cTn>
                              </p:par>
                            </p:childTnLst>
                          </p:cTn>
                        </p:par>
                        <p:par>
                          <p:cTn id="62" fill="hold">
                            <p:stCondLst>
                              <p:cond delay="4750"/>
                            </p:stCondLst>
                            <p:childTnLst>
                              <p:par>
                                <p:cTn id="63" presetID="14" presetClass="entr" presetSubtype="10" fill="hold" grpId="0" nodeType="afterEffect">
                                  <p:stCondLst>
                                    <p:cond delay="0"/>
                                  </p:stCondLst>
                                  <p:childTnLst>
                                    <p:set>
                                      <p:cBhvr>
                                        <p:cTn id="64" dur="1" fill="hold">
                                          <p:stCondLst>
                                            <p:cond delay="0"/>
                                          </p:stCondLst>
                                        </p:cTn>
                                        <p:tgtEl>
                                          <p:spTgt spid="110"/>
                                        </p:tgtEl>
                                        <p:attrNameLst>
                                          <p:attrName>style.visibility</p:attrName>
                                        </p:attrNameLst>
                                      </p:cBhvr>
                                      <p:to>
                                        <p:strVal val="visible"/>
                                      </p:to>
                                    </p:set>
                                    <p:animEffect transition="in" filter="randombar(horizontal)">
                                      <p:cBhvr>
                                        <p:cTn id="65" dur="500"/>
                                        <p:tgtEl>
                                          <p:spTgt spid="110"/>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109"/>
                                        </p:tgtEl>
                                        <p:attrNameLst>
                                          <p:attrName>style.visibility</p:attrName>
                                        </p:attrNameLst>
                                      </p:cBhvr>
                                      <p:to>
                                        <p:strVal val="visible"/>
                                      </p:to>
                                    </p:set>
                                    <p:animEffect transition="in" filter="randombar(horizontal)">
                                      <p:cBhvr>
                                        <p:cTn id="68" dur="500"/>
                                        <p:tgtEl>
                                          <p:spTgt spid="109"/>
                                        </p:tgtEl>
                                      </p:cBhvr>
                                    </p:animEffect>
                                  </p:childTnLst>
                                </p:cTn>
                              </p:par>
                            </p:childTnLst>
                          </p:cTn>
                        </p:par>
                        <p:par>
                          <p:cTn id="69" fill="hold">
                            <p:stCondLst>
                              <p:cond delay="5250"/>
                            </p:stCondLst>
                            <p:childTnLst>
                              <p:par>
                                <p:cTn id="70" presetID="26" presetClass="emph" presetSubtype="0" fill="hold" grpId="1" nodeType="afterEffect">
                                  <p:stCondLst>
                                    <p:cond delay="0"/>
                                  </p:stCondLst>
                                  <p:childTnLst>
                                    <p:animEffect transition="out" filter="fade">
                                      <p:cBhvr>
                                        <p:cTn id="71" dur="500" tmFilter="0, 0; .2, .5; .8, .5; 1, 0"/>
                                        <p:tgtEl>
                                          <p:spTgt spid="101"/>
                                        </p:tgtEl>
                                      </p:cBhvr>
                                    </p:animEffect>
                                    <p:animScale>
                                      <p:cBhvr>
                                        <p:cTn id="72" dur="250" autoRev="1" fill="hold"/>
                                        <p:tgtEl>
                                          <p:spTgt spid="101"/>
                                        </p:tgtEl>
                                      </p:cBhvr>
                                      <p:by x="105000" y="105000"/>
                                    </p:animScale>
                                  </p:childTnLst>
                                </p:cTn>
                              </p:par>
                            </p:childTnLst>
                          </p:cTn>
                        </p:par>
                        <p:par>
                          <p:cTn id="73" fill="hold">
                            <p:stCondLst>
                              <p:cond delay="5750"/>
                            </p:stCondLst>
                            <p:childTnLst>
                              <p:par>
                                <p:cTn id="74" presetID="2" presetClass="entr" presetSubtype="8" fill="hold" nodeType="afterEffect">
                                  <p:stCondLst>
                                    <p:cond delay="0"/>
                                  </p:stCondLst>
                                  <p:childTnLst>
                                    <p:set>
                                      <p:cBhvr>
                                        <p:cTn id="75" dur="1" fill="hold">
                                          <p:stCondLst>
                                            <p:cond delay="0"/>
                                          </p:stCondLst>
                                        </p:cTn>
                                        <p:tgtEl>
                                          <p:spTgt spid="83"/>
                                        </p:tgtEl>
                                        <p:attrNameLst>
                                          <p:attrName>style.visibility</p:attrName>
                                        </p:attrNameLst>
                                      </p:cBhvr>
                                      <p:to>
                                        <p:strVal val="visible"/>
                                      </p:to>
                                    </p:set>
                                    <p:anim calcmode="lin" valueType="num">
                                      <p:cBhvr additive="base">
                                        <p:cTn id="76" dur="500" fill="hold"/>
                                        <p:tgtEl>
                                          <p:spTgt spid="83"/>
                                        </p:tgtEl>
                                        <p:attrNameLst>
                                          <p:attrName>ppt_x</p:attrName>
                                        </p:attrNameLst>
                                      </p:cBhvr>
                                      <p:tavLst>
                                        <p:tav tm="0">
                                          <p:val>
                                            <p:strVal val="0-#ppt_w/2"/>
                                          </p:val>
                                        </p:tav>
                                        <p:tav tm="100000">
                                          <p:val>
                                            <p:strVal val="#ppt_x"/>
                                          </p:val>
                                        </p:tav>
                                      </p:tavLst>
                                    </p:anim>
                                    <p:anim calcmode="lin" valueType="num">
                                      <p:cBhvr additive="base">
                                        <p:cTn id="77" dur="500" fill="hold"/>
                                        <p:tgtEl>
                                          <p:spTgt spid="83"/>
                                        </p:tgtEl>
                                        <p:attrNameLst>
                                          <p:attrName>ppt_y</p:attrName>
                                        </p:attrNameLst>
                                      </p:cBhvr>
                                      <p:tavLst>
                                        <p:tav tm="0">
                                          <p:val>
                                            <p:strVal val="#ppt_y"/>
                                          </p:val>
                                        </p:tav>
                                        <p:tav tm="100000">
                                          <p:val>
                                            <p:strVal val="#ppt_y"/>
                                          </p:val>
                                        </p:tav>
                                      </p:tavLst>
                                    </p:anim>
                                  </p:childTnLst>
                                </p:cTn>
                              </p:par>
                            </p:childTnLst>
                          </p:cTn>
                        </p:par>
                        <p:par>
                          <p:cTn id="78" fill="hold">
                            <p:stCondLst>
                              <p:cond delay="6250"/>
                            </p:stCondLst>
                            <p:childTnLst>
                              <p:par>
                                <p:cTn id="79" presetID="14" presetClass="entr" presetSubtype="10" fill="hold" grpId="0" nodeType="afterEffect">
                                  <p:stCondLst>
                                    <p:cond delay="0"/>
                                  </p:stCondLst>
                                  <p:childTnLst>
                                    <p:set>
                                      <p:cBhvr>
                                        <p:cTn id="80" dur="1" fill="hold">
                                          <p:stCondLst>
                                            <p:cond delay="0"/>
                                          </p:stCondLst>
                                        </p:cTn>
                                        <p:tgtEl>
                                          <p:spTgt spid="107"/>
                                        </p:tgtEl>
                                        <p:attrNameLst>
                                          <p:attrName>style.visibility</p:attrName>
                                        </p:attrNameLst>
                                      </p:cBhvr>
                                      <p:to>
                                        <p:strVal val="visible"/>
                                      </p:to>
                                    </p:set>
                                    <p:animEffect transition="in" filter="randombar(horizontal)">
                                      <p:cBhvr>
                                        <p:cTn id="81" dur="500"/>
                                        <p:tgtEl>
                                          <p:spTgt spid="107"/>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108"/>
                                        </p:tgtEl>
                                        <p:attrNameLst>
                                          <p:attrName>style.visibility</p:attrName>
                                        </p:attrNameLst>
                                      </p:cBhvr>
                                      <p:to>
                                        <p:strVal val="visible"/>
                                      </p:to>
                                    </p:set>
                                    <p:animEffect transition="in" filter="randombar(horizontal)">
                                      <p:cBhvr>
                                        <p:cTn id="84" dur="500"/>
                                        <p:tgtEl>
                                          <p:spTgt spid="108"/>
                                        </p:tgtEl>
                                      </p:cBhvr>
                                    </p:animEffect>
                                  </p:childTnLst>
                                </p:cTn>
                              </p:par>
                            </p:childTnLst>
                          </p:cTn>
                        </p:par>
                        <p:par>
                          <p:cTn id="85" fill="hold">
                            <p:stCondLst>
                              <p:cond delay="6750"/>
                            </p:stCondLst>
                            <p:childTnLst>
                              <p:par>
                                <p:cTn id="86" presetID="26" presetClass="emph" presetSubtype="0" fill="hold" grpId="1" nodeType="afterEffect">
                                  <p:stCondLst>
                                    <p:cond delay="0"/>
                                  </p:stCondLst>
                                  <p:childTnLst>
                                    <p:animEffect transition="out" filter="fade">
                                      <p:cBhvr>
                                        <p:cTn id="87" dur="500" tmFilter="0, 0; .2, .5; .8, .5; 1, 0"/>
                                        <p:tgtEl>
                                          <p:spTgt spid="100"/>
                                        </p:tgtEl>
                                      </p:cBhvr>
                                    </p:animEffect>
                                    <p:animScale>
                                      <p:cBhvr>
                                        <p:cTn id="88" dur="250" autoRev="1" fill="hold"/>
                                        <p:tgtEl>
                                          <p:spTgt spid="100"/>
                                        </p:tgtEl>
                                      </p:cBhvr>
                                      <p:by x="105000" y="105000"/>
                                    </p:animScale>
                                  </p:childTnLst>
                                </p:cTn>
                              </p:par>
                            </p:childTnLst>
                          </p:cTn>
                        </p:par>
                        <p:par>
                          <p:cTn id="89" fill="hold">
                            <p:stCondLst>
                              <p:cond delay="7250"/>
                            </p:stCondLst>
                            <p:childTnLst>
                              <p:par>
                                <p:cTn id="90" presetID="2" presetClass="entr" presetSubtype="8" fill="hold" nodeType="afterEffect">
                                  <p:stCondLst>
                                    <p:cond delay="0"/>
                                  </p:stCondLst>
                                  <p:childTnLst>
                                    <p:set>
                                      <p:cBhvr>
                                        <p:cTn id="91" dur="1" fill="hold">
                                          <p:stCondLst>
                                            <p:cond delay="0"/>
                                          </p:stCondLst>
                                        </p:cTn>
                                        <p:tgtEl>
                                          <p:spTgt spid="73"/>
                                        </p:tgtEl>
                                        <p:attrNameLst>
                                          <p:attrName>style.visibility</p:attrName>
                                        </p:attrNameLst>
                                      </p:cBhvr>
                                      <p:to>
                                        <p:strVal val="visible"/>
                                      </p:to>
                                    </p:set>
                                    <p:anim calcmode="lin" valueType="num">
                                      <p:cBhvr additive="base">
                                        <p:cTn id="92" dur="500" fill="hold"/>
                                        <p:tgtEl>
                                          <p:spTgt spid="73"/>
                                        </p:tgtEl>
                                        <p:attrNameLst>
                                          <p:attrName>ppt_x</p:attrName>
                                        </p:attrNameLst>
                                      </p:cBhvr>
                                      <p:tavLst>
                                        <p:tav tm="0">
                                          <p:val>
                                            <p:strVal val="0-#ppt_w/2"/>
                                          </p:val>
                                        </p:tav>
                                        <p:tav tm="100000">
                                          <p:val>
                                            <p:strVal val="#ppt_x"/>
                                          </p:val>
                                        </p:tav>
                                      </p:tavLst>
                                    </p:anim>
                                    <p:anim calcmode="lin" valueType="num">
                                      <p:cBhvr additive="base">
                                        <p:cTn id="93" dur="500" fill="hold"/>
                                        <p:tgtEl>
                                          <p:spTgt spid="73"/>
                                        </p:tgtEl>
                                        <p:attrNameLst>
                                          <p:attrName>ppt_y</p:attrName>
                                        </p:attrNameLst>
                                      </p:cBhvr>
                                      <p:tavLst>
                                        <p:tav tm="0">
                                          <p:val>
                                            <p:strVal val="#ppt_y"/>
                                          </p:val>
                                        </p:tav>
                                        <p:tav tm="100000">
                                          <p:val>
                                            <p:strVal val="#ppt_y"/>
                                          </p:val>
                                        </p:tav>
                                      </p:tavLst>
                                    </p:anim>
                                  </p:childTnLst>
                                </p:cTn>
                              </p:par>
                            </p:childTnLst>
                          </p:cTn>
                        </p:par>
                        <p:par>
                          <p:cTn id="94" fill="hold">
                            <p:stCondLst>
                              <p:cond delay="7750"/>
                            </p:stCondLst>
                            <p:childTnLst>
                              <p:par>
                                <p:cTn id="95" presetID="14" presetClass="entr" presetSubtype="10" fill="hold" grpId="0" nodeType="afterEffect">
                                  <p:stCondLst>
                                    <p:cond delay="0"/>
                                  </p:stCondLst>
                                  <p:childTnLst>
                                    <p:set>
                                      <p:cBhvr>
                                        <p:cTn id="96" dur="1" fill="hold">
                                          <p:stCondLst>
                                            <p:cond delay="0"/>
                                          </p:stCondLst>
                                        </p:cTn>
                                        <p:tgtEl>
                                          <p:spTgt spid="105"/>
                                        </p:tgtEl>
                                        <p:attrNameLst>
                                          <p:attrName>style.visibility</p:attrName>
                                        </p:attrNameLst>
                                      </p:cBhvr>
                                      <p:to>
                                        <p:strVal val="visible"/>
                                      </p:to>
                                    </p:set>
                                    <p:animEffect transition="in" filter="randombar(horizontal)">
                                      <p:cBhvr>
                                        <p:cTn id="97" dur="500"/>
                                        <p:tgtEl>
                                          <p:spTgt spid="105"/>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106"/>
                                        </p:tgtEl>
                                        <p:attrNameLst>
                                          <p:attrName>style.visibility</p:attrName>
                                        </p:attrNameLst>
                                      </p:cBhvr>
                                      <p:to>
                                        <p:strVal val="visible"/>
                                      </p:to>
                                    </p:set>
                                    <p:animEffect transition="in" filter="randombar(horizontal)">
                                      <p:cBhvr>
                                        <p:cTn id="100"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0" grpId="1" animBg="1"/>
      <p:bldP spid="101" grpId="0" animBg="1"/>
      <p:bldP spid="101" grpId="1" animBg="1"/>
      <p:bldP spid="102" grpId="0" animBg="1"/>
      <p:bldP spid="102" grpId="1" animBg="1"/>
      <p:bldP spid="103" grpId="0" animBg="1"/>
      <p:bldP spid="103" grpId="1" animBg="1"/>
      <p:bldP spid="104" grpId="0"/>
      <p:bldP spid="105" grpId="0"/>
      <p:bldP spid="106" grpId="0"/>
      <p:bldP spid="107" grpId="0"/>
      <p:bldP spid="108" grpId="0"/>
      <p:bldP spid="109" grpId="0"/>
      <p:bldP spid="110" grpId="0"/>
      <p:bldP spid="111" grpId="0"/>
      <p:bldP spid="112" grpId="0"/>
      <p:bldP spid="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923049" y="2541535"/>
            <a:ext cx="1935168" cy="506624"/>
            <a:chOff x="1120140" y="2609650"/>
            <a:chExt cx="1935168" cy="506624"/>
          </a:xfrm>
          <a:solidFill>
            <a:srgbClr val="0067B4"/>
          </a:solidFill>
        </p:grpSpPr>
        <p:sp>
          <p:nvSpPr>
            <p:cNvPr id="64" name="圆角矩形 63"/>
            <p:cNvSpPr/>
            <p:nvPr/>
          </p:nvSpPr>
          <p:spPr>
            <a:xfrm>
              <a:off x="1120140" y="2683639"/>
              <a:ext cx="1935168" cy="432635"/>
            </a:xfrm>
            <a:prstGeom prst="roundRect">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5" name="等腰三角形 64"/>
            <p:cNvSpPr/>
            <p:nvPr/>
          </p:nvSpPr>
          <p:spPr>
            <a:xfrm>
              <a:off x="2022799" y="2609650"/>
              <a:ext cx="129852" cy="95220"/>
            </a:xfrm>
            <a:prstGeom prst="triangle">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66" name="椭圆 65"/>
          <p:cNvSpPr/>
          <p:nvPr/>
        </p:nvSpPr>
        <p:spPr>
          <a:xfrm>
            <a:off x="1360427" y="1227199"/>
            <a:ext cx="1060412" cy="1060412"/>
          </a:xfrm>
          <a:prstGeom prst="ellipse">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67" name="组合 66"/>
          <p:cNvGrpSpPr/>
          <p:nvPr/>
        </p:nvGrpSpPr>
        <p:grpSpPr>
          <a:xfrm flipV="1">
            <a:off x="2742438" y="2615524"/>
            <a:ext cx="1935168" cy="506624"/>
            <a:chOff x="2939529" y="2609650"/>
            <a:chExt cx="1935168" cy="506624"/>
          </a:xfrm>
          <a:solidFill>
            <a:srgbClr val="FF0000"/>
          </a:solidFill>
        </p:grpSpPr>
        <p:sp>
          <p:nvSpPr>
            <p:cNvPr id="68" name="圆角矩形 67"/>
            <p:cNvSpPr/>
            <p:nvPr/>
          </p:nvSpPr>
          <p:spPr>
            <a:xfrm>
              <a:off x="2939529"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9" name="等腰三角形 68"/>
            <p:cNvSpPr/>
            <p:nvPr/>
          </p:nvSpPr>
          <p:spPr>
            <a:xfrm>
              <a:off x="3842188"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70" name="椭圆 69"/>
          <p:cNvSpPr/>
          <p:nvPr/>
        </p:nvSpPr>
        <p:spPr>
          <a:xfrm>
            <a:off x="3244743" y="3295723"/>
            <a:ext cx="1060412" cy="1060412"/>
          </a:xfrm>
          <a:prstGeom prst="ellipse">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71" name="组合 70"/>
          <p:cNvGrpSpPr/>
          <p:nvPr/>
        </p:nvGrpSpPr>
        <p:grpSpPr>
          <a:xfrm>
            <a:off x="4566018" y="2541535"/>
            <a:ext cx="1935168" cy="506624"/>
            <a:chOff x="4763109" y="2609650"/>
            <a:chExt cx="1935168" cy="506624"/>
          </a:xfrm>
          <a:solidFill>
            <a:srgbClr val="0067B4"/>
          </a:solidFill>
        </p:grpSpPr>
        <p:sp>
          <p:nvSpPr>
            <p:cNvPr id="72" name="圆角矩形 71"/>
            <p:cNvSpPr/>
            <p:nvPr/>
          </p:nvSpPr>
          <p:spPr>
            <a:xfrm>
              <a:off x="4763109" y="2683639"/>
              <a:ext cx="1935168" cy="432635"/>
            </a:xfrm>
            <a:prstGeom prst="roundRect">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3" name="等腰三角形 72"/>
            <p:cNvSpPr/>
            <p:nvPr/>
          </p:nvSpPr>
          <p:spPr>
            <a:xfrm>
              <a:off x="5665768" y="2609650"/>
              <a:ext cx="129852" cy="95220"/>
            </a:xfrm>
            <a:prstGeom prst="triangle">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74" name="椭圆 73"/>
          <p:cNvSpPr/>
          <p:nvPr/>
        </p:nvSpPr>
        <p:spPr>
          <a:xfrm>
            <a:off x="5003396" y="1227199"/>
            <a:ext cx="1060412" cy="1060412"/>
          </a:xfrm>
          <a:prstGeom prst="ellipse">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5" name="椭圆 74"/>
          <p:cNvSpPr/>
          <p:nvPr/>
        </p:nvSpPr>
        <p:spPr>
          <a:xfrm>
            <a:off x="6822785" y="3295723"/>
            <a:ext cx="1060412" cy="1060412"/>
          </a:xfrm>
          <a:prstGeom prst="ellipse">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6" name="TextBox 103"/>
          <p:cNvSpPr txBox="1"/>
          <p:nvPr/>
        </p:nvSpPr>
        <p:spPr>
          <a:xfrm>
            <a:off x="1192102" y="3642183"/>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77" name="TextBox 104"/>
          <p:cNvSpPr txBox="1"/>
          <p:nvPr/>
        </p:nvSpPr>
        <p:spPr>
          <a:xfrm>
            <a:off x="1293187" y="3349295"/>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78" name="TextBox 105"/>
          <p:cNvSpPr txBox="1"/>
          <p:nvPr/>
        </p:nvSpPr>
        <p:spPr>
          <a:xfrm>
            <a:off x="1293187"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1</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79" name="TextBox 106"/>
          <p:cNvSpPr txBox="1"/>
          <p:nvPr/>
        </p:nvSpPr>
        <p:spPr>
          <a:xfrm>
            <a:off x="3112575"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2</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80" name="TextBox 107"/>
          <p:cNvSpPr txBox="1"/>
          <p:nvPr/>
        </p:nvSpPr>
        <p:spPr>
          <a:xfrm>
            <a:off x="5015931"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3</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nvGrpSpPr>
          <p:cNvPr id="81" name="组合 80"/>
          <p:cNvGrpSpPr/>
          <p:nvPr/>
        </p:nvGrpSpPr>
        <p:grpSpPr>
          <a:xfrm flipV="1">
            <a:off x="6385407" y="2615524"/>
            <a:ext cx="1935168" cy="506624"/>
            <a:chOff x="2939529" y="2609650"/>
            <a:chExt cx="1935168" cy="506624"/>
          </a:xfrm>
          <a:solidFill>
            <a:srgbClr val="FF0000"/>
          </a:solidFill>
        </p:grpSpPr>
        <p:sp>
          <p:nvSpPr>
            <p:cNvPr id="82" name="圆角矩形 81"/>
            <p:cNvSpPr/>
            <p:nvPr/>
          </p:nvSpPr>
          <p:spPr>
            <a:xfrm>
              <a:off x="2939529"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3" name="等腰三角形 82"/>
            <p:cNvSpPr/>
            <p:nvPr/>
          </p:nvSpPr>
          <p:spPr>
            <a:xfrm>
              <a:off x="3842188"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84" name="TextBox 111"/>
          <p:cNvSpPr txBox="1"/>
          <p:nvPr/>
        </p:nvSpPr>
        <p:spPr>
          <a:xfrm>
            <a:off x="6690619"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4</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85" name="TextBox 112"/>
          <p:cNvSpPr txBox="1"/>
          <p:nvPr/>
        </p:nvSpPr>
        <p:spPr>
          <a:xfrm>
            <a:off x="3076418" y="1417632"/>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点击输入本栏的具体文字，简明扼要的说明分项</a:t>
            </a:r>
            <a:r>
              <a:rPr kumimoji="0" lang="zh-CN" altLang="en-US" sz="10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内容，此为概念图解，请根据您的具体内容酌情修改</a:t>
            </a:r>
            <a:endPar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86" name="TextBox 113"/>
          <p:cNvSpPr txBox="1"/>
          <p:nvPr/>
        </p:nvSpPr>
        <p:spPr>
          <a:xfrm>
            <a:off x="3177503" y="1124744"/>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87" name="TextBox 114"/>
          <p:cNvSpPr txBox="1"/>
          <p:nvPr/>
        </p:nvSpPr>
        <p:spPr>
          <a:xfrm>
            <a:off x="4835071" y="3653855"/>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88" name="TextBox 115"/>
          <p:cNvSpPr txBox="1"/>
          <p:nvPr/>
        </p:nvSpPr>
        <p:spPr>
          <a:xfrm>
            <a:off x="4936156" y="3360967"/>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89" name="TextBox 116"/>
          <p:cNvSpPr txBox="1"/>
          <p:nvPr/>
        </p:nvSpPr>
        <p:spPr>
          <a:xfrm>
            <a:off x="6589534" y="1417632"/>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90" name="TextBox 117"/>
          <p:cNvSpPr txBox="1"/>
          <p:nvPr/>
        </p:nvSpPr>
        <p:spPr>
          <a:xfrm>
            <a:off x="6690619" y="1124744"/>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91" name="TextBox 118"/>
          <p:cNvSpPr txBox="1"/>
          <p:nvPr/>
        </p:nvSpPr>
        <p:spPr>
          <a:xfrm>
            <a:off x="1609989" y="1511184"/>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92" name="TextBox 119"/>
          <p:cNvSpPr txBox="1"/>
          <p:nvPr/>
        </p:nvSpPr>
        <p:spPr>
          <a:xfrm>
            <a:off x="5252958" y="1511184"/>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93" name="TextBox 120"/>
          <p:cNvSpPr txBox="1"/>
          <p:nvPr/>
        </p:nvSpPr>
        <p:spPr>
          <a:xfrm>
            <a:off x="3494305" y="3579707"/>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94" name="TextBox 121"/>
          <p:cNvSpPr txBox="1"/>
          <p:nvPr/>
        </p:nvSpPr>
        <p:spPr>
          <a:xfrm>
            <a:off x="7072347" y="3579707"/>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95"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工作存在不足</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2892520367"/>
      </p:ext>
    </p:extLst>
  </p:cSld>
  <p:clrMapOvr>
    <a:masterClrMapping/>
  </p:clrMapOvr>
  <mc:AlternateContent xmlns:mc="http://schemas.openxmlformats.org/markup-compatibility/2006" xmlns:p14="http://schemas.microsoft.com/office/powerpoint/2010/main">
    <mc:Choice Requires="p14">
      <p:transition spd="slow" p14:dur="1250" advTm="5000">
        <p14:switch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left)">
                                      <p:cBhvr>
                                        <p:cTn id="7" dur="500"/>
                                        <p:tgtEl>
                                          <p:spTgt spid="95"/>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 calcmode="lin" valueType="num">
                                      <p:cBhvr>
                                        <p:cTn id="10" dur="300" fill="hold"/>
                                        <p:tgtEl>
                                          <p:spTgt spid="78"/>
                                        </p:tgtEl>
                                        <p:attrNameLst>
                                          <p:attrName>ppt_w</p:attrName>
                                        </p:attrNameLst>
                                      </p:cBhvr>
                                      <p:tavLst>
                                        <p:tav tm="0">
                                          <p:val>
                                            <p:fltVal val="0"/>
                                          </p:val>
                                        </p:tav>
                                        <p:tav tm="100000">
                                          <p:val>
                                            <p:strVal val="#ppt_w"/>
                                          </p:val>
                                        </p:tav>
                                      </p:tavLst>
                                    </p:anim>
                                    <p:anim calcmode="lin" valueType="num">
                                      <p:cBhvr>
                                        <p:cTn id="11" dur="300" fill="hold"/>
                                        <p:tgtEl>
                                          <p:spTgt spid="78"/>
                                        </p:tgtEl>
                                        <p:attrNameLst>
                                          <p:attrName>ppt_h</p:attrName>
                                        </p:attrNameLst>
                                      </p:cBhvr>
                                      <p:tavLst>
                                        <p:tav tm="0">
                                          <p:val>
                                            <p:fltVal val="0"/>
                                          </p:val>
                                        </p:tav>
                                        <p:tav tm="100000">
                                          <p:val>
                                            <p:strVal val="#ppt_h"/>
                                          </p:val>
                                        </p:tav>
                                      </p:tavLst>
                                    </p:anim>
                                    <p:animEffect transition="in" filter="fade">
                                      <p:cBhvr>
                                        <p:cTn id="12" dur="300"/>
                                        <p:tgtEl>
                                          <p:spTgt spid="78"/>
                                        </p:tgtEl>
                                      </p:cBhvr>
                                    </p:animEffect>
                                  </p:childTnLst>
                                </p:cTn>
                              </p:par>
                              <p:par>
                                <p:cTn id="13" presetID="53" presetClass="entr" presetSubtype="16"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p:cTn id="15" dur="300" fill="hold"/>
                                        <p:tgtEl>
                                          <p:spTgt spid="63"/>
                                        </p:tgtEl>
                                        <p:attrNameLst>
                                          <p:attrName>ppt_w</p:attrName>
                                        </p:attrNameLst>
                                      </p:cBhvr>
                                      <p:tavLst>
                                        <p:tav tm="0">
                                          <p:val>
                                            <p:fltVal val="0"/>
                                          </p:val>
                                        </p:tav>
                                        <p:tav tm="100000">
                                          <p:val>
                                            <p:strVal val="#ppt_w"/>
                                          </p:val>
                                        </p:tav>
                                      </p:tavLst>
                                    </p:anim>
                                    <p:anim calcmode="lin" valueType="num">
                                      <p:cBhvr>
                                        <p:cTn id="16" dur="300" fill="hold"/>
                                        <p:tgtEl>
                                          <p:spTgt spid="63"/>
                                        </p:tgtEl>
                                        <p:attrNameLst>
                                          <p:attrName>ppt_h</p:attrName>
                                        </p:attrNameLst>
                                      </p:cBhvr>
                                      <p:tavLst>
                                        <p:tav tm="0">
                                          <p:val>
                                            <p:fltVal val="0"/>
                                          </p:val>
                                        </p:tav>
                                        <p:tav tm="100000">
                                          <p:val>
                                            <p:strVal val="#ppt_h"/>
                                          </p:val>
                                        </p:tav>
                                      </p:tavLst>
                                    </p:anim>
                                    <p:animEffect transition="in" filter="fade">
                                      <p:cBhvr>
                                        <p:cTn id="17" dur="300"/>
                                        <p:tgtEl>
                                          <p:spTgt spid="63"/>
                                        </p:tgtEl>
                                      </p:cBhvr>
                                    </p:animEffect>
                                  </p:childTnLst>
                                </p:cTn>
                              </p:par>
                            </p:childTnLst>
                          </p:cTn>
                        </p:par>
                        <p:par>
                          <p:cTn id="18" fill="hold">
                            <p:stCondLst>
                              <p:cond delay="500"/>
                            </p:stCondLst>
                            <p:childTnLst>
                              <p:par>
                                <p:cTn id="19" presetID="42" presetClass="entr" presetSubtype="0" fill="hold" grpId="0" nodeType="after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fade">
                                      <p:cBhvr>
                                        <p:cTn id="21" dur="600"/>
                                        <p:tgtEl>
                                          <p:spTgt spid="77"/>
                                        </p:tgtEl>
                                      </p:cBhvr>
                                    </p:animEffect>
                                    <p:anim calcmode="lin" valueType="num">
                                      <p:cBhvr>
                                        <p:cTn id="22" dur="600" fill="hold"/>
                                        <p:tgtEl>
                                          <p:spTgt spid="77"/>
                                        </p:tgtEl>
                                        <p:attrNameLst>
                                          <p:attrName>ppt_x</p:attrName>
                                        </p:attrNameLst>
                                      </p:cBhvr>
                                      <p:tavLst>
                                        <p:tav tm="0">
                                          <p:val>
                                            <p:strVal val="#ppt_x"/>
                                          </p:val>
                                        </p:tav>
                                        <p:tav tm="100000">
                                          <p:val>
                                            <p:strVal val="#ppt_x"/>
                                          </p:val>
                                        </p:tav>
                                      </p:tavLst>
                                    </p:anim>
                                    <p:anim calcmode="lin" valueType="num">
                                      <p:cBhvr>
                                        <p:cTn id="23" dur="600" fill="hold"/>
                                        <p:tgtEl>
                                          <p:spTgt spid="7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fade">
                                      <p:cBhvr>
                                        <p:cTn id="26" dur="600"/>
                                        <p:tgtEl>
                                          <p:spTgt spid="76"/>
                                        </p:tgtEl>
                                      </p:cBhvr>
                                    </p:animEffect>
                                    <p:anim calcmode="lin" valueType="num">
                                      <p:cBhvr>
                                        <p:cTn id="27" dur="600" fill="hold"/>
                                        <p:tgtEl>
                                          <p:spTgt spid="76"/>
                                        </p:tgtEl>
                                        <p:attrNameLst>
                                          <p:attrName>ppt_x</p:attrName>
                                        </p:attrNameLst>
                                      </p:cBhvr>
                                      <p:tavLst>
                                        <p:tav tm="0">
                                          <p:val>
                                            <p:strVal val="#ppt_x"/>
                                          </p:val>
                                        </p:tav>
                                        <p:tav tm="100000">
                                          <p:val>
                                            <p:strVal val="#ppt_x"/>
                                          </p:val>
                                        </p:tav>
                                      </p:tavLst>
                                    </p:anim>
                                    <p:anim calcmode="lin" valueType="num">
                                      <p:cBhvr>
                                        <p:cTn id="28" dur="600" fill="hold"/>
                                        <p:tgtEl>
                                          <p:spTgt spid="76"/>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600"/>
                                        <p:tgtEl>
                                          <p:spTgt spid="66"/>
                                        </p:tgtEl>
                                      </p:cBhvr>
                                    </p:animEffect>
                                    <p:anim calcmode="lin" valueType="num">
                                      <p:cBhvr>
                                        <p:cTn id="32" dur="600" fill="hold"/>
                                        <p:tgtEl>
                                          <p:spTgt spid="66"/>
                                        </p:tgtEl>
                                        <p:attrNameLst>
                                          <p:attrName>ppt_x</p:attrName>
                                        </p:attrNameLst>
                                      </p:cBhvr>
                                      <p:tavLst>
                                        <p:tav tm="0">
                                          <p:val>
                                            <p:strVal val="#ppt_x"/>
                                          </p:val>
                                        </p:tav>
                                        <p:tav tm="100000">
                                          <p:val>
                                            <p:strVal val="#ppt_x"/>
                                          </p:val>
                                        </p:tav>
                                      </p:tavLst>
                                    </p:anim>
                                    <p:anim calcmode="lin" valueType="num">
                                      <p:cBhvr>
                                        <p:cTn id="33" dur="600" fill="hold"/>
                                        <p:tgtEl>
                                          <p:spTgt spid="66"/>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91"/>
                                        </p:tgtEl>
                                        <p:attrNameLst>
                                          <p:attrName>style.visibility</p:attrName>
                                        </p:attrNameLst>
                                      </p:cBhvr>
                                      <p:to>
                                        <p:strVal val="visible"/>
                                      </p:to>
                                    </p:set>
                                    <p:animEffect transition="in" filter="fade">
                                      <p:cBhvr>
                                        <p:cTn id="36" dur="600"/>
                                        <p:tgtEl>
                                          <p:spTgt spid="91"/>
                                        </p:tgtEl>
                                      </p:cBhvr>
                                    </p:animEffect>
                                    <p:anim calcmode="lin" valueType="num">
                                      <p:cBhvr>
                                        <p:cTn id="37" dur="600" fill="hold"/>
                                        <p:tgtEl>
                                          <p:spTgt spid="91"/>
                                        </p:tgtEl>
                                        <p:attrNameLst>
                                          <p:attrName>ppt_x</p:attrName>
                                        </p:attrNameLst>
                                      </p:cBhvr>
                                      <p:tavLst>
                                        <p:tav tm="0">
                                          <p:val>
                                            <p:strVal val="#ppt_x"/>
                                          </p:val>
                                        </p:tav>
                                        <p:tav tm="100000">
                                          <p:val>
                                            <p:strVal val="#ppt_x"/>
                                          </p:val>
                                        </p:tav>
                                      </p:tavLst>
                                    </p:anim>
                                    <p:anim calcmode="lin" valueType="num">
                                      <p:cBhvr>
                                        <p:cTn id="38" dur="600" fill="hold"/>
                                        <p:tgtEl>
                                          <p:spTgt spid="91"/>
                                        </p:tgtEl>
                                        <p:attrNameLst>
                                          <p:attrName>ppt_y</p:attrName>
                                        </p:attrNameLst>
                                      </p:cBhvr>
                                      <p:tavLst>
                                        <p:tav tm="0">
                                          <p:val>
                                            <p:strVal val="#ppt_y-.1"/>
                                          </p:val>
                                        </p:tav>
                                        <p:tav tm="100000">
                                          <p:val>
                                            <p:strVal val="#ppt_y"/>
                                          </p:val>
                                        </p:tav>
                                      </p:tavLst>
                                    </p:anim>
                                  </p:childTnLst>
                                </p:cTn>
                              </p:par>
                            </p:childTnLst>
                          </p:cTn>
                        </p:par>
                        <p:par>
                          <p:cTn id="39" fill="hold">
                            <p:stCondLst>
                              <p:cond delay="1100"/>
                            </p:stCondLst>
                            <p:childTnLst>
                              <p:par>
                                <p:cTn id="40" presetID="53" presetClass="entr" presetSubtype="16" fill="hold" grpId="0" nodeType="afterEffect">
                                  <p:stCondLst>
                                    <p:cond delay="0"/>
                                  </p:stCondLst>
                                  <p:childTnLst>
                                    <p:set>
                                      <p:cBhvr>
                                        <p:cTn id="41" dur="1" fill="hold">
                                          <p:stCondLst>
                                            <p:cond delay="0"/>
                                          </p:stCondLst>
                                        </p:cTn>
                                        <p:tgtEl>
                                          <p:spTgt spid="79"/>
                                        </p:tgtEl>
                                        <p:attrNameLst>
                                          <p:attrName>style.visibility</p:attrName>
                                        </p:attrNameLst>
                                      </p:cBhvr>
                                      <p:to>
                                        <p:strVal val="visible"/>
                                      </p:to>
                                    </p:set>
                                    <p:anim calcmode="lin" valueType="num">
                                      <p:cBhvr>
                                        <p:cTn id="42" dur="300" fill="hold"/>
                                        <p:tgtEl>
                                          <p:spTgt spid="79"/>
                                        </p:tgtEl>
                                        <p:attrNameLst>
                                          <p:attrName>ppt_w</p:attrName>
                                        </p:attrNameLst>
                                      </p:cBhvr>
                                      <p:tavLst>
                                        <p:tav tm="0">
                                          <p:val>
                                            <p:fltVal val="0"/>
                                          </p:val>
                                        </p:tav>
                                        <p:tav tm="100000">
                                          <p:val>
                                            <p:strVal val="#ppt_w"/>
                                          </p:val>
                                        </p:tav>
                                      </p:tavLst>
                                    </p:anim>
                                    <p:anim calcmode="lin" valueType="num">
                                      <p:cBhvr>
                                        <p:cTn id="43" dur="300" fill="hold"/>
                                        <p:tgtEl>
                                          <p:spTgt spid="79"/>
                                        </p:tgtEl>
                                        <p:attrNameLst>
                                          <p:attrName>ppt_h</p:attrName>
                                        </p:attrNameLst>
                                      </p:cBhvr>
                                      <p:tavLst>
                                        <p:tav tm="0">
                                          <p:val>
                                            <p:fltVal val="0"/>
                                          </p:val>
                                        </p:tav>
                                        <p:tav tm="100000">
                                          <p:val>
                                            <p:strVal val="#ppt_h"/>
                                          </p:val>
                                        </p:tav>
                                      </p:tavLst>
                                    </p:anim>
                                    <p:animEffect transition="in" filter="fade">
                                      <p:cBhvr>
                                        <p:cTn id="44" dur="300"/>
                                        <p:tgtEl>
                                          <p:spTgt spid="79"/>
                                        </p:tgtEl>
                                      </p:cBhvr>
                                    </p:animEffect>
                                  </p:childTnLst>
                                </p:cTn>
                              </p:par>
                              <p:par>
                                <p:cTn id="45" presetID="53" presetClass="entr" presetSubtype="16" fill="hold" nodeType="with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p:cTn id="47" dur="300" fill="hold"/>
                                        <p:tgtEl>
                                          <p:spTgt spid="67"/>
                                        </p:tgtEl>
                                        <p:attrNameLst>
                                          <p:attrName>ppt_w</p:attrName>
                                        </p:attrNameLst>
                                      </p:cBhvr>
                                      <p:tavLst>
                                        <p:tav tm="0">
                                          <p:val>
                                            <p:fltVal val="0"/>
                                          </p:val>
                                        </p:tav>
                                        <p:tav tm="100000">
                                          <p:val>
                                            <p:strVal val="#ppt_w"/>
                                          </p:val>
                                        </p:tav>
                                      </p:tavLst>
                                    </p:anim>
                                    <p:anim calcmode="lin" valueType="num">
                                      <p:cBhvr>
                                        <p:cTn id="48" dur="300" fill="hold"/>
                                        <p:tgtEl>
                                          <p:spTgt spid="67"/>
                                        </p:tgtEl>
                                        <p:attrNameLst>
                                          <p:attrName>ppt_h</p:attrName>
                                        </p:attrNameLst>
                                      </p:cBhvr>
                                      <p:tavLst>
                                        <p:tav tm="0">
                                          <p:val>
                                            <p:fltVal val="0"/>
                                          </p:val>
                                        </p:tav>
                                        <p:tav tm="100000">
                                          <p:val>
                                            <p:strVal val="#ppt_h"/>
                                          </p:val>
                                        </p:tav>
                                      </p:tavLst>
                                    </p:anim>
                                    <p:animEffect transition="in" filter="fade">
                                      <p:cBhvr>
                                        <p:cTn id="49" dur="300"/>
                                        <p:tgtEl>
                                          <p:spTgt spid="67"/>
                                        </p:tgtEl>
                                      </p:cBhvr>
                                    </p:animEffect>
                                  </p:childTnLst>
                                </p:cTn>
                              </p:par>
                            </p:childTnLst>
                          </p:cTn>
                        </p:par>
                        <p:par>
                          <p:cTn id="50" fill="hold">
                            <p:stCondLst>
                              <p:cond delay="1400"/>
                            </p:stCondLst>
                            <p:childTnLst>
                              <p:par>
                                <p:cTn id="51" presetID="47" presetClass="entr" presetSubtype="0"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Effect transition="in" filter="fade">
                                      <p:cBhvr>
                                        <p:cTn id="53" dur="600"/>
                                        <p:tgtEl>
                                          <p:spTgt spid="86"/>
                                        </p:tgtEl>
                                      </p:cBhvr>
                                    </p:animEffect>
                                    <p:anim calcmode="lin" valueType="num">
                                      <p:cBhvr>
                                        <p:cTn id="54" dur="600" fill="hold"/>
                                        <p:tgtEl>
                                          <p:spTgt spid="86"/>
                                        </p:tgtEl>
                                        <p:attrNameLst>
                                          <p:attrName>ppt_x</p:attrName>
                                        </p:attrNameLst>
                                      </p:cBhvr>
                                      <p:tavLst>
                                        <p:tav tm="0">
                                          <p:val>
                                            <p:strVal val="#ppt_x"/>
                                          </p:val>
                                        </p:tav>
                                        <p:tav tm="100000">
                                          <p:val>
                                            <p:strVal val="#ppt_x"/>
                                          </p:val>
                                        </p:tav>
                                      </p:tavLst>
                                    </p:anim>
                                    <p:anim calcmode="lin" valueType="num">
                                      <p:cBhvr>
                                        <p:cTn id="55" dur="600" fill="hold"/>
                                        <p:tgtEl>
                                          <p:spTgt spid="86"/>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600"/>
                                        <p:tgtEl>
                                          <p:spTgt spid="85"/>
                                        </p:tgtEl>
                                      </p:cBhvr>
                                    </p:animEffect>
                                    <p:anim calcmode="lin" valueType="num">
                                      <p:cBhvr>
                                        <p:cTn id="59" dur="600" fill="hold"/>
                                        <p:tgtEl>
                                          <p:spTgt spid="85"/>
                                        </p:tgtEl>
                                        <p:attrNameLst>
                                          <p:attrName>ppt_x</p:attrName>
                                        </p:attrNameLst>
                                      </p:cBhvr>
                                      <p:tavLst>
                                        <p:tav tm="0">
                                          <p:val>
                                            <p:strVal val="#ppt_x"/>
                                          </p:val>
                                        </p:tav>
                                        <p:tav tm="100000">
                                          <p:val>
                                            <p:strVal val="#ppt_x"/>
                                          </p:val>
                                        </p:tav>
                                      </p:tavLst>
                                    </p:anim>
                                    <p:anim calcmode="lin" valueType="num">
                                      <p:cBhvr>
                                        <p:cTn id="60" dur="600" fill="hold"/>
                                        <p:tgtEl>
                                          <p:spTgt spid="8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fade">
                                      <p:cBhvr>
                                        <p:cTn id="63" dur="600"/>
                                        <p:tgtEl>
                                          <p:spTgt spid="70"/>
                                        </p:tgtEl>
                                      </p:cBhvr>
                                    </p:animEffect>
                                    <p:anim calcmode="lin" valueType="num">
                                      <p:cBhvr>
                                        <p:cTn id="64" dur="600" fill="hold"/>
                                        <p:tgtEl>
                                          <p:spTgt spid="70"/>
                                        </p:tgtEl>
                                        <p:attrNameLst>
                                          <p:attrName>ppt_x</p:attrName>
                                        </p:attrNameLst>
                                      </p:cBhvr>
                                      <p:tavLst>
                                        <p:tav tm="0">
                                          <p:val>
                                            <p:strVal val="#ppt_x"/>
                                          </p:val>
                                        </p:tav>
                                        <p:tav tm="100000">
                                          <p:val>
                                            <p:strVal val="#ppt_x"/>
                                          </p:val>
                                        </p:tav>
                                      </p:tavLst>
                                    </p:anim>
                                    <p:anim calcmode="lin" valueType="num">
                                      <p:cBhvr>
                                        <p:cTn id="65" dur="600" fill="hold"/>
                                        <p:tgtEl>
                                          <p:spTgt spid="7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93"/>
                                        </p:tgtEl>
                                        <p:attrNameLst>
                                          <p:attrName>style.visibility</p:attrName>
                                        </p:attrNameLst>
                                      </p:cBhvr>
                                      <p:to>
                                        <p:strVal val="visible"/>
                                      </p:to>
                                    </p:set>
                                    <p:animEffect transition="in" filter="fade">
                                      <p:cBhvr>
                                        <p:cTn id="68" dur="600"/>
                                        <p:tgtEl>
                                          <p:spTgt spid="93"/>
                                        </p:tgtEl>
                                      </p:cBhvr>
                                    </p:animEffect>
                                    <p:anim calcmode="lin" valueType="num">
                                      <p:cBhvr>
                                        <p:cTn id="69" dur="600" fill="hold"/>
                                        <p:tgtEl>
                                          <p:spTgt spid="93"/>
                                        </p:tgtEl>
                                        <p:attrNameLst>
                                          <p:attrName>ppt_x</p:attrName>
                                        </p:attrNameLst>
                                      </p:cBhvr>
                                      <p:tavLst>
                                        <p:tav tm="0">
                                          <p:val>
                                            <p:strVal val="#ppt_x"/>
                                          </p:val>
                                        </p:tav>
                                        <p:tav tm="100000">
                                          <p:val>
                                            <p:strVal val="#ppt_x"/>
                                          </p:val>
                                        </p:tav>
                                      </p:tavLst>
                                    </p:anim>
                                    <p:anim calcmode="lin" valueType="num">
                                      <p:cBhvr>
                                        <p:cTn id="70" dur="600" fill="hold"/>
                                        <p:tgtEl>
                                          <p:spTgt spid="93"/>
                                        </p:tgtEl>
                                        <p:attrNameLst>
                                          <p:attrName>ppt_y</p:attrName>
                                        </p:attrNameLst>
                                      </p:cBhvr>
                                      <p:tavLst>
                                        <p:tav tm="0">
                                          <p:val>
                                            <p:strVal val="#ppt_y+.1"/>
                                          </p:val>
                                        </p:tav>
                                        <p:tav tm="100000">
                                          <p:val>
                                            <p:strVal val="#ppt_y"/>
                                          </p:val>
                                        </p:tav>
                                      </p:tavLst>
                                    </p:anim>
                                  </p:childTnLst>
                                </p:cTn>
                              </p:par>
                            </p:childTnLst>
                          </p:cTn>
                        </p:par>
                        <p:par>
                          <p:cTn id="71" fill="hold">
                            <p:stCondLst>
                              <p:cond delay="2000"/>
                            </p:stCondLst>
                            <p:childTnLst>
                              <p:par>
                                <p:cTn id="72" presetID="53" presetClass="entr" presetSubtype="16" fill="hold" grpId="0" nodeType="afterEffect">
                                  <p:stCondLst>
                                    <p:cond delay="0"/>
                                  </p:stCondLst>
                                  <p:childTnLst>
                                    <p:set>
                                      <p:cBhvr>
                                        <p:cTn id="73" dur="1" fill="hold">
                                          <p:stCondLst>
                                            <p:cond delay="0"/>
                                          </p:stCondLst>
                                        </p:cTn>
                                        <p:tgtEl>
                                          <p:spTgt spid="80"/>
                                        </p:tgtEl>
                                        <p:attrNameLst>
                                          <p:attrName>style.visibility</p:attrName>
                                        </p:attrNameLst>
                                      </p:cBhvr>
                                      <p:to>
                                        <p:strVal val="visible"/>
                                      </p:to>
                                    </p:set>
                                    <p:anim calcmode="lin" valueType="num">
                                      <p:cBhvr>
                                        <p:cTn id="74" dur="300" fill="hold"/>
                                        <p:tgtEl>
                                          <p:spTgt spid="80"/>
                                        </p:tgtEl>
                                        <p:attrNameLst>
                                          <p:attrName>ppt_w</p:attrName>
                                        </p:attrNameLst>
                                      </p:cBhvr>
                                      <p:tavLst>
                                        <p:tav tm="0">
                                          <p:val>
                                            <p:fltVal val="0"/>
                                          </p:val>
                                        </p:tav>
                                        <p:tav tm="100000">
                                          <p:val>
                                            <p:strVal val="#ppt_w"/>
                                          </p:val>
                                        </p:tav>
                                      </p:tavLst>
                                    </p:anim>
                                    <p:anim calcmode="lin" valueType="num">
                                      <p:cBhvr>
                                        <p:cTn id="75" dur="300" fill="hold"/>
                                        <p:tgtEl>
                                          <p:spTgt spid="80"/>
                                        </p:tgtEl>
                                        <p:attrNameLst>
                                          <p:attrName>ppt_h</p:attrName>
                                        </p:attrNameLst>
                                      </p:cBhvr>
                                      <p:tavLst>
                                        <p:tav tm="0">
                                          <p:val>
                                            <p:fltVal val="0"/>
                                          </p:val>
                                        </p:tav>
                                        <p:tav tm="100000">
                                          <p:val>
                                            <p:strVal val="#ppt_h"/>
                                          </p:val>
                                        </p:tav>
                                      </p:tavLst>
                                    </p:anim>
                                    <p:animEffect transition="in" filter="fade">
                                      <p:cBhvr>
                                        <p:cTn id="76" dur="300"/>
                                        <p:tgtEl>
                                          <p:spTgt spid="80"/>
                                        </p:tgtEl>
                                      </p:cBhvr>
                                    </p:animEffect>
                                  </p:childTnLst>
                                </p:cTn>
                              </p:par>
                              <p:par>
                                <p:cTn id="77" presetID="53" presetClass="entr" presetSubtype="16" fill="hold" nodeType="with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300" fill="hold"/>
                                        <p:tgtEl>
                                          <p:spTgt spid="71"/>
                                        </p:tgtEl>
                                        <p:attrNameLst>
                                          <p:attrName>ppt_w</p:attrName>
                                        </p:attrNameLst>
                                      </p:cBhvr>
                                      <p:tavLst>
                                        <p:tav tm="0">
                                          <p:val>
                                            <p:fltVal val="0"/>
                                          </p:val>
                                        </p:tav>
                                        <p:tav tm="100000">
                                          <p:val>
                                            <p:strVal val="#ppt_w"/>
                                          </p:val>
                                        </p:tav>
                                      </p:tavLst>
                                    </p:anim>
                                    <p:anim calcmode="lin" valueType="num">
                                      <p:cBhvr>
                                        <p:cTn id="80" dur="300" fill="hold"/>
                                        <p:tgtEl>
                                          <p:spTgt spid="71"/>
                                        </p:tgtEl>
                                        <p:attrNameLst>
                                          <p:attrName>ppt_h</p:attrName>
                                        </p:attrNameLst>
                                      </p:cBhvr>
                                      <p:tavLst>
                                        <p:tav tm="0">
                                          <p:val>
                                            <p:fltVal val="0"/>
                                          </p:val>
                                        </p:tav>
                                        <p:tav tm="100000">
                                          <p:val>
                                            <p:strVal val="#ppt_h"/>
                                          </p:val>
                                        </p:tav>
                                      </p:tavLst>
                                    </p:anim>
                                    <p:animEffect transition="in" filter="fade">
                                      <p:cBhvr>
                                        <p:cTn id="81" dur="300"/>
                                        <p:tgtEl>
                                          <p:spTgt spid="71"/>
                                        </p:tgtEl>
                                      </p:cBhvr>
                                    </p:animEffect>
                                  </p:childTnLst>
                                </p:cTn>
                              </p:par>
                            </p:childTnLst>
                          </p:cTn>
                        </p:par>
                        <p:par>
                          <p:cTn id="82" fill="hold">
                            <p:stCondLst>
                              <p:cond delay="2300"/>
                            </p:stCondLst>
                            <p:childTnLst>
                              <p:par>
                                <p:cTn id="83" presetID="42" presetClass="entr" presetSubtype="0" fill="hold" grpId="0" nodeType="afterEffect">
                                  <p:stCondLst>
                                    <p:cond delay="0"/>
                                  </p:stCondLst>
                                  <p:childTnLst>
                                    <p:set>
                                      <p:cBhvr>
                                        <p:cTn id="84" dur="1" fill="hold">
                                          <p:stCondLst>
                                            <p:cond delay="0"/>
                                          </p:stCondLst>
                                        </p:cTn>
                                        <p:tgtEl>
                                          <p:spTgt spid="88"/>
                                        </p:tgtEl>
                                        <p:attrNameLst>
                                          <p:attrName>style.visibility</p:attrName>
                                        </p:attrNameLst>
                                      </p:cBhvr>
                                      <p:to>
                                        <p:strVal val="visible"/>
                                      </p:to>
                                    </p:set>
                                    <p:animEffect transition="in" filter="fade">
                                      <p:cBhvr>
                                        <p:cTn id="85" dur="600"/>
                                        <p:tgtEl>
                                          <p:spTgt spid="88"/>
                                        </p:tgtEl>
                                      </p:cBhvr>
                                    </p:animEffect>
                                    <p:anim calcmode="lin" valueType="num">
                                      <p:cBhvr>
                                        <p:cTn id="86" dur="600" fill="hold"/>
                                        <p:tgtEl>
                                          <p:spTgt spid="88"/>
                                        </p:tgtEl>
                                        <p:attrNameLst>
                                          <p:attrName>ppt_x</p:attrName>
                                        </p:attrNameLst>
                                      </p:cBhvr>
                                      <p:tavLst>
                                        <p:tav tm="0">
                                          <p:val>
                                            <p:strVal val="#ppt_x"/>
                                          </p:val>
                                        </p:tav>
                                        <p:tav tm="100000">
                                          <p:val>
                                            <p:strVal val="#ppt_x"/>
                                          </p:val>
                                        </p:tav>
                                      </p:tavLst>
                                    </p:anim>
                                    <p:anim calcmode="lin" valueType="num">
                                      <p:cBhvr>
                                        <p:cTn id="87" dur="600" fill="hold"/>
                                        <p:tgtEl>
                                          <p:spTgt spid="88"/>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87"/>
                                        </p:tgtEl>
                                        <p:attrNameLst>
                                          <p:attrName>style.visibility</p:attrName>
                                        </p:attrNameLst>
                                      </p:cBhvr>
                                      <p:to>
                                        <p:strVal val="visible"/>
                                      </p:to>
                                    </p:set>
                                    <p:animEffect transition="in" filter="fade">
                                      <p:cBhvr>
                                        <p:cTn id="90" dur="600"/>
                                        <p:tgtEl>
                                          <p:spTgt spid="87"/>
                                        </p:tgtEl>
                                      </p:cBhvr>
                                    </p:animEffect>
                                    <p:anim calcmode="lin" valueType="num">
                                      <p:cBhvr>
                                        <p:cTn id="91" dur="600" fill="hold"/>
                                        <p:tgtEl>
                                          <p:spTgt spid="87"/>
                                        </p:tgtEl>
                                        <p:attrNameLst>
                                          <p:attrName>ppt_x</p:attrName>
                                        </p:attrNameLst>
                                      </p:cBhvr>
                                      <p:tavLst>
                                        <p:tav tm="0">
                                          <p:val>
                                            <p:strVal val="#ppt_x"/>
                                          </p:val>
                                        </p:tav>
                                        <p:tav tm="100000">
                                          <p:val>
                                            <p:strVal val="#ppt_x"/>
                                          </p:val>
                                        </p:tav>
                                      </p:tavLst>
                                    </p:anim>
                                    <p:anim calcmode="lin" valueType="num">
                                      <p:cBhvr>
                                        <p:cTn id="92" dur="600" fill="hold"/>
                                        <p:tgtEl>
                                          <p:spTgt spid="87"/>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fade">
                                      <p:cBhvr>
                                        <p:cTn id="95" dur="600"/>
                                        <p:tgtEl>
                                          <p:spTgt spid="74"/>
                                        </p:tgtEl>
                                      </p:cBhvr>
                                    </p:animEffect>
                                    <p:anim calcmode="lin" valueType="num">
                                      <p:cBhvr>
                                        <p:cTn id="96" dur="600" fill="hold"/>
                                        <p:tgtEl>
                                          <p:spTgt spid="74"/>
                                        </p:tgtEl>
                                        <p:attrNameLst>
                                          <p:attrName>ppt_x</p:attrName>
                                        </p:attrNameLst>
                                      </p:cBhvr>
                                      <p:tavLst>
                                        <p:tav tm="0">
                                          <p:val>
                                            <p:strVal val="#ppt_x"/>
                                          </p:val>
                                        </p:tav>
                                        <p:tav tm="100000">
                                          <p:val>
                                            <p:strVal val="#ppt_x"/>
                                          </p:val>
                                        </p:tav>
                                      </p:tavLst>
                                    </p:anim>
                                    <p:anim calcmode="lin" valueType="num">
                                      <p:cBhvr>
                                        <p:cTn id="97" dur="600" fill="hold"/>
                                        <p:tgtEl>
                                          <p:spTgt spid="74"/>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92"/>
                                        </p:tgtEl>
                                        <p:attrNameLst>
                                          <p:attrName>style.visibility</p:attrName>
                                        </p:attrNameLst>
                                      </p:cBhvr>
                                      <p:to>
                                        <p:strVal val="visible"/>
                                      </p:to>
                                    </p:set>
                                    <p:animEffect transition="in" filter="fade">
                                      <p:cBhvr>
                                        <p:cTn id="100" dur="600"/>
                                        <p:tgtEl>
                                          <p:spTgt spid="92"/>
                                        </p:tgtEl>
                                      </p:cBhvr>
                                    </p:animEffect>
                                    <p:anim calcmode="lin" valueType="num">
                                      <p:cBhvr>
                                        <p:cTn id="101" dur="600" fill="hold"/>
                                        <p:tgtEl>
                                          <p:spTgt spid="92"/>
                                        </p:tgtEl>
                                        <p:attrNameLst>
                                          <p:attrName>ppt_x</p:attrName>
                                        </p:attrNameLst>
                                      </p:cBhvr>
                                      <p:tavLst>
                                        <p:tav tm="0">
                                          <p:val>
                                            <p:strVal val="#ppt_x"/>
                                          </p:val>
                                        </p:tav>
                                        <p:tav tm="100000">
                                          <p:val>
                                            <p:strVal val="#ppt_x"/>
                                          </p:val>
                                        </p:tav>
                                      </p:tavLst>
                                    </p:anim>
                                    <p:anim calcmode="lin" valueType="num">
                                      <p:cBhvr>
                                        <p:cTn id="102" dur="600" fill="hold"/>
                                        <p:tgtEl>
                                          <p:spTgt spid="92"/>
                                        </p:tgtEl>
                                        <p:attrNameLst>
                                          <p:attrName>ppt_y</p:attrName>
                                        </p:attrNameLst>
                                      </p:cBhvr>
                                      <p:tavLst>
                                        <p:tav tm="0">
                                          <p:val>
                                            <p:strVal val="#ppt_y-.1"/>
                                          </p:val>
                                        </p:tav>
                                        <p:tav tm="100000">
                                          <p:val>
                                            <p:strVal val="#ppt_y"/>
                                          </p:val>
                                        </p:tav>
                                      </p:tavLst>
                                    </p:anim>
                                  </p:childTnLst>
                                </p:cTn>
                              </p:par>
                            </p:childTnLst>
                          </p:cTn>
                        </p:par>
                        <p:par>
                          <p:cTn id="103" fill="hold">
                            <p:stCondLst>
                              <p:cond delay="2900"/>
                            </p:stCondLst>
                            <p:childTnLst>
                              <p:par>
                                <p:cTn id="104" presetID="53" presetClass="entr" presetSubtype="16" fill="hold" grpId="0" nodeType="afterEffect">
                                  <p:stCondLst>
                                    <p:cond delay="0"/>
                                  </p:stCondLst>
                                  <p:childTnLst>
                                    <p:set>
                                      <p:cBhvr>
                                        <p:cTn id="105" dur="1" fill="hold">
                                          <p:stCondLst>
                                            <p:cond delay="0"/>
                                          </p:stCondLst>
                                        </p:cTn>
                                        <p:tgtEl>
                                          <p:spTgt spid="84"/>
                                        </p:tgtEl>
                                        <p:attrNameLst>
                                          <p:attrName>style.visibility</p:attrName>
                                        </p:attrNameLst>
                                      </p:cBhvr>
                                      <p:to>
                                        <p:strVal val="visible"/>
                                      </p:to>
                                    </p:set>
                                    <p:anim calcmode="lin" valueType="num">
                                      <p:cBhvr>
                                        <p:cTn id="106" dur="300" fill="hold"/>
                                        <p:tgtEl>
                                          <p:spTgt spid="84"/>
                                        </p:tgtEl>
                                        <p:attrNameLst>
                                          <p:attrName>ppt_w</p:attrName>
                                        </p:attrNameLst>
                                      </p:cBhvr>
                                      <p:tavLst>
                                        <p:tav tm="0">
                                          <p:val>
                                            <p:fltVal val="0"/>
                                          </p:val>
                                        </p:tav>
                                        <p:tav tm="100000">
                                          <p:val>
                                            <p:strVal val="#ppt_w"/>
                                          </p:val>
                                        </p:tav>
                                      </p:tavLst>
                                    </p:anim>
                                    <p:anim calcmode="lin" valueType="num">
                                      <p:cBhvr>
                                        <p:cTn id="107" dur="300" fill="hold"/>
                                        <p:tgtEl>
                                          <p:spTgt spid="84"/>
                                        </p:tgtEl>
                                        <p:attrNameLst>
                                          <p:attrName>ppt_h</p:attrName>
                                        </p:attrNameLst>
                                      </p:cBhvr>
                                      <p:tavLst>
                                        <p:tav tm="0">
                                          <p:val>
                                            <p:fltVal val="0"/>
                                          </p:val>
                                        </p:tav>
                                        <p:tav tm="100000">
                                          <p:val>
                                            <p:strVal val="#ppt_h"/>
                                          </p:val>
                                        </p:tav>
                                      </p:tavLst>
                                    </p:anim>
                                    <p:animEffect transition="in" filter="fade">
                                      <p:cBhvr>
                                        <p:cTn id="108" dur="300"/>
                                        <p:tgtEl>
                                          <p:spTgt spid="84"/>
                                        </p:tgtEl>
                                      </p:cBhvr>
                                    </p:animEffect>
                                  </p:childTnLst>
                                </p:cTn>
                              </p:par>
                              <p:par>
                                <p:cTn id="109" presetID="53" presetClass="entr" presetSubtype="16" fill="hold" nodeType="withEffect">
                                  <p:stCondLst>
                                    <p:cond delay="0"/>
                                  </p:stCondLst>
                                  <p:childTnLst>
                                    <p:set>
                                      <p:cBhvr>
                                        <p:cTn id="110" dur="1" fill="hold">
                                          <p:stCondLst>
                                            <p:cond delay="0"/>
                                          </p:stCondLst>
                                        </p:cTn>
                                        <p:tgtEl>
                                          <p:spTgt spid="81"/>
                                        </p:tgtEl>
                                        <p:attrNameLst>
                                          <p:attrName>style.visibility</p:attrName>
                                        </p:attrNameLst>
                                      </p:cBhvr>
                                      <p:to>
                                        <p:strVal val="visible"/>
                                      </p:to>
                                    </p:set>
                                    <p:anim calcmode="lin" valueType="num">
                                      <p:cBhvr>
                                        <p:cTn id="111" dur="300" fill="hold"/>
                                        <p:tgtEl>
                                          <p:spTgt spid="81"/>
                                        </p:tgtEl>
                                        <p:attrNameLst>
                                          <p:attrName>ppt_w</p:attrName>
                                        </p:attrNameLst>
                                      </p:cBhvr>
                                      <p:tavLst>
                                        <p:tav tm="0">
                                          <p:val>
                                            <p:fltVal val="0"/>
                                          </p:val>
                                        </p:tav>
                                        <p:tav tm="100000">
                                          <p:val>
                                            <p:strVal val="#ppt_w"/>
                                          </p:val>
                                        </p:tav>
                                      </p:tavLst>
                                    </p:anim>
                                    <p:anim calcmode="lin" valueType="num">
                                      <p:cBhvr>
                                        <p:cTn id="112" dur="300" fill="hold"/>
                                        <p:tgtEl>
                                          <p:spTgt spid="81"/>
                                        </p:tgtEl>
                                        <p:attrNameLst>
                                          <p:attrName>ppt_h</p:attrName>
                                        </p:attrNameLst>
                                      </p:cBhvr>
                                      <p:tavLst>
                                        <p:tav tm="0">
                                          <p:val>
                                            <p:fltVal val="0"/>
                                          </p:val>
                                        </p:tav>
                                        <p:tav tm="100000">
                                          <p:val>
                                            <p:strVal val="#ppt_h"/>
                                          </p:val>
                                        </p:tav>
                                      </p:tavLst>
                                    </p:anim>
                                    <p:animEffect transition="in" filter="fade">
                                      <p:cBhvr>
                                        <p:cTn id="113" dur="300"/>
                                        <p:tgtEl>
                                          <p:spTgt spid="81"/>
                                        </p:tgtEl>
                                      </p:cBhvr>
                                    </p:animEffect>
                                  </p:childTnLst>
                                </p:cTn>
                              </p:par>
                            </p:childTnLst>
                          </p:cTn>
                        </p:par>
                        <p:par>
                          <p:cTn id="114" fill="hold">
                            <p:stCondLst>
                              <p:cond delay="3200"/>
                            </p:stCondLst>
                            <p:childTnLst>
                              <p:par>
                                <p:cTn id="115" presetID="47" presetClass="entr" presetSubtype="0" fill="hold" grpId="0" nodeType="afterEffect">
                                  <p:stCondLst>
                                    <p:cond delay="0"/>
                                  </p:stCondLst>
                                  <p:childTnLst>
                                    <p:set>
                                      <p:cBhvr>
                                        <p:cTn id="116" dur="1" fill="hold">
                                          <p:stCondLst>
                                            <p:cond delay="0"/>
                                          </p:stCondLst>
                                        </p:cTn>
                                        <p:tgtEl>
                                          <p:spTgt spid="90"/>
                                        </p:tgtEl>
                                        <p:attrNameLst>
                                          <p:attrName>style.visibility</p:attrName>
                                        </p:attrNameLst>
                                      </p:cBhvr>
                                      <p:to>
                                        <p:strVal val="visible"/>
                                      </p:to>
                                    </p:set>
                                    <p:animEffect transition="in" filter="fade">
                                      <p:cBhvr>
                                        <p:cTn id="117" dur="600"/>
                                        <p:tgtEl>
                                          <p:spTgt spid="90"/>
                                        </p:tgtEl>
                                      </p:cBhvr>
                                    </p:animEffect>
                                    <p:anim calcmode="lin" valueType="num">
                                      <p:cBhvr>
                                        <p:cTn id="118" dur="600" fill="hold"/>
                                        <p:tgtEl>
                                          <p:spTgt spid="90"/>
                                        </p:tgtEl>
                                        <p:attrNameLst>
                                          <p:attrName>ppt_x</p:attrName>
                                        </p:attrNameLst>
                                      </p:cBhvr>
                                      <p:tavLst>
                                        <p:tav tm="0">
                                          <p:val>
                                            <p:strVal val="#ppt_x"/>
                                          </p:val>
                                        </p:tav>
                                        <p:tav tm="100000">
                                          <p:val>
                                            <p:strVal val="#ppt_x"/>
                                          </p:val>
                                        </p:tav>
                                      </p:tavLst>
                                    </p:anim>
                                    <p:anim calcmode="lin" valueType="num">
                                      <p:cBhvr>
                                        <p:cTn id="119" dur="600" fill="hold"/>
                                        <p:tgtEl>
                                          <p:spTgt spid="90"/>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89"/>
                                        </p:tgtEl>
                                        <p:attrNameLst>
                                          <p:attrName>style.visibility</p:attrName>
                                        </p:attrNameLst>
                                      </p:cBhvr>
                                      <p:to>
                                        <p:strVal val="visible"/>
                                      </p:to>
                                    </p:set>
                                    <p:animEffect transition="in" filter="fade">
                                      <p:cBhvr>
                                        <p:cTn id="122" dur="600"/>
                                        <p:tgtEl>
                                          <p:spTgt spid="89"/>
                                        </p:tgtEl>
                                      </p:cBhvr>
                                    </p:animEffect>
                                    <p:anim calcmode="lin" valueType="num">
                                      <p:cBhvr>
                                        <p:cTn id="123" dur="600" fill="hold"/>
                                        <p:tgtEl>
                                          <p:spTgt spid="89"/>
                                        </p:tgtEl>
                                        <p:attrNameLst>
                                          <p:attrName>ppt_x</p:attrName>
                                        </p:attrNameLst>
                                      </p:cBhvr>
                                      <p:tavLst>
                                        <p:tav tm="0">
                                          <p:val>
                                            <p:strVal val="#ppt_x"/>
                                          </p:val>
                                        </p:tav>
                                        <p:tav tm="100000">
                                          <p:val>
                                            <p:strVal val="#ppt_x"/>
                                          </p:val>
                                        </p:tav>
                                      </p:tavLst>
                                    </p:anim>
                                    <p:anim calcmode="lin" valueType="num">
                                      <p:cBhvr>
                                        <p:cTn id="124" dur="600" fill="hold"/>
                                        <p:tgtEl>
                                          <p:spTgt spid="89"/>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75"/>
                                        </p:tgtEl>
                                        <p:attrNameLst>
                                          <p:attrName>style.visibility</p:attrName>
                                        </p:attrNameLst>
                                      </p:cBhvr>
                                      <p:to>
                                        <p:strVal val="visible"/>
                                      </p:to>
                                    </p:set>
                                    <p:animEffect transition="in" filter="fade">
                                      <p:cBhvr>
                                        <p:cTn id="127" dur="600"/>
                                        <p:tgtEl>
                                          <p:spTgt spid="75"/>
                                        </p:tgtEl>
                                      </p:cBhvr>
                                    </p:animEffect>
                                    <p:anim calcmode="lin" valueType="num">
                                      <p:cBhvr>
                                        <p:cTn id="128" dur="600" fill="hold"/>
                                        <p:tgtEl>
                                          <p:spTgt spid="75"/>
                                        </p:tgtEl>
                                        <p:attrNameLst>
                                          <p:attrName>ppt_x</p:attrName>
                                        </p:attrNameLst>
                                      </p:cBhvr>
                                      <p:tavLst>
                                        <p:tav tm="0">
                                          <p:val>
                                            <p:strVal val="#ppt_x"/>
                                          </p:val>
                                        </p:tav>
                                        <p:tav tm="100000">
                                          <p:val>
                                            <p:strVal val="#ppt_x"/>
                                          </p:val>
                                        </p:tav>
                                      </p:tavLst>
                                    </p:anim>
                                    <p:anim calcmode="lin" valueType="num">
                                      <p:cBhvr>
                                        <p:cTn id="129" dur="600" fill="hold"/>
                                        <p:tgtEl>
                                          <p:spTgt spid="75"/>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94"/>
                                        </p:tgtEl>
                                        <p:attrNameLst>
                                          <p:attrName>style.visibility</p:attrName>
                                        </p:attrNameLst>
                                      </p:cBhvr>
                                      <p:to>
                                        <p:strVal val="visible"/>
                                      </p:to>
                                    </p:set>
                                    <p:animEffect transition="in" filter="fade">
                                      <p:cBhvr>
                                        <p:cTn id="132" dur="600"/>
                                        <p:tgtEl>
                                          <p:spTgt spid="94"/>
                                        </p:tgtEl>
                                      </p:cBhvr>
                                    </p:animEffect>
                                    <p:anim calcmode="lin" valueType="num">
                                      <p:cBhvr>
                                        <p:cTn id="133" dur="600" fill="hold"/>
                                        <p:tgtEl>
                                          <p:spTgt spid="94"/>
                                        </p:tgtEl>
                                        <p:attrNameLst>
                                          <p:attrName>ppt_x</p:attrName>
                                        </p:attrNameLst>
                                      </p:cBhvr>
                                      <p:tavLst>
                                        <p:tav tm="0">
                                          <p:val>
                                            <p:strVal val="#ppt_x"/>
                                          </p:val>
                                        </p:tav>
                                        <p:tav tm="100000">
                                          <p:val>
                                            <p:strVal val="#ppt_x"/>
                                          </p:val>
                                        </p:tav>
                                      </p:tavLst>
                                    </p:anim>
                                    <p:anim calcmode="lin" valueType="num">
                                      <p:cBhvr>
                                        <p:cTn id="134" dur="600" fill="hold"/>
                                        <p:tgtEl>
                                          <p:spTgt spid="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70" grpId="0" animBg="1"/>
      <p:bldP spid="74" grpId="0" animBg="1"/>
      <p:bldP spid="75" grpId="0" animBg="1"/>
      <p:bldP spid="76" grpId="0"/>
      <p:bldP spid="77" grpId="0"/>
      <p:bldP spid="78" grpId="0"/>
      <p:bldP spid="79" grpId="0"/>
      <p:bldP spid="80" grpId="0"/>
      <p:bldP spid="84" grpId="0"/>
      <p:bldP spid="85" grpId="0"/>
      <p:bldP spid="86" grpId="0"/>
      <p:bldP spid="87" grpId="0"/>
      <p:bldP spid="88" grpId="0"/>
      <p:bldP spid="89" grpId="0"/>
      <p:bldP spid="90" grpId="0"/>
      <p:bldP spid="91" grpId="0"/>
      <p:bldP spid="92" grpId="0"/>
      <p:bldP spid="93" grpId="0"/>
      <p:bldP spid="94" grpId="0"/>
      <p:bldP spid="9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188114" y="1314931"/>
            <a:ext cx="2665860" cy="3112810"/>
            <a:chOff x="3143150" y="1589878"/>
            <a:chExt cx="2665860" cy="3112810"/>
          </a:xfrm>
        </p:grpSpPr>
        <p:grpSp>
          <p:nvGrpSpPr>
            <p:cNvPr id="4" name="组合 3"/>
            <p:cNvGrpSpPr/>
            <p:nvPr/>
          </p:nvGrpSpPr>
          <p:grpSpPr>
            <a:xfrm>
              <a:off x="3143150" y="1589878"/>
              <a:ext cx="2665860" cy="3112810"/>
              <a:chOff x="3250939" y="1851011"/>
              <a:chExt cx="2448000" cy="2858424"/>
            </a:xfrm>
          </p:grpSpPr>
          <p:sp>
            <p:nvSpPr>
              <p:cNvPr id="11" name="等腰三角形 10"/>
              <p:cNvSpPr>
                <a:spLocks/>
              </p:cNvSpPr>
              <p:nvPr/>
            </p:nvSpPr>
            <p:spPr>
              <a:xfrm flipV="1">
                <a:off x="3250939" y="2567435"/>
                <a:ext cx="2448000" cy="2142000"/>
              </a:xfrm>
              <a:prstGeom prst="triangle">
                <a:avLst/>
              </a:prstGeom>
              <a:solidFill>
                <a:srgbClr val="C00000"/>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等腰三角形 11"/>
              <p:cNvSpPr>
                <a:spLocks/>
              </p:cNvSpPr>
              <p:nvPr/>
            </p:nvSpPr>
            <p:spPr>
              <a:xfrm>
                <a:off x="3250939" y="1851011"/>
                <a:ext cx="2448000" cy="2142000"/>
              </a:xfrm>
              <a:prstGeom prst="triangle">
                <a:avLst/>
              </a:prstGeom>
              <a:solidFill>
                <a:srgbClr val="FF0000"/>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 name="TextBox 189"/>
            <p:cNvSpPr txBox="1"/>
            <p:nvPr/>
          </p:nvSpPr>
          <p:spPr>
            <a:xfrm>
              <a:off x="4308447" y="1911755"/>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1</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6" name="TextBox 190"/>
            <p:cNvSpPr txBox="1"/>
            <p:nvPr/>
          </p:nvSpPr>
          <p:spPr>
            <a:xfrm>
              <a:off x="5231308" y="2412532"/>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6</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7" name="TextBox 191"/>
            <p:cNvSpPr txBox="1"/>
            <p:nvPr/>
          </p:nvSpPr>
          <p:spPr>
            <a:xfrm>
              <a:off x="5231308" y="3526948"/>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5</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8" name="TextBox 192"/>
            <p:cNvSpPr txBox="1"/>
            <p:nvPr/>
          </p:nvSpPr>
          <p:spPr>
            <a:xfrm>
              <a:off x="4308447" y="4088289"/>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4</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9" name="TextBox 193"/>
            <p:cNvSpPr txBox="1"/>
            <p:nvPr/>
          </p:nvSpPr>
          <p:spPr>
            <a:xfrm>
              <a:off x="3383720" y="3565383"/>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3</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0" name="TextBox 194"/>
            <p:cNvSpPr txBox="1"/>
            <p:nvPr/>
          </p:nvSpPr>
          <p:spPr>
            <a:xfrm>
              <a:off x="3383720" y="2458260"/>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2</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grpSp>
      <p:sp>
        <p:nvSpPr>
          <p:cNvPr id="13" name="Freeform 5"/>
          <p:cNvSpPr>
            <a:spLocks/>
          </p:cNvSpPr>
          <p:nvPr/>
        </p:nvSpPr>
        <p:spPr bwMode="auto">
          <a:xfrm>
            <a:off x="3632174" y="2095114"/>
            <a:ext cx="1777740" cy="1552444"/>
          </a:xfrm>
          <a:custGeom>
            <a:avLst/>
            <a:gdLst>
              <a:gd name="T0" fmla="*/ 2394 w 3192"/>
              <a:gd name="T1" fmla="*/ 0 h 2765"/>
              <a:gd name="T2" fmla="*/ 3192 w 3192"/>
              <a:gd name="T3" fmla="*/ 1382 h 2765"/>
              <a:gd name="T4" fmla="*/ 2394 w 3192"/>
              <a:gd name="T5" fmla="*/ 2765 h 2765"/>
              <a:gd name="T6" fmla="*/ 798 w 3192"/>
              <a:gd name="T7" fmla="*/ 2765 h 2765"/>
              <a:gd name="T8" fmla="*/ 0 w 3192"/>
              <a:gd name="T9" fmla="*/ 1382 h 2765"/>
              <a:gd name="T10" fmla="*/ 798 w 3192"/>
              <a:gd name="T11" fmla="*/ 0 h 2765"/>
              <a:gd name="T12" fmla="*/ 2394 w 3192"/>
              <a:gd name="T13" fmla="*/ 0 h 2765"/>
            </a:gdLst>
            <a:ahLst/>
            <a:cxnLst>
              <a:cxn ang="0">
                <a:pos x="T0" y="T1"/>
              </a:cxn>
              <a:cxn ang="0">
                <a:pos x="T2" y="T3"/>
              </a:cxn>
              <a:cxn ang="0">
                <a:pos x="T4" y="T5"/>
              </a:cxn>
              <a:cxn ang="0">
                <a:pos x="T6" y="T7"/>
              </a:cxn>
              <a:cxn ang="0">
                <a:pos x="T8" y="T9"/>
              </a:cxn>
              <a:cxn ang="0">
                <a:pos x="T10" y="T11"/>
              </a:cxn>
              <a:cxn ang="0">
                <a:pos x="T12" y="T13"/>
              </a:cxn>
            </a:cxnLst>
            <a:rect l="0" t="0" r="r" b="b"/>
            <a:pathLst>
              <a:path w="3192" h="2765">
                <a:moveTo>
                  <a:pt x="2394" y="0"/>
                </a:moveTo>
                <a:lnTo>
                  <a:pt x="3192" y="1382"/>
                </a:lnTo>
                <a:lnTo>
                  <a:pt x="2394" y="2765"/>
                </a:lnTo>
                <a:lnTo>
                  <a:pt x="798" y="2765"/>
                </a:lnTo>
                <a:lnTo>
                  <a:pt x="0" y="1382"/>
                </a:lnTo>
                <a:lnTo>
                  <a:pt x="798" y="0"/>
                </a:lnTo>
                <a:lnTo>
                  <a:pt x="2394" y="0"/>
                </a:lnTo>
                <a:close/>
              </a:path>
            </a:pathLst>
          </a:custGeom>
          <a:solidFill>
            <a:srgbClr val="E60012"/>
          </a:solidFill>
          <a:ln w="6"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TextBox 198"/>
          <p:cNvSpPr txBox="1"/>
          <p:nvPr/>
        </p:nvSpPr>
        <p:spPr>
          <a:xfrm>
            <a:off x="3963194" y="2532782"/>
            <a:ext cx="1180676" cy="67710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改进方法及措施</a:t>
            </a:r>
            <a:endParaRPr kumimoji="0" lang="zh-CN" altLang="en-US" sz="2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5" name="TextBox 199"/>
          <p:cNvSpPr txBox="1"/>
          <p:nvPr/>
        </p:nvSpPr>
        <p:spPr>
          <a:xfrm>
            <a:off x="6345155" y="1183921"/>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16" name="TextBox 200"/>
          <p:cNvSpPr txBox="1"/>
          <p:nvPr/>
        </p:nvSpPr>
        <p:spPr>
          <a:xfrm>
            <a:off x="6345156" y="1525304"/>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17" name="TextBox 201"/>
          <p:cNvSpPr txBox="1"/>
          <p:nvPr/>
        </p:nvSpPr>
        <p:spPr>
          <a:xfrm>
            <a:off x="6345155" y="2364927"/>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8" name="TextBox 202"/>
          <p:cNvSpPr txBox="1"/>
          <p:nvPr/>
        </p:nvSpPr>
        <p:spPr>
          <a:xfrm>
            <a:off x="6345156" y="2706310"/>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19" name="TextBox 203"/>
          <p:cNvSpPr txBox="1"/>
          <p:nvPr/>
        </p:nvSpPr>
        <p:spPr>
          <a:xfrm>
            <a:off x="6345155" y="3596808"/>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0" name="TextBox 204"/>
          <p:cNvSpPr txBox="1"/>
          <p:nvPr/>
        </p:nvSpPr>
        <p:spPr>
          <a:xfrm>
            <a:off x="6345156" y="3938191"/>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1" name="TextBox 205"/>
          <p:cNvSpPr txBox="1"/>
          <p:nvPr/>
        </p:nvSpPr>
        <p:spPr>
          <a:xfrm>
            <a:off x="762794" y="1183921"/>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2" name="TextBox 206"/>
          <p:cNvSpPr txBox="1"/>
          <p:nvPr/>
        </p:nvSpPr>
        <p:spPr>
          <a:xfrm>
            <a:off x="762795" y="1525304"/>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3" name="TextBox 207"/>
          <p:cNvSpPr txBox="1"/>
          <p:nvPr/>
        </p:nvSpPr>
        <p:spPr>
          <a:xfrm>
            <a:off x="762794" y="2364927"/>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4" name="TextBox 208"/>
          <p:cNvSpPr txBox="1"/>
          <p:nvPr/>
        </p:nvSpPr>
        <p:spPr>
          <a:xfrm>
            <a:off x="762795" y="2706310"/>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5" name="TextBox 209"/>
          <p:cNvSpPr txBox="1"/>
          <p:nvPr/>
        </p:nvSpPr>
        <p:spPr>
          <a:xfrm>
            <a:off x="762794" y="3596808"/>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6" name="TextBox 210"/>
          <p:cNvSpPr txBox="1"/>
          <p:nvPr/>
        </p:nvSpPr>
        <p:spPr>
          <a:xfrm>
            <a:off x="762795" y="3938191"/>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grpSp>
        <p:nvGrpSpPr>
          <p:cNvPr id="27" name="组合 26"/>
          <p:cNvGrpSpPr/>
          <p:nvPr/>
        </p:nvGrpSpPr>
        <p:grpSpPr>
          <a:xfrm>
            <a:off x="4521045" y="3706639"/>
            <a:ext cx="1766090" cy="539330"/>
            <a:chOff x="4476081" y="3981586"/>
            <a:chExt cx="1766090" cy="539330"/>
          </a:xfrm>
        </p:grpSpPr>
        <p:cxnSp>
          <p:nvCxnSpPr>
            <p:cNvPr id="28" name="直接连接符 27"/>
            <p:cNvCxnSpPr/>
            <p:nvPr/>
          </p:nvCxnSpPr>
          <p:spPr>
            <a:xfrm flipV="1">
              <a:off x="4476081" y="4520915"/>
              <a:ext cx="1464071" cy="1"/>
            </a:xfrm>
            <a:prstGeom prst="line">
              <a:avLst/>
            </a:prstGeom>
            <a:noFill/>
            <a:ln w="6350" cap="flat" cmpd="sng" algn="ctr">
              <a:solidFill>
                <a:srgbClr val="1E445B"/>
              </a:solidFill>
              <a:prstDash val="dash"/>
              <a:headEnd type="oval" w="sm" len="sm"/>
            </a:ln>
            <a:effectLst/>
          </p:spPr>
        </p:cxnSp>
        <p:cxnSp>
          <p:nvCxnSpPr>
            <p:cNvPr id="29" name="直接连接符 28"/>
            <p:cNvCxnSpPr/>
            <p:nvPr/>
          </p:nvCxnSpPr>
          <p:spPr>
            <a:xfrm>
              <a:off x="5940152" y="3981586"/>
              <a:ext cx="302019" cy="0"/>
            </a:xfrm>
            <a:prstGeom prst="line">
              <a:avLst/>
            </a:prstGeom>
            <a:noFill/>
            <a:ln w="6350" cap="flat" cmpd="sng" algn="ctr">
              <a:solidFill>
                <a:srgbClr val="1E445B"/>
              </a:solidFill>
              <a:prstDash val="dash"/>
              <a:tailEnd type="oval" w="sm" len="sm"/>
            </a:ln>
            <a:effectLst/>
          </p:spPr>
        </p:cxnSp>
        <p:cxnSp>
          <p:nvCxnSpPr>
            <p:cNvPr id="30" name="直接连接符 29"/>
            <p:cNvCxnSpPr/>
            <p:nvPr/>
          </p:nvCxnSpPr>
          <p:spPr>
            <a:xfrm>
              <a:off x="5940152" y="3981586"/>
              <a:ext cx="0" cy="539328"/>
            </a:xfrm>
            <a:prstGeom prst="line">
              <a:avLst/>
            </a:prstGeom>
            <a:noFill/>
            <a:ln w="6350" cap="flat" cmpd="sng" algn="ctr">
              <a:solidFill>
                <a:srgbClr val="1E445B"/>
              </a:solidFill>
              <a:prstDash val="dash"/>
              <a:tailEnd type="none" w="sm" len="sm"/>
            </a:ln>
            <a:effectLst/>
          </p:spPr>
        </p:cxnSp>
      </p:grpSp>
      <p:grpSp>
        <p:nvGrpSpPr>
          <p:cNvPr id="31" name="组合 30"/>
          <p:cNvGrpSpPr/>
          <p:nvPr/>
        </p:nvGrpSpPr>
        <p:grpSpPr>
          <a:xfrm>
            <a:off x="5697084" y="1305039"/>
            <a:ext cx="590051" cy="878275"/>
            <a:chOff x="5652120" y="1579986"/>
            <a:chExt cx="590051" cy="878275"/>
          </a:xfrm>
        </p:grpSpPr>
        <p:cxnSp>
          <p:nvCxnSpPr>
            <p:cNvPr id="32" name="直接连接符 31"/>
            <p:cNvCxnSpPr/>
            <p:nvPr/>
          </p:nvCxnSpPr>
          <p:spPr>
            <a:xfrm>
              <a:off x="5940152" y="1579986"/>
              <a:ext cx="302019" cy="0"/>
            </a:xfrm>
            <a:prstGeom prst="line">
              <a:avLst/>
            </a:prstGeom>
            <a:noFill/>
            <a:ln w="6350" cap="flat" cmpd="sng" algn="ctr">
              <a:solidFill>
                <a:srgbClr val="1E445B"/>
              </a:solidFill>
              <a:prstDash val="dash"/>
              <a:tailEnd type="oval" w="sm" len="sm"/>
            </a:ln>
            <a:effectLst/>
          </p:spPr>
        </p:cxnSp>
        <p:cxnSp>
          <p:nvCxnSpPr>
            <p:cNvPr id="33" name="直接连接符 32"/>
            <p:cNvCxnSpPr/>
            <p:nvPr/>
          </p:nvCxnSpPr>
          <p:spPr>
            <a:xfrm flipV="1">
              <a:off x="5652120" y="2458260"/>
              <a:ext cx="288032" cy="1"/>
            </a:xfrm>
            <a:prstGeom prst="line">
              <a:avLst/>
            </a:prstGeom>
            <a:noFill/>
            <a:ln w="6350" cap="flat" cmpd="sng" algn="ctr">
              <a:solidFill>
                <a:srgbClr val="1E445B"/>
              </a:solidFill>
              <a:prstDash val="dash"/>
              <a:headEnd type="oval" w="sm" len="sm"/>
            </a:ln>
            <a:effectLst/>
          </p:spPr>
        </p:cxnSp>
        <p:cxnSp>
          <p:nvCxnSpPr>
            <p:cNvPr id="34" name="直接连接符 33"/>
            <p:cNvCxnSpPr/>
            <p:nvPr/>
          </p:nvCxnSpPr>
          <p:spPr>
            <a:xfrm>
              <a:off x="5940152" y="1579986"/>
              <a:ext cx="0" cy="878275"/>
            </a:xfrm>
            <a:prstGeom prst="line">
              <a:avLst/>
            </a:prstGeom>
            <a:noFill/>
            <a:ln w="6350" cap="flat" cmpd="sng" algn="ctr">
              <a:solidFill>
                <a:srgbClr val="1E445B"/>
              </a:solidFill>
              <a:prstDash val="dash"/>
              <a:tailEnd type="none" w="sm" len="sm"/>
            </a:ln>
            <a:effectLst/>
          </p:spPr>
        </p:cxnSp>
      </p:grpSp>
      <p:grpSp>
        <p:nvGrpSpPr>
          <p:cNvPr id="35" name="组合 34"/>
          <p:cNvGrpSpPr/>
          <p:nvPr/>
        </p:nvGrpSpPr>
        <p:grpSpPr>
          <a:xfrm>
            <a:off x="2600741" y="1291643"/>
            <a:ext cx="1920304" cy="210375"/>
            <a:chOff x="2555777" y="1566590"/>
            <a:chExt cx="1920304" cy="210375"/>
          </a:xfrm>
        </p:grpSpPr>
        <p:cxnSp>
          <p:nvCxnSpPr>
            <p:cNvPr id="36" name="直接连接符 35"/>
            <p:cNvCxnSpPr/>
            <p:nvPr/>
          </p:nvCxnSpPr>
          <p:spPr>
            <a:xfrm flipH="1" flipV="1">
              <a:off x="2987824" y="1776964"/>
              <a:ext cx="1488257" cy="1"/>
            </a:xfrm>
            <a:prstGeom prst="line">
              <a:avLst/>
            </a:prstGeom>
            <a:noFill/>
            <a:ln w="6350" cap="flat" cmpd="sng" algn="ctr">
              <a:solidFill>
                <a:srgbClr val="1E445B"/>
              </a:solidFill>
              <a:prstDash val="dash"/>
              <a:headEnd type="oval" w="sm" len="sm"/>
            </a:ln>
            <a:effectLst/>
          </p:spPr>
        </p:cxnSp>
        <p:cxnSp>
          <p:nvCxnSpPr>
            <p:cNvPr id="37" name="直接连接符 36"/>
            <p:cNvCxnSpPr/>
            <p:nvPr/>
          </p:nvCxnSpPr>
          <p:spPr>
            <a:xfrm flipH="1">
              <a:off x="2555777" y="1566590"/>
              <a:ext cx="432048" cy="0"/>
            </a:xfrm>
            <a:prstGeom prst="line">
              <a:avLst/>
            </a:prstGeom>
            <a:noFill/>
            <a:ln w="6350" cap="flat" cmpd="sng" algn="ctr">
              <a:solidFill>
                <a:srgbClr val="1E445B"/>
              </a:solidFill>
              <a:prstDash val="dash"/>
              <a:tailEnd type="oval" w="sm" len="sm"/>
            </a:ln>
            <a:effectLst/>
          </p:spPr>
        </p:cxnSp>
        <p:cxnSp>
          <p:nvCxnSpPr>
            <p:cNvPr id="38" name="直接连接符 37"/>
            <p:cNvCxnSpPr/>
            <p:nvPr/>
          </p:nvCxnSpPr>
          <p:spPr>
            <a:xfrm>
              <a:off x="2987824" y="1579986"/>
              <a:ext cx="0" cy="196978"/>
            </a:xfrm>
            <a:prstGeom prst="line">
              <a:avLst/>
            </a:prstGeom>
            <a:noFill/>
            <a:ln w="6350" cap="flat" cmpd="sng" algn="ctr">
              <a:solidFill>
                <a:srgbClr val="1E445B"/>
              </a:solidFill>
              <a:prstDash val="dash"/>
              <a:tailEnd type="none" w="sm" len="sm"/>
            </a:ln>
            <a:effectLst/>
          </p:spPr>
        </p:cxnSp>
      </p:grpSp>
      <p:grpSp>
        <p:nvGrpSpPr>
          <p:cNvPr id="39" name="组合 38"/>
          <p:cNvGrpSpPr/>
          <p:nvPr/>
        </p:nvGrpSpPr>
        <p:grpSpPr>
          <a:xfrm>
            <a:off x="2600741" y="2183313"/>
            <a:ext cx="744129" cy="289336"/>
            <a:chOff x="2555777" y="2458260"/>
            <a:chExt cx="744129" cy="289336"/>
          </a:xfrm>
        </p:grpSpPr>
        <p:cxnSp>
          <p:nvCxnSpPr>
            <p:cNvPr id="40" name="直接连接符 39"/>
            <p:cNvCxnSpPr/>
            <p:nvPr/>
          </p:nvCxnSpPr>
          <p:spPr>
            <a:xfrm flipH="1">
              <a:off x="2987824" y="2458260"/>
              <a:ext cx="312082" cy="0"/>
            </a:xfrm>
            <a:prstGeom prst="line">
              <a:avLst/>
            </a:prstGeom>
            <a:noFill/>
            <a:ln w="6350" cap="flat" cmpd="sng" algn="ctr">
              <a:solidFill>
                <a:srgbClr val="1E445B"/>
              </a:solidFill>
              <a:prstDash val="dash"/>
              <a:headEnd type="oval" w="sm" len="sm"/>
            </a:ln>
            <a:effectLst/>
          </p:spPr>
        </p:cxnSp>
        <p:cxnSp>
          <p:nvCxnSpPr>
            <p:cNvPr id="41" name="直接连接符 40"/>
            <p:cNvCxnSpPr/>
            <p:nvPr/>
          </p:nvCxnSpPr>
          <p:spPr>
            <a:xfrm flipH="1">
              <a:off x="2555777" y="2747596"/>
              <a:ext cx="432048" cy="0"/>
            </a:xfrm>
            <a:prstGeom prst="line">
              <a:avLst/>
            </a:prstGeom>
            <a:noFill/>
            <a:ln w="6350" cap="flat" cmpd="sng" algn="ctr">
              <a:solidFill>
                <a:srgbClr val="1E445B"/>
              </a:solidFill>
              <a:prstDash val="dash"/>
              <a:tailEnd type="oval" w="sm" len="sm"/>
            </a:ln>
            <a:effectLst/>
          </p:spPr>
        </p:cxnSp>
        <p:cxnSp>
          <p:nvCxnSpPr>
            <p:cNvPr id="42" name="直接连接符 41"/>
            <p:cNvCxnSpPr/>
            <p:nvPr/>
          </p:nvCxnSpPr>
          <p:spPr>
            <a:xfrm>
              <a:off x="2987824" y="2458260"/>
              <a:ext cx="0" cy="289336"/>
            </a:xfrm>
            <a:prstGeom prst="line">
              <a:avLst/>
            </a:prstGeom>
            <a:noFill/>
            <a:ln w="6350" cap="flat" cmpd="sng" algn="ctr">
              <a:solidFill>
                <a:srgbClr val="1E445B"/>
              </a:solidFill>
              <a:prstDash val="dash"/>
              <a:tailEnd type="none" w="sm" len="sm"/>
            </a:ln>
            <a:effectLst/>
          </p:spPr>
        </p:cxnSp>
      </p:grpSp>
      <p:grpSp>
        <p:nvGrpSpPr>
          <p:cNvPr id="43" name="组合 42"/>
          <p:cNvGrpSpPr/>
          <p:nvPr/>
        </p:nvGrpSpPr>
        <p:grpSpPr>
          <a:xfrm>
            <a:off x="2600741" y="3568356"/>
            <a:ext cx="744129" cy="138283"/>
            <a:chOff x="2555777" y="3843303"/>
            <a:chExt cx="744129" cy="138283"/>
          </a:xfrm>
        </p:grpSpPr>
        <p:cxnSp>
          <p:nvCxnSpPr>
            <p:cNvPr id="44" name="直接连接符 43"/>
            <p:cNvCxnSpPr/>
            <p:nvPr/>
          </p:nvCxnSpPr>
          <p:spPr>
            <a:xfrm flipH="1">
              <a:off x="2987824" y="3843303"/>
              <a:ext cx="312082" cy="0"/>
            </a:xfrm>
            <a:prstGeom prst="line">
              <a:avLst/>
            </a:prstGeom>
            <a:noFill/>
            <a:ln w="6350" cap="flat" cmpd="sng" algn="ctr">
              <a:solidFill>
                <a:srgbClr val="1E445B"/>
              </a:solidFill>
              <a:prstDash val="dash"/>
              <a:headEnd type="oval" w="sm" len="sm"/>
            </a:ln>
            <a:effectLst/>
          </p:spPr>
        </p:cxnSp>
        <p:cxnSp>
          <p:nvCxnSpPr>
            <p:cNvPr id="45" name="直接连接符 44"/>
            <p:cNvCxnSpPr/>
            <p:nvPr/>
          </p:nvCxnSpPr>
          <p:spPr>
            <a:xfrm flipH="1">
              <a:off x="2555777" y="3979477"/>
              <a:ext cx="432048" cy="0"/>
            </a:xfrm>
            <a:prstGeom prst="line">
              <a:avLst/>
            </a:prstGeom>
            <a:noFill/>
            <a:ln w="6350" cap="flat" cmpd="sng" algn="ctr">
              <a:solidFill>
                <a:srgbClr val="1E445B"/>
              </a:solidFill>
              <a:prstDash val="dash"/>
              <a:tailEnd type="oval" w="sm" len="sm"/>
            </a:ln>
            <a:effectLst/>
          </p:spPr>
        </p:cxnSp>
        <p:cxnSp>
          <p:nvCxnSpPr>
            <p:cNvPr id="46" name="直接连接符 45"/>
            <p:cNvCxnSpPr/>
            <p:nvPr/>
          </p:nvCxnSpPr>
          <p:spPr>
            <a:xfrm>
              <a:off x="2987824" y="3843303"/>
              <a:ext cx="0" cy="138283"/>
            </a:xfrm>
            <a:prstGeom prst="line">
              <a:avLst/>
            </a:prstGeom>
            <a:noFill/>
            <a:ln w="6350" cap="flat" cmpd="sng" algn="ctr">
              <a:solidFill>
                <a:srgbClr val="1E445B"/>
              </a:solidFill>
              <a:prstDash val="dash"/>
              <a:tailEnd type="none" w="sm" len="sm"/>
            </a:ln>
            <a:effectLst/>
          </p:spPr>
        </p:cxnSp>
      </p:grpSp>
      <p:sp>
        <p:nvSpPr>
          <p:cNvPr id="47" name="TextBox 231"/>
          <p:cNvSpPr txBox="1"/>
          <p:nvPr/>
        </p:nvSpPr>
        <p:spPr>
          <a:xfrm>
            <a:off x="6345700" y="2364927"/>
            <a:ext cx="2125978" cy="215444"/>
          </a:xfrm>
          <a:prstGeom prst="rect">
            <a:avLst/>
          </a:prstGeom>
          <a:noFill/>
        </p:spPr>
        <p:txBody>
          <a:bodyPr wrap="square" lIns="0" tIns="0" rIns="0" bIns="0"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1400" i="0" u="none" strike="noStrike" kern="0" cap="none" spc="0" normalizeH="0" baseline="0">
                <a:ln>
                  <a:noFill/>
                </a:ln>
                <a:solidFill>
                  <a:schemeClr val="accent3">
                    <a:lumMod val="50000"/>
                  </a:schemeClr>
                </a:solidFill>
                <a:effectLst/>
                <a:uLnTx/>
                <a:uFillTx/>
                <a:latin typeface="微软雅黑" pitchFamily="34" charset="-122"/>
                <a:ea typeface="微软雅黑" pitchFamily="34" charset="-122"/>
              </a:defRPr>
            </a:lvl1pPr>
          </a:lstStyle>
          <a:p>
            <a:r>
              <a:rPr lang="zh-CN" altLang="en-US" dirty="0">
                <a:solidFill>
                  <a:schemeClr val="tx1">
                    <a:lumMod val="65000"/>
                    <a:lumOff val="35000"/>
                  </a:schemeClr>
                </a:solidFill>
              </a:rPr>
              <a:t>概述性文字标题</a:t>
            </a:r>
          </a:p>
        </p:txBody>
      </p:sp>
      <p:grpSp>
        <p:nvGrpSpPr>
          <p:cNvPr id="48" name="组合 47"/>
          <p:cNvGrpSpPr/>
          <p:nvPr/>
        </p:nvGrpSpPr>
        <p:grpSpPr>
          <a:xfrm>
            <a:off x="5697629" y="2472649"/>
            <a:ext cx="590051" cy="1095708"/>
            <a:chOff x="5652665" y="2747596"/>
            <a:chExt cx="590051" cy="1095708"/>
          </a:xfrm>
        </p:grpSpPr>
        <p:cxnSp>
          <p:nvCxnSpPr>
            <p:cNvPr id="49" name="直接连接符 48"/>
            <p:cNvCxnSpPr/>
            <p:nvPr/>
          </p:nvCxnSpPr>
          <p:spPr>
            <a:xfrm>
              <a:off x="5940697" y="2747596"/>
              <a:ext cx="302019" cy="0"/>
            </a:xfrm>
            <a:prstGeom prst="line">
              <a:avLst/>
            </a:prstGeom>
            <a:noFill/>
            <a:ln w="6350" cap="flat" cmpd="sng" algn="ctr">
              <a:solidFill>
                <a:srgbClr val="1E445B"/>
              </a:solidFill>
              <a:prstDash val="dash"/>
              <a:tailEnd type="oval" w="sm" len="sm"/>
            </a:ln>
            <a:effectLst/>
          </p:spPr>
        </p:cxnSp>
        <p:cxnSp>
          <p:nvCxnSpPr>
            <p:cNvPr id="50" name="直接连接符 49"/>
            <p:cNvCxnSpPr/>
            <p:nvPr/>
          </p:nvCxnSpPr>
          <p:spPr>
            <a:xfrm flipV="1">
              <a:off x="5652665" y="3843303"/>
              <a:ext cx="288032" cy="1"/>
            </a:xfrm>
            <a:prstGeom prst="line">
              <a:avLst/>
            </a:prstGeom>
            <a:noFill/>
            <a:ln w="6350" cap="flat" cmpd="sng" algn="ctr">
              <a:solidFill>
                <a:srgbClr val="1E445B"/>
              </a:solidFill>
              <a:prstDash val="dash"/>
              <a:headEnd type="oval" w="sm" len="sm"/>
            </a:ln>
            <a:effectLst/>
          </p:spPr>
        </p:cxnSp>
        <p:cxnSp>
          <p:nvCxnSpPr>
            <p:cNvPr id="51" name="直接连接符 50"/>
            <p:cNvCxnSpPr/>
            <p:nvPr/>
          </p:nvCxnSpPr>
          <p:spPr>
            <a:xfrm>
              <a:off x="5940697" y="2747596"/>
              <a:ext cx="0" cy="1095708"/>
            </a:xfrm>
            <a:prstGeom prst="line">
              <a:avLst/>
            </a:prstGeom>
            <a:noFill/>
            <a:ln w="6350" cap="flat" cmpd="sng" algn="ctr">
              <a:solidFill>
                <a:srgbClr val="1E445B"/>
              </a:solidFill>
              <a:prstDash val="dash"/>
              <a:tailEnd type="none" w="sm" len="sm"/>
            </a:ln>
            <a:effectLst/>
          </p:spPr>
        </p:cxnSp>
      </p:grpSp>
      <p:sp>
        <p:nvSpPr>
          <p:cNvPr id="52"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工作存在不足</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2403358962"/>
      </p:ext>
    </p:extLst>
  </p:cSld>
  <p:clrMapOvr>
    <a:masterClrMapping/>
  </p:clrMapOvr>
  <mc:AlternateContent xmlns:mc="http://schemas.openxmlformats.org/markup-compatibility/2006" xmlns:p14="http://schemas.microsoft.com/office/powerpoint/2010/main">
    <mc:Choice Requires="p14">
      <p:transition spd="slow" p14:dur="1250" advTm="4000">
        <p14:switch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childTnLst>
                                </p:cTn>
                              </p:par>
                              <p:par>
                                <p:cTn id="25" presetID="8" presetClass="emph" presetSubtype="0" fill="hold" nodeType="withEffect">
                                  <p:stCondLst>
                                    <p:cond delay="0"/>
                                  </p:stCondLst>
                                  <p:childTnLst>
                                    <p:animRot by="21600000">
                                      <p:cBhvr>
                                        <p:cTn id="26" dur="1500" fill="hold"/>
                                        <p:tgtEl>
                                          <p:spTgt spid="3"/>
                                        </p:tgtEl>
                                        <p:attrNameLst>
                                          <p:attrName>r</p:attrName>
                                        </p:attrNameLst>
                                      </p:cBhvr>
                                    </p:animRot>
                                  </p:childTnLst>
                                </p:cTn>
                              </p:par>
                            </p:childTnLst>
                          </p:cTn>
                        </p:par>
                        <p:par>
                          <p:cTn id="27" fill="hold">
                            <p:stCondLst>
                              <p:cond delay="2500"/>
                            </p:stCondLst>
                            <p:childTnLst>
                              <p:par>
                                <p:cTn id="28" presetID="22" presetClass="entr" presetSubtype="2"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right)">
                                      <p:cBhvr>
                                        <p:cTn id="30" dur="500"/>
                                        <p:tgtEl>
                                          <p:spTgt spid="35"/>
                                        </p:tgtEl>
                                      </p:cBhvr>
                                    </p:animEffect>
                                  </p:childTnLst>
                                </p:cTn>
                              </p:par>
                              <p:par>
                                <p:cTn id="31" presetID="22" presetClass="entr" presetSubtype="2"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right)">
                                      <p:cBhvr>
                                        <p:cTn id="33" dur="500"/>
                                        <p:tgtEl>
                                          <p:spTgt spid="39"/>
                                        </p:tgtEl>
                                      </p:cBhvr>
                                    </p:animEffect>
                                  </p:childTnLst>
                                </p:cTn>
                              </p:par>
                              <p:par>
                                <p:cTn id="34" presetID="22" presetClass="entr" presetSubtype="2" fill="hold" nodeType="with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right)">
                                      <p:cBhvr>
                                        <p:cTn id="36" dur="500"/>
                                        <p:tgtEl>
                                          <p:spTgt spid="43"/>
                                        </p:tgtEl>
                                      </p:cBhvr>
                                    </p:animEffect>
                                  </p:childTnLst>
                                </p:cTn>
                              </p:par>
                              <p:par>
                                <p:cTn id="37" presetID="22" presetClass="entr" presetSubtype="8"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par>
                                <p:cTn id="40" presetID="22" presetClass="entr" presetSubtype="8" fill="hold"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500"/>
                                        <p:tgtEl>
                                          <p:spTgt spid="48"/>
                                        </p:tgtEl>
                                      </p:cBhvr>
                                    </p:animEffect>
                                  </p:childTnLst>
                                </p:cTn>
                              </p:par>
                              <p:par>
                                <p:cTn id="43" presetID="22" presetClass="entr" presetSubtype="8"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500"/>
                                        <p:tgtEl>
                                          <p:spTgt spid="31"/>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left)">
                                      <p:cBhvr>
                                        <p:cTn id="49" dur="500"/>
                                        <p:tgtEl>
                                          <p:spTgt spid="1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left)">
                                      <p:cBhvr>
                                        <p:cTn id="52" dur="500"/>
                                        <p:tgtEl>
                                          <p:spTgt spid="1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left)">
                                      <p:cBhvr>
                                        <p:cTn id="55" dur="500"/>
                                        <p:tgtEl>
                                          <p:spTgt spid="1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right)">
                                      <p:cBhvr>
                                        <p:cTn id="67" dur="500"/>
                                        <p:tgtEl>
                                          <p:spTgt spid="21"/>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right)">
                                      <p:cBhvr>
                                        <p:cTn id="70" dur="500"/>
                                        <p:tgtEl>
                                          <p:spTgt spid="22"/>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right)">
                                      <p:cBhvr>
                                        <p:cTn id="73" dur="500"/>
                                        <p:tgtEl>
                                          <p:spTgt spid="23"/>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right)">
                                      <p:cBhvr>
                                        <p:cTn id="76" dur="500"/>
                                        <p:tgtEl>
                                          <p:spTgt spid="24"/>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right)">
                                      <p:cBhvr>
                                        <p:cTn id="79" dur="500"/>
                                        <p:tgtEl>
                                          <p:spTgt spid="25"/>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right)">
                                      <p:cBhvr>
                                        <p:cTn id="82" dur="500"/>
                                        <p:tgtEl>
                                          <p:spTgt spid="26"/>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wipe(left)">
                                      <p:cBhvr>
                                        <p:cTn id="8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P spid="19" grpId="0"/>
      <p:bldP spid="20" grpId="0"/>
      <p:bldP spid="21" grpId="0"/>
      <p:bldP spid="22" grpId="0"/>
      <p:bldP spid="23" grpId="0"/>
      <p:bldP spid="24" grpId="0"/>
      <p:bldP spid="25" grpId="0"/>
      <p:bldP spid="26" grpId="0"/>
      <p:bldP spid="47" grpId="0"/>
      <p:bldP spid="52"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4" name="直接连接符 43"/>
          <p:cNvCxnSpPr/>
          <p:nvPr/>
        </p:nvCxnSpPr>
        <p:spPr>
          <a:xfrm flipV="1">
            <a:off x="3679015" y="1375287"/>
            <a:ext cx="0" cy="232091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5"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rgbClr val="080808"/>
                </a:solidFill>
                <a:latin typeface="+mj-ea"/>
                <a:ea typeface="+mj-ea"/>
              </a:rPr>
              <a:t> </a:t>
            </a:r>
            <a:r>
              <a:rPr lang="zh-CN" altLang="en-US" sz="2800" b="1" dirty="0" smtClean="0">
                <a:solidFill>
                  <a:srgbClr val="080808"/>
                </a:solidFill>
                <a:latin typeface="+mj-ea"/>
                <a:ea typeface="+mj-ea"/>
              </a:rPr>
              <a:t>第五部分</a:t>
            </a:r>
            <a:endParaRPr lang="en-US" altLang="zh-CN" sz="2800" b="1" dirty="0">
              <a:solidFill>
                <a:srgbClr val="080808"/>
              </a:solidFill>
              <a:latin typeface="+mj-ea"/>
              <a:ea typeface="+mj-ea"/>
            </a:endParaRPr>
          </a:p>
          <a:p>
            <a:pPr marL="0" lvl="1" algn="ctr"/>
            <a:r>
              <a:rPr lang="zh-CN" altLang="en-US" sz="3600" b="1" dirty="0" smtClean="0">
                <a:solidFill>
                  <a:srgbClr val="E60012"/>
                </a:solidFill>
                <a:latin typeface="+mj-ea"/>
                <a:ea typeface="+mj-ea"/>
              </a:rPr>
              <a:t>明年工作计划</a:t>
            </a:r>
            <a:endParaRPr lang="en-US" altLang="zh-CN" sz="3600" b="1" dirty="0" smtClean="0">
              <a:solidFill>
                <a:srgbClr val="E60012"/>
              </a:solidFill>
              <a:latin typeface="+mj-ea"/>
              <a:ea typeface="+mj-ea"/>
            </a:endParaRPr>
          </a:p>
        </p:txBody>
      </p:sp>
      <p:cxnSp>
        <p:nvCxnSpPr>
          <p:cNvPr id="46" name="直接连接符 45"/>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47"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rgbClr val="080808"/>
                </a:solidFill>
                <a:latin typeface="+mj-ea"/>
                <a:ea typeface="+mj-ea"/>
              </a:rPr>
              <a:t>PART 05</a:t>
            </a:r>
            <a:endParaRPr lang="zh-CN" altLang="en-US" sz="1600" dirty="0" smtClean="0">
              <a:solidFill>
                <a:srgbClr val="080808"/>
              </a:solidFill>
              <a:latin typeface="+mj-ea"/>
              <a:ea typeface="+mj-ea"/>
            </a:endParaRPr>
          </a:p>
        </p:txBody>
      </p:sp>
      <p:grpSp>
        <p:nvGrpSpPr>
          <p:cNvPr id="48" name="组合 47"/>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50" name="椭圆 4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sp>
        <p:nvSpPr>
          <p:cNvPr id="51"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添加内容</a:t>
            </a:r>
            <a:endParaRPr lang="zh-CN" altLang="en-US" sz="1200" dirty="0">
              <a:solidFill>
                <a:srgbClr val="080808"/>
              </a:solidFill>
              <a:latin typeface="+mj-ea"/>
              <a:ea typeface="+mj-ea"/>
            </a:endParaRPr>
          </a:p>
        </p:txBody>
      </p:sp>
      <p:sp>
        <p:nvSpPr>
          <p:cNvPr id="52"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3"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4"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5"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6"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smtClean="0">
                <a:solidFill>
                  <a:srgbClr val="080808"/>
                </a:solidFill>
                <a:latin typeface="+mj-ea"/>
                <a:ea typeface="+mj-ea"/>
              </a:rPr>
              <a:t>※ </a:t>
            </a:r>
            <a:r>
              <a:rPr lang="zh-CN" altLang="en-US" sz="1200" dirty="0" smtClean="0">
                <a:solidFill>
                  <a:srgbClr val="080808"/>
                </a:solidFill>
                <a:latin typeface="+mj-ea"/>
                <a:ea typeface="+mj-ea"/>
              </a:rPr>
              <a:t>添加</a:t>
            </a:r>
            <a:r>
              <a:rPr lang="zh-CN" altLang="en-US" sz="1200" dirty="0">
                <a:solidFill>
                  <a:srgbClr val="080808"/>
                </a:solidFill>
                <a:latin typeface="+mj-ea"/>
                <a:ea typeface="+mj-ea"/>
              </a:rPr>
              <a:t>内容</a:t>
            </a:r>
          </a:p>
        </p:txBody>
      </p:sp>
      <p:sp>
        <p:nvSpPr>
          <p:cNvPr id="57"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smtClean="0">
                <a:solidFill>
                  <a:srgbClr val="E60012"/>
                </a:solidFill>
                <a:latin typeface="+mj-ea"/>
                <a:ea typeface="+mj-ea"/>
              </a:rPr>
              <a:t>05</a:t>
            </a:r>
            <a:endParaRPr lang="zh-CN" altLang="en-US" sz="5000" b="1" dirty="0" smtClean="0">
              <a:solidFill>
                <a:srgbClr val="E60012"/>
              </a:solidFill>
              <a:latin typeface="+mj-ea"/>
              <a:ea typeface="+mj-ea"/>
            </a:endParaRPr>
          </a:p>
        </p:txBody>
      </p:sp>
    </p:spTree>
    <p:extLst>
      <p:ext uri="{BB962C8B-B14F-4D97-AF65-F5344CB8AC3E}">
        <p14:creationId xmlns:p14="http://schemas.microsoft.com/office/powerpoint/2010/main" val="472274812"/>
      </p:ext>
    </p:extLst>
  </p:cSld>
  <p:clrMapOvr>
    <a:masterClrMapping/>
  </p:clrMapOvr>
  <mc:AlternateContent xmlns:mc="http://schemas.openxmlformats.org/markup-compatibility/2006" xmlns:p14="http://schemas.microsoft.com/office/powerpoint/2010/main">
    <mc:Choice Requires="p14">
      <p:transition spd="slow" p14:dur="1200" advTm="6000">
        <p14:prism dir="u"/>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500"/>
                                        <p:tgtEl>
                                          <p:spTgt spid="4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up)">
                                      <p:cBhvr>
                                        <p:cTn id="15" dur="500"/>
                                        <p:tgtEl>
                                          <p:spTgt spid="48"/>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anim calcmode="lin" valueType="num">
                                      <p:cBhvr>
                                        <p:cTn id="20" dur="500" fill="hold"/>
                                        <p:tgtEl>
                                          <p:spTgt spid="57"/>
                                        </p:tgtEl>
                                        <p:attrNameLst>
                                          <p:attrName>ppt_x</p:attrName>
                                        </p:attrNameLst>
                                      </p:cBhvr>
                                      <p:tavLst>
                                        <p:tav tm="0">
                                          <p:val>
                                            <p:strVal val="#ppt_x"/>
                                          </p:val>
                                        </p:tav>
                                        <p:tav tm="100000">
                                          <p:val>
                                            <p:strVal val="#ppt_x"/>
                                          </p:val>
                                        </p:tav>
                                      </p:tavLst>
                                    </p:anim>
                                    <p:anim calcmode="lin" valueType="num">
                                      <p:cBhvr>
                                        <p:cTn id="21" dur="500" fill="hold"/>
                                        <p:tgtEl>
                                          <p:spTgt spid="5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p:tgtEl>
                                          <p:spTgt spid="45"/>
                                        </p:tgtEl>
                                        <p:attrNameLst>
                                          <p:attrName>ppt_x</p:attrName>
                                        </p:attrNameLst>
                                      </p:cBhvr>
                                      <p:tavLst>
                                        <p:tav tm="0">
                                          <p:val>
                                            <p:strVal val="#ppt_x-#ppt_w*1.125000"/>
                                          </p:val>
                                        </p:tav>
                                        <p:tav tm="100000">
                                          <p:val>
                                            <p:strVal val="#ppt_x"/>
                                          </p:val>
                                        </p:tav>
                                      </p:tavLst>
                                    </p:anim>
                                    <p:animEffect transition="in" filter="wipe(right)">
                                      <p:cBhvr>
                                        <p:cTn id="26" dur="500"/>
                                        <p:tgtEl>
                                          <p:spTgt spid="45"/>
                                        </p:tgtEl>
                                      </p:cBhvr>
                                    </p:animEffect>
                                  </p:childTnLst>
                                </p:cTn>
                              </p:par>
                            </p:childTnLst>
                          </p:cTn>
                        </p:par>
                        <p:par>
                          <p:cTn id="27" fill="hold">
                            <p:stCondLst>
                              <p:cond delay="2500"/>
                            </p:stCondLst>
                            <p:childTnLst>
                              <p:par>
                                <p:cTn id="28" presetID="47"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anim calcmode="lin" valueType="num">
                                      <p:cBhvr>
                                        <p:cTn id="31" dur="500" fill="hold"/>
                                        <p:tgtEl>
                                          <p:spTgt spid="47"/>
                                        </p:tgtEl>
                                        <p:attrNameLst>
                                          <p:attrName>ppt_x</p:attrName>
                                        </p:attrNameLst>
                                      </p:cBhvr>
                                      <p:tavLst>
                                        <p:tav tm="0">
                                          <p:val>
                                            <p:strVal val="#ppt_x"/>
                                          </p:val>
                                        </p:tav>
                                        <p:tav tm="100000">
                                          <p:val>
                                            <p:strVal val="#ppt_x"/>
                                          </p:val>
                                        </p:tav>
                                      </p:tavLst>
                                    </p:anim>
                                    <p:anim calcmode="lin" valueType="num">
                                      <p:cBhvr>
                                        <p:cTn id="32" dur="500" fill="hold"/>
                                        <p:tgtEl>
                                          <p:spTgt spid="47"/>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 calcmode="lin" valueType="num">
                                      <p:cBhvr additive="base">
                                        <p:cTn id="36" dur="500" fill="hold"/>
                                        <p:tgtEl>
                                          <p:spTgt spid="51"/>
                                        </p:tgtEl>
                                        <p:attrNameLst>
                                          <p:attrName>ppt_x</p:attrName>
                                        </p:attrNameLst>
                                      </p:cBhvr>
                                      <p:tavLst>
                                        <p:tav tm="0">
                                          <p:val>
                                            <p:strVal val="#ppt_x"/>
                                          </p:val>
                                        </p:tav>
                                        <p:tav tm="100000">
                                          <p:val>
                                            <p:strVal val="#ppt_x"/>
                                          </p:val>
                                        </p:tav>
                                      </p:tavLst>
                                    </p:anim>
                                    <p:anim calcmode="lin" valueType="num">
                                      <p:cBhvr additive="base">
                                        <p:cTn id="37" dur="500" fill="hold"/>
                                        <p:tgtEl>
                                          <p:spTgt spid="5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500" fill="hold"/>
                                        <p:tgtEl>
                                          <p:spTgt spid="52"/>
                                        </p:tgtEl>
                                        <p:attrNameLst>
                                          <p:attrName>ppt_x</p:attrName>
                                        </p:attrNameLst>
                                      </p:cBhvr>
                                      <p:tavLst>
                                        <p:tav tm="0">
                                          <p:val>
                                            <p:strVal val="#ppt_x"/>
                                          </p:val>
                                        </p:tav>
                                        <p:tav tm="100000">
                                          <p:val>
                                            <p:strVal val="#ppt_x"/>
                                          </p:val>
                                        </p:tav>
                                      </p:tavLst>
                                    </p:anim>
                                    <p:anim calcmode="lin" valueType="num">
                                      <p:cBhvr additive="base">
                                        <p:cTn id="41" dur="500" fill="hold"/>
                                        <p:tgtEl>
                                          <p:spTgt spid="5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ppt_x"/>
                                          </p:val>
                                        </p:tav>
                                        <p:tav tm="100000">
                                          <p:val>
                                            <p:strVal val="#ppt_x"/>
                                          </p:val>
                                        </p:tav>
                                      </p:tavLst>
                                    </p:anim>
                                    <p:anim calcmode="lin" valueType="num">
                                      <p:cBhvr additive="base">
                                        <p:cTn id="49" dur="500" fill="hold"/>
                                        <p:tgtEl>
                                          <p:spTgt spid="5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80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1000"/>
                                  </p:stCondLst>
                                  <p:childTnLst>
                                    <p:set>
                                      <p:cBhvr>
                                        <p:cTn id="55" dur="1" fill="hold">
                                          <p:stCondLst>
                                            <p:cond delay="0"/>
                                          </p:stCondLst>
                                        </p:cTn>
                                        <p:tgtEl>
                                          <p:spTgt spid="56"/>
                                        </p:tgtEl>
                                        <p:attrNameLst>
                                          <p:attrName>style.visibility</p:attrName>
                                        </p:attrNameLst>
                                      </p:cBhvr>
                                      <p:to>
                                        <p:strVal val="visible"/>
                                      </p:to>
                                    </p:set>
                                    <p:anim calcmode="lin" valueType="num">
                                      <p:cBhvr additive="base">
                                        <p:cTn id="56" dur="500" fill="hold"/>
                                        <p:tgtEl>
                                          <p:spTgt spid="56"/>
                                        </p:tgtEl>
                                        <p:attrNameLst>
                                          <p:attrName>ppt_x</p:attrName>
                                        </p:attrNameLst>
                                      </p:cBhvr>
                                      <p:tavLst>
                                        <p:tav tm="0">
                                          <p:val>
                                            <p:strVal val="#ppt_x"/>
                                          </p:val>
                                        </p:tav>
                                        <p:tav tm="100000">
                                          <p:val>
                                            <p:strVal val="#ppt_x"/>
                                          </p:val>
                                        </p:tav>
                                      </p:tavLst>
                                    </p:anim>
                                    <p:anim calcmode="lin" valueType="num">
                                      <p:cBhvr additive="base">
                                        <p:cTn id="57"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51" grpId="0"/>
      <p:bldP spid="52" grpId="0"/>
      <p:bldP spid="53" grpId="0"/>
      <p:bldP spid="54" grpId="0"/>
      <p:bldP spid="55" grpId="0"/>
      <p:bldP spid="56" grpId="0"/>
      <p:bldP spid="5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10"/>
          <p:cNvSpPr txBox="1"/>
          <p:nvPr/>
        </p:nvSpPr>
        <p:spPr>
          <a:xfrm>
            <a:off x="915194" y="1662602"/>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4" name="TextBox 111"/>
          <p:cNvSpPr txBox="1"/>
          <p:nvPr/>
        </p:nvSpPr>
        <p:spPr>
          <a:xfrm>
            <a:off x="6289255" y="1662602"/>
            <a:ext cx="1986963"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5" name="TextBox 112"/>
          <p:cNvSpPr txBox="1"/>
          <p:nvPr/>
        </p:nvSpPr>
        <p:spPr>
          <a:xfrm>
            <a:off x="6289256" y="3149641"/>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6" name="TextBox 113"/>
          <p:cNvSpPr txBox="1"/>
          <p:nvPr/>
        </p:nvSpPr>
        <p:spPr>
          <a:xfrm>
            <a:off x="915194" y="3149641"/>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grpSp>
        <p:nvGrpSpPr>
          <p:cNvPr id="7" name="组合 6"/>
          <p:cNvGrpSpPr/>
          <p:nvPr/>
        </p:nvGrpSpPr>
        <p:grpSpPr>
          <a:xfrm>
            <a:off x="3240342" y="1419425"/>
            <a:ext cx="2752869" cy="2753319"/>
            <a:chOff x="3218020" y="2137420"/>
            <a:chExt cx="2752869" cy="2753319"/>
          </a:xfrm>
        </p:grpSpPr>
        <p:sp>
          <p:nvSpPr>
            <p:cNvPr id="8"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E6001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1"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椭圆 11"/>
            <p:cNvSpPr/>
            <p:nvPr/>
          </p:nvSpPr>
          <p:spPr>
            <a:xfrm flipH="1" flipV="1">
              <a:off x="4486830" y="3432539"/>
              <a:ext cx="215248" cy="215248"/>
            </a:xfrm>
            <a:prstGeom prst="ellipse">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 name="TextBox 121"/>
            <p:cNvSpPr txBox="1"/>
            <p:nvPr/>
          </p:nvSpPr>
          <p:spPr>
            <a:xfrm>
              <a:off x="3463304" y="2604739"/>
              <a:ext cx="884467"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600" kern="0" dirty="0" smtClean="0">
                  <a:solidFill>
                    <a:sysClr val="window" lastClr="FFFFFF"/>
                  </a:solidFill>
                  <a:latin typeface="微软雅黑" pitchFamily="34" charset="-122"/>
                  <a:ea typeface="微软雅黑" pitchFamily="34" charset="-122"/>
                </a:rPr>
                <a:t>优势</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4" name="TextBox 122"/>
            <p:cNvSpPr txBox="1"/>
            <p:nvPr/>
          </p:nvSpPr>
          <p:spPr>
            <a:xfrm>
              <a:off x="4784238" y="2585629"/>
              <a:ext cx="815013"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6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机遇</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5" name="TextBox 123"/>
            <p:cNvSpPr txBox="1"/>
            <p:nvPr/>
          </p:nvSpPr>
          <p:spPr>
            <a:xfrm>
              <a:off x="3506168" y="3943238"/>
              <a:ext cx="911515"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6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挑战</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6" name="TextBox 124"/>
            <p:cNvSpPr txBox="1"/>
            <p:nvPr/>
          </p:nvSpPr>
          <p:spPr>
            <a:xfrm>
              <a:off x="4881641" y="3886086"/>
              <a:ext cx="842487"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600" kern="0" dirty="0" smtClean="0">
                  <a:solidFill>
                    <a:sysClr val="window" lastClr="FFFFFF"/>
                  </a:solidFill>
                  <a:latin typeface="微软雅黑" pitchFamily="34" charset="-122"/>
                  <a:ea typeface="微软雅黑" pitchFamily="34" charset="-122"/>
                </a:rPr>
                <a:t>劣势</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7" name="椭圆 16"/>
            <p:cNvSpPr/>
            <p:nvPr/>
          </p:nvSpPr>
          <p:spPr>
            <a:xfrm>
              <a:off x="4486830" y="3432539"/>
              <a:ext cx="215248" cy="215248"/>
            </a:xfrm>
            <a:prstGeom prst="ellipse">
              <a:avLst/>
            </a:prstGeom>
            <a:noFill/>
            <a:ln w="25400" cap="flat" cmpd="sng" algn="ctr">
              <a:solidFill>
                <a:srgbClr val="E6001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8"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明年工作计划</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2033026786"/>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Effect transition="in" filter="fade">
                                      <p:cBhvr>
                                        <p:cTn id="13" dur="1000"/>
                                        <p:tgtEl>
                                          <p:spTgt spid="7"/>
                                        </p:tgtEl>
                                      </p:cBhvr>
                                    </p:animEffect>
                                  </p:childTnLst>
                                </p:cTn>
                              </p:par>
                              <p:par>
                                <p:cTn id="14" presetID="8" presetClass="emph" presetSubtype="0" fill="hold" nodeType="withEffect">
                                  <p:stCondLst>
                                    <p:cond delay="0"/>
                                  </p:stCondLst>
                                  <p:childTnLst>
                                    <p:animRot by="21600000">
                                      <p:cBhvr>
                                        <p:cTn id="15" dur="1000" fill="hold"/>
                                        <p:tgtEl>
                                          <p:spTgt spid="7"/>
                                        </p:tgtEl>
                                        <p:attrNameLst>
                                          <p:attrName>r</p:attrName>
                                        </p:attrNameLst>
                                      </p:cBhvr>
                                    </p:animRo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直接连接符 95"/>
          <p:cNvCxnSpPr/>
          <p:nvPr/>
        </p:nvCxnSpPr>
        <p:spPr>
          <a:xfrm>
            <a:off x="5177321" y="1249386"/>
            <a:ext cx="0" cy="3170057"/>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2661815" y="1436447"/>
            <a:ext cx="2158684" cy="295466"/>
            <a:chOff x="3249264" y="1751685"/>
            <a:chExt cx="2994025" cy="393953"/>
          </a:xfrm>
        </p:grpSpPr>
        <p:grpSp>
          <p:nvGrpSpPr>
            <p:cNvPr id="98" name="组合 97"/>
            <p:cNvGrpSpPr/>
            <p:nvPr/>
          </p:nvGrpSpPr>
          <p:grpSpPr>
            <a:xfrm>
              <a:off x="3249264" y="1776444"/>
              <a:ext cx="2994025" cy="314202"/>
              <a:chOff x="2940050" y="2132898"/>
              <a:chExt cx="2994025" cy="314202"/>
            </a:xfrm>
          </p:grpSpPr>
          <p:sp>
            <p:nvSpPr>
              <p:cNvPr id="100" name="圆角矩形 99"/>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1" name="圆角矩形 100"/>
              <p:cNvSpPr/>
              <p:nvPr/>
            </p:nvSpPr>
            <p:spPr>
              <a:xfrm>
                <a:off x="2940050" y="2132898"/>
                <a:ext cx="2108200" cy="314202"/>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99" name="文本框 268"/>
            <p:cNvSpPr txBox="1"/>
            <p:nvPr/>
          </p:nvSpPr>
          <p:spPr>
            <a:xfrm>
              <a:off x="5335261" y="1751685"/>
              <a:ext cx="673754" cy="393953"/>
            </a:xfrm>
            <a:prstGeom prst="rect">
              <a:avLst/>
            </a:prstGeom>
            <a:noFill/>
          </p:spPr>
          <p:txBody>
            <a:bodyPr wrap="square" rtlCol="0">
              <a:spAutoFit/>
            </a:bodyPr>
            <a:lstStyle/>
            <a:p>
              <a:pPr algn="ctr">
                <a:lnSpc>
                  <a:spcPct val="120000"/>
                </a:lnSpc>
              </a:pPr>
              <a:r>
                <a:rPr lang="en-US" altLang="zh-CN" sz="11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70%</a:t>
              </a:r>
              <a:endParaRPr lang="zh-CN" altLang="en-US" sz="1100"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2" name="组合 101"/>
          <p:cNvGrpSpPr/>
          <p:nvPr/>
        </p:nvGrpSpPr>
        <p:grpSpPr>
          <a:xfrm>
            <a:off x="2661815" y="1744748"/>
            <a:ext cx="2158684" cy="295466"/>
            <a:chOff x="3249264" y="2162753"/>
            <a:chExt cx="2994025" cy="393954"/>
          </a:xfrm>
        </p:grpSpPr>
        <p:grpSp>
          <p:nvGrpSpPr>
            <p:cNvPr id="103" name="组合 102"/>
            <p:cNvGrpSpPr/>
            <p:nvPr/>
          </p:nvGrpSpPr>
          <p:grpSpPr>
            <a:xfrm>
              <a:off x="3249264" y="2178703"/>
              <a:ext cx="2994025" cy="314618"/>
              <a:chOff x="2940050" y="2519659"/>
              <a:chExt cx="2994025" cy="314618"/>
            </a:xfrm>
          </p:grpSpPr>
          <p:sp>
            <p:nvSpPr>
              <p:cNvPr id="105" name="圆角矩形 104"/>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6" name="圆角矩形 105"/>
              <p:cNvSpPr/>
              <p:nvPr/>
            </p:nvSpPr>
            <p:spPr>
              <a:xfrm>
                <a:off x="2940051" y="2519659"/>
                <a:ext cx="889000" cy="314202"/>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文本框 273"/>
            <p:cNvSpPr txBox="1"/>
            <p:nvPr/>
          </p:nvSpPr>
          <p:spPr>
            <a:xfrm>
              <a:off x="4118871" y="2162753"/>
              <a:ext cx="673754" cy="393954"/>
            </a:xfrm>
            <a:prstGeom prst="rect">
              <a:avLst/>
            </a:prstGeom>
            <a:noFill/>
          </p:spPr>
          <p:txBody>
            <a:bodyPr wrap="square" rtlCol="0">
              <a:spAutoFit/>
            </a:bodyPr>
            <a:lstStyle/>
            <a:p>
              <a:pPr algn="ctr">
                <a:lnSpc>
                  <a:spcPct val="120000"/>
                </a:lnSpc>
              </a:pPr>
              <a:r>
                <a:rPr lang="en-US" altLang="zh-CN" sz="11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30%</a:t>
              </a:r>
              <a:endParaRPr lang="zh-CN" altLang="en-US" sz="1100"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7" name="组合 106"/>
          <p:cNvGrpSpPr/>
          <p:nvPr/>
        </p:nvGrpSpPr>
        <p:grpSpPr>
          <a:xfrm>
            <a:off x="2658069" y="3072388"/>
            <a:ext cx="2171326" cy="295466"/>
            <a:chOff x="3244272" y="3932941"/>
            <a:chExt cx="3011560" cy="393953"/>
          </a:xfrm>
        </p:grpSpPr>
        <p:sp>
          <p:nvSpPr>
            <p:cNvPr id="108" name="圆角矩形 107"/>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09" name="圆角矩形 108"/>
            <p:cNvSpPr/>
            <p:nvPr/>
          </p:nvSpPr>
          <p:spPr>
            <a:xfrm>
              <a:off x="3244272" y="3971332"/>
              <a:ext cx="1201953"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10" name="文本框 279"/>
            <p:cNvSpPr txBox="1"/>
            <p:nvPr/>
          </p:nvSpPr>
          <p:spPr>
            <a:xfrm>
              <a:off x="4418923" y="3932941"/>
              <a:ext cx="907694" cy="393953"/>
            </a:xfrm>
            <a:prstGeom prst="rect">
              <a:avLst/>
            </a:prstGeom>
            <a:noFill/>
          </p:spPr>
          <p:txBody>
            <a:bodyPr wrap="square" rtlCol="0">
              <a:spAutoFit/>
            </a:bodyPr>
            <a:lstStyle/>
            <a:p>
              <a:pPr algn="ctr">
                <a:lnSpc>
                  <a:spcPct val="120000"/>
                </a:lnSpc>
              </a:pPr>
              <a:r>
                <a:rPr lang="en-US" altLang="zh-CN" sz="1100" dirty="0">
                  <a:solidFill>
                    <a:srgbClr val="333333"/>
                  </a:solidFill>
                  <a:latin typeface="Arial" panose="020B0604020202020204" pitchFamily="34" charset="0"/>
                  <a:ea typeface="微软雅黑" panose="020B0503020204020204" pitchFamily="34" charset="-122"/>
                  <a:cs typeface="Arial" panose="020B0604020202020204" pitchFamily="34" charset="0"/>
                </a:rPr>
                <a:t>40%</a:t>
              </a:r>
              <a:endParaRPr lang="zh-CN" altLang="en-US" sz="1100" baseline="-3000"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1" name="组合 110"/>
          <p:cNvGrpSpPr/>
          <p:nvPr/>
        </p:nvGrpSpPr>
        <p:grpSpPr>
          <a:xfrm>
            <a:off x="2658072" y="3366412"/>
            <a:ext cx="2169151" cy="295466"/>
            <a:chOff x="3244272" y="4324968"/>
            <a:chExt cx="3008542" cy="393953"/>
          </a:xfrm>
        </p:grpSpPr>
        <p:sp>
          <p:nvSpPr>
            <p:cNvPr id="112" name="圆角矩形 111"/>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13" name="圆角矩形 112"/>
            <p:cNvSpPr/>
            <p:nvPr/>
          </p:nvSpPr>
          <p:spPr>
            <a:xfrm>
              <a:off x="3244272" y="4362651"/>
              <a:ext cx="2108200"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14" name="文本框 283"/>
            <p:cNvSpPr txBox="1"/>
            <p:nvPr/>
          </p:nvSpPr>
          <p:spPr>
            <a:xfrm>
              <a:off x="5326614" y="4324968"/>
              <a:ext cx="673754" cy="393953"/>
            </a:xfrm>
            <a:prstGeom prst="rect">
              <a:avLst/>
            </a:prstGeom>
            <a:noFill/>
          </p:spPr>
          <p:txBody>
            <a:bodyPr wrap="square" rtlCol="0">
              <a:spAutoFit/>
            </a:bodyPr>
            <a:lstStyle/>
            <a:p>
              <a:pPr algn="ctr">
                <a:lnSpc>
                  <a:spcPct val="120000"/>
                </a:lnSpc>
              </a:pPr>
              <a:r>
                <a:rPr lang="en-US" altLang="zh-CN" sz="1100" dirty="0">
                  <a:solidFill>
                    <a:srgbClr val="333333"/>
                  </a:solidFill>
                  <a:latin typeface="Arial" panose="020B0604020202020204" pitchFamily="34" charset="0"/>
                  <a:ea typeface="微软雅黑" panose="020B0503020204020204" pitchFamily="34" charset="-122"/>
                  <a:cs typeface="Arial" panose="020B0604020202020204" pitchFamily="34" charset="0"/>
                </a:rPr>
                <a:t>60%</a:t>
              </a:r>
              <a:endParaRPr lang="zh-CN" altLang="en-US" sz="1100" baseline="-3000"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5" name="组合 114"/>
          <p:cNvGrpSpPr/>
          <p:nvPr/>
        </p:nvGrpSpPr>
        <p:grpSpPr>
          <a:xfrm>
            <a:off x="1187624" y="1208442"/>
            <a:ext cx="1619052" cy="1647000"/>
            <a:chOff x="471707" y="1675770"/>
            <a:chExt cx="2158455" cy="2196000"/>
          </a:xfrm>
          <a:solidFill>
            <a:schemeClr val="accent1"/>
          </a:solidFill>
        </p:grpSpPr>
        <p:grpSp>
          <p:nvGrpSpPr>
            <p:cNvPr id="116" name="组合 115"/>
            <p:cNvGrpSpPr>
              <a:grpSpLocks noChangeAspect="1"/>
            </p:cNvGrpSpPr>
            <p:nvPr/>
          </p:nvGrpSpPr>
          <p:grpSpPr>
            <a:xfrm>
              <a:off x="471707" y="1675770"/>
              <a:ext cx="2158455" cy="2196000"/>
              <a:chOff x="5397500" y="5734050"/>
              <a:chExt cx="365125" cy="371476"/>
            </a:xfrm>
            <a:grpFill/>
          </p:grpSpPr>
          <p:sp>
            <p:nvSpPr>
              <p:cNvPr id="120"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FF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21"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FF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22"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FF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7" name="组合 116"/>
            <p:cNvGrpSpPr>
              <a:grpSpLocks noChangeAspect="1"/>
            </p:cNvGrpSpPr>
            <p:nvPr/>
          </p:nvGrpSpPr>
          <p:grpSpPr>
            <a:xfrm>
              <a:off x="1735995" y="2108076"/>
              <a:ext cx="462003" cy="468000"/>
              <a:chOff x="2665061" y="4979202"/>
              <a:chExt cx="284308" cy="288000"/>
            </a:xfrm>
            <a:grpFill/>
          </p:grpSpPr>
          <p:sp>
            <p:nvSpPr>
              <p:cNvPr id="118"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solidFill>
                <a:srgbClr val="FF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19"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solidFill>
                <a:srgbClr val="FF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rgbClr val="0070C0"/>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23" name="组合 122"/>
          <p:cNvGrpSpPr/>
          <p:nvPr/>
        </p:nvGrpSpPr>
        <p:grpSpPr>
          <a:xfrm>
            <a:off x="1195181" y="2868966"/>
            <a:ext cx="1619052" cy="1647000"/>
            <a:chOff x="478903" y="4355475"/>
            <a:chExt cx="2158455" cy="2196000"/>
          </a:xfrm>
          <a:solidFill>
            <a:schemeClr val="tx1">
              <a:lumMod val="75000"/>
              <a:lumOff val="25000"/>
            </a:schemeClr>
          </a:solidFill>
        </p:grpSpPr>
        <p:grpSp>
          <p:nvGrpSpPr>
            <p:cNvPr id="124" name="组合 123"/>
            <p:cNvGrpSpPr>
              <a:grpSpLocks noChangeAspect="1"/>
            </p:cNvGrpSpPr>
            <p:nvPr/>
          </p:nvGrpSpPr>
          <p:grpSpPr>
            <a:xfrm>
              <a:off x="1795203" y="4733013"/>
              <a:ext cx="366333" cy="576000"/>
              <a:chOff x="2257888" y="5547128"/>
              <a:chExt cx="137373" cy="216000"/>
            </a:xfrm>
            <a:grpFill/>
          </p:grpSpPr>
          <p:sp>
            <p:nvSpPr>
              <p:cNvPr id="129"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30"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5" name="组合 124"/>
            <p:cNvGrpSpPr>
              <a:grpSpLocks noChangeAspect="1"/>
            </p:cNvGrpSpPr>
            <p:nvPr/>
          </p:nvGrpSpPr>
          <p:grpSpPr>
            <a:xfrm>
              <a:off x="478903" y="4355475"/>
              <a:ext cx="2158455" cy="2196000"/>
              <a:chOff x="5397500" y="5734050"/>
              <a:chExt cx="365125" cy="371476"/>
            </a:xfrm>
            <a:grpFill/>
          </p:grpSpPr>
          <p:sp>
            <p:nvSpPr>
              <p:cNvPr id="126"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2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28"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131" name="矩形 130"/>
          <p:cNvSpPr/>
          <p:nvPr/>
        </p:nvSpPr>
        <p:spPr>
          <a:xfrm>
            <a:off x="5501826" y="1233082"/>
            <a:ext cx="1010519" cy="330854"/>
          </a:xfrm>
          <a:prstGeom prst="rect">
            <a:avLst/>
          </a:prstGeom>
        </p:spPr>
        <p:txBody>
          <a:bodyPr wrap="none" lIns="68573" tIns="34287" rIns="68573" bIns="34287">
            <a:spAutoFit/>
          </a:bodyPr>
          <a:lstStyle/>
          <a:p>
            <a:r>
              <a:rPr lang="zh-CN" altLang="en-US" sz="1700" b="1" dirty="0">
                <a:solidFill>
                  <a:srgbClr val="333333"/>
                </a:solidFill>
                <a:latin typeface="微软雅黑" pitchFamily="34" charset="-122"/>
                <a:ea typeface="微软雅黑" pitchFamily="34" charset="-122"/>
              </a:rPr>
              <a:t>添加标题</a:t>
            </a:r>
            <a:endParaRPr lang="en-US" altLang="zh-CN" sz="1700" b="1" dirty="0">
              <a:solidFill>
                <a:srgbClr val="333333"/>
              </a:solidFill>
              <a:latin typeface="微软雅黑" pitchFamily="34" charset="-122"/>
              <a:ea typeface="微软雅黑" pitchFamily="34" charset="-122"/>
            </a:endParaRPr>
          </a:p>
        </p:txBody>
      </p:sp>
      <p:sp>
        <p:nvSpPr>
          <p:cNvPr id="132" name="矩形 47"/>
          <p:cNvSpPr>
            <a:spLocks noChangeArrowheads="1"/>
          </p:cNvSpPr>
          <p:nvPr/>
        </p:nvSpPr>
        <p:spPr bwMode="auto">
          <a:xfrm>
            <a:off x="5501827" y="1524306"/>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在此录入上述图表的综合描述说明，在此录入上述图表的综合描述说明，在此录入上述图表的综合描述说明。</a:t>
            </a:r>
          </a:p>
        </p:txBody>
      </p:sp>
      <p:sp>
        <p:nvSpPr>
          <p:cNvPr id="133" name="矩形 132"/>
          <p:cNvSpPr/>
          <p:nvPr/>
        </p:nvSpPr>
        <p:spPr>
          <a:xfrm>
            <a:off x="5501826" y="2376026"/>
            <a:ext cx="1010519" cy="330854"/>
          </a:xfrm>
          <a:prstGeom prst="rect">
            <a:avLst/>
          </a:prstGeom>
        </p:spPr>
        <p:txBody>
          <a:bodyPr wrap="none" lIns="68573" tIns="34287" rIns="68573" bIns="34287">
            <a:spAutoFit/>
          </a:bodyPr>
          <a:lstStyle/>
          <a:p>
            <a:r>
              <a:rPr lang="zh-CN" altLang="en-US" sz="1700" b="1" dirty="0">
                <a:solidFill>
                  <a:srgbClr val="333333"/>
                </a:solidFill>
                <a:latin typeface="微软雅黑" pitchFamily="34" charset="-122"/>
                <a:ea typeface="微软雅黑" pitchFamily="34" charset="-122"/>
              </a:rPr>
              <a:t>添加标题</a:t>
            </a:r>
            <a:endParaRPr lang="en-US" altLang="zh-CN" sz="1700" b="1" dirty="0">
              <a:solidFill>
                <a:srgbClr val="333333"/>
              </a:solidFill>
              <a:latin typeface="微软雅黑" pitchFamily="34" charset="-122"/>
              <a:ea typeface="微软雅黑" pitchFamily="34" charset="-122"/>
            </a:endParaRPr>
          </a:p>
        </p:txBody>
      </p:sp>
      <p:sp>
        <p:nvSpPr>
          <p:cNvPr id="134" name="矩形 47"/>
          <p:cNvSpPr>
            <a:spLocks noChangeArrowheads="1"/>
          </p:cNvSpPr>
          <p:nvPr/>
        </p:nvSpPr>
        <p:spPr bwMode="auto">
          <a:xfrm>
            <a:off x="5501827" y="2667249"/>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在此录入上述图表的综合描述说明，在此录入上述图表的综合描述说明，在此录入上述图表的综合描述说明。</a:t>
            </a:r>
          </a:p>
        </p:txBody>
      </p:sp>
      <p:sp>
        <p:nvSpPr>
          <p:cNvPr id="135" name="矩形 134"/>
          <p:cNvSpPr/>
          <p:nvPr/>
        </p:nvSpPr>
        <p:spPr>
          <a:xfrm>
            <a:off x="5501826" y="3518969"/>
            <a:ext cx="1010519" cy="330854"/>
          </a:xfrm>
          <a:prstGeom prst="rect">
            <a:avLst/>
          </a:prstGeom>
        </p:spPr>
        <p:txBody>
          <a:bodyPr wrap="none" lIns="68573" tIns="34287" rIns="68573" bIns="34287">
            <a:spAutoFit/>
          </a:bodyPr>
          <a:lstStyle/>
          <a:p>
            <a:r>
              <a:rPr lang="zh-CN" altLang="en-US" sz="1700" b="1" dirty="0">
                <a:solidFill>
                  <a:srgbClr val="333333"/>
                </a:solidFill>
                <a:latin typeface="微软雅黑" pitchFamily="34" charset="-122"/>
                <a:ea typeface="微软雅黑" pitchFamily="34" charset="-122"/>
              </a:rPr>
              <a:t>添加标题</a:t>
            </a:r>
            <a:endParaRPr lang="en-US" altLang="zh-CN" sz="1700" b="1" dirty="0">
              <a:solidFill>
                <a:srgbClr val="333333"/>
              </a:solidFill>
              <a:latin typeface="微软雅黑" pitchFamily="34" charset="-122"/>
              <a:ea typeface="微软雅黑" pitchFamily="34" charset="-122"/>
            </a:endParaRPr>
          </a:p>
        </p:txBody>
      </p:sp>
      <p:sp>
        <p:nvSpPr>
          <p:cNvPr id="136" name="矩形 47"/>
          <p:cNvSpPr>
            <a:spLocks noChangeArrowheads="1"/>
          </p:cNvSpPr>
          <p:nvPr/>
        </p:nvSpPr>
        <p:spPr bwMode="auto">
          <a:xfrm>
            <a:off x="5501827" y="3810191"/>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在此录入上述图表的综合描述说明，在此录入上述图表的综合描述说明，在此录入上述图表的描述说明。</a:t>
            </a:r>
          </a:p>
        </p:txBody>
      </p:sp>
      <p:sp>
        <p:nvSpPr>
          <p:cNvPr id="137" name="矩形 136"/>
          <p:cNvSpPr/>
          <p:nvPr/>
        </p:nvSpPr>
        <p:spPr>
          <a:xfrm>
            <a:off x="2731449" y="1135194"/>
            <a:ext cx="908046" cy="300076"/>
          </a:xfrm>
          <a:prstGeom prst="rect">
            <a:avLst/>
          </a:prstGeom>
        </p:spPr>
        <p:txBody>
          <a:bodyPr wrap="none" lIns="68573" tIns="34287" rIns="68573" bIns="34287">
            <a:spAutoFit/>
          </a:bodyPr>
          <a:lstStyle/>
          <a:p>
            <a:r>
              <a:rPr lang="zh-CN" altLang="en-US" sz="1500" b="1" dirty="0">
                <a:solidFill>
                  <a:schemeClr val="tx1">
                    <a:lumMod val="75000"/>
                    <a:lumOff val="25000"/>
                  </a:schemeClr>
                </a:solidFill>
                <a:latin typeface="微软雅黑" pitchFamily="34" charset="-122"/>
                <a:ea typeface="微软雅黑" pitchFamily="34" charset="-122"/>
              </a:rPr>
              <a:t>添加标题</a:t>
            </a:r>
            <a:endParaRPr lang="en-US" altLang="zh-CN" sz="1500" b="1" dirty="0">
              <a:solidFill>
                <a:schemeClr val="tx1">
                  <a:lumMod val="75000"/>
                  <a:lumOff val="25000"/>
                </a:schemeClr>
              </a:solidFill>
              <a:latin typeface="微软雅黑" pitchFamily="34" charset="-122"/>
              <a:ea typeface="微软雅黑" pitchFamily="34" charset="-122"/>
            </a:endParaRPr>
          </a:p>
        </p:txBody>
      </p:sp>
      <p:sp>
        <p:nvSpPr>
          <p:cNvPr id="138" name="矩形 47"/>
          <p:cNvSpPr>
            <a:spLocks noChangeArrowheads="1"/>
          </p:cNvSpPr>
          <p:nvPr/>
        </p:nvSpPr>
        <p:spPr bwMode="auto">
          <a:xfrm>
            <a:off x="2719625" y="2021749"/>
            <a:ext cx="210977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75000"/>
                    <a:lumOff val="25000"/>
                  </a:schemeClr>
                </a:solidFill>
                <a:sym typeface="微软雅黑" pitchFamily="34" charset="-122"/>
              </a:rPr>
              <a:t>在此录入上述图表的描述说明，在此录入上述图表的描述说明。</a:t>
            </a:r>
          </a:p>
        </p:txBody>
      </p:sp>
      <p:sp>
        <p:nvSpPr>
          <p:cNvPr id="139" name="矩形 138"/>
          <p:cNvSpPr/>
          <p:nvPr/>
        </p:nvSpPr>
        <p:spPr>
          <a:xfrm>
            <a:off x="2731449" y="2789231"/>
            <a:ext cx="908046" cy="300076"/>
          </a:xfrm>
          <a:prstGeom prst="rect">
            <a:avLst/>
          </a:prstGeom>
        </p:spPr>
        <p:txBody>
          <a:bodyPr wrap="none" lIns="68573" tIns="34287" rIns="68573" bIns="34287">
            <a:spAutoFit/>
          </a:bodyPr>
          <a:lstStyle/>
          <a:p>
            <a:r>
              <a:rPr lang="zh-CN" altLang="en-US" sz="1500" b="1" dirty="0">
                <a:solidFill>
                  <a:schemeClr val="tx1">
                    <a:lumMod val="75000"/>
                    <a:lumOff val="25000"/>
                  </a:schemeClr>
                </a:solidFill>
                <a:latin typeface="微软雅黑" pitchFamily="34" charset="-122"/>
                <a:ea typeface="微软雅黑" pitchFamily="34" charset="-122"/>
              </a:rPr>
              <a:t>添加标题</a:t>
            </a:r>
            <a:endParaRPr lang="en-US" altLang="zh-CN" sz="1500" b="1" dirty="0">
              <a:solidFill>
                <a:schemeClr val="tx1">
                  <a:lumMod val="75000"/>
                  <a:lumOff val="25000"/>
                </a:schemeClr>
              </a:solidFill>
              <a:latin typeface="微软雅黑" pitchFamily="34" charset="-122"/>
              <a:ea typeface="微软雅黑" pitchFamily="34" charset="-122"/>
            </a:endParaRPr>
          </a:p>
        </p:txBody>
      </p:sp>
      <p:sp>
        <p:nvSpPr>
          <p:cNvPr id="140" name="矩形 47"/>
          <p:cNvSpPr>
            <a:spLocks noChangeArrowheads="1"/>
          </p:cNvSpPr>
          <p:nvPr/>
        </p:nvSpPr>
        <p:spPr bwMode="auto">
          <a:xfrm>
            <a:off x="2719625" y="3663962"/>
            <a:ext cx="210977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75000"/>
                    <a:lumOff val="25000"/>
                  </a:schemeClr>
                </a:solidFill>
                <a:sym typeface="微软雅黑" pitchFamily="34" charset="-122"/>
              </a:rPr>
              <a:t>在此录入上述图表的描述说明，在此录入上述图表的描述说明。</a:t>
            </a:r>
          </a:p>
        </p:txBody>
      </p:sp>
      <p:sp>
        <p:nvSpPr>
          <p:cNvPr id="48"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明年工作计划</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1458944023"/>
      </p:ext>
    </p:extLst>
  </p:cSld>
  <p:clrMapOvr>
    <a:masterClrMapping/>
  </p:clrMapOvr>
  <mc:AlternateContent xmlns:mc="http://schemas.openxmlformats.org/markup-compatibility/2006" xmlns:p14="http://schemas.microsoft.com/office/powerpoint/2010/main">
    <mc:Choice Requires="p14">
      <p:transition spd="slow" p14:dur="1600" advTm="7000">
        <p:blinds dir="vert"/>
      </p:transition>
    </mc:Choice>
    <mc:Fallback xmlns="">
      <p:transition spd="slow" advTm="7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5"/>
                                        </p:tgtEl>
                                        <p:attrNameLst>
                                          <p:attrName>style.visibility</p:attrName>
                                        </p:attrNameLst>
                                      </p:cBhvr>
                                      <p:to>
                                        <p:strVal val="visible"/>
                                      </p:to>
                                    </p:set>
                                    <p:anim calcmode="lin" valueType="num">
                                      <p:cBhvr>
                                        <p:cTn id="11" dur="350" fill="hold"/>
                                        <p:tgtEl>
                                          <p:spTgt spid="115"/>
                                        </p:tgtEl>
                                        <p:attrNameLst>
                                          <p:attrName>ppt_w</p:attrName>
                                        </p:attrNameLst>
                                      </p:cBhvr>
                                      <p:tavLst>
                                        <p:tav tm="0">
                                          <p:val>
                                            <p:fltVal val="0"/>
                                          </p:val>
                                        </p:tav>
                                        <p:tav tm="100000">
                                          <p:val>
                                            <p:strVal val="#ppt_w"/>
                                          </p:val>
                                        </p:tav>
                                      </p:tavLst>
                                    </p:anim>
                                    <p:anim calcmode="lin" valueType="num">
                                      <p:cBhvr>
                                        <p:cTn id="12" dur="350" fill="hold"/>
                                        <p:tgtEl>
                                          <p:spTgt spid="115"/>
                                        </p:tgtEl>
                                        <p:attrNameLst>
                                          <p:attrName>ppt_h</p:attrName>
                                        </p:attrNameLst>
                                      </p:cBhvr>
                                      <p:tavLst>
                                        <p:tav tm="0">
                                          <p:val>
                                            <p:fltVal val="0"/>
                                          </p:val>
                                        </p:tav>
                                        <p:tav tm="100000">
                                          <p:val>
                                            <p:strVal val="#ppt_h"/>
                                          </p:val>
                                        </p:tav>
                                      </p:tavLst>
                                    </p:anim>
                                    <p:animEffect transition="in" filter="fade">
                                      <p:cBhvr>
                                        <p:cTn id="13" dur="350"/>
                                        <p:tgtEl>
                                          <p:spTgt spid="115"/>
                                        </p:tgtEl>
                                      </p:cBhvr>
                                    </p:animEffect>
                                  </p:childTnLst>
                                </p:cTn>
                              </p:par>
                            </p:childTnLst>
                          </p:cTn>
                        </p:par>
                        <p:par>
                          <p:cTn id="14" fill="hold">
                            <p:stCondLst>
                              <p:cond delay="850"/>
                            </p:stCondLst>
                            <p:childTnLst>
                              <p:par>
                                <p:cTn id="15" presetID="22" presetClass="entr" presetSubtype="8" fill="hold" nodeType="after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wipe(left)">
                                      <p:cBhvr>
                                        <p:cTn id="17" dur="500"/>
                                        <p:tgtEl>
                                          <p:spTgt spid="97"/>
                                        </p:tgtEl>
                                      </p:cBhvr>
                                    </p:animEffect>
                                  </p:childTnLst>
                                </p:cTn>
                              </p:par>
                            </p:childTnLst>
                          </p:cTn>
                        </p:par>
                        <p:par>
                          <p:cTn id="18" fill="hold">
                            <p:stCondLst>
                              <p:cond delay="1350"/>
                            </p:stCondLst>
                            <p:childTnLst>
                              <p:par>
                                <p:cTn id="19" presetID="22" presetClass="entr" presetSubtype="8" fill="hold" nodeType="afterEffect">
                                  <p:stCondLst>
                                    <p:cond delay="0"/>
                                  </p:stCondLst>
                                  <p:childTnLst>
                                    <p:set>
                                      <p:cBhvr>
                                        <p:cTn id="20" dur="1" fill="hold">
                                          <p:stCondLst>
                                            <p:cond delay="0"/>
                                          </p:stCondLst>
                                        </p:cTn>
                                        <p:tgtEl>
                                          <p:spTgt spid="102"/>
                                        </p:tgtEl>
                                        <p:attrNameLst>
                                          <p:attrName>style.visibility</p:attrName>
                                        </p:attrNameLst>
                                      </p:cBhvr>
                                      <p:to>
                                        <p:strVal val="visible"/>
                                      </p:to>
                                    </p:set>
                                    <p:animEffect transition="in" filter="wipe(left)">
                                      <p:cBhvr>
                                        <p:cTn id="21" dur="500"/>
                                        <p:tgtEl>
                                          <p:spTgt spid="102"/>
                                        </p:tgtEl>
                                      </p:cBhvr>
                                    </p:animEffect>
                                  </p:childTnLst>
                                </p:cTn>
                              </p:par>
                            </p:childTnLst>
                          </p:cTn>
                        </p:par>
                        <p:par>
                          <p:cTn id="22" fill="hold">
                            <p:stCondLst>
                              <p:cond delay="1850"/>
                            </p:stCondLst>
                            <p:childTnLst>
                              <p:par>
                                <p:cTn id="23" presetID="22" presetClass="entr" presetSubtype="4" fill="hold" grpId="0" nodeType="afterEffect">
                                  <p:stCondLst>
                                    <p:cond delay="0"/>
                                  </p:stCondLst>
                                  <p:childTnLst>
                                    <p:set>
                                      <p:cBhvr>
                                        <p:cTn id="24" dur="1" fill="hold">
                                          <p:stCondLst>
                                            <p:cond delay="0"/>
                                          </p:stCondLst>
                                        </p:cTn>
                                        <p:tgtEl>
                                          <p:spTgt spid="137"/>
                                        </p:tgtEl>
                                        <p:attrNameLst>
                                          <p:attrName>style.visibility</p:attrName>
                                        </p:attrNameLst>
                                      </p:cBhvr>
                                      <p:to>
                                        <p:strVal val="visible"/>
                                      </p:to>
                                    </p:set>
                                    <p:animEffect transition="in" filter="wipe(down)">
                                      <p:cBhvr>
                                        <p:cTn id="25" dur="500"/>
                                        <p:tgtEl>
                                          <p:spTgt spid="137"/>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38"/>
                                        </p:tgtEl>
                                        <p:attrNameLst>
                                          <p:attrName>style.visibility</p:attrName>
                                        </p:attrNameLst>
                                      </p:cBhvr>
                                      <p:to>
                                        <p:strVal val="visible"/>
                                      </p:to>
                                    </p:set>
                                    <p:animEffect transition="in" filter="wipe(up)">
                                      <p:cBhvr>
                                        <p:cTn id="28" dur="500"/>
                                        <p:tgtEl>
                                          <p:spTgt spid="138"/>
                                        </p:tgtEl>
                                      </p:cBhvr>
                                    </p:animEffect>
                                  </p:childTnLst>
                                </p:cTn>
                              </p:par>
                            </p:childTnLst>
                          </p:cTn>
                        </p:par>
                        <p:par>
                          <p:cTn id="29" fill="hold">
                            <p:stCondLst>
                              <p:cond delay="2350"/>
                            </p:stCondLst>
                            <p:childTnLst>
                              <p:par>
                                <p:cTn id="30" presetID="53" presetClass="entr" presetSubtype="16" fill="hold" nodeType="afterEffect">
                                  <p:stCondLst>
                                    <p:cond delay="0"/>
                                  </p:stCondLst>
                                  <p:childTnLst>
                                    <p:set>
                                      <p:cBhvr>
                                        <p:cTn id="31" dur="1" fill="hold">
                                          <p:stCondLst>
                                            <p:cond delay="0"/>
                                          </p:stCondLst>
                                        </p:cTn>
                                        <p:tgtEl>
                                          <p:spTgt spid="123"/>
                                        </p:tgtEl>
                                        <p:attrNameLst>
                                          <p:attrName>style.visibility</p:attrName>
                                        </p:attrNameLst>
                                      </p:cBhvr>
                                      <p:to>
                                        <p:strVal val="visible"/>
                                      </p:to>
                                    </p:set>
                                    <p:anim calcmode="lin" valueType="num">
                                      <p:cBhvr>
                                        <p:cTn id="32" dur="350" fill="hold"/>
                                        <p:tgtEl>
                                          <p:spTgt spid="123"/>
                                        </p:tgtEl>
                                        <p:attrNameLst>
                                          <p:attrName>ppt_w</p:attrName>
                                        </p:attrNameLst>
                                      </p:cBhvr>
                                      <p:tavLst>
                                        <p:tav tm="0">
                                          <p:val>
                                            <p:fltVal val="0"/>
                                          </p:val>
                                        </p:tav>
                                        <p:tav tm="100000">
                                          <p:val>
                                            <p:strVal val="#ppt_w"/>
                                          </p:val>
                                        </p:tav>
                                      </p:tavLst>
                                    </p:anim>
                                    <p:anim calcmode="lin" valueType="num">
                                      <p:cBhvr>
                                        <p:cTn id="33" dur="350" fill="hold"/>
                                        <p:tgtEl>
                                          <p:spTgt spid="123"/>
                                        </p:tgtEl>
                                        <p:attrNameLst>
                                          <p:attrName>ppt_h</p:attrName>
                                        </p:attrNameLst>
                                      </p:cBhvr>
                                      <p:tavLst>
                                        <p:tav tm="0">
                                          <p:val>
                                            <p:fltVal val="0"/>
                                          </p:val>
                                        </p:tav>
                                        <p:tav tm="100000">
                                          <p:val>
                                            <p:strVal val="#ppt_h"/>
                                          </p:val>
                                        </p:tav>
                                      </p:tavLst>
                                    </p:anim>
                                    <p:animEffect transition="in" filter="fade">
                                      <p:cBhvr>
                                        <p:cTn id="34" dur="350"/>
                                        <p:tgtEl>
                                          <p:spTgt spid="123"/>
                                        </p:tgtEl>
                                      </p:cBhvr>
                                    </p:animEffect>
                                  </p:childTnLst>
                                </p:cTn>
                              </p:par>
                            </p:childTnLst>
                          </p:cTn>
                        </p:par>
                        <p:par>
                          <p:cTn id="35" fill="hold">
                            <p:stCondLst>
                              <p:cond delay="2700"/>
                            </p:stCondLst>
                            <p:childTnLst>
                              <p:par>
                                <p:cTn id="36" presetID="22" presetClass="entr" presetSubtype="8" fill="hold" nodeType="afterEffect">
                                  <p:stCondLst>
                                    <p:cond delay="0"/>
                                  </p:stCondLst>
                                  <p:childTnLst>
                                    <p:set>
                                      <p:cBhvr>
                                        <p:cTn id="37" dur="1" fill="hold">
                                          <p:stCondLst>
                                            <p:cond delay="0"/>
                                          </p:stCondLst>
                                        </p:cTn>
                                        <p:tgtEl>
                                          <p:spTgt spid="107"/>
                                        </p:tgtEl>
                                        <p:attrNameLst>
                                          <p:attrName>style.visibility</p:attrName>
                                        </p:attrNameLst>
                                      </p:cBhvr>
                                      <p:to>
                                        <p:strVal val="visible"/>
                                      </p:to>
                                    </p:set>
                                    <p:animEffect transition="in" filter="wipe(left)">
                                      <p:cBhvr>
                                        <p:cTn id="38" dur="500"/>
                                        <p:tgtEl>
                                          <p:spTgt spid="107"/>
                                        </p:tgtEl>
                                      </p:cBhvr>
                                    </p:animEffect>
                                  </p:childTnLst>
                                </p:cTn>
                              </p:par>
                            </p:childTnLst>
                          </p:cTn>
                        </p:par>
                        <p:par>
                          <p:cTn id="39" fill="hold">
                            <p:stCondLst>
                              <p:cond delay="3200"/>
                            </p:stCondLst>
                            <p:childTnLst>
                              <p:par>
                                <p:cTn id="40" presetID="22" presetClass="entr" presetSubtype="8" fill="hold" nodeType="afterEffect">
                                  <p:stCondLst>
                                    <p:cond delay="0"/>
                                  </p:stCondLst>
                                  <p:childTnLst>
                                    <p:set>
                                      <p:cBhvr>
                                        <p:cTn id="41" dur="1" fill="hold">
                                          <p:stCondLst>
                                            <p:cond delay="0"/>
                                          </p:stCondLst>
                                        </p:cTn>
                                        <p:tgtEl>
                                          <p:spTgt spid="111"/>
                                        </p:tgtEl>
                                        <p:attrNameLst>
                                          <p:attrName>style.visibility</p:attrName>
                                        </p:attrNameLst>
                                      </p:cBhvr>
                                      <p:to>
                                        <p:strVal val="visible"/>
                                      </p:to>
                                    </p:set>
                                    <p:animEffect transition="in" filter="wipe(left)">
                                      <p:cBhvr>
                                        <p:cTn id="42" dur="500"/>
                                        <p:tgtEl>
                                          <p:spTgt spid="111"/>
                                        </p:tgtEl>
                                      </p:cBhvr>
                                    </p:animEffect>
                                  </p:childTnLst>
                                </p:cTn>
                              </p:par>
                            </p:childTnLst>
                          </p:cTn>
                        </p:par>
                        <p:par>
                          <p:cTn id="43" fill="hold">
                            <p:stCondLst>
                              <p:cond delay="3700"/>
                            </p:stCondLst>
                            <p:childTnLst>
                              <p:par>
                                <p:cTn id="44" presetID="22" presetClass="entr" presetSubtype="4" fill="hold" grpId="0" nodeType="afterEffect">
                                  <p:stCondLst>
                                    <p:cond delay="0"/>
                                  </p:stCondLst>
                                  <p:childTnLst>
                                    <p:set>
                                      <p:cBhvr>
                                        <p:cTn id="45" dur="1" fill="hold">
                                          <p:stCondLst>
                                            <p:cond delay="0"/>
                                          </p:stCondLst>
                                        </p:cTn>
                                        <p:tgtEl>
                                          <p:spTgt spid="139"/>
                                        </p:tgtEl>
                                        <p:attrNameLst>
                                          <p:attrName>style.visibility</p:attrName>
                                        </p:attrNameLst>
                                      </p:cBhvr>
                                      <p:to>
                                        <p:strVal val="visible"/>
                                      </p:to>
                                    </p:set>
                                    <p:animEffect transition="in" filter="wipe(down)">
                                      <p:cBhvr>
                                        <p:cTn id="46" dur="500"/>
                                        <p:tgtEl>
                                          <p:spTgt spid="13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40"/>
                                        </p:tgtEl>
                                        <p:attrNameLst>
                                          <p:attrName>style.visibility</p:attrName>
                                        </p:attrNameLst>
                                      </p:cBhvr>
                                      <p:to>
                                        <p:strVal val="visible"/>
                                      </p:to>
                                    </p:set>
                                    <p:animEffect transition="in" filter="wipe(up)">
                                      <p:cBhvr>
                                        <p:cTn id="49" dur="500"/>
                                        <p:tgtEl>
                                          <p:spTgt spid="140"/>
                                        </p:tgtEl>
                                      </p:cBhvr>
                                    </p:animEffect>
                                  </p:childTnLst>
                                </p:cTn>
                              </p:par>
                            </p:childTnLst>
                          </p:cTn>
                        </p:par>
                        <p:par>
                          <p:cTn id="50" fill="hold">
                            <p:stCondLst>
                              <p:cond delay="4200"/>
                            </p:stCondLst>
                            <p:childTnLst>
                              <p:par>
                                <p:cTn id="51" presetID="16" presetClass="entr" presetSubtype="26" fill="hold" nodeType="afterEffect">
                                  <p:stCondLst>
                                    <p:cond delay="0"/>
                                  </p:stCondLst>
                                  <p:childTnLst>
                                    <p:set>
                                      <p:cBhvr>
                                        <p:cTn id="52" dur="1" fill="hold">
                                          <p:stCondLst>
                                            <p:cond delay="0"/>
                                          </p:stCondLst>
                                        </p:cTn>
                                        <p:tgtEl>
                                          <p:spTgt spid="96"/>
                                        </p:tgtEl>
                                        <p:attrNameLst>
                                          <p:attrName>style.visibility</p:attrName>
                                        </p:attrNameLst>
                                      </p:cBhvr>
                                      <p:to>
                                        <p:strVal val="visible"/>
                                      </p:to>
                                    </p:set>
                                    <p:animEffect transition="in" filter="barn(inHorizontal)">
                                      <p:cBhvr>
                                        <p:cTn id="53" dur="250"/>
                                        <p:tgtEl>
                                          <p:spTgt spid="96"/>
                                        </p:tgtEl>
                                      </p:cBhvr>
                                    </p:animEffect>
                                  </p:childTnLst>
                                </p:cTn>
                              </p:par>
                            </p:childTnLst>
                          </p:cTn>
                        </p:par>
                        <p:par>
                          <p:cTn id="54" fill="hold">
                            <p:stCondLst>
                              <p:cond delay="4450"/>
                            </p:stCondLst>
                            <p:childTnLst>
                              <p:par>
                                <p:cTn id="55" presetID="10" presetClass="entr" presetSubtype="0" fill="hold" grpId="0" nodeType="afterEffect">
                                  <p:stCondLst>
                                    <p:cond delay="0"/>
                                  </p:stCondLst>
                                  <p:childTnLst>
                                    <p:set>
                                      <p:cBhvr>
                                        <p:cTn id="56" dur="1" fill="hold">
                                          <p:stCondLst>
                                            <p:cond delay="0"/>
                                          </p:stCondLst>
                                        </p:cTn>
                                        <p:tgtEl>
                                          <p:spTgt spid="131"/>
                                        </p:tgtEl>
                                        <p:attrNameLst>
                                          <p:attrName>style.visibility</p:attrName>
                                        </p:attrNameLst>
                                      </p:cBhvr>
                                      <p:to>
                                        <p:strVal val="visible"/>
                                      </p:to>
                                    </p:set>
                                    <p:animEffect transition="in" filter="fade">
                                      <p:cBhvr>
                                        <p:cTn id="57" dur="500"/>
                                        <p:tgtEl>
                                          <p:spTgt spid="13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32"/>
                                        </p:tgtEl>
                                        <p:attrNameLst>
                                          <p:attrName>style.visibility</p:attrName>
                                        </p:attrNameLst>
                                      </p:cBhvr>
                                      <p:to>
                                        <p:strVal val="visible"/>
                                      </p:to>
                                    </p:set>
                                    <p:animEffect transition="in" filter="fade">
                                      <p:cBhvr>
                                        <p:cTn id="60" dur="500"/>
                                        <p:tgtEl>
                                          <p:spTgt spid="132"/>
                                        </p:tgtEl>
                                      </p:cBhvr>
                                    </p:animEffect>
                                  </p:childTnLst>
                                </p:cTn>
                              </p:par>
                            </p:childTnLst>
                          </p:cTn>
                        </p:par>
                        <p:par>
                          <p:cTn id="61" fill="hold">
                            <p:stCondLst>
                              <p:cond delay="4950"/>
                            </p:stCondLst>
                            <p:childTnLst>
                              <p:par>
                                <p:cTn id="62" presetID="10" presetClass="entr" presetSubtype="0" fill="hold" grpId="0" nodeType="afterEffect">
                                  <p:stCondLst>
                                    <p:cond delay="0"/>
                                  </p:stCondLst>
                                  <p:childTnLst>
                                    <p:set>
                                      <p:cBhvr>
                                        <p:cTn id="63" dur="1" fill="hold">
                                          <p:stCondLst>
                                            <p:cond delay="0"/>
                                          </p:stCondLst>
                                        </p:cTn>
                                        <p:tgtEl>
                                          <p:spTgt spid="133"/>
                                        </p:tgtEl>
                                        <p:attrNameLst>
                                          <p:attrName>style.visibility</p:attrName>
                                        </p:attrNameLst>
                                      </p:cBhvr>
                                      <p:to>
                                        <p:strVal val="visible"/>
                                      </p:to>
                                    </p:set>
                                    <p:animEffect transition="in" filter="fade">
                                      <p:cBhvr>
                                        <p:cTn id="64" dur="500"/>
                                        <p:tgtEl>
                                          <p:spTgt spid="13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4"/>
                                        </p:tgtEl>
                                        <p:attrNameLst>
                                          <p:attrName>style.visibility</p:attrName>
                                        </p:attrNameLst>
                                      </p:cBhvr>
                                      <p:to>
                                        <p:strVal val="visible"/>
                                      </p:to>
                                    </p:set>
                                    <p:animEffect transition="in" filter="fade">
                                      <p:cBhvr>
                                        <p:cTn id="67" dur="500"/>
                                        <p:tgtEl>
                                          <p:spTgt spid="134"/>
                                        </p:tgtEl>
                                      </p:cBhvr>
                                    </p:animEffect>
                                  </p:childTnLst>
                                </p:cTn>
                              </p:par>
                            </p:childTnLst>
                          </p:cTn>
                        </p:par>
                        <p:par>
                          <p:cTn id="68" fill="hold">
                            <p:stCondLst>
                              <p:cond delay="5450"/>
                            </p:stCondLst>
                            <p:childTnLst>
                              <p:par>
                                <p:cTn id="69" presetID="10" presetClass="entr" presetSubtype="0" fill="hold" grpId="0" nodeType="afterEffect">
                                  <p:stCondLst>
                                    <p:cond delay="0"/>
                                  </p:stCondLst>
                                  <p:childTnLst>
                                    <p:set>
                                      <p:cBhvr>
                                        <p:cTn id="70" dur="1" fill="hold">
                                          <p:stCondLst>
                                            <p:cond delay="0"/>
                                          </p:stCondLst>
                                        </p:cTn>
                                        <p:tgtEl>
                                          <p:spTgt spid="135"/>
                                        </p:tgtEl>
                                        <p:attrNameLst>
                                          <p:attrName>style.visibility</p:attrName>
                                        </p:attrNameLst>
                                      </p:cBhvr>
                                      <p:to>
                                        <p:strVal val="visible"/>
                                      </p:to>
                                    </p:set>
                                    <p:animEffect transition="in" filter="fade">
                                      <p:cBhvr>
                                        <p:cTn id="71" dur="500"/>
                                        <p:tgtEl>
                                          <p:spTgt spid="13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36"/>
                                        </p:tgtEl>
                                        <p:attrNameLst>
                                          <p:attrName>style.visibility</p:attrName>
                                        </p:attrNameLst>
                                      </p:cBhvr>
                                      <p:to>
                                        <p:strVal val="visible"/>
                                      </p:to>
                                    </p:set>
                                    <p:animEffect transition="in" filter="fade">
                                      <p:cBhvr>
                                        <p:cTn id="74"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P spid="133" grpId="0"/>
      <p:bldP spid="134" grpId="0"/>
      <p:bldP spid="135" grpId="0"/>
      <p:bldP spid="136" grpId="0"/>
      <p:bldP spid="137" grpId="0"/>
      <p:bldP spid="138" grpId="0"/>
      <p:bldP spid="139" grpId="0"/>
      <p:bldP spid="140" grpId="0"/>
      <p:bldP spid="4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9570" y="689380"/>
            <a:ext cx="2907885"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44" name="组合 143"/>
          <p:cNvGrpSpPr/>
          <p:nvPr/>
        </p:nvGrpSpPr>
        <p:grpSpPr>
          <a:xfrm>
            <a:off x="3861065" y="3908830"/>
            <a:ext cx="764893" cy="764793"/>
            <a:chOff x="3832873" y="2297208"/>
            <a:chExt cx="1516550" cy="1516550"/>
          </a:xfrm>
        </p:grpSpPr>
        <p:grpSp>
          <p:nvGrpSpPr>
            <p:cNvPr id="145" name="组合 14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ea typeface="宋体"/>
                </a:endParaRPr>
              </a:p>
            </p:txBody>
          </p:sp>
          <p:sp>
            <p:nvSpPr>
              <p:cNvPr id="148" name="椭圆 14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ea typeface="宋体"/>
                </a:endParaRPr>
              </a:p>
            </p:txBody>
          </p:sp>
        </p:grpSp>
        <p:sp>
          <p:nvSpPr>
            <p:cNvPr id="146" name="椭圆 145"/>
            <p:cNvSpPr/>
            <p:nvPr/>
          </p:nvSpPr>
          <p:spPr>
            <a:xfrm>
              <a:off x="3861346" y="2345095"/>
              <a:ext cx="1429372" cy="1429372"/>
            </a:xfrm>
            <a:prstGeom prst="ellipse">
              <a:avLst/>
            </a:prstGeom>
            <a:solidFill>
              <a:srgbClr val="FF000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a:ea typeface="微软雅黑"/>
              </a:endParaRPr>
            </a:p>
          </p:txBody>
        </p:sp>
      </p:grpSp>
      <p:grpSp>
        <p:nvGrpSpPr>
          <p:cNvPr id="149" name="组合 148"/>
          <p:cNvGrpSpPr/>
          <p:nvPr/>
        </p:nvGrpSpPr>
        <p:grpSpPr>
          <a:xfrm>
            <a:off x="3103524" y="3092994"/>
            <a:ext cx="764893" cy="764793"/>
            <a:chOff x="3832873" y="2297208"/>
            <a:chExt cx="1516550" cy="1516550"/>
          </a:xfrm>
        </p:grpSpPr>
        <p:grpSp>
          <p:nvGrpSpPr>
            <p:cNvPr id="150" name="组合 14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2" name="同心圆 1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ea typeface="宋体"/>
                </a:endParaRPr>
              </a:p>
            </p:txBody>
          </p:sp>
          <p:sp>
            <p:nvSpPr>
              <p:cNvPr id="153" name="椭圆 15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ea typeface="宋体"/>
                </a:endParaRPr>
              </a:p>
            </p:txBody>
          </p:sp>
        </p:grpSp>
        <p:sp>
          <p:nvSpPr>
            <p:cNvPr id="151" name="椭圆 150"/>
            <p:cNvSpPr/>
            <p:nvPr/>
          </p:nvSpPr>
          <p:spPr>
            <a:xfrm>
              <a:off x="3860571" y="2344320"/>
              <a:ext cx="1430922" cy="1430922"/>
            </a:xfrm>
            <a:prstGeom prst="ellipse">
              <a:avLst/>
            </a:prstGeom>
            <a:solidFill>
              <a:schemeClr val="bg1">
                <a:lumMod val="50000"/>
              </a:schemeClr>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a:ea typeface="微软雅黑"/>
              </a:endParaRPr>
            </a:p>
          </p:txBody>
        </p:sp>
      </p:grpSp>
      <p:grpSp>
        <p:nvGrpSpPr>
          <p:cNvPr id="154" name="组合 153"/>
          <p:cNvGrpSpPr/>
          <p:nvPr/>
        </p:nvGrpSpPr>
        <p:grpSpPr>
          <a:xfrm>
            <a:off x="4630515" y="2594380"/>
            <a:ext cx="764893" cy="764793"/>
            <a:chOff x="3832873" y="2297208"/>
            <a:chExt cx="1516550" cy="1516550"/>
          </a:xfrm>
        </p:grpSpPr>
        <p:grpSp>
          <p:nvGrpSpPr>
            <p:cNvPr id="155" name="组合 15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7" name="同心圆 1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ea typeface="宋体"/>
                </a:endParaRPr>
              </a:p>
            </p:txBody>
          </p:sp>
          <p:sp>
            <p:nvSpPr>
              <p:cNvPr id="158" name="椭圆 15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ea typeface="宋体"/>
                </a:endParaRPr>
              </a:p>
            </p:txBody>
          </p:sp>
        </p:grpSp>
        <p:sp>
          <p:nvSpPr>
            <p:cNvPr id="156" name="椭圆 155"/>
            <p:cNvSpPr/>
            <p:nvPr/>
          </p:nvSpPr>
          <p:spPr>
            <a:xfrm>
              <a:off x="3868072" y="2351822"/>
              <a:ext cx="1415919" cy="1415919"/>
            </a:xfrm>
            <a:prstGeom prst="ellipse">
              <a:avLst/>
            </a:prstGeom>
            <a:solidFill>
              <a:srgbClr val="FF000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a:ea typeface="微软雅黑"/>
              </a:endParaRPr>
            </a:p>
          </p:txBody>
        </p:sp>
      </p:grpSp>
      <p:grpSp>
        <p:nvGrpSpPr>
          <p:cNvPr id="159" name="组合 158"/>
          <p:cNvGrpSpPr/>
          <p:nvPr/>
        </p:nvGrpSpPr>
        <p:grpSpPr>
          <a:xfrm>
            <a:off x="3103524" y="2121444"/>
            <a:ext cx="764893" cy="764793"/>
            <a:chOff x="3832873" y="2297208"/>
            <a:chExt cx="1516550" cy="1516550"/>
          </a:xfrm>
        </p:grpSpPr>
        <p:grpSp>
          <p:nvGrpSpPr>
            <p:cNvPr id="160" name="组合 15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ea typeface="宋体"/>
                </a:endParaRPr>
              </a:p>
            </p:txBody>
          </p:sp>
          <p:sp>
            <p:nvSpPr>
              <p:cNvPr id="163" name="椭圆 16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ea typeface="宋体"/>
                </a:endParaRPr>
              </a:p>
            </p:txBody>
          </p:sp>
        </p:grpSp>
        <p:sp>
          <p:nvSpPr>
            <p:cNvPr id="161" name="椭圆 160"/>
            <p:cNvSpPr/>
            <p:nvPr/>
          </p:nvSpPr>
          <p:spPr>
            <a:xfrm>
              <a:off x="3880736" y="2364485"/>
              <a:ext cx="1390592" cy="1390592"/>
            </a:xfrm>
            <a:prstGeom prst="ellipse">
              <a:avLst/>
            </a:prstGeom>
            <a:solidFill>
              <a:srgbClr val="FF000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a:ea typeface="微软雅黑"/>
              </a:endParaRPr>
            </a:p>
          </p:txBody>
        </p:sp>
      </p:grpSp>
      <p:grpSp>
        <p:nvGrpSpPr>
          <p:cNvPr id="164" name="组合 163"/>
          <p:cNvGrpSpPr/>
          <p:nvPr/>
        </p:nvGrpSpPr>
        <p:grpSpPr>
          <a:xfrm>
            <a:off x="4630515" y="1611400"/>
            <a:ext cx="764893" cy="764793"/>
            <a:chOff x="3832873" y="2297208"/>
            <a:chExt cx="1516550" cy="1516550"/>
          </a:xfrm>
        </p:grpSpPr>
        <p:grpSp>
          <p:nvGrpSpPr>
            <p:cNvPr id="165" name="组合 16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7" name="同心圆 1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ea typeface="宋体"/>
                </a:endParaRPr>
              </a:p>
            </p:txBody>
          </p:sp>
          <p:sp>
            <p:nvSpPr>
              <p:cNvPr id="168" name="椭圆 16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ea typeface="宋体"/>
                </a:endParaRPr>
              </a:p>
            </p:txBody>
          </p:sp>
        </p:grpSp>
        <p:sp>
          <p:nvSpPr>
            <p:cNvPr id="166" name="椭圆 165"/>
            <p:cNvSpPr/>
            <p:nvPr/>
          </p:nvSpPr>
          <p:spPr>
            <a:xfrm>
              <a:off x="3850410" y="2334159"/>
              <a:ext cx="1451243" cy="1451243"/>
            </a:xfrm>
            <a:prstGeom prst="ellipse">
              <a:avLst/>
            </a:prstGeom>
            <a:solidFill>
              <a:schemeClr val="bg1">
                <a:lumMod val="50000"/>
              </a:schemeClr>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a:ea typeface="微软雅黑"/>
              </a:endParaRPr>
            </a:p>
          </p:txBody>
        </p:sp>
      </p:grpSp>
      <p:grpSp>
        <p:nvGrpSpPr>
          <p:cNvPr id="169" name="组合 168"/>
          <p:cNvGrpSpPr/>
          <p:nvPr/>
        </p:nvGrpSpPr>
        <p:grpSpPr>
          <a:xfrm>
            <a:off x="3861065" y="765580"/>
            <a:ext cx="764893" cy="764793"/>
            <a:chOff x="3832873" y="2297208"/>
            <a:chExt cx="1516550" cy="1516550"/>
          </a:xfrm>
        </p:grpSpPr>
        <p:grpSp>
          <p:nvGrpSpPr>
            <p:cNvPr id="170" name="组合 16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72" name="同心圆 1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ea typeface="宋体"/>
                </a:endParaRPr>
              </a:p>
            </p:txBody>
          </p:sp>
          <p:sp>
            <p:nvSpPr>
              <p:cNvPr id="173" name="椭圆 17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ea typeface="宋体"/>
                </a:endParaRPr>
              </a:p>
            </p:txBody>
          </p:sp>
        </p:grpSp>
        <p:sp>
          <p:nvSpPr>
            <p:cNvPr id="171" name="椭圆 170"/>
            <p:cNvSpPr/>
            <p:nvPr/>
          </p:nvSpPr>
          <p:spPr>
            <a:xfrm>
              <a:off x="3861346" y="2345095"/>
              <a:ext cx="1429372" cy="1429372"/>
            </a:xfrm>
            <a:prstGeom prst="ellipse">
              <a:avLst/>
            </a:prstGeom>
            <a:solidFill>
              <a:srgbClr val="FF000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a:ea typeface="微软雅黑"/>
              </a:endParaRPr>
            </a:p>
          </p:txBody>
        </p:sp>
      </p:grpSp>
      <p:grpSp>
        <p:nvGrpSpPr>
          <p:cNvPr id="174" name="Group 34"/>
          <p:cNvGrpSpPr/>
          <p:nvPr/>
        </p:nvGrpSpPr>
        <p:grpSpPr>
          <a:xfrm>
            <a:off x="4102353" y="978331"/>
            <a:ext cx="299533" cy="243706"/>
            <a:chOff x="1550139" y="1314466"/>
            <a:chExt cx="509139" cy="414300"/>
          </a:xfrm>
          <a:solidFill>
            <a:sysClr val="window" lastClr="FFFFFF"/>
          </a:solidFill>
        </p:grpSpPr>
        <p:sp>
          <p:nvSpPr>
            <p:cNvPr id="17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176"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17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grpSp>
      <p:sp>
        <p:nvSpPr>
          <p:cNvPr id="178" name="矩形 3"/>
          <p:cNvSpPr>
            <a:spLocks noChangeArrowheads="1"/>
          </p:cNvSpPr>
          <p:nvPr/>
        </p:nvSpPr>
        <p:spPr bwMode="auto">
          <a:xfrm>
            <a:off x="4770141" y="998894"/>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fontAlgn="base">
              <a:spcBef>
                <a:spcPct val="0"/>
              </a:spcBef>
              <a:spcAft>
                <a:spcPct val="0"/>
              </a:spcAft>
            </a:pPr>
            <a:r>
              <a:rPr lang="zh-CN" altLang="en-US" sz="1500" dirty="0">
                <a:solidFill>
                  <a:srgbClr val="FF0000"/>
                </a:solidFill>
                <a:latin typeface="微软雅黑" panose="020B0503020204020204" pitchFamily="34" charset="-122"/>
                <a:ea typeface="微软雅黑" panose="020B0503020204020204" pitchFamily="34" charset="-122"/>
                <a:sym typeface="Arial" pitchFamily="34" charset="0"/>
              </a:rPr>
              <a:t>阶段一</a:t>
            </a:r>
          </a:p>
        </p:txBody>
      </p:sp>
      <p:sp>
        <p:nvSpPr>
          <p:cNvPr id="179" name="文本框 13"/>
          <p:cNvSpPr txBox="1"/>
          <p:nvPr/>
        </p:nvSpPr>
        <p:spPr>
          <a:xfrm>
            <a:off x="5621245" y="851162"/>
            <a:ext cx="2438717" cy="565062"/>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180" name="矩形 3"/>
          <p:cNvSpPr>
            <a:spLocks noChangeArrowheads="1"/>
          </p:cNvSpPr>
          <p:nvPr/>
        </p:nvSpPr>
        <p:spPr bwMode="auto">
          <a:xfrm>
            <a:off x="5627701" y="16037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fontAlgn="base">
              <a:spcBef>
                <a:spcPct val="0"/>
              </a:spcBef>
              <a:spcAft>
                <a:spcPct val="0"/>
              </a:spcAft>
            </a:pPr>
            <a:r>
              <a:rPr lang="zh-CN" altLang="en-US" sz="1500" dirty="0">
                <a:solidFill>
                  <a:srgbClr val="FF0000"/>
                </a:solidFill>
                <a:latin typeface="微软雅黑" panose="020B0503020204020204" pitchFamily="34" charset="-122"/>
                <a:ea typeface="微软雅黑" panose="020B0503020204020204" pitchFamily="34" charset="-122"/>
                <a:sym typeface="Arial" pitchFamily="34" charset="0"/>
              </a:rPr>
              <a:t>阶段二</a:t>
            </a:r>
          </a:p>
        </p:txBody>
      </p:sp>
      <p:sp>
        <p:nvSpPr>
          <p:cNvPr id="181" name="文本框 13"/>
          <p:cNvSpPr txBox="1"/>
          <p:nvPr/>
        </p:nvSpPr>
        <p:spPr>
          <a:xfrm>
            <a:off x="5621245" y="1908580"/>
            <a:ext cx="2438717" cy="565062"/>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182" name="Freeform 20"/>
          <p:cNvSpPr>
            <a:spLocks noEditPoints="1"/>
          </p:cNvSpPr>
          <p:nvPr/>
        </p:nvSpPr>
        <p:spPr bwMode="auto">
          <a:xfrm>
            <a:off x="4856121" y="1883395"/>
            <a:ext cx="298433"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183" name="矩形 3"/>
          <p:cNvSpPr>
            <a:spLocks noChangeArrowheads="1"/>
          </p:cNvSpPr>
          <p:nvPr/>
        </p:nvSpPr>
        <p:spPr bwMode="auto">
          <a:xfrm>
            <a:off x="2105224" y="19847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fontAlgn="base">
              <a:spcBef>
                <a:spcPct val="0"/>
              </a:spcBef>
              <a:spcAft>
                <a:spcPct val="0"/>
              </a:spcAft>
            </a:pPr>
            <a:r>
              <a:rPr lang="zh-CN" altLang="en-US" sz="1500" dirty="0">
                <a:solidFill>
                  <a:srgbClr val="FF0000"/>
                </a:solidFill>
                <a:latin typeface="微软雅黑" panose="020B0503020204020204" pitchFamily="34" charset="-122"/>
                <a:ea typeface="微软雅黑" panose="020B0503020204020204" pitchFamily="34" charset="-122"/>
                <a:sym typeface="Arial" pitchFamily="34" charset="0"/>
              </a:rPr>
              <a:t>阶段三</a:t>
            </a:r>
          </a:p>
        </p:txBody>
      </p:sp>
      <p:sp>
        <p:nvSpPr>
          <p:cNvPr id="184" name="文本框 13"/>
          <p:cNvSpPr txBox="1"/>
          <p:nvPr/>
        </p:nvSpPr>
        <p:spPr>
          <a:xfrm>
            <a:off x="591388" y="2278718"/>
            <a:ext cx="2333962" cy="565062"/>
          </a:xfrm>
          <a:prstGeom prst="rect">
            <a:avLst/>
          </a:prstGeom>
          <a:noFill/>
        </p:spPr>
        <p:txBody>
          <a:bodyPr wrap="square" lIns="65824" tIns="32911" rIns="65824" bIns="32911" rtlCol="0">
            <a:spAutoFit/>
          </a:bodyPr>
          <a:lstStyle/>
          <a:p>
            <a:pPr algn="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185" name="Group 20"/>
          <p:cNvGrpSpPr/>
          <p:nvPr/>
        </p:nvGrpSpPr>
        <p:grpSpPr>
          <a:xfrm>
            <a:off x="3323619" y="2380527"/>
            <a:ext cx="309454" cy="214312"/>
            <a:chOff x="7416800" y="1122363"/>
            <a:chExt cx="366713" cy="254000"/>
          </a:xfrm>
          <a:solidFill>
            <a:sysClr val="window" lastClr="FFFFFF"/>
          </a:solidFill>
        </p:grpSpPr>
        <p:sp>
          <p:nvSpPr>
            <p:cNvPr id="18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18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grpSp>
      <p:sp>
        <p:nvSpPr>
          <p:cNvPr id="188" name="矩形 3"/>
          <p:cNvSpPr>
            <a:spLocks noChangeArrowheads="1"/>
          </p:cNvSpPr>
          <p:nvPr/>
        </p:nvSpPr>
        <p:spPr bwMode="auto">
          <a:xfrm>
            <a:off x="5621246" y="25943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fontAlgn="base">
              <a:spcBef>
                <a:spcPct val="0"/>
              </a:spcBef>
              <a:spcAft>
                <a:spcPct val="0"/>
              </a:spcAft>
            </a:pPr>
            <a:r>
              <a:rPr lang="zh-CN" altLang="en-US" sz="1500" dirty="0">
                <a:solidFill>
                  <a:srgbClr val="FF0000"/>
                </a:solidFill>
                <a:latin typeface="微软雅黑" panose="020B0503020204020204" pitchFamily="34" charset="-122"/>
                <a:ea typeface="微软雅黑" panose="020B0503020204020204" pitchFamily="34" charset="-122"/>
                <a:sym typeface="Arial" pitchFamily="34" charset="0"/>
              </a:rPr>
              <a:t>阶段四</a:t>
            </a:r>
          </a:p>
        </p:txBody>
      </p:sp>
      <p:sp>
        <p:nvSpPr>
          <p:cNvPr id="189" name="文本框 13"/>
          <p:cNvSpPr txBox="1"/>
          <p:nvPr/>
        </p:nvSpPr>
        <p:spPr>
          <a:xfrm>
            <a:off x="5621245" y="2886479"/>
            <a:ext cx="2438717" cy="565062"/>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190" name="组合 189"/>
          <p:cNvGrpSpPr/>
          <p:nvPr/>
        </p:nvGrpSpPr>
        <p:grpSpPr>
          <a:xfrm>
            <a:off x="4857602" y="2793001"/>
            <a:ext cx="316759" cy="302754"/>
            <a:chOff x="3294063" y="754063"/>
            <a:chExt cx="5600701" cy="5353051"/>
          </a:xfrm>
          <a:solidFill>
            <a:sysClr val="window" lastClr="FFFFFF"/>
          </a:solidFill>
        </p:grpSpPr>
        <p:sp>
          <p:nvSpPr>
            <p:cNvPr id="191"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2"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4"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5"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6"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7"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8"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9"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200"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201"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grpSp>
      <p:sp>
        <p:nvSpPr>
          <p:cNvPr id="202" name="矩形 3"/>
          <p:cNvSpPr>
            <a:spLocks noChangeArrowheads="1"/>
          </p:cNvSpPr>
          <p:nvPr/>
        </p:nvSpPr>
        <p:spPr bwMode="auto">
          <a:xfrm>
            <a:off x="2105224" y="314683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fontAlgn="base">
              <a:spcBef>
                <a:spcPct val="0"/>
              </a:spcBef>
              <a:spcAft>
                <a:spcPct val="0"/>
              </a:spcAft>
            </a:pPr>
            <a:r>
              <a:rPr lang="zh-CN" altLang="en-US" sz="1500" dirty="0">
                <a:solidFill>
                  <a:srgbClr val="FF0000"/>
                </a:solidFill>
                <a:latin typeface="微软雅黑" panose="020B0503020204020204" pitchFamily="34" charset="-122"/>
                <a:ea typeface="微软雅黑" panose="020B0503020204020204" pitchFamily="34" charset="-122"/>
                <a:sym typeface="Arial" pitchFamily="34" charset="0"/>
              </a:rPr>
              <a:t>阶段五</a:t>
            </a:r>
          </a:p>
        </p:txBody>
      </p:sp>
      <p:sp>
        <p:nvSpPr>
          <p:cNvPr id="203" name="文本框 13"/>
          <p:cNvSpPr txBox="1"/>
          <p:nvPr/>
        </p:nvSpPr>
        <p:spPr>
          <a:xfrm>
            <a:off x="591388" y="3412193"/>
            <a:ext cx="2333962" cy="565062"/>
          </a:xfrm>
          <a:prstGeom prst="rect">
            <a:avLst/>
          </a:prstGeom>
          <a:noFill/>
        </p:spPr>
        <p:txBody>
          <a:bodyPr wrap="square" lIns="65824" tIns="32911" rIns="65824" bIns="32911" rtlCol="0">
            <a:spAutoFit/>
          </a:bodyPr>
          <a:lstStyle/>
          <a:p>
            <a:pPr algn="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204" name="Group 23"/>
          <p:cNvGrpSpPr/>
          <p:nvPr/>
        </p:nvGrpSpPr>
        <p:grpSpPr>
          <a:xfrm>
            <a:off x="3382809" y="3356380"/>
            <a:ext cx="256978" cy="224003"/>
            <a:chOff x="7540014" y="4306907"/>
            <a:chExt cx="389342" cy="339426"/>
          </a:xfrm>
          <a:solidFill>
            <a:sysClr val="window" lastClr="FFFFFF"/>
          </a:solidFill>
        </p:grpSpPr>
        <p:sp>
          <p:nvSpPr>
            <p:cNvPr id="205"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06"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07"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08"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09"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10"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11"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1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1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1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1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grpSp>
      <p:sp>
        <p:nvSpPr>
          <p:cNvPr id="216" name="矩形 3"/>
          <p:cNvSpPr>
            <a:spLocks noChangeArrowheads="1"/>
          </p:cNvSpPr>
          <p:nvPr/>
        </p:nvSpPr>
        <p:spPr bwMode="auto">
          <a:xfrm>
            <a:off x="4770141" y="4115581"/>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fontAlgn="base">
              <a:spcBef>
                <a:spcPct val="0"/>
              </a:spcBef>
              <a:spcAft>
                <a:spcPct val="0"/>
              </a:spcAft>
            </a:pPr>
            <a:r>
              <a:rPr lang="zh-CN" altLang="en-US" sz="1500" dirty="0">
                <a:solidFill>
                  <a:srgbClr val="FF0000"/>
                </a:solidFill>
                <a:latin typeface="微软雅黑" panose="020B0503020204020204" pitchFamily="34" charset="-122"/>
                <a:ea typeface="微软雅黑" panose="020B0503020204020204" pitchFamily="34" charset="-122"/>
                <a:sym typeface="Arial" pitchFamily="34" charset="0"/>
              </a:rPr>
              <a:t>阶段六</a:t>
            </a:r>
          </a:p>
        </p:txBody>
      </p:sp>
      <p:sp>
        <p:nvSpPr>
          <p:cNvPr id="217" name="文本框 13"/>
          <p:cNvSpPr txBox="1"/>
          <p:nvPr/>
        </p:nvSpPr>
        <p:spPr>
          <a:xfrm>
            <a:off x="5621245" y="3967849"/>
            <a:ext cx="2438717" cy="565062"/>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218" name="Group 9"/>
          <p:cNvGrpSpPr/>
          <p:nvPr/>
        </p:nvGrpSpPr>
        <p:grpSpPr>
          <a:xfrm>
            <a:off x="4099189" y="4201657"/>
            <a:ext cx="288646" cy="214010"/>
            <a:chOff x="4572000" y="3414713"/>
            <a:chExt cx="374651" cy="277813"/>
          </a:xfrm>
          <a:solidFill>
            <a:sysClr val="window" lastClr="FFFFFF"/>
          </a:solidFill>
        </p:grpSpPr>
        <p:sp>
          <p:nvSpPr>
            <p:cNvPr id="219"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20"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grpSp>
      <p:sp>
        <p:nvSpPr>
          <p:cNvPr id="81"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明年工作计划</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641880621"/>
      </p:ext>
    </p:extLst>
  </p:cSld>
  <p:clrMapOvr>
    <a:masterClrMapping/>
  </p:clrMapOvr>
  <mc:AlternateContent xmlns:mc="http://schemas.openxmlformats.org/markup-compatibility/2006" xmlns:p14="http://schemas.microsoft.com/office/powerpoint/2010/main">
    <mc:Choice Requires="p14">
      <p:transition spd="slow" p14:dur="1600" advTm="10000">
        <p:blinds dir="vert"/>
      </p:transition>
    </mc:Choice>
    <mc:Fallback xmlns="">
      <p:transition spd="slow" advTm="10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500"/>
                                            <p:tgtEl>
                                              <p:spTgt spid="8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3"/>
                                            </p:tgtEl>
                                            <p:attrNameLst>
                                              <p:attrName>style.visibility</p:attrName>
                                            </p:attrNameLst>
                                          </p:cBhvr>
                                          <p:to>
                                            <p:strVal val="visible"/>
                                          </p:to>
                                        </p:set>
                                        <p:animEffect transition="in" filter="wipe(down)">
                                          <p:cBhvr>
                                            <p:cTn id="11" dur="500"/>
                                            <p:tgtEl>
                                              <p:spTgt spid="143"/>
                                            </p:tgtEl>
                                          </p:cBhvr>
                                        </p:animEffect>
                                      </p:childTnLst>
                                    </p:cTn>
                                  </p:par>
                                </p:childTnLst>
                              </p:cTn>
                            </p:par>
                            <p:par>
                              <p:cTn id="12" fill="hold">
                                <p:stCondLst>
                                  <p:cond delay="1000"/>
                                </p:stCondLst>
                                <p:childTnLst>
                                  <p:par>
                                    <p:cTn id="13" presetID="2" presetClass="entr" presetSubtype="12" accel="61000" fill="hold" nodeType="afterEffect" p14:presetBounceEnd="58000">
                                      <p:stCondLst>
                                        <p:cond delay="0"/>
                                      </p:stCondLst>
                                      <p:childTnLst>
                                        <p:set>
                                          <p:cBhvr>
                                            <p:cTn id="14" dur="1" fill="hold">
                                              <p:stCondLst>
                                                <p:cond delay="0"/>
                                              </p:stCondLst>
                                            </p:cTn>
                                            <p:tgtEl>
                                              <p:spTgt spid="144"/>
                                            </p:tgtEl>
                                            <p:attrNameLst>
                                              <p:attrName>style.visibility</p:attrName>
                                            </p:attrNameLst>
                                          </p:cBhvr>
                                          <p:to>
                                            <p:strVal val="visible"/>
                                          </p:to>
                                        </p:set>
                                        <p:anim calcmode="lin" valueType="num" p14:bounceEnd="58000">
                                          <p:cBhvr additive="base">
                                            <p:cTn id="15" dur="1400" fill="hold"/>
                                            <p:tgtEl>
                                              <p:spTgt spid="144"/>
                                            </p:tgtEl>
                                            <p:attrNameLst>
                                              <p:attrName>ppt_x</p:attrName>
                                            </p:attrNameLst>
                                          </p:cBhvr>
                                          <p:tavLst>
                                            <p:tav tm="0">
                                              <p:val>
                                                <p:strVal val="0-#ppt_w/2"/>
                                              </p:val>
                                            </p:tav>
                                            <p:tav tm="100000">
                                              <p:val>
                                                <p:strVal val="#ppt_x"/>
                                              </p:val>
                                            </p:tav>
                                          </p:tavLst>
                                        </p:anim>
                                        <p:anim calcmode="lin" valueType="num" p14:bounceEnd="58000">
                                          <p:cBhvr additive="base">
                                            <p:cTn id="16" dur="1400" fill="hold"/>
                                            <p:tgtEl>
                                              <p:spTgt spid="144"/>
                                            </p:tgtEl>
                                            <p:attrNameLst>
                                              <p:attrName>ppt_y</p:attrName>
                                            </p:attrNameLst>
                                          </p:cBhvr>
                                          <p:tavLst>
                                            <p:tav tm="0">
                                              <p:val>
                                                <p:strVal val="1+#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149"/>
                                            </p:tgtEl>
                                            <p:attrNameLst>
                                              <p:attrName>style.visibility</p:attrName>
                                            </p:attrNameLst>
                                          </p:cBhvr>
                                          <p:to>
                                            <p:strVal val="visible"/>
                                          </p:to>
                                        </p:set>
                                        <p:anim calcmode="lin" valueType="num" p14:bounceEnd="58000">
                                          <p:cBhvr additive="base">
                                            <p:cTn id="19" dur="1400" fill="hold"/>
                                            <p:tgtEl>
                                              <p:spTgt spid="149"/>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149"/>
                                            </p:tgtEl>
                                            <p:attrNameLst>
                                              <p:attrName>ppt_y</p:attrName>
                                            </p:attrNameLst>
                                          </p:cBhvr>
                                          <p:tavLst>
                                            <p:tav tm="0">
                                              <p:val>
                                                <p:strVal val="0-#ppt_h/2"/>
                                              </p:val>
                                            </p:tav>
                                            <p:tav tm="100000">
                                              <p:val>
                                                <p:strVal val="#ppt_y"/>
                                              </p:val>
                                            </p:tav>
                                          </p:tavLst>
                                        </p:anim>
                                      </p:childTnLst>
                                    </p:cTn>
                                  </p:par>
                                  <p:par>
                                    <p:cTn id="21" presetID="2" presetClass="entr" presetSubtype="3" accel="61000" fill="hold" nodeType="withEffect" p14:presetBounceEnd="58000">
                                      <p:stCondLst>
                                        <p:cond delay="0"/>
                                      </p:stCondLst>
                                      <p:childTnLst>
                                        <p:set>
                                          <p:cBhvr>
                                            <p:cTn id="22" dur="1" fill="hold">
                                              <p:stCondLst>
                                                <p:cond delay="0"/>
                                              </p:stCondLst>
                                            </p:cTn>
                                            <p:tgtEl>
                                              <p:spTgt spid="159"/>
                                            </p:tgtEl>
                                            <p:attrNameLst>
                                              <p:attrName>style.visibility</p:attrName>
                                            </p:attrNameLst>
                                          </p:cBhvr>
                                          <p:to>
                                            <p:strVal val="visible"/>
                                          </p:to>
                                        </p:set>
                                        <p:anim calcmode="lin" valueType="num" p14:bounceEnd="58000">
                                          <p:cBhvr additive="base">
                                            <p:cTn id="23" dur="1400" fill="hold"/>
                                            <p:tgtEl>
                                              <p:spTgt spid="159"/>
                                            </p:tgtEl>
                                            <p:attrNameLst>
                                              <p:attrName>ppt_x</p:attrName>
                                            </p:attrNameLst>
                                          </p:cBhvr>
                                          <p:tavLst>
                                            <p:tav tm="0">
                                              <p:val>
                                                <p:strVal val="1+#ppt_w/2"/>
                                              </p:val>
                                            </p:tav>
                                            <p:tav tm="100000">
                                              <p:val>
                                                <p:strVal val="#ppt_x"/>
                                              </p:val>
                                            </p:tav>
                                          </p:tavLst>
                                        </p:anim>
                                        <p:anim calcmode="lin" valueType="num" p14:bounceEnd="58000">
                                          <p:cBhvr additive="base">
                                            <p:cTn id="24" dur="1400" fill="hold"/>
                                            <p:tgtEl>
                                              <p:spTgt spid="159"/>
                                            </p:tgtEl>
                                            <p:attrNameLst>
                                              <p:attrName>ppt_y</p:attrName>
                                            </p:attrNameLst>
                                          </p:cBhvr>
                                          <p:tavLst>
                                            <p:tav tm="0">
                                              <p:val>
                                                <p:strVal val="0-#ppt_h/2"/>
                                              </p:val>
                                            </p:tav>
                                            <p:tav tm="100000">
                                              <p:val>
                                                <p:strVal val="#ppt_y"/>
                                              </p:val>
                                            </p:tav>
                                          </p:tavLst>
                                        </p:anim>
                                      </p:childTnLst>
                                    </p:cTn>
                                  </p:par>
                                  <p:par>
                                    <p:cTn id="25" presetID="2" presetClass="entr" presetSubtype="12" accel="61000" fill="hold" nodeType="withEffect" p14:presetBounceEnd="58000">
                                      <p:stCondLst>
                                        <p:cond delay="0"/>
                                      </p:stCondLst>
                                      <p:childTnLst>
                                        <p:set>
                                          <p:cBhvr>
                                            <p:cTn id="26" dur="1" fill="hold">
                                              <p:stCondLst>
                                                <p:cond delay="0"/>
                                              </p:stCondLst>
                                            </p:cTn>
                                            <p:tgtEl>
                                              <p:spTgt spid="164"/>
                                            </p:tgtEl>
                                            <p:attrNameLst>
                                              <p:attrName>style.visibility</p:attrName>
                                            </p:attrNameLst>
                                          </p:cBhvr>
                                          <p:to>
                                            <p:strVal val="visible"/>
                                          </p:to>
                                        </p:set>
                                        <p:anim calcmode="lin" valueType="num" p14:bounceEnd="58000">
                                          <p:cBhvr additive="base">
                                            <p:cTn id="27" dur="1400" fill="hold"/>
                                            <p:tgtEl>
                                              <p:spTgt spid="164"/>
                                            </p:tgtEl>
                                            <p:attrNameLst>
                                              <p:attrName>ppt_x</p:attrName>
                                            </p:attrNameLst>
                                          </p:cBhvr>
                                          <p:tavLst>
                                            <p:tav tm="0">
                                              <p:val>
                                                <p:strVal val="0-#ppt_w/2"/>
                                              </p:val>
                                            </p:tav>
                                            <p:tav tm="100000">
                                              <p:val>
                                                <p:strVal val="#ppt_x"/>
                                              </p:val>
                                            </p:tav>
                                          </p:tavLst>
                                        </p:anim>
                                        <p:anim calcmode="lin" valueType="num" p14:bounceEnd="58000">
                                          <p:cBhvr additive="base">
                                            <p:cTn id="28" dur="1400" fill="hold"/>
                                            <p:tgtEl>
                                              <p:spTgt spid="164"/>
                                            </p:tgtEl>
                                            <p:attrNameLst>
                                              <p:attrName>ppt_y</p:attrName>
                                            </p:attrNameLst>
                                          </p:cBhvr>
                                          <p:tavLst>
                                            <p:tav tm="0">
                                              <p:val>
                                                <p:strVal val="1+#ppt_h/2"/>
                                              </p:val>
                                            </p:tav>
                                            <p:tav tm="100000">
                                              <p:val>
                                                <p:strVal val="#ppt_y"/>
                                              </p:val>
                                            </p:tav>
                                          </p:tavLst>
                                        </p:anim>
                                      </p:childTnLst>
                                    </p:cTn>
                                  </p:par>
                                  <p:par>
                                    <p:cTn id="29" presetID="2" presetClass="entr" presetSubtype="3" accel="61000" fill="hold" nodeType="withEffect" p14:presetBounceEnd="58000">
                                      <p:stCondLst>
                                        <p:cond delay="0"/>
                                      </p:stCondLst>
                                      <p:childTnLst>
                                        <p:set>
                                          <p:cBhvr>
                                            <p:cTn id="30" dur="1" fill="hold">
                                              <p:stCondLst>
                                                <p:cond delay="0"/>
                                              </p:stCondLst>
                                            </p:cTn>
                                            <p:tgtEl>
                                              <p:spTgt spid="169"/>
                                            </p:tgtEl>
                                            <p:attrNameLst>
                                              <p:attrName>style.visibility</p:attrName>
                                            </p:attrNameLst>
                                          </p:cBhvr>
                                          <p:to>
                                            <p:strVal val="visible"/>
                                          </p:to>
                                        </p:set>
                                        <p:anim calcmode="lin" valueType="num" p14:bounceEnd="58000">
                                          <p:cBhvr additive="base">
                                            <p:cTn id="31" dur="1400" fill="hold"/>
                                            <p:tgtEl>
                                              <p:spTgt spid="169"/>
                                            </p:tgtEl>
                                            <p:attrNameLst>
                                              <p:attrName>ppt_x</p:attrName>
                                            </p:attrNameLst>
                                          </p:cBhvr>
                                          <p:tavLst>
                                            <p:tav tm="0">
                                              <p:val>
                                                <p:strVal val="1+#ppt_w/2"/>
                                              </p:val>
                                            </p:tav>
                                            <p:tav tm="100000">
                                              <p:val>
                                                <p:strVal val="#ppt_x"/>
                                              </p:val>
                                            </p:tav>
                                          </p:tavLst>
                                        </p:anim>
                                        <p:anim calcmode="lin" valueType="num" p14:bounceEnd="58000">
                                          <p:cBhvr additive="base">
                                            <p:cTn id="32" dur="1400" fill="hold"/>
                                            <p:tgtEl>
                                              <p:spTgt spid="169"/>
                                            </p:tgtEl>
                                            <p:attrNameLst>
                                              <p:attrName>ppt_y</p:attrName>
                                            </p:attrNameLst>
                                          </p:cBhvr>
                                          <p:tavLst>
                                            <p:tav tm="0">
                                              <p:val>
                                                <p:strVal val="0-#ppt_h/2"/>
                                              </p:val>
                                            </p:tav>
                                            <p:tav tm="100000">
                                              <p:val>
                                                <p:strVal val="#ppt_y"/>
                                              </p:val>
                                            </p:tav>
                                          </p:tavLst>
                                        </p:anim>
                                      </p:childTnLst>
                                    </p:cTn>
                                  </p:par>
                                  <p:par>
                                    <p:cTn id="33" presetID="2" presetClass="entr" presetSubtype="12" accel="61000" fill="hold" nodeType="withEffect" p14:presetBounceEnd="58000">
                                      <p:stCondLst>
                                        <p:cond delay="0"/>
                                      </p:stCondLst>
                                      <p:childTnLst>
                                        <p:set>
                                          <p:cBhvr>
                                            <p:cTn id="34" dur="1" fill="hold">
                                              <p:stCondLst>
                                                <p:cond delay="0"/>
                                              </p:stCondLst>
                                            </p:cTn>
                                            <p:tgtEl>
                                              <p:spTgt spid="154"/>
                                            </p:tgtEl>
                                            <p:attrNameLst>
                                              <p:attrName>style.visibility</p:attrName>
                                            </p:attrNameLst>
                                          </p:cBhvr>
                                          <p:to>
                                            <p:strVal val="visible"/>
                                          </p:to>
                                        </p:set>
                                        <p:anim calcmode="lin" valueType="num" p14:bounceEnd="58000">
                                          <p:cBhvr additive="base">
                                            <p:cTn id="35" dur="1400" fill="hold"/>
                                            <p:tgtEl>
                                              <p:spTgt spid="154"/>
                                            </p:tgtEl>
                                            <p:attrNameLst>
                                              <p:attrName>ppt_x</p:attrName>
                                            </p:attrNameLst>
                                          </p:cBhvr>
                                          <p:tavLst>
                                            <p:tav tm="0">
                                              <p:val>
                                                <p:strVal val="0-#ppt_w/2"/>
                                              </p:val>
                                            </p:tav>
                                            <p:tav tm="100000">
                                              <p:val>
                                                <p:strVal val="#ppt_x"/>
                                              </p:val>
                                            </p:tav>
                                          </p:tavLst>
                                        </p:anim>
                                        <p:anim calcmode="lin" valueType="num" p14:bounceEnd="58000">
                                          <p:cBhvr additive="base">
                                            <p:cTn id="36" dur="1400" fill="hold"/>
                                            <p:tgtEl>
                                              <p:spTgt spid="154"/>
                                            </p:tgtEl>
                                            <p:attrNameLst>
                                              <p:attrName>ppt_y</p:attrName>
                                            </p:attrNameLst>
                                          </p:cBhvr>
                                          <p:tavLst>
                                            <p:tav tm="0">
                                              <p:val>
                                                <p:strVal val="1+#ppt_h/2"/>
                                              </p:val>
                                            </p:tav>
                                            <p:tav tm="100000">
                                              <p:val>
                                                <p:strVal val="#ppt_y"/>
                                              </p:val>
                                            </p:tav>
                                          </p:tavLst>
                                        </p:anim>
                                      </p:childTnLst>
                                    </p:cTn>
                                  </p:par>
                                </p:childTnLst>
                              </p:cTn>
                            </p:par>
                            <p:par>
                              <p:cTn id="37" fill="hold">
                                <p:stCondLst>
                                  <p:cond delay="2400"/>
                                </p:stCondLst>
                                <p:childTnLst>
                                  <p:par>
                                    <p:cTn id="38" presetID="31" presetClass="entr" presetSubtype="0" fill="hold" nodeType="afterEffect">
                                      <p:stCondLst>
                                        <p:cond delay="0"/>
                                      </p:stCondLst>
                                      <p:childTnLst>
                                        <p:set>
                                          <p:cBhvr>
                                            <p:cTn id="39" dur="1" fill="hold">
                                              <p:stCondLst>
                                                <p:cond delay="0"/>
                                              </p:stCondLst>
                                            </p:cTn>
                                            <p:tgtEl>
                                              <p:spTgt spid="174"/>
                                            </p:tgtEl>
                                            <p:attrNameLst>
                                              <p:attrName>style.visibility</p:attrName>
                                            </p:attrNameLst>
                                          </p:cBhvr>
                                          <p:to>
                                            <p:strVal val="visible"/>
                                          </p:to>
                                        </p:set>
                                        <p:anim calcmode="lin" valueType="num">
                                          <p:cBhvr>
                                            <p:cTn id="40" dur="500" fill="hold"/>
                                            <p:tgtEl>
                                              <p:spTgt spid="174"/>
                                            </p:tgtEl>
                                            <p:attrNameLst>
                                              <p:attrName>ppt_w</p:attrName>
                                            </p:attrNameLst>
                                          </p:cBhvr>
                                          <p:tavLst>
                                            <p:tav tm="0">
                                              <p:val>
                                                <p:fltVal val="0"/>
                                              </p:val>
                                            </p:tav>
                                            <p:tav tm="100000">
                                              <p:val>
                                                <p:strVal val="#ppt_w"/>
                                              </p:val>
                                            </p:tav>
                                          </p:tavLst>
                                        </p:anim>
                                        <p:anim calcmode="lin" valueType="num">
                                          <p:cBhvr>
                                            <p:cTn id="41" dur="500" fill="hold"/>
                                            <p:tgtEl>
                                              <p:spTgt spid="174"/>
                                            </p:tgtEl>
                                            <p:attrNameLst>
                                              <p:attrName>ppt_h</p:attrName>
                                            </p:attrNameLst>
                                          </p:cBhvr>
                                          <p:tavLst>
                                            <p:tav tm="0">
                                              <p:val>
                                                <p:fltVal val="0"/>
                                              </p:val>
                                            </p:tav>
                                            <p:tav tm="100000">
                                              <p:val>
                                                <p:strVal val="#ppt_h"/>
                                              </p:val>
                                            </p:tav>
                                          </p:tavLst>
                                        </p:anim>
                                        <p:anim calcmode="lin" valueType="num">
                                          <p:cBhvr>
                                            <p:cTn id="42" dur="500" fill="hold"/>
                                            <p:tgtEl>
                                              <p:spTgt spid="174"/>
                                            </p:tgtEl>
                                            <p:attrNameLst>
                                              <p:attrName>style.rotation</p:attrName>
                                            </p:attrNameLst>
                                          </p:cBhvr>
                                          <p:tavLst>
                                            <p:tav tm="0">
                                              <p:val>
                                                <p:fltVal val="90"/>
                                              </p:val>
                                            </p:tav>
                                            <p:tav tm="100000">
                                              <p:val>
                                                <p:fltVal val="0"/>
                                              </p:val>
                                            </p:tav>
                                          </p:tavLst>
                                        </p:anim>
                                        <p:animEffect transition="in" filter="fade">
                                          <p:cBhvr>
                                            <p:cTn id="43" dur="500"/>
                                            <p:tgtEl>
                                              <p:spTgt spid="174"/>
                                            </p:tgtEl>
                                          </p:cBhvr>
                                        </p:animEffect>
                                      </p:childTnLst>
                                    </p:cTn>
                                  </p:par>
                                </p:childTnLst>
                              </p:cTn>
                            </p:par>
                            <p:par>
                              <p:cTn id="44" fill="hold">
                                <p:stCondLst>
                                  <p:cond delay="2900"/>
                                </p:stCondLst>
                                <p:childTnLst>
                                  <p:par>
                                    <p:cTn id="45" presetID="22" presetClass="entr" presetSubtype="8" fill="hold" grpId="0" nodeType="afterEffect">
                                      <p:stCondLst>
                                        <p:cond delay="0"/>
                                      </p:stCondLst>
                                      <p:childTnLst>
                                        <p:set>
                                          <p:cBhvr>
                                            <p:cTn id="46" dur="1" fill="hold">
                                              <p:stCondLst>
                                                <p:cond delay="0"/>
                                              </p:stCondLst>
                                            </p:cTn>
                                            <p:tgtEl>
                                              <p:spTgt spid="178"/>
                                            </p:tgtEl>
                                            <p:attrNameLst>
                                              <p:attrName>style.visibility</p:attrName>
                                            </p:attrNameLst>
                                          </p:cBhvr>
                                          <p:to>
                                            <p:strVal val="visible"/>
                                          </p:to>
                                        </p:set>
                                        <p:animEffect transition="in" filter="wipe(left)">
                                          <p:cBhvr>
                                            <p:cTn id="47" dur="500"/>
                                            <p:tgtEl>
                                              <p:spTgt spid="17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9"/>
                                            </p:tgtEl>
                                            <p:attrNameLst>
                                              <p:attrName>style.visibility</p:attrName>
                                            </p:attrNameLst>
                                          </p:cBhvr>
                                          <p:to>
                                            <p:strVal val="visible"/>
                                          </p:to>
                                        </p:set>
                                        <p:animEffect transition="in" filter="wipe(right)">
                                          <p:cBhvr>
                                            <p:cTn id="50" dur="750"/>
                                            <p:tgtEl>
                                              <p:spTgt spid="179"/>
                                            </p:tgtEl>
                                          </p:cBhvr>
                                        </p:animEffect>
                                      </p:childTnLst>
                                    </p:cTn>
                                  </p:par>
                                </p:childTnLst>
                              </p:cTn>
                            </p:par>
                            <p:par>
                              <p:cTn id="51" fill="hold">
                                <p:stCondLst>
                                  <p:cond delay="3650"/>
                                </p:stCondLst>
                                <p:childTnLst>
                                  <p:par>
                                    <p:cTn id="52" presetID="31" presetClass="entr" presetSubtype="0" fill="hold" grpId="0" nodeType="afterEffect">
                                      <p:stCondLst>
                                        <p:cond delay="0"/>
                                      </p:stCondLst>
                                      <p:childTnLst>
                                        <p:set>
                                          <p:cBhvr>
                                            <p:cTn id="53" dur="1" fill="hold">
                                              <p:stCondLst>
                                                <p:cond delay="0"/>
                                              </p:stCondLst>
                                            </p:cTn>
                                            <p:tgtEl>
                                              <p:spTgt spid="182"/>
                                            </p:tgtEl>
                                            <p:attrNameLst>
                                              <p:attrName>style.visibility</p:attrName>
                                            </p:attrNameLst>
                                          </p:cBhvr>
                                          <p:to>
                                            <p:strVal val="visible"/>
                                          </p:to>
                                        </p:set>
                                        <p:anim calcmode="lin" valueType="num">
                                          <p:cBhvr>
                                            <p:cTn id="54" dur="500" fill="hold"/>
                                            <p:tgtEl>
                                              <p:spTgt spid="182"/>
                                            </p:tgtEl>
                                            <p:attrNameLst>
                                              <p:attrName>ppt_w</p:attrName>
                                            </p:attrNameLst>
                                          </p:cBhvr>
                                          <p:tavLst>
                                            <p:tav tm="0">
                                              <p:val>
                                                <p:fltVal val="0"/>
                                              </p:val>
                                            </p:tav>
                                            <p:tav tm="100000">
                                              <p:val>
                                                <p:strVal val="#ppt_w"/>
                                              </p:val>
                                            </p:tav>
                                          </p:tavLst>
                                        </p:anim>
                                        <p:anim calcmode="lin" valueType="num">
                                          <p:cBhvr>
                                            <p:cTn id="55" dur="500" fill="hold"/>
                                            <p:tgtEl>
                                              <p:spTgt spid="182"/>
                                            </p:tgtEl>
                                            <p:attrNameLst>
                                              <p:attrName>ppt_h</p:attrName>
                                            </p:attrNameLst>
                                          </p:cBhvr>
                                          <p:tavLst>
                                            <p:tav tm="0">
                                              <p:val>
                                                <p:fltVal val="0"/>
                                              </p:val>
                                            </p:tav>
                                            <p:tav tm="100000">
                                              <p:val>
                                                <p:strVal val="#ppt_h"/>
                                              </p:val>
                                            </p:tav>
                                          </p:tavLst>
                                        </p:anim>
                                        <p:anim calcmode="lin" valueType="num">
                                          <p:cBhvr>
                                            <p:cTn id="56" dur="500" fill="hold"/>
                                            <p:tgtEl>
                                              <p:spTgt spid="182"/>
                                            </p:tgtEl>
                                            <p:attrNameLst>
                                              <p:attrName>style.rotation</p:attrName>
                                            </p:attrNameLst>
                                          </p:cBhvr>
                                          <p:tavLst>
                                            <p:tav tm="0">
                                              <p:val>
                                                <p:fltVal val="90"/>
                                              </p:val>
                                            </p:tav>
                                            <p:tav tm="100000">
                                              <p:val>
                                                <p:fltVal val="0"/>
                                              </p:val>
                                            </p:tav>
                                          </p:tavLst>
                                        </p:anim>
                                        <p:animEffect transition="in" filter="fade">
                                          <p:cBhvr>
                                            <p:cTn id="57" dur="500"/>
                                            <p:tgtEl>
                                              <p:spTgt spid="182"/>
                                            </p:tgtEl>
                                          </p:cBhvr>
                                        </p:animEffect>
                                      </p:childTnLst>
                                    </p:cTn>
                                  </p:par>
                                </p:childTnLst>
                              </p:cTn>
                            </p:par>
                            <p:par>
                              <p:cTn id="58" fill="hold">
                                <p:stCondLst>
                                  <p:cond delay="4150"/>
                                </p:stCondLst>
                                <p:childTnLst>
                                  <p:par>
                                    <p:cTn id="59" presetID="22" presetClass="entr" presetSubtype="8" fill="hold" grpId="0" nodeType="afterEffect">
                                      <p:stCondLst>
                                        <p:cond delay="0"/>
                                      </p:stCondLst>
                                      <p:childTnLst>
                                        <p:set>
                                          <p:cBhvr>
                                            <p:cTn id="60" dur="1" fill="hold">
                                              <p:stCondLst>
                                                <p:cond delay="0"/>
                                              </p:stCondLst>
                                            </p:cTn>
                                            <p:tgtEl>
                                              <p:spTgt spid="180"/>
                                            </p:tgtEl>
                                            <p:attrNameLst>
                                              <p:attrName>style.visibility</p:attrName>
                                            </p:attrNameLst>
                                          </p:cBhvr>
                                          <p:to>
                                            <p:strVal val="visible"/>
                                          </p:to>
                                        </p:set>
                                        <p:animEffect transition="in" filter="wipe(left)">
                                          <p:cBhvr>
                                            <p:cTn id="61" dur="500"/>
                                            <p:tgtEl>
                                              <p:spTgt spid="18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81"/>
                                            </p:tgtEl>
                                            <p:attrNameLst>
                                              <p:attrName>style.visibility</p:attrName>
                                            </p:attrNameLst>
                                          </p:cBhvr>
                                          <p:to>
                                            <p:strVal val="visible"/>
                                          </p:to>
                                        </p:set>
                                        <p:animEffect transition="in" filter="wipe(right)">
                                          <p:cBhvr>
                                            <p:cTn id="64" dur="750"/>
                                            <p:tgtEl>
                                              <p:spTgt spid="181"/>
                                            </p:tgtEl>
                                          </p:cBhvr>
                                        </p:animEffect>
                                      </p:childTnLst>
                                    </p:cTn>
                                  </p:par>
                                </p:childTnLst>
                              </p:cTn>
                            </p:par>
                            <p:par>
                              <p:cTn id="65" fill="hold">
                                <p:stCondLst>
                                  <p:cond delay="4900"/>
                                </p:stCondLst>
                                <p:childTnLst>
                                  <p:par>
                                    <p:cTn id="66" presetID="31" presetClass="entr" presetSubtype="0" fill="hold" nodeType="afterEffect">
                                      <p:stCondLst>
                                        <p:cond delay="0"/>
                                      </p:stCondLst>
                                      <p:childTnLst>
                                        <p:set>
                                          <p:cBhvr>
                                            <p:cTn id="67" dur="1" fill="hold">
                                              <p:stCondLst>
                                                <p:cond delay="0"/>
                                              </p:stCondLst>
                                            </p:cTn>
                                            <p:tgtEl>
                                              <p:spTgt spid="185"/>
                                            </p:tgtEl>
                                            <p:attrNameLst>
                                              <p:attrName>style.visibility</p:attrName>
                                            </p:attrNameLst>
                                          </p:cBhvr>
                                          <p:to>
                                            <p:strVal val="visible"/>
                                          </p:to>
                                        </p:set>
                                        <p:anim calcmode="lin" valueType="num">
                                          <p:cBhvr>
                                            <p:cTn id="68" dur="500" fill="hold"/>
                                            <p:tgtEl>
                                              <p:spTgt spid="185"/>
                                            </p:tgtEl>
                                            <p:attrNameLst>
                                              <p:attrName>ppt_w</p:attrName>
                                            </p:attrNameLst>
                                          </p:cBhvr>
                                          <p:tavLst>
                                            <p:tav tm="0">
                                              <p:val>
                                                <p:fltVal val="0"/>
                                              </p:val>
                                            </p:tav>
                                            <p:tav tm="100000">
                                              <p:val>
                                                <p:strVal val="#ppt_w"/>
                                              </p:val>
                                            </p:tav>
                                          </p:tavLst>
                                        </p:anim>
                                        <p:anim calcmode="lin" valueType="num">
                                          <p:cBhvr>
                                            <p:cTn id="69" dur="500" fill="hold"/>
                                            <p:tgtEl>
                                              <p:spTgt spid="185"/>
                                            </p:tgtEl>
                                            <p:attrNameLst>
                                              <p:attrName>ppt_h</p:attrName>
                                            </p:attrNameLst>
                                          </p:cBhvr>
                                          <p:tavLst>
                                            <p:tav tm="0">
                                              <p:val>
                                                <p:fltVal val="0"/>
                                              </p:val>
                                            </p:tav>
                                            <p:tav tm="100000">
                                              <p:val>
                                                <p:strVal val="#ppt_h"/>
                                              </p:val>
                                            </p:tav>
                                          </p:tavLst>
                                        </p:anim>
                                        <p:anim calcmode="lin" valueType="num">
                                          <p:cBhvr>
                                            <p:cTn id="70" dur="500" fill="hold"/>
                                            <p:tgtEl>
                                              <p:spTgt spid="185"/>
                                            </p:tgtEl>
                                            <p:attrNameLst>
                                              <p:attrName>style.rotation</p:attrName>
                                            </p:attrNameLst>
                                          </p:cBhvr>
                                          <p:tavLst>
                                            <p:tav tm="0">
                                              <p:val>
                                                <p:fltVal val="90"/>
                                              </p:val>
                                            </p:tav>
                                            <p:tav tm="100000">
                                              <p:val>
                                                <p:fltVal val="0"/>
                                              </p:val>
                                            </p:tav>
                                          </p:tavLst>
                                        </p:anim>
                                        <p:animEffect transition="in" filter="fade">
                                          <p:cBhvr>
                                            <p:cTn id="71" dur="500"/>
                                            <p:tgtEl>
                                              <p:spTgt spid="185"/>
                                            </p:tgtEl>
                                          </p:cBhvr>
                                        </p:animEffect>
                                      </p:childTnLst>
                                    </p:cTn>
                                  </p:par>
                                </p:childTnLst>
                              </p:cTn>
                            </p:par>
                            <p:par>
                              <p:cTn id="72" fill="hold">
                                <p:stCondLst>
                                  <p:cond delay="5400"/>
                                </p:stCondLst>
                                <p:childTnLst>
                                  <p:par>
                                    <p:cTn id="73" presetID="22" presetClass="entr" presetSubtype="8" fill="hold" grpId="0" nodeType="afterEffect">
                                      <p:stCondLst>
                                        <p:cond delay="0"/>
                                      </p:stCondLst>
                                      <p:childTnLst>
                                        <p:set>
                                          <p:cBhvr>
                                            <p:cTn id="74" dur="1" fill="hold">
                                              <p:stCondLst>
                                                <p:cond delay="0"/>
                                              </p:stCondLst>
                                            </p:cTn>
                                            <p:tgtEl>
                                              <p:spTgt spid="183"/>
                                            </p:tgtEl>
                                            <p:attrNameLst>
                                              <p:attrName>style.visibility</p:attrName>
                                            </p:attrNameLst>
                                          </p:cBhvr>
                                          <p:to>
                                            <p:strVal val="visible"/>
                                          </p:to>
                                        </p:set>
                                        <p:animEffect transition="in" filter="wipe(left)">
                                          <p:cBhvr>
                                            <p:cTn id="75" dur="500"/>
                                            <p:tgtEl>
                                              <p:spTgt spid="183"/>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animEffect transition="in" filter="wipe(right)">
                                          <p:cBhvr>
                                            <p:cTn id="78" dur="750"/>
                                            <p:tgtEl>
                                              <p:spTgt spid="184"/>
                                            </p:tgtEl>
                                          </p:cBhvr>
                                        </p:animEffect>
                                      </p:childTnLst>
                                    </p:cTn>
                                  </p:par>
                                </p:childTnLst>
                              </p:cTn>
                            </p:par>
                            <p:par>
                              <p:cTn id="79" fill="hold">
                                <p:stCondLst>
                                  <p:cond delay="6150"/>
                                </p:stCondLst>
                                <p:childTnLst>
                                  <p:par>
                                    <p:cTn id="80" presetID="31" presetClass="entr" presetSubtype="0" fill="hold" nodeType="afterEffect">
                                      <p:stCondLst>
                                        <p:cond delay="0"/>
                                      </p:stCondLst>
                                      <p:childTnLst>
                                        <p:set>
                                          <p:cBhvr>
                                            <p:cTn id="81" dur="1" fill="hold">
                                              <p:stCondLst>
                                                <p:cond delay="0"/>
                                              </p:stCondLst>
                                            </p:cTn>
                                            <p:tgtEl>
                                              <p:spTgt spid="190"/>
                                            </p:tgtEl>
                                            <p:attrNameLst>
                                              <p:attrName>style.visibility</p:attrName>
                                            </p:attrNameLst>
                                          </p:cBhvr>
                                          <p:to>
                                            <p:strVal val="visible"/>
                                          </p:to>
                                        </p:set>
                                        <p:anim calcmode="lin" valueType="num">
                                          <p:cBhvr>
                                            <p:cTn id="82" dur="500" fill="hold"/>
                                            <p:tgtEl>
                                              <p:spTgt spid="190"/>
                                            </p:tgtEl>
                                            <p:attrNameLst>
                                              <p:attrName>ppt_w</p:attrName>
                                            </p:attrNameLst>
                                          </p:cBhvr>
                                          <p:tavLst>
                                            <p:tav tm="0">
                                              <p:val>
                                                <p:fltVal val="0"/>
                                              </p:val>
                                            </p:tav>
                                            <p:tav tm="100000">
                                              <p:val>
                                                <p:strVal val="#ppt_w"/>
                                              </p:val>
                                            </p:tav>
                                          </p:tavLst>
                                        </p:anim>
                                        <p:anim calcmode="lin" valueType="num">
                                          <p:cBhvr>
                                            <p:cTn id="83" dur="500" fill="hold"/>
                                            <p:tgtEl>
                                              <p:spTgt spid="190"/>
                                            </p:tgtEl>
                                            <p:attrNameLst>
                                              <p:attrName>ppt_h</p:attrName>
                                            </p:attrNameLst>
                                          </p:cBhvr>
                                          <p:tavLst>
                                            <p:tav tm="0">
                                              <p:val>
                                                <p:fltVal val="0"/>
                                              </p:val>
                                            </p:tav>
                                            <p:tav tm="100000">
                                              <p:val>
                                                <p:strVal val="#ppt_h"/>
                                              </p:val>
                                            </p:tav>
                                          </p:tavLst>
                                        </p:anim>
                                        <p:anim calcmode="lin" valueType="num">
                                          <p:cBhvr>
                                            <p:cTn id="84" dur="500" fill="hold"/>
                                            <p:tgtEl>
                                              <p:spTgt spid="190"/>
                                            </p:tgtEl>
                                            <p:attrNameLst>
                                              <p:attrName>style.rotation</p:attrName>
                                            </p:attrNameLst>
                                          </p:cBhvr>
                                          <p:tavLst>
                                            <p:tav tm="0">
                                              <p:val>
                                                <p:fltVal val="90"/>
                                              </p:val>
                                            </p:tav>
                                            <p:tav tm="100000">
                                              <p:val>
                                                <p:fltVal val="0"/>
                                              </p:val>
                                            </p:tav>
                                          </p:tavLst>
                                        </p:anim>
                                        <p:animEffect transition="in" filter="fade">
                                          <p:cBhvr>
                                            <p:cTn id="85" dur="500"/>
                                            <p:tgtEl>
                                              <p:spTgt spid="190"/>
                                            </p:tgtEl>
                                          </p:cBhvr>
                                        </p:animEffect>
                                      </p:childTnLst>
                                    </p:cTn>
                                  </p:par>
                                </p:childTnLst>
                              </p:cTn>
                            </p:par>
                            <p:par>
                              <p:cTn id="86" fill="hold">
                                <p:stCondLst>
                                  <p:cond delay="6650"/>
                                </p:stCondLst>
                                <p:childTnLst>
                                  <p:par>
                                    <p:cTn id="87" presetID="22" presetClass="entr" presetSubtype="8" fill="hold" grpId="0" nodeType="afterEffect">
                                      <p:stCondLst>
                                        <p:cond delay="0"/>
                                      </p:stCondLst>
                                      <p:childTnLst>
                                        <p:set>
                                          <p:cBhvr>
                                            <p:cTn id="88" dur="1" fill="hold">
                                              <p:stCondLst>
                                                <p:cond delay="0"/>
                                              </p:stCondLst>
                                            </p:cTn>
                                            <p:tgtEl>
                                              <p:spTgt spid="188"/>
                                            </p:tgtEl>
                                            <p:attrNameLst>
                                              <p:attrName>style.visibility</p:attrName>
                                            </p:attrNameLst>
                                          </p:cBhvr>
                                          <p:to>
                                            <p:strVal val="visible"/>
                                          </p:to>
                                        </p:set>
                                        <p:animEffect transition="in" filter="wipe(left)">
                                          <p:cBhvr>
                                            <p:cTn id="89" dur="500"/>
                                            <p:tgtEl>
                                              <p:spTgt spid="188"/>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89"/>
                                            </p:tgtEl>
                                            <p:attrNameLst>
                                              <p:attrName>style.visibility</p:attrName>
                                            </p:attrNameLst>
                                          </p:cBhvr>
                                          <p:to>
                                            <p:strVal val="visible"/>
                                          </p:to>
                                        </p:set>
                                        <p:animEffect transition="in" filter="wipe(right)">
                                          <p:cBhvr>
                                            <p:cTn id="92" dur="750"/>
                                            <p:tgtEl>
                                              <p:spTgt spid="189"/>
                                            </p:tgtEl>
                                          </p:cBhvr>
                                        </p:animEffect>
                                      </p:childTnLst>
                                    </p:cTn>
                                  </p:par>
                                </p:childTnLst>
                              </p:cTn>
                            </p:par>
                            <p:par>
                              <p:cTn id="93" fill="hold">
                                <p:stCondLst>
                                  <p:cond delay="7400"/>
                                </p:stCondLst>
                                <p:childTnLst>
                                  <p:par>
                                    <p:cTn id="94" presetID="31" presetClass="entr" presetSubtype="0" fill="hold" nodeType="afterEffect">
                                      <p:stCondLst>
                                        <p:cond delay="0"/>
                                      </p:stCondLst>
                                      <p:childTnLst>
                                        <p:set>
                                          <p:cBhvr>
                                            <p:cTn id="95" dur="1" fill="hold">
                                              <p:stCondLst>
                                                <p:cond delay="0"/>
                                              </p:stCondLst>
                                            </p:cTn>
                                            <p:tgtEl>
                                              <p:spTgt spid="204"/>
                                            </p:tgtEl>
                                            <p:attrNameLst>
                                              <p:attrName>style.visibility</p:attrName>
                                            </p:attrNameLst>
                                          </p:cBhvr>
                                          <p:to>
                                            <p:strVal val="visible"/>
                                          </p:to>
                                        </p:set>
                                        <p:anim calcmode="lin" valueType="num">
                                          <p:cBhvr>
                                            <p:cTn id="96" dur="500" fill="hold"/>
                                            <p:tgtEl>
                                              <p:spTgt spid="204"/>
                                            </p:tgtEl>
                                            <p:attrNameLst>
                                              <p:attrName>ppt_w</p:attrName>
                                            </p:attrNameLst>
                                          </p:cBhvr>
                                          <p:tavLst>
                                            <p:tav tm="0">
                                              <p:val>
                                                <p:fltVal val="0"/>
                                              </p:val>
                                            </p:tav>
                                            <p:tav tm="100000">
                                              <p:val>
                                                <p:strVal val="#ppt_w"/>
                                              </p:val>
                                            </p:tav>
                                          </p:tavLst>
                                        </p:anim>
                                        <p:anim calcmode="lin" valueType="num">
                                          <p:cBhvr>
                                            <p:cTn id="97" dur="500" fill="hold"/>
                                            <p:tgtEl>
                                              <p:spTgt spid="204"/>
                                            </p:tgtEl>
                                            <p:attrNameLst>
                                              <p:attrName>ppt_h</p:attrName>
                                            </p:attrNameLst>
                                          </p:cBhvr>
                                          <p:tavLst>
                                            <p:tav tm="0">
                                              <p:val>
                                                <p:fltVal val="0"/>
                                              </p:val>
                                            </p:tav>
                                            <p:tav tm="100000">
                                              <p:val>
                                                <p:strVal val="#ppt_h"/>
                                              </p:val>
                                            </p:tav>
                                          </p:tavLst>
                                        </p:anim>
                                        <p:anim calcmode="lin" valueType="num">
                                          <p:cBhvr>
                                            <p:cTn id="98" dur="500" fill="hold"/>
                                            <p:tgtEl>
                                              <p:spTgt spid="204"/>
                                            </p:tgtEl>
                                            <p:attrNameLst>
                                              <p:attrName>style.rotation</p:attrName>
                                            </p:attrNameLst>
                                          </p:cBhvr>
                                          <p:tavLst>
                                            <p:tav tm="0">
                                              <p:val>
                                                <p:fltVal val="90"/>
                                              </p:val>
                                            </p:tav>
                                            <p:tav tm="100000">
                                              <p:val>
                                                <p:fltVal val="0"/>
                                              </p:val>
                                            </p:tav>
                                          </p:tavLst>
                                        </p:anim>
                                        <p:animEffect transition="in" filter="fade">
                                          <p:cBhvr>
                                            <p:cTn id="99" dur="500"/>
                                            <p:tgtEl>
                                              <p:spTgt spid="204"/>
                                            </p:tgtEl>
                                          </p:cBhvr>
                                        </p:animEffect>
                                      </p:childTnLst>
                                    </p:cTn>
                                  </p:par>
                                </p:childTnLst>
                              </p:cTn>
                            </p:par>
                            <p:par>
                              <p:cTn id="100" fill="hold">
                                <p:stCondLst>
                                  <p:cond delay="7900"/>
                                </p:stCondLst>
                                <p:childTnLst>
                                  <p:par>
                                    <p:cTn id="101" presetID="22" presetClass="entr" presetSubtype="8" fill="hold" grpId="0" nodeType="afterEffect">
                                      <p:stCondLst>
                                        <p:cond delay="0"/>
                                      </p:stCondLst>
                                      <p:childTnLst>
                                        <p:set>
                                          <p:cBhvr>
                                            <p:cTn id="102" dur="1" fill="hold">
                                              <p:stCondLst>
                                                <p:cond delay="0"/>
                                              </p:stCondLst>
                                            </p:cTn>
                                            <p:tgtEl>
                                              <p:spTgt spid="202"/>
                                            </p:tgtEl>
                                            <p:attrNameLst>
                                              <p:attrName>style.visibility</p:attrName>
                                            </p:attrNameLst>
                                          </p:cBhvr>
                                          <p:to>
                                            <p:strVal val="visible"/>
                                          </p:to>
                                        </p:set>
                                        <p:animEffect transition="in" filter="wipe(left)">
                                          <p:cBhvr>
                                            <p:cTn id="103" dur="500"/>
                                            <p:tgtEl>
                                              <p:spTgt spid="202"/>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03"/>
                                            </p:tgtEl>
                                            <p:attrNameLst>
                                              <p:attrName>style.visibility</p:attrName>
                                            </p:attrNameLst>
                                          </p:cBhvr>
                                          <p:to>
                                            <p:strVal val="visible"/>
                                          </p:to>
                                        </p:set>
                                        <p:animEffect transition="in" filter="wipe(right)">
                                          <p:cBhvr>
                                            <p:cTn id="106" dur="750"/>
                                            <p:tgtEl>
                                              <p:spTgt spid="203"/>
                                            </p:tgtEl>
                                          </p:cBhvr>
                                        </p:animEffect>
                                      </p:childTnLst>
                                    </p:cTn>
                                  </p:par>
                                </p:childTnLst>
                              </p:cTn>
                            </p:par>
                            <p:par>
                              <p:cTn id="107" fill="hold">
                                <p:stCondLst>
                                  <p:cond delay="8650"/>
                                </p:stCondLst>
                                <p:childTnLst>
                                  <p:par>
                                    <p:cTn id="108" presetID="31" presetClass="entr" presetSubtype="0" fill="hold" nodeType="afterEffect">
                                      <p:stCondLst>
                                        <p:cond delay="0"/>
                                      </p:stCondLst>
                                      <p:childTnLst>
                                        <p:set>
                                          <p:cBhvr>
                                            <p:cTn id="109" dur="1" fill="hold">
                                              <p:stCondLst>
                                                <p:cond delay="0"/>
                                              </p:stCondLst>
                                            </p:cTn>
                                            <p:tgtEl>
                                              <p:spTgt spid="218"/>
                                            </p:tgtEl>
                                            <p:attrNameLst>
                                              <p:attrName>style.visibility</p:attrName>
                                            </p:attrNameLst>
                                          </p:cBhvr>
                                          <p:to>
                                            <p:strVal val="visible"/>
                                          </p:to>
                                        </p:set>
                                        <p:anim calcmode="lin" valueType="num">
                                          <p:cBhvr>
                                            <p:cTn id="110" dur="500" fill="hold"/>
                                            <p:tgtEl>
                                              <p:spTgt spid="218"/>
                                            </p:tgtEl>
                                            <p:attrNameLst>
                                              <p:attrName>ppt_w</p:attrName>
                                            </p:attrNameLst>
                                          </p:cBhvr>
                                          <p:tavLst>
                                            <p:tav tm="0">
                                              <p:val>
                                                <p:fltVal val="0"/>
                                              </p:val>
                                            </p:tav>
                                            <p:tav tm="100000">
                                              <p:val>
                                                <p:strVal val="#ppt_w"/>
                                              </p:val>
                                            </p:tav>
                                          </p:tavLst>
                                        </p:anim>
                                        <p:anim calcmode="lin" valueType="num">
                                          <p:cBhvr>
                                            <p:cTn id="111" dur="500" fill="hold"/>
                                            <p:tgtEl>
                                              <p:spTgt spid="218"/>
                                            </p:tgtEl>
                                            <p:attrNameLst>
                                              <p:attrName>ppt_h</p:attrName>
                                            </p:attrNameLst>
                                          </p:cBhvr>
                                          <p:tavLst>
                                            <p:tav tm="0">
                                              <p:val>
                                                <p:fltVal val="0"/>
                                              </p:val>
                                            </p:tav>
                                            <p:tav tm="100000">
                                              <p:val>
                                                <p:strVal val="#ppt_h"/>
                                              </p:val>
                                            </p:tav>
                                          </p:tavLst>
                                        </p:anim>
                                        <p:anim calcmode="lin" valueType="num">
                                          <p:cBhvr>
                                            <p:cTn id="112" dur="500" fill="hold"/>
                                            <p:tgtEl>
                                              <p:spTgt spid="218"/>
                                            </p:tgtEl>
                                            <p:attrNameLst>
                                              <p:attrName>style.rotation</p:attrName>
                                            </p:attrNameLst>
                                          </p:cBhvr>
                                          <p:tavLst>
                                            <p:tav tm="0">
                                              <p:val>
                                                <p:fltVal val="90"/>
                                              </p:val>
                                            </p:tav>
                                            <p:tav tm="100000">
                                              <p:val>
                                                <p:fltVal val="0"/>
                                              </p:val>
                                            </p:tav>
                                          </p:tavLst>
                                        </p:anim>
                                        <p:animEffect transition="in" filter="fade">
                                          <p:cBhvr>
                                            <p:cTn id="113" dur="500"/>
                                            <p:tgtEl>
                                              <p:spTgt spid="218"/>
                                            </p:tgtEl>
                                          </p:cBhvr>
                                        </p:animEffect>
                                      </p:childTnLst>
                                    </p:cTn>
                                  </p:par>
                                </p:childTnLst>
                              </p:cTn>
                            </p:par>
                            <p:par>
                              <p:cTn id="114" fill="hold">
                                <p:stCondLst>
                                  <p:cond delay="9150"/>
                                </p:stCondLst>
                                <p:childTnLst>
                                  <p:par>
                                    <p:cTn id="115" presetID="22" presetClass="entr" presetSubtype="8" fill="hold" grpId="0" nodeType="afterEffect">
                                      <p:stCondLst>
                                        <p:cond delay="0"/>
                                      </p:stCondLst>
                                      <p:childTnLst>
                                        <p:set>
                                          <p:cBhvr>
                                            <p:cTn id="116" dur="1" fill="hold">
                                              <p:stCondLst>
                                                <p:cond delay="0"/>
                                              </p:stCondLst>
                                            </p:cTn>
                                            <p:tgtEl>
                                              <p:spTgt spid="216"/>
                                            </p:tgtEl>
                                            <p:attrNameLst>
                                              <p:attrName>style.visibility</p:attrName>
                                            </p:attrNameLst>
                                          </p:cBhvr>
                                          <p:to>
                                            <p:strVal val="visible"/>
                                          </p:to>
                                        </p:set>
                                        <p:animEffect transition="in" filter="wipe(left)">
                                          <p:cBhvr>
                                            <p:cTn id="117" dur="500"/>
                                            <p:tgtEl>
                                              <p:spTgt spid="216"/>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17"/>
                                            </p:tgtEl>
                                            <p:attrNameLst>
                                              <p:attrName>style.visibility</p:attrName>
                                            </p:attrNameLst>
                                          </p:cBhvr>
                                          <p:to>
                                            <p:strVal val="visible"/>
                                          </p:to>
                                        </p:set>
                                        <p:animEffect transition="in" filter="wipe(right)">
                                          <p:cBhvr>
                                            <p:cTn id="120" dur="75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P spid="182" grpId="0" animBg="1"/>
          <p:bldP spid="183" grpId="0"/>
          <p:bldP spid="184" grpId="0"/>
          <p:bldP spid="188" grpId="0"/>
          <p:bldP spid="189" grpId="0"/>
          <p:bldP spid="202" grpId="0"/>
          <p:bldP spid="203" grpId="0"/>
          <p:bldP spid="216" grpId="0"/>
          <p:bldP spid="217"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500"/>
                                            <p:tgtEl>
                                              <p:spTgt spid="8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3"/>
                                            </p:tgtEl>
                                            <p:attrNameLst>
                                              <p:attrName>style.visibility</p:attrName>
                                            </p:attrNameLst>
                                          </p:cBhvr>
                                          <p:to>
                                            <p:strVal val="visible"/>
                                          </p:to>
                                        </p:set>
                                        <p:animEffect transition="in" filter="wipe(down)">
                                          <p:cBhvr>
                                            <p:cTn id="11" dur="500"/>
                                            <p:tgtEl>
                                              <p:spTgt spid="143"/>
                                            </p:tgtEl>
                                          </p:cBhvr>
                                        </p:animEffect>
                                      </p:childTnLst>
                                    </p:cTn>
                                  </p:par>
                                </p:childTnLst>
                              </p:cTn>
                            </p:par>
                            <p:par>
                              <p:cTn id="12" fill="hold">
                                <p:stCondLst>
                                  <p:cond delay="1000"/>
                                </p:stCondLst>
                                <p:childTnLst>
                                  <p:par>
                                    <p:cTn id="13" presetID="2" presetClass="entr" presetSubtype="12" accel="61000" fill="hold" nodeType="afterEffect">
                                      <p:stCondLst>
                                        <p:cond delay="0"/>
                                      </p:stCondLst>
                                      <p:childTnLst>
                                        <p:set>
                                          <p:cBhvr>
                                            <p:cTn id="14" dur="1" fill="hold">
                                              <p:stCondLst>
                                                <p:cond delay="0"/>
                                              </p:stCondLst>
                                            </p:cTn>
                                            <p:tgtEl>
                                              <p:spTgt spid="144"/>
                                            </p:tgtEl>
                                            <p:attrNameLst>
                                              <p:attrName>style.visibility</p:attrName>
                                            </p:attrNameLst>
                                          </p:cBhvr>
                                          <p:to>
                                            <p:strVal val="visible"/>
                                          </p:to>
                                        </p:set>
                                        <p:anim calcmode="lin" valueType="num">
                                          <p:cBhvr additive="base">
                                            <p:cTn id="15" dur="1400" fill="hold"/>
                                            <p:tgtEl>
                                              <p:spTgt spid="144"/>
                                            </p:tgtEl>
                                            <p:attrNameLst>
                                              <p:attrName>ppt_x</p:attrName>
                                            </p:attrNameLst>
                                          </p:cBhvr>
                                          <p:tavLst>
                                            <p:tav tm="0">
                                              <p:val>
                                                <p:strVal val="0-#ppt_w/2"/>
                                              </p:val>
                                            </p:tav>
                                            <p:tav tm="100000">
                                              <p:val>
                                                <p:strVal val="#ppt_x"/>
                                              </p:val>
                                            </p:tav>
                                          </p:tavLst>
                                        </p:anim>
                                        <p:anim calcmode="lin" valueType="num">
                                          <p:cBhvr additive="base">
                                            <p:cTn id="16" dur="1400" fill="hold"/>
                                            <p:tgtEl>
                                              <p:spTgt spid="144"/>
                                            </p:tgtEl>
                                            <p:attrNameLst>
                                              <p:attrName>ppt_y</p:attrName>
                                            </p:attrNameLst>
                                          </p:cBhvr>
                                          <p:tavLst>
                                            <p:tav tm="0">
                                              <p:val>
                                                <p:strVal val="1+#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149"/>
                                            </p:tgtEl>
                                            <p:attrNameLst>
                                              <p:attrName>style.visibility</p:attrName>
                                            </p:attrNameLst>
                                          </p:cBhvr>
                                          <p:to>
                                            <p:strVal val="visible"/>
                                          </p:to>
                                        </p:set>
                                        <p:anim calcmode="lin" valueType="num">
                                          <p:cBhvr additive="base">
                                            <p:cTn id="19" dur="1400" fill="hold"/>
                                            <p:tgtEl>
                                              <p:spTgt spid="149"/>
                                            </p:tgtEl>
                                            <p:attrNameLst>
                                              <p:attrName>ppt_x</p:attrName>
                                            </p:attrNameLst>
                                          </p:cBhvr>
                                          <p:tavLst>
                                            <p:tav tm="0">
                                              <p:val>
                                                <p:strVal val="1+#ppt_w/2"/>
                                              </p:val>
                                            </p:tav>
                                            <p:tav tm="100000">
                                              <p:val>
                                                <p:strVal val="#ppt_x"/>
                                              </p:val>
                                            </p:tav>
                                          </p:tavLst>
                                        </p:anim>
                                        <p:anim calcmode="lin" valueType="num">
                                          <p:cBhvr additive="base">
                                            <p:cTn id="20" dur="1400" fill="hold"/>
                                            <p:tgtEl>
                                              <p:spTgt spid="149"/>
                                            </p:tgtEl>
                                            <p:attrNameLst>
                                              <p:attrName>ppt_y</p:attrName>
                                            </p:attrNameLst>
                                          </p:cBhvr>
                                          <p:tavLst>
                                            <p:tav tm="0">
                                              <p:val>
                                                <p:strVal val="0-#ppt_h/2"/>
                                              </p:val>
                                            </p:tav>
                                            <p:tav tm="100000">
                                              <p:val>
                                                <p:strVal val="#ppt_y"/>
                                              </p:val>
                                            </p:tav>
                                          </p:tavLst>
                                        </p:anim>
                                      </p:childTnLst>
                                    </p:cTn>
                                  </p:par>
                                  <p:par>
                                    <p:cTn id="21" presetID="2" presetClass="entr" presetSubtype="3" accel="61000" fill="hold" nodeType="withEffect">
                                      <p:stCondLst>
                                        <p:cond delay="0"/>
                                      </p:stCondLst>
                                      <p:childTnLst>
                                        <p:set>
                                          <p:cBhvr>
                                            <p:cTn id="22" dur="1" fill="hold">
                                              <p:stCondLst>
                                                <p:cond delay="0"/>
                                              </p:stCondLst>
                                            </p:cTn>
                                            <p:tgtEl>
                                              <p:spTgt spid="159"/>
                                            </p:tgtEl>
                                            <p:attrNameLst>
                                              <p:attrName>style.visibility</p:attrName>
                                            </p:attrNameLst>
                                          </p:cBhvr>
                                          <p:to>
                                            <p:strVal val="visible"/>
                                          </p:to>
                                        </p:set>
                                        <p:anim calcmode="lin" valueType="num">
                                          <p:cBhvr additive="base">
                                            <p:cTn id="23" dur="1400" fill="hold"/>
                                            <p:tgtEl>
                                              <p:spTgt spid="159"/>
                                            </p:tgtEl>
                                            <p:attrNameLst>
                                              <p:attrName>ppt_x</p:attrName>
                                            </p:attrNameLst>
                                          </p:cBhvr>
                                          <p:tavLst>
                                            <p:tav tm="0">
                                              <p:val>
                                                <p:strVal val="1+#ppt_w/2"/>
                                              </p:val>
                                            </p:tav>
                                            <p:tav tm="100000">
                                              <p:val>
                                                <p:strVal val="#ppt_x"/>
                                              </p:val>
                                            </p:tav>
                                          </p:tavLst>
                                        </p:anim>
                                        <p:anim calcmode="lin" valueType="num">
                                          <p:cBhvr additive="base">
                                            <p:cTn id="24" dur="1400" fill="hold"/>
                                            <p:tgtEl>
                                              <p:spTgt spid="159"/>
                                            </p:tgtEl>
                                            <p:attrNameLst>
                                              <p:attrName>ppt_y</p:attrName>
                                            </p:attrNameLst>
                                          </p:cBhvr>
                                          <p:tavLst>
                                            <p:tav tm="0">
                                              <p:val>
                                                <p:strVal val="0-#ppt_h/2"/>
                                              </p:val>
                                            </p:tav>
                                            <p:tav tm="100000">
                                              <p:val>
                                                <p:strVal val="#ppt_y"/>
                                              </p:val>
                                            </p:tav>
                                          </p:tavLst>
                                        </p:anim>
                                      </p:childTnLst>
                                    </p:cTn>
                                  </p:par>
                                  <p:par>
                                    <p:cTn id="25" presetID="2" presetClass="entr" presetSubtype="12" accel="61000" fill="hold" nodeType="withEffect">
                                      <p:stCondLst>
                                        <p:cond delay="0"/>
                                      </p:stCondLst>
                                      <p:childTnLst>
                                        <p:set>
                                          <p:cBhvr>
                                            <p:cTn id="26" dur="1" fill="hold">
                                              <p:stCondLst>
                                                <p:cond delay="0"/>
                                              </p:stCondLst>
                                            </p:cTn>
                                            <p:tgtEl>
                                              <p:spTgt spid="164"/>
                                            </p:tgtEl>
                                            <p:attrNameLst>
                                              <p:attrName>style.visibility</p:attrName>
                                            </p:attrNameLst>
                                          </p:cBhvr>
                                          <p:to>
                                            <p:strVal val="visible"/>
                                          </p:to>
                                        </p:set>
                                        <p:anim calcmode="lin" valueType="num">
                                          <p:cBhvr additive="base">
                                            <p:cTn id="27" dur="1400" fill="hold"/>
                                            <p:tgtEl>
                                              <p:spTgt spid="164"/>
                                            </p:tgtEl>
                                            <p:attrNameLst>
                                              <p:attrName>ppt_x</p:attrName>
                                            </p:attrNameLst>
                                          </p:cBhvr>
                                          <p:tavLst>
                                            <p:tav tm="0">
                                              <p:val>
                                                <p:strVal val="0-#ppt_w/2"/>
                                              </p:val>
                                            </p:tav>
                                            <p:tav tm="100000">
                                              <p:val>
                                                <p:strVal val="#ppt_x"/>
                                              </p:val>
                                            </p:tav>
                                          </p:tavLst>
                                        </p:anim>
                                        <p:anim calcmode="lin" valueType="num">
                                          <p:cBhvr additive="base">
                                            <p:cTn id="28" dur="1400" fill="hold"/>
                                            <p:tgtEl>
                                              <p:spTgt spid="164"/>
                                            </p:tgtEl>
                                            <p:attrNameLst>
                                              <p:attrName>ppt_y</p:attrName>
                                            </p:attrNameLst>
                                          </p:cBhvr>
                                          <p:tavLst>
                                            <p:tav tm="0">
                                              <p:val>
                                                <p:strVal val="1+#ppt_h/2"/>
                                              </p:val>
                                            </p:tav>
                                            <p:tav tm="100000">
                                              <p:val>
                                                <p:strVal val="#ppt_y"/>
                                              </p:val>
                                            </p:tav>
                                          </p:tavLst>
                                        </p:anim>
                                      </p:childTnLst>
                                    </p:cTn>
                                  </p:par>
                                  <p:par>
                                    <p:cTn id="29" presetID="2" presetClass="entr" presetSubtype="3" accel="61000" fill="hold" nodeType="withEffect">
                                      <p:stCondLst>
                                        <p:cond delay="0"/>
                                      </p:stCondLst>
                                      <p:childTnLst>
                                        <p:set>
                                          <p:cBhvr>
                                            <p:cTn id="30" dur="1" fill="hold">
                                              <p:stCondLst>
                                                <p:cond delay="0"/>
                                              </p:stCondLst>
                                            </p:cTn>
                                            <p:tgtEl>
                                              <p:spTgt spid="169"/>
                                            </p:tgtEl>
                                            <p:attrNameLst>
                                              <p:attrName>style.visibility</p:attrName>
                                            </p:attrNameLst>
                                          </p:cBhvr>
                                          <p:to>
                                            <p:strVal val="visible"/>
                                          </p:to>
                                        </p:set>
                                        <p:anim calcmode="lin" valueType="num">
                                          <p:cBhvr additive="base">
                                            <p:cTn id="31" dur="1400" fill="hold"/>
                                            <p:tgtEl>
                                              <p:spTgt spid="169"/>
                                            </p:tgtEl>
                                            <p:attrNameLst>
                                              <p:attrName>ppt_x</p:attrName>
                                            </p:attrNameLst>
                                          </p:cBhvr>
                                          <p:tavLst>
                                            <p:tav tm="0">
                                              <p:val>
                                                <p:strVal val="1+#ppt_w/2"/>
                                              </p:val>
                                            </p:tav>
                                            <p:tav tm="100000">
                                              <p:val>
                                                <p:strVal val="#ppt_x"/>
                                              </p:val>
                                            </p:tav>
                                          </p:tavLst>
                                        </p:anim>
                                        <p:anim calcmode="lin" valueType="num">
                                          <p:cBhvr additive="base">
                                            <p:cTn id="32" dur="1400" fill="hold"/>
                                            <p:tgtEl>
                                              <p:spTgt spid="169"/>
                                            </p:tgtEl>
                                            <p:attrNameLst>
                                              <p:attrName>ppt_y</p:attrName>
                                            </p:attrNameLst>
                                          </p:cBhvr>
                                          <p:tavLst>
                                            <p:tav tm="0">
                                              <p:val>
                                                <p:strVal val="0-#ppt_h/2"/>
                                              </p:val>
                                            </p:tav>
                                            <p:tav tm="100000">
                                              <p:val>
                                                <p:strVal val="#ppt_y"/>
                                              </p:val>
                                            </p:tav>
                                          </p:tavLst>
                                        </p:anim>
                                      </p:childTnLst>
                                    </p:cTn>
                                  </p:par>
                                  <p:par>
                                    <p:cTn id="33" presetID="2" presetClass="entr" presetSubtype="12" accel="61000" fill="hold" nodeType="withEffect">
                                      <p:stCondLst>
                                        <p:cond delay="0"/>
                                      </p:stCondLst>
                                      <p:childTnLst>
                                        <p:set>
                                          <p:cBhvr>
                                            <p:cTn id="34" dur="1" fill="hold">
                                              <p:stCondLst>
                                                <p:cond delay="0"/>
                                              </p:stCondLst>
                                            </p:cTn>
                                            <p:tgtEl>
                                              <p:spTgt spid="154"/>
                                            </p:tgtEl>
                                            <p:attrNameLst>
                                              <p:attrName>style.visibility</p:attrName>
                                            </p:attrNameLst>
                                          </p:cBhvr>
                                          <p:to>
                                            <p:strVal val="visible"/>
                                          </p:to>
                                        </p:set>
                                        <p:anim calcmode="lin" valueType="num">
                                          <p:cBhvr additive="base">
                                            <p:cTn id="35" dur="1400" fill="hold"/>
                                            <p:tgtEl>
                                              <p:spTgt spid="154"/>
                                            </p:tgtEl>
                                            <p:attrNameLst>
                                              <p:attrName>ppt_x</p:attrName>
                                            </p:attrNameLst>
                                          </p:cBhvr>
                                          <p:tavLst>
                                            <p:tav tm="0">
                                              <p:val>
                                                <p:strVal val="0-#ppt_w/2"/>
                                              </p:val>
                                            </p:tav>
                                            <p:tav tm="100000">
                                              <p:val>
                                                <p:strVal val="#ppt_x"/>
                                              </p:val>
                                            </p:tav>
                                          </p:tavLst>
                                        </p:anim>
                                        <p:anim calcmode="lin" valueType="num">
                                          <p:cBhvr additive="base">
                                            <p:cTn id="36" dur="1400" fill="hold"/>
                                            <p:tgtEl>
                                              <p:spTgt spid="154"/>
                                            </p:tgtEl>
                                            <p:attrNameLst>
                                              <p:attrName>ppt_y</p:attrName>
                                            </p:attrNameLst>
                                          </p:cBhvr>
                                          <p:tavLst>
                                            <p:tav tm="0">
                                              <p:val>
                                                <p:strVal val="1+#ppt_h/2"/>
                                              </p:val>
                                            </p:tav>
                                            <p:tav tm="100000">
                                              <p:val>
                                                <p:strVal val="#ppt_y"/>
                                              </p:val>
                                            </p:tav>
                                          </p:tavLst>
                                        </p:anim>
                                      </p:childTnLst>
                                    </p:cTn>
                                  </p:par>
                                </p:childTnLst>
                              </p:cTn>
                            </p:par>
                            <p:par>
                              <p:cTn id="37" fill="hold">
                                <p:stCondLst>
                                  <p:cond delay="2400"/>
                                </p:stCondLst>
                                <p:childTnLst>
                                  <p:par>
                                    <p:cTn id="38" presetID="31" presetClass="entr" presetSubtype="0" fill="hold" nodeType="afterEffect">
                                      <p:stCondLst>
                                        <p:cond delay="0"/>
                                      </p:stCondLst>
                                      <p:childTnLst>
                                        <p:set>
                                          <p:cBhvr>
                                            <p:cTn id="39" dur="1" fill="hold">
                                              <p:stCondLst>
                                                <p:cond delay="0"/>
                                              </p:stCondLst>
                                            </p:cTn>
                                            <p:tgtEl>
                                              <p:spTgt spid="174"/>
                                            </p:tgtEl>
                                            <p:attrNameLst>
                                              <p:attrName>style.visibility</p:attrName>
                                            </p:attrNameLst>
                                          </p:cBhvr>
                                          <p:to>
                                            <p:strVal val="visible"/>
                                          </p:to>
                                        </p:set>
                                        <p:anim calcmode="lin" valueType="num">
                                          <p:cBhvr>
                                            <p:cTn id="40" dur="500" fill="hold"/>
                                            <p:tgtEl>
                                              <p:spTgt spid="174"/>
                                            </p:tgtEl>
                                            <p:attrNameLst>
                                              <p:attrName>ppt_w</p:attrName>
                                            </p:attrNameLst>
                                          </p:cBhvr>
                                          <p:tavLst>
                                            <p:tav tm="0">
                                              <p:val>
                                                <p:fltVal val="0"/>
                                              </p:val>
                                            </p:tav>
                                            <p:tav tm="100000">
                                              <p:val>
                                                <p:strVal val="#ppt_w"/>
                                              </p:val>
                                            </p:tav>
                                          </p:tavLst>
                                        </p:anim>
                                        <p:anim calcmode="lin" valueType="num">
                                          <p:cBhvr>
                                            <p:cTn id="41" dur="500" fill="hold"/>
                                            <p:tgtEl>
                                              <p:spTgt spid="174"/>
                                            </p:tgtEl>
                                            <p:attrNameLst>
                                              <p:attrName>ppt_h</p:attrName>
                                            </p:attrNameLst>
                                          </p:cBhvr>
                                          <p:tavLst>
                                            <p:tav tm="0">
                                              <p:val>
                                                <p:fltVal val="0"/>
                                              </p:val>
                                            </p:tav>
                                            <p:tav tm="100000">
                                              <p:val>
                                                <p:strVal val="#ppt_h"/>
                                              </p:val>
                                            </p:tav>
                                          </p:tavLst>
                                        </p:anim>
                                        <p:anim calcmode="lin" valueType="num">
                                          <p:cBhvr>
                                            <p:cTn id="42" dur="500" fill="hold"/>
                                            <p:tgtEl>
                                              <p:spTgt spid="174"/>
                                            </p:tgtEl>
                                            <p:attrNameLst>
                                              <p:attrName>style.rotation</p:attrName>
                                            </p:attrNameLst>
                                          </p:cBhvr>
                                          <p:tavLst>
                                            <p:tav tm="0">
                                              <p:val>
                                                <p:fltVal val="90"/>
                                              </p:val>
                                            </p:tav>
                                            <p:tav tm="100000">
                                              <p:val>
                                                <p:fltVal val="0"/>
                                              </p:val>
                                            </p:tav>
                                          </p:tavLst>
                                        </p:anim>
                                        <p:animEffect transition="in" filter="fade">
                                          <p:cBhvr>
                                            <p:cTn id="43" dur="500"/>
                                            <p:tgtEl>
                                              <p:spTgt spid="174"/>
                                            </p:tgtEl>
                                          </p:cBhvr>
                                        </p:animEffect>
                                      </p:childTnLst>
                                    </p:cTn>
                                  </p:par>
                                </p:childTnLst>
                              </p:cTn>
                            </p:par>
                            <p:par>
                              <p:cTn id="44" fill="hold">
                                <p:stCondLst>
                                  <p:cond delay="2900"/>
                                </p:stCondLst>
                                <p:childTnLst>
                                  <p:par>
                                    <p:cTn id="45" presetID="22" presetClass="entr" presetSubtype="8" fill="hold" grpId="0" nodeType="afterEffect">
                                      <p:stCondLst>
                                        <p:cond delay="0"/>
                                      </p:stCondLst>
                                      <p:childTnLst>
                                        <p:set>
                                          <p:cBhvr>
                                            <p:cTn id="46" dur="1" fill="hold">
                                              <p:stCondLst>
                                                <p:cond delay="0"/>
                                              </p:stCondLst>
                                            </p:cTn>
                                            <p:tgtEl>
                                              <p:spTgt spid="178"/>
                                            </p:tgtEl>
                                            <p:attrNameLst>
                                              <p:attrName>style.visibility</p:attrName>
                                            </p:attrNameLst>
                                          </p:cBhvr>
                                          <p:to>
                                            <p:strVal val="visible"/>
                                          </p:to>
                                        </p:set>
                                        <p:animEffect transition="in" filter="wipe(left)">
                                          <p:cBhvr>
                                            <p:cTn id="47" dur="500"/>
                                            <p:tgtEl>
                                              <p:spTgt spid="17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9"/>
                                            </p:tgtEl>
                                            <p:attrNameLst>
                                              <p:attrName>style.visibility</p:attrName>
                                            </p:attrNameLst>
                                          </p:cBhvr>
                                          <p:to>
                                            <p:strVal val="visible"/>
                                          </p:to>
                                        </p:set>
                                        <p:animEffect transition="in" filter="wipe(right)">
                                          <p:cBhvr>
                                            <p:cTn id="50" dur="750"/>
                                            <p:tgtEl>
                                              <p:spTgt spid="179"/>
                                            </p:tgtEl>
                                          </p:cBhvr>
                                        </p:animEffect>
                                      </p:childTnLst>
                                    </p:cTn>
                                  </p:par>
                                </p:childTnLst>
                              </p:cTn>
                            </p:par>
                            <p:par>
                              <p:cTn id="51" fill="hold">
                                <p:stCondLst>
                                  <p:cond delay="3650"/>
                                </p:stCondLst>
                                <p:childTnLst>
                                  <p:par>
                                    <p:cTn id="52" presetID="31" presetClass="entr" presetSubtype="0" fill="hold" grpId="0" nodeType="afterEffect">
                                      <p:stCondLst>
                                        <p:cond delay="0"/>
                                      </p:stCondLst>
                                      <p:childTnLst>
                                        <p:set>
                                          <p:cBhvr>
                                            <p:cTn id="53" dur="1" fill="hold">
                                              <p:stCondLst>
                                                <p:cond delay="0"/>
                                              </p:stCondLst>
                                            </p:cTn>
                                            <p:tgtEl>
                                              <p:spTgt spid="182"/>
                                            </p:tgtEl>
                                            <p:attrNameLst>
                                              <p:attrName>style.visibility</p:attrName>
                                            </p:attrNameLst>
                                          </p:cBhvr>
                                          <p:to>
                                            <p:strVal val="visible"/>
                                          </p:to>
                                        </p:set>
                                        <p:anim calcmode="lin" valueType="num">
                                          <p:cBhvr>
                                            <p:cTn id="54" dur="500" fill="hold"/>
                                            <p:tgtEl>
                                              <p:spTgt spid="182"/>
                                            </p:tgtEl>
                                            <p:attrNameLst>
                                              <p:attrName>ppt_w</p:attrName>
                                            </p:attrNameLst>
                                          </p:cBhvr>
                                          <p:tavLst>
                                            <p:tav tm="0">
                                              <p:val>
                                                <p:fltVal val="0"/>
                                              </p:val>
                                            </p:tav>
                                            <p:tav tm="100000">
                                              <p:val>
                                                <p:strVal val="#ppt_w"/>
                                              </p:val>
                                            </p:tav>
                                          </p:tavLst>
                                        </p:anim>
                                        <p:anim calcmode="lin" valueType="num">
                                          <p:cBhvr>
                                            <p:cTn id="55" dur="500" fill="hold"/>
                                            <p:tgtEl>
                                              <p:spTgt spid="182"/>
                                            </p:tgtEl>
                                            <p:attrNameLst>
                                              <p:attrName>ppt_h</p:attrName>
                                            </p:attrNameLst>
                                          </p:cBhvr>
                                          <p:tavLst>
                                            <p:tav tm="0">
                                              <p:val>
                                                <p:fltVal val="0"/>
                                              </p:val>
                                            </p:tav>
                                            <p:tav tm="100000">
                                              <p:val>
                                                <p:strVal val="#ppt_h"/>
                                              </p:val>
                                            </p:tav>
                                          </p:tavLst>
                                        </p:anim>
                                        <p:anim calcmode="lin" valueType="num">
                                          <p:cBhvr>
                                            <p:cTn id="56" dur="500" fill="hold"/>
                                            <p:tgtEl>
                                              <p:spTgt spid="182"/>
                                            </p:tgtEl>
                                            <p:attrNameLst>
                                              <p:attrName>style.rotation</p:attrName>
                                            </p:attrNameLst>
                                          </p:cBhvr>
                                          <p:tavLst>
                                            <p:tav tm="0">
                                              <p:val>
                                                <p:fltVal val="90"/>
                                              </p:val>
                                            </p:tav>
                                            <p:tav tm="100000">
                                              <p:val>
                                                <p:fltVal val="0"/>
                                              </p:val>
                                            </p:tav>
                                          </p:tavLst>
                                        </p:anim>
                                        <p:animEffect transition="in" filter="fade">
                                          <p:cBhvr>
                                            <p:cTn id="57" dur="500"/>
                                            <p:tgtEl>
                                              <p:spTgt spid="182"/>
                                            </p:tgtEl>
                                          </p:cBhvr>
                                        </p:animEffect>
                                      </p:childTnLst>
                                    </p:cTn>
                                  </p:par>
                                </p:childTnLst>
                              </p:cTn>
                            </p:par>
                            <p:par>
                              <p:cTn id="58" fill="hold">
                                <p:stCondLst>
                                  <p:cond delay="4150"/>
                                </p:stCondLst>
                                <p:childTnLst>
                                  <p:par>
                                    <p:cTn id="59" presetID="22" presetClass="entr" presetSubtype="8" fill="hold" grpId="0" nodeType="afterEffect">
                                      <p:stCondLst>
                                        <p:cond delay="0"/>
                                      </p:stCondLst>
                                      <p:childTnLst>
                                        <p:set>
                                          <p:cBhvr>
                                            <p:cTn id="60" dur="1" fill="hold">
                                              <p:stCondLst>
                                                <p:cond delay="0"/>
                                              </p:stCondLst>
                                            </p:cTn>
                                            <p:tgtEl>
                                              <p:spTgt spid="180"/>
                                            </p:tgtEl>
                                            <p:attrNameLst>
                                              <p:attrName>style.visibility</p:attrName>
                                            </p:attrNameLst>
                                          </p:cBhvr>
                                          <p:to>
                                            <p:strVal val="visible"/>
                                          </p:to>
                                        </p:set>
                                        <p:animEffect transition="in" filter="wipe(left)">
                                          <p:cBhvr>
                                            <p:cTn id="61" dur="500"/>
                                            <p:tgtEl>
                                              <p:spTgt spid="18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81"/>
                                            </p:tgtEl>
                                            <p:attrNameLst>
                                              <p:attrName>style.visibility</p:attrName>
                                            </p:attrNameLst>
                                          </p:cBhvr>
                                          <p:to>
                                            <p:strVal val="visible"/>
                                          </p:to>
                                        </p:set>
                                        <p:animEffect transition="in" filter="wipe(right)">
                                          <p:cBhvr>
                                            <p:cTn id="64" dur="750"/>
                                            <p:tgtEl>
                                              <p:spTgt spid="181"/>
                                            </p:tgtEl>
                                          </p:cBhvr>
                                        </p:animEffect>
                                      </p:childTnLst>
                                    </p:cTn>
                                  </p:par>
                                </p:childTnLst>
                              </p:cTn>
                            </p:par>
                            <p:par>
                              <p:cTn id="65" fill="hold">
                                <p:stCondLst>
                                  <p:cond delay="4900"/>
                                </p:stCondLst>
                                <p:childTnLst>
                                  <p:par>
                                    <p:cTn id="66" presetID="31" presetClass="entr" presetSubtype="0" fill="hold" nodeType="afterEffect">
                                      <p:stCondLst>
                                        <p:cond delay="0"/>
                                      </p:stCondLst>
                                      <p:childTnLst>
                                        <p:set>
                                          <p:cBhvr>
                                            <p:cTn id="67" dur="1" fill="hold">
                                              <p:stCondLst>
                                                <p:cond delay="0"/>
                                              </p:stCondLst>
                                            </p:cTn>
                                            <p:tgtEl>
                                              <p:spTgt spid="185"/>
                                            </p:tgtEl>
                                            <p:attrNameLst>
                                              <p:attrName>style.visibility</p:attrName>
                                            </p:attrNameLst>
                                          </p:cBhvr>
                                          <p:to>
                                            <p:strVal val="visible"/>
                                          </p:to>
                                        </p:set>
                                        <p:anim calcmode="lin" valueType="num">
                                          <p:cBhvr>
                                            <p:cTn id="68" dur="500" fill="hold"/>
                                            <p:tgtEl>
                                              <p:spTgt spid="185"/>
                                            </p:tgtEl>
                                            <p:attrNameLst>
                                              <p:attrName>ppt_w</p:attrName>
                                            </p:attrNameLst>
                                          </p:cBhvr>
                                          <p:tavLst>
                                            <p:tav tm="0">
                                              <p:val>
                                                <p:fltVal val="0"/>
                                              </p:val>
                                            </p:tav>
                                            <p:tav tm="100000">
                                              <p:val>
                                                <p:strVal val="#ppt_w"/>
                                              </p:val>
                                            </p:tav>
                                          </p:tavLst>
                                        </p:anim>
                                        <p:anim calcmode="lin" valueType="num">
                                          <p:cBhvr>
                                            <p:cTn id="69" dur="500" fill="hold"/>
                                            <p:tgtEl>
                                              <p:spTgt spid="185"/>
                                            </p:tgtEl>
                                            <p:attrNameLst>
                                              <p:attrName>ppt_h</p:attrName>
                                            </p:attrNameLst>
                                          </p:cBhvr>
                                          <p:tavLst>
                                            <p:tav tm="0">
                                              <p:val>
                                                <p:fltVal val="0"/>
                                              </p:val>
                                            </p:tav>
                                            <p:tav tm="100000">
                                              <p:val>
                                                <p:strVal val="#ppt_h"/>
                                              </p:val>
                                            </p:tav>
                                          </p:tavLst>
                                        </p:anim>
                                        <p:anim calcmode="lin" valueType="num">
                                          <p:cBhvr>
                                            <p:cTn id="70" dur="500" fill="hold"/>
                                            <p:tgtEl>
                                              <p:spTgt spid="185"/>
                                            </p:tgtEl>
                                            <p:attrNameLst>
                                              <p:attrName>style.rotation</p:attrName>
                                            </p:attrNameLst>
                                          </p:cBhvr>
                                          <p:tavLst>
                                            <p:tav tm="0">
                                              <p:val>
                                                <p:fltVal val="90"/>
                                              </p:val>
                                            </p:tav>
                                            <p:tav tm="100000">
                                              <p:val>
                                                <p:fltVal val="0"/>
                                              </p:val>
                                            </p:tav>
                                          </p:tavLst>
                                        </p:anim>
                                        <p:animEffect transition="in" filter="fade">
                                          <p:cBhvr>
                                            <p:cTn id="71" dur="500"/>
                                            <p:tgtEl>
                                              <p:spTgt spid="185"/>
                                            </p:tgtEl>
                                          </p:cBhvr>
                                        </p:animEffect>
                                      </p:childTnLst>
                                    </p:cTn>
                                  </p:par>
                                </p:childTnLst>
                              </p:cTn>
                            </p:par>
                            <p:par>
                              <p:cTn id="72" fill="hold">
                                <p:stCondLst>
                                  <p:cond delay="5400"/>
                                </p:stCondLst>
                                <p:childTnLst>
                                  <p:par>
                                    <p:cTn id="73" presetID="22" presetClass="entr" presetSubtype="8" fill="hold" grpId="0" nodeType="afterEffect">
                                      <p:stCondLst>
                                        <p:cond delay="0"/>
                                      </p:stCondLst>
                                      <p:childTnLst>
                                        <p:set>
                                          <p:cBhvr>
                                            <p:cTn id="74" dur="1" fill="hold">
                                              <p:stCondLst>
                                                <p:cond delay="0"/>
                                              </p:stCondLst>
                                            </p:cTn>
                                            <p:tgtEl>
                                              <p:spTgt spid="183"/>
                                            </p:tgtEl>
                                            <p:attrNameLst>
                                              <p:attrName>style.visibility</p:attrName>
                                            </p:attrNameLst>
                                          </p:cBhvr>
                                          <p:to>
                                            <p:strVal val="visible"/>
                                          </p:to>
                                        </p:set>
                                        <p:animEffect transition="in" filter="wipe(left)">
                                          <p:cBhvr>
                                            <p:cTn id="75" dur="500"/>
                                            <p:tgtEl>
                                              <p:spTgt spid="183"/>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animEffect transition="in" filter="wipe(right)">
                                          <p:cBhvr>
                                            <p:cTn id="78" dur="750"/>
                                            <p:tgtEl>
                                              <p:spTgt spid="184"/>
                                            </p:tgtEl>
                                          </p:cBhvr>
                                        </p:animEffect>
                                      </p:childTnLst>
                                    </p:cTn>
                                  </p:par>
                                </p:childTnLst>
                              </p:cTn>
                            </p:par>
                            <p:par>
                              <p:cTn id="79" fill="hold">
                                <p:stCondLst>
                                  <p:cond delay="6150"/>
                                </p:stCondLst>
                                <p:childTnLst>
                                  <p:par>
                                    <p:cTn id="80" presetID="31" presetClass="entr" presetSubtype="0" fill="hold" nodeType="afterEffect">
                                      <p:stCondLst>
                                        <p:cond delay="0"/>
                                      </p:stCondLst>
                                      <p:childTnLst>
                                        <p:set>
                                          <p:cBhvr>
                                            <p:cTn id="81" dur="1" fill="hold">
                                              <p:stCondLst>
                                                <p:cond delay="0"/>
                                              </p:stCondLst>
                                            </p:cTn>
                                            <p:tgtEl>
                                              <p:spTgt spid="190"/>
                                            </p:tgtEl>
                                            <p:attrNameLst>
                                              <p:attrName>style.visibility</p:attrName>
                                            </p:attrNameLst>
                                          </p:cBhvr>
                                          <p:to>
                                            <p:strVal val="visible"/>
                                          </p:to>
                                        </p:set>
                                        <p:anim calcmode="lin" valueType="num">
                                          <p:cBhvr>
                                            <p:cTn id="82" dur="500" fill="hold"/>
                                            <p:tgtEl>
                                              <p:spTgt spid="190"/>
                                            </p:tgtEl>
                                            <p:attrNameLst>
                                              <p:attrName>ppt_w</p:attrName>
                                            </p:attrNameLst>
                                          </p:cBhvr>
                                          <p:tavLst>
                                            <p:tav tm="0">
                                              <p:val>
                                                <p:fltVal val="0"/>
                                              </p:val>
                                            </p:tav>
                                            <p:tav tm="100000">
                                              <p:val>
                                                <p:strVal val="#ppt_w"/>
                                              </p:val>
                                            </p:tav>
                                          </p:tavLst>
                                        </p:anim>
                                        <p:anim calcmode="lin" valueType="num">
                                          <p:cBhvr>
                                            <p:cTn id="83" dur="500" fill="hold"/>
                                            <p:tgtEl>
                                              <p:spTgt spid="190"/>
                                            </p:tgtEl>
                                            <p:attrNameLst>
                                              <p:attrName>ppt_h</p:attrName>
                                            </p:attrNameLst>
                                          </p:cBhvr>
                                          <p:tavLst>
                                            <p:tav tm="0">
                                              <p:val>
                                                <p:fltVal val="0"/>
                                              </p:val>
                                            </p:tav>
                                            <p:tav tm="100000">
                                              <p:val>
                                                <p:strVal val="#ppt_h"/>
                                              </p:val>
                                            </p:tav>
                                          </p:tavLst>
                                        </p:anim>
                                        <p:anim calcmode="lin" valueType="num">
                                          <p:cBhvr>
                                            <p:cTn id="84" dur="500" fill="hold"/>
                                            <p:tgtEl>
                                              <p:spTgt spid="190"/>
                                            </p:tgtEl>
                                            <p:attrNameLst>
                                              <p:attrName>style.rotation</p:attrName>
                                            </p:attrNameLst>
                                          </p:cBhvr>
                                          <p:tavLst>
                                            <p:tav tm="0">
                                              <p:val>
                                                <p:fltVal val="90"/>
                                              </p:val>
                                            </p:tav>
                                            <p:tav tm="100000">
                                              <p:val>
                                                <p:fltVal val="0"/>
                                              </p:val>
                                            </p:tav>
                                          </p:tavLst>
                                        </p:anim>
                                        <p:animEffect transition="in" filter="fade">
                                          <p:cBhvr>
                                            <p:cTn id="85" dur="500"/>
                                            <p:tgtEl>
                                              <p:spTgt spid="190"/>
                                            </p:tgtEl>
                                          </p:cBhvr>
                                        </p:animEffect>
                                      </p:childTnLst>
                                    </p:cTn>
                                  </p:par>
                                </p:childTnLst>
                              </p:cTn>
                            </p:par>
                            <p:par>
                              <p:cTn id="86" fill="hold">
                                <p:stCondLst>
                                  <p:cond delay="6650"/>
                                </p:stCondLst>
                                <p:childTnLst>
                                  <p:par>
                                    <p:cTn id="87" presetID="22" presetClass="entr" presetSubtype="8" fill="hold" grpId="0" nodeType="afterEffect">
                                      <p:stCondLst>
                                        <p:cond delay="0"/>
                                      </p:stCondLst>
                                      <p:childTnLst>
                                        <p:set>
                                          <p:cBhvr>
                                            <p:cTn id="88" dur="1" fill="hold">
                                              <p:stCondLst>
                                                <p:cond delay="0"/>
                                              </p:stCondLst>
                                            </p:cTn>
                                            <p:tgtEl>
                                              <p:spTgt spid="188"/>
                                            </p:tgtEl>
                                            <p:attrNameLst>
                                              <p:attrName>style.visibility</p:attrName>
                                            </p:attrNameLst>
                                          </p:cBhvr>
                                          <p:to>
                                            <p:strVal val="visible"/>
                                          </p:to>
                                        </p:set>
                                        <p:animEffect transition="in" filter="wipe(left)">
                                          <p:cBhvr>
                                            <p:cTn id="89" dur="500"/>
                                            <p:tgtEl>
                                              <p:spTgt spid="188"/>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89"/>
                                            </p:tgtEl>
                                            <p:attrNameLst>
                                              <p:attrName>style.visibility</p:attrName>
                                            </p:attrNameLst>
                                          </p:cBhvr>
                                          <p:to>
                                            <p:strVal val="visible"/>
                                          </p:to>
                                        </p:set>
                                        <p:animEffect transition="in" filter="wipe(right)">
                                          <p:cBhvr>
                                            <p:cTn id="92" dur="750"/>
                                            <p:tgtEl>
                                              <p:spTgt spid="189"/>
                                            </p:tgtEl>
                                          </p:cBhvr>
                                        </p:animEffect>
                                      </p:childTnLst>
                                    </p:cTn>
                                  </p:par>
                                </p:childTnLst>
                              </p:cTn>
                            </p:par>
                            <p:par>
                              <p:cTn id="93" fill="hold">
                                <p:stCondLst>
                                  <p:cond delay="7400"/>
                                </p:stCondLst>
                                <p:childTnLst>
                                  <p:par>
                                    <p:cTn id="94" presetID="31" presetClass="entr" presetSubtype="0" fill="hold" nodeType="afterEffect">
                                      <p:stCondLst>
                                        <p:cond delay="0"/>
                                      </p:stCondLst>
                                      <p:childTnLst>
                                        <p:set>
                                          <p:cBhvr>
                                            <p:cTn id="95" dur="1" fill="hold">
                                              <p:stCondLst>
                                                <p:cond delay="0"/>
                                              </p:stCondLst>
                                            </p:cTn>
                                            <p:tgtEl>
                                              <p:spTgt spid="204"/>
                                            </p:tgtEl>
                                            <p:attrNameLst>
                                              <p:attrName>style.visibility</p:attrName>
                                            </p:attrNameLst>
                                          </p:cBhvr>
                                          <p:to>
                                            <p:strVal val="visible"/>
                                          </p:to>
                                        </p:set>
                                        <p:anim calcmode="lin" valueType="num">
                                          <p:cBhvr>
                                            <p:cTn id="96" dur="500" fill="hold"/>
                                            <p:tgtEl>
                                              <p:spTgt spid="204"/>
                                            </p:tgtEl>
                                            <p:attrNameLst>
                                              <p:attrName>ppt_w</p:attrName>
                                            </p:attrNameLst>
                                          </p:cBhvr>
                                          <p:tavLst>
                                            <p:tav tm="0">
                                              <p:val>
                                                <p:fltVal val="0"/>
                                              </p:val>
                                            </p:tav>
                                            <p:tav tm="100000">
                                              <p:val>
                                                <p:strVal val="#ppt_w"/>
                                              </p:val>
                                            </p:tav>
                                          </p:tavLst>
                                        </p:anim>
                                        <p:anim calcmode="lin" valueType="num">
                                          <p:cBhvr>
                                            <p:cTn id="97" dur="500" fill="hold"/>
                                            <p:tgtEl>
                                              <p:spTgt spid="204"/>
                                            </p:tgtEl>
                                            <p:attrNameLst>
                                              <p:attrName>ppt_h</p:attrName>
                                            </p:attrNameLst>
                                          </p:cBhvr>
                                          <p:tavLst>
                                            <p:tav tm="0">
                                              <p:val>
                                                <p:fltVal val="0"/>
                                              </p:val>
                                            </p:tav>
                                            <p:tav tm="100000">
                                              <p:val>
                                                <p:strVal val="#ppt_h"/>
                                              </p:val>
                                            </p:tav>
                                          </p:tavLst>
                                        </p:anim>
                                        <p:anim calcmode="lin" valueType="num">
                                          <p:cBhvr>
                                            <p:cTn id="98" dur="500" fill="hold"/>
                                            <p:tgtEl>
                                              <p:spTgt spid="204"/>
                                            </p:tgtEl>
                                            <p:attrNameLst>
                                              <p:attrName>style.rotation</p:attrName>
                                            </p:attrNameLst>
                                          </p:cBhvr>
                                          <p:tavLst>
                                            <p:tav tm="0">
                                              <p:val>
                                                <p:fltVal val="90"/>
                                              </p:val>
                                            </p:tav>
                                            <p:tav tm="100000">
                                              <p:val>
                                                <p:fltVal val="0"/>
                                              </p:val>
                                            </p:tav>
                                          </p:tavLst>
                                        </p:anim>
                                        <p:animEffect transition="in" filter="fade">
                                          <p:cBhvr>
                                            <p:cTn id="99" dur="500"/>
                                            <p:tgtEl>
                                              <p:spTgt spid="204"/>
                                            </p:tgtEl>
                                          </p:cBhvr>
                                        </p:animEffect>
                                      </p:childTnLst>
                                    </p:cTn>
                                  </p:par>
                                </p:childTnLst>
                              </p:cTn>
                            </p:par>
                            <p:par>
                              <p:cTn id="100" fill="hold">
                                <p:stCondLst>
                                  <p:cond delay="7900"/>
                                </p:stCondLst>
                                <p:childTnLst>
                                  <p:par>
                                    <p:cTn id="101" presetID="22" presetClass="entr" presetSubtype="8" fill="hold" grpId="0" nodeType="afterEffect">
                                      <p:stCondLst>
                                        <p:cond delay="0"/>
                                      </p:stCondLst>
                                      <p:childTnLst>
                                        <p:set>
                                          <p:cBhvr>
                                            <p:cTn id="102" dur="1" fill="hold">
                                              <p:stCondLst>
                                                <p:cond delay="0"/>
                                              </p:stCondLst>
                                            </p:cTn>
                                            <p:tgtEl>
                                              <p:spTgt spid="202"/>
                                            </p:tgtEl>
                                            <p:attrNameLst>
                                              <p:attrName>style.visibility</p:attrName>
                                            </p:attrNameLst>
                                          </p:cBhvr>
                                          <p:to>
                                            <p:strVal val="visible"/>
                                          </p:to>
                                        </p:set>
                                        <p:animEffect transition="in" filter="wipe(left)">
                                          <p:cBhvr>
                                            <p:cTn id="103" dur="500"/>
                                            <p:tgtEl>
                                              <p:spTgt spid="202"/>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03"/>
                                            </p:tgtEl>
                                            <p:attrNameLst>
                                              <p:attrName>style.visibility</p:attrName>
                                            </p:attrNameLst>
                                          </p:cBhvr>
                                          <p:to>
                                            <p:strVal val="visible"/>
                                          </p:to>
                                        </p:set>
                                        <p:animEffect transition="in" filter="wipe(right)">
                                          <p:cBhvr>
                                            <p:cTn id="106" dur="750"/>
                                            <p:tgtEl>
                                              <p:spTgt spid="203"/>
                                            </p:tgtEl>
                                          </p:cBhvr>
                                        </p:animEffect>
                                      </p:childTnLst>
                                    </p:cTn>
                                  </p:par>
                                </p:childTnLst>
                              </p:cTn>
                            </p:par>
                            <p:par>
                              <p:cTn id="107" fill="hold">
                                <p:stCondLst>
                                  <p:cond delay="8650"/>
                                </p:stCondLst>
                                <p:childTnLst>
                                  <p:par>
                                    <p:cTn id="108" presetID="31" presetClass="entr" presetSubtype="0" fill="hold" nodeType="afterEffect">
                                      <p:stCondLst>
                                        <p:cond delay="0"/>
                                      </p:stCondLst>
                                      <p:childTnLst>
                                        <p:set>
                                          <p:cBhvr>
                                            <p:cTn id="109" dur="1" fill="hold">
                                              <p:stCondLst>
                                                <p:cond delay="0"/>
                                              </p:stCondLst>
                                            </p:cTn>
                                            <p:tgtEl>
                                              <p:spTgt spid="218"/>
                                            </p:tgtEl>
                                            <p:attrNameLst>
                                              <p:attrName>style.visibility</p:attrName>
                                            </p:attrNameLst>
                                          </p:cBhvr>
                                          <p:to>
                                            <p:strVal val="visible"/>
                                          </p:to>
                                        </p:set>
                                        <p:anim calcmode="lin" valueType="num">
                                          <p:cBhvr>
                                            <p:cTn id="110" dur="500" fill="hold"/>
                                            <p:tgtEl>
                                              <p:spTgt spid="218"/>
                                            </p:tgtEl>
                                            <p:attrNameLst>
                                              <p:attrName>ppt_w</p:attrName>
                                            </p:attrNameLst>
                                          </p:cBhvr>
                                          <p:tavLst>
                                            <p:tav tm="0">
                                              <p:val>
                                                <p:fltVal val="0"/>
                                              </p:val>
                                            </p:tav>
                                            <p:tav tm="100000">
                                              <p:val>
                                                <p:strVal val="#ppt_w"/>
                                              </p:val>
                                            </p:tav>
                                          </p:tavLst>
                                        </p:anim>
                                        <p:anim calcmode="lin" valueType="num">
                                          <p:cBhvr>
                                            <p:cTn id="111" dur="500" fill="hold"/>
                                            <p:tgtEl>
                                              <p:spTgt spid="218"/>
                                            </p:tgtEl>
                                            <p:attrNameLst>
                                              <p:attrName>ppt_h</p:attrName>
                                            </p:attrNameLst>
                                          </p:cBhvr>
                                          <p:tavLst>
                                            <p:tav tm="0">
                                              <p:val>
                                                <p:fltVal val="0"/>
                                              </p:val>
                                            </p:tav>
                                            <p:tav tm="100000">
                                              <p:val>
                                                <p:strVal val="#ppt_h"/>
                                              </p:val>
                                            </p:tav>
                                          </p:tavLst>
                                        </p:anim>
                                        <p:anim calcmode="lin" valueType="num">
                                          <p:cBhvr>
                                            <p:cTn id="112" dur="500" fill="hold"/>
                                            <p:tgtEl>
                                              <p:spTgt spid="218"/>
                                            </p:tgtEl>
                                            <p:attrNameLst>
                                              <p:attrName>style.rotation</p:attrName>
                                            </p:attrNameLst>
                                          </p:cBhvr>
                                          <p:tavLst>
                                            <p:tav tm="0">
                                              <p:val>
                                                <p:fltVal val="90"/>
                                              </p:val>
                                            </p:tav>
                                            <p:tav tm="100000">
                                              <p:val>
                                                <p:fltVal val="0"/>
                                              </p:val>
                                            </p:tav>
                                          </p:tavLst>
                                        </p:anim>
                                        <p:animEffect transition="in" filter="fade">
                                          <p:cBhvr>
                                            <p:cTn id="113" dur="500"/>
                                            <p:tgtEl>
                                              <p:spTgt spid="218"/>
                                            </p:tgtEl>
                                          </p:cBhvr>
                                        </p:animEffect>
                                      </p:childTnLst>
                                    </p:cTn>
                                  </p:par>
                                </p:childTnLst>
                              </p:cTn>
                            </p:par>
                            <p:par>
                              <p:cTn id="114" fill="hold">
                                <p:stCondLst>
                                  <p:cond delay="9150"/>
                                </p:stCondLst>
                                <p:childTnLst>
                                  <p:par>
                                    <p:cTn id="115" presetID="22" presetClass="entr" presetSubtype="8" fill="hold" grpId="0" nodeType="afterEffect">
                                      <p:stCondLst>
                                        <p:cond delay="0"/>
                                      </p:stCondLst>
                                      <p:childTnLst>
                                        <p:set>
                                          <p:cBhvr>
                                            <p:cTn id="116" dur="1" fill="hold">
                                              <p:stCondLst>
                                                <p:cond delay="0"/>
                                              </p:stCondLst>
                                            </p:cTn>
                                            <p:tgtEl>
                                              <p:spTgt spid="216"/>
                                            </p:tgtEl>
                                            <p:attrNameLst>
                                              <p:attrName>style.visibility</p:attrName>
                                            </p:attrNameLst>
                                          </p:cBhvr>
                                          <p:to>
                                            <p:strVal val="visible"/>
                                          </p:to>
                                        </p:set>
                                        <p:animEffect transition="in" filter="wipe(left)">
                                          <p:cBhvr>
                                            <p:cTn id="117" dur="500"/>
                                            <p:tgtEl>
                                              <p:spTgt spid="216"/>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17"/>
                                            </p:tgtEl>
                                            <p:attrNameLst>
                                              <p:attrName>style.visibility</p:attrName>
                                            </p:attrNameLst>
                                          </p:cBhvr>
                                          <p:to>
                                            <p:strVal val="visible"/>
                                          </p:to>
                                        </p:set>
                                        <p:animEffect transition="in" filter="wipe(right)">
                                          <p:cBhvr>
                                            <p:cTn id="120" dur="75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P spid="182" grpId="0" animBg="1"/>
          <p:bldP spid="183" grpId="0"/>
          <p:bldP spid="184" grpId="0"/>
          <p:bldP spid="188" grpId="0"/>
          <p:bldP spid="189" grpId="0"/>
          <p:bldP spid="202" grpId="0"/>
          <p:bldP spid="203" grpId="0"/>
          <p:bldP spid="216" grpId="0"/>
          <p:bldP spid="217" grpId="0"/>
          <p:bldP spid="81"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4"/>
          <p:cNvSpPr txBox="1"/>
          <p:nvPr/>
        </p:nvSpPr>
        <p:spPr>
          <a:xfrm>
            <a:off x="4357852" y="1453254"/>
            <a:ext cx="3384377" cy="769441"/>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b="0" kern="0" dirty="0"/>
              <a:t>您的内容打在这里，或者通过复制您的文本后，在此框中选择粘贴，并选择只保留文字。您的内容打在这里</a:t>
            </a:r>
            <a:r>
              <a:rPr lang="zh-CN" altLang="en-US" b="0" kern="0" dirty="0" smtClean="0"/>
              <a:t>。</a:t>
            </a:r>
            <a:r>
              <a:rPr lang="zh-CN" altLang="en-US" b="0" kern="0" dirty="0"/>
              <a:t>您的内容打在这里，或者通过复制您的文本后，在此框中选择粘贴，并选择只保留文字。您的内容打在这里</a:t>
            </a:r>
            <a:r>
              <a:rPr lang="zh-CN" altLang="en-US" b="0" kern="0" dirty="0" smtClean="0"/>
              <a:t>。</a:t>
            </a:r>
            <a:endParaRPr lang="zh-CN" altLang="en-US" b="0" kern="0" dirty="0"/>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4" name="Freeform 5"/>
          <p:cNvSpPr>
            <a:spLocks/>
          </p:cNvSpPr>
          <p:nvPr/>
        </p:nvSpPr>
        <p:spPr bwMode="auto">
          <a:xfrm rot="5400000">
            <a:off x="1119563" y="1740659"/>
            <a:ext cx="2300880" cy="20745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F000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 name="TextBox 56"/>
          <p:cNvSpPr txBox="1"/>
          <p:nvPr/>
        </p:nvSpPr>
        <p:spPr>
          <a:xfrm>
            <a:off x="1745581" y="2335556"/>
            <a:ext cx="1048845" cy="86177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重点项目</a:t>
            </a:r>
            <a:endParaRPr kumimoji="0" lang="zh-CN" altLang="en-US" sz="2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6" name="Freeform 5"/>
          <p:cNvSpPr>
            <a:spLocks/>
          </p:cNvSpPr>
          <p:nvPr/>
        </p:nvSpPr>
        <p:spPr bwMode="auto">
          <a:xfrm rot="5400000">
            <a:off x="1007834" y="1651700"/>
            <a:ext cx="2524338" cy="225241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E60012"/>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椭圆 6"/>
          <p:cNvSpPr/>
          <p:nvPr/>
        </p:nvSpPr>
        <p:spPr>
          <a:xfrm>
            <a:off x="2701698" y="1547124"/>
            <a:ext cx="427814" cy="427814"/>
          </a:xfrm>
          <a:prstGeom prst="ellipse">
            <a:avLst/>
          </a:prstGeom>
          <a:solidFill>
            <a:srgbClr val="C00000"/>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1</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8" name="椭圆 7"/>
          <p:cNvSpPr/>
          <p:nvPr/>
        </p:nvSpPr>
        <p:spPr>
          <a:xfrm>
            <a:off x="3246294" y="2564002"/>
            <a:ext cx="427814" cy="427814"/>
          </a:xfrm>
          <a:prstGeom prst="ellipse">
            <a:avLst/>
          </a:prstGeom>
          <a:solidFill>
            <a:srgbClr val="C00000"/>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2</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9" name="椭圆 8"/>
          <p:cNvSpPr/>
          <p:nvPr/>
        </p:nvSpPr>
        <p:spPr>
          <a:xfrm>
            <a:off x="2701698" y="3574861"/>
            <a:ext cx="427814" cy="427814"/>
          </a:xfrm>
          <a:prstGeom prst="ellipse">
            <a:avLst/>
          </a:prstGeom>
          <a:solidFill>
            <a:srgbClr val="C00000"/>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3</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grpSp>
        <p:nvGrpSpPr>
          <p:cNvPr id="10" name="组合 9"/>
          <p:cNvGrpSpPr/>
          <p:nvPr/>
        </p:nvGrpSpPr>
        <p:grpSpPr>
          <a:xfrm>
            <a:off x="3129512" y="1583722"/>
            <a:ext cx="1051729" cy="354618"/>
            <a:chOff x="3513818" y="1963801"/>
            <a:chExt cx="1051729" cy="354618"/>
          </a:xfrm>
        </p:grpSpPr>
        <p:cxnSp>
          <p:nvCxnSpPr>
            <p:cNvPr id="11" name="直接连接符 10"/>
            <p:cNvCxnSpPr/>
            <p:nvPr/>
          </p:nvCxnSpPr>
          <p:spPr>
            <a:xfrm>
              <a:off x="3513818" y="2141110"/>
              <a:ext cx="1051729" cy="0"/>
            </a:xfrm>
            <a:prstGeom prst="line">
              <a:avLst/>
            </a:prstGeom>
            <a:noFill/>
            <a:ln w="9525" cap="flat" cmpd="sng" algn="ctr">
              <a:solidFill>
                <a:srgbClr val="E60012"/>
              </a:solidFill>
              <a:prstDash val="dash"/>
              <a:tailEnd type="oval"/>
            </a:ln>
            <a:effectLst/>
          </p:spPr>
        </p:cxnSp>
        <p:cxnSp>
          <p:nvCxnSpPr>
            <p:cNvPr id="12" name="直接连接符 11"/>
            <p:cNvCxnSpPr/>
            <p:nvPr/>
          </p:nvCxnSpPr>
          <p:spPr>
            <a:xfrm>
              <a:off x="4565547" y="1963801"/>
              <a:ext cx="0" cy="354618"/>
            </a:xfrm>
            <a:prstGeom prst="line">
              <a:avLst/>
            </a:prstGeom>
            <a:noFill/>
            <a:ln w="9525" cap="flat" cmpd="sng" algn="ctr">
              <a:solidFill>
                <a:srgbClr val="E60012"/>
              </a:solidFill>
              <a:prstDash val="solid"/>
            </a:ln>
            <a:effectLst/>
          </p:spPr>
        </p:cxnSp>
      </p:grpSp>
      <p:sp>
        <p:nvSpPr>
          <p:cNvPr id="13" name="TextBox 64"/>
          <p:cNvSpPr txBox="1"/>
          <p:nvPr/>
        </p:nvSpPr>
        <p:spPr>
          <a:xfrm>
            <a:off x="4886441" y="2470132"/>
            <a:ext cx="3384377" cy="61555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b="0" kern="0" dirty="0"/>
              <a:t>您的内容打在这里，或者通过复制您的文本后，在此框中选择粘贴，并选择只保留文字。您的内容打在这里</a:t>
            </a:r>
            <a:r>
              <a:rPr lang="zh-CN" altLang="en-US" b="0" kern="0" dirty="0" smtClean="0"/>
              <a:t>。</a:t>
            </a:r>
            <a:r>
              <a:rPr lang="zh-CN" altLang="en-US" b="0" kern="0" dirty="0"/>
              <a:t>您的内容打在这里，或者通过复制您的文本后，在此框中选择粘贴，并选择只保留文字。您的内容打在这里</a:t>
            </a:r>
            <a:r>
              <a:rPr lang="zh-CN" altLang="en-US" b="0" kern="0" dirty="0" smtClean="0"/>
              <a:t>。</a:t>
            </a:r>
            <a:endParaRPr lang="zh-CN" altLang="en-US" b="0" kern="0" dirty="0"/>
          </a:p>
        </p:txBody>
      </p:sp>
      <p:sp>
        <p:nvSpPr>
          <p:cNvPr id="14" name="TextBox 65"/>
          <p:cNvSpPr txBox="1"/>
          <p:nvPr/>
        </p:nvSpPr>
        <p:spPr>
          <a:xfrm>
            <a:off x="4380672" y="3480991"/>
            <a:ext cx="3384377" cy="61555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b="0" kern="0" dirty="0"/>
              <a:t>您的内容打在这里，或者通过复制您的文本后，在此框中选择粘贴，并选择只保留文字。您的内容打在这里</a:t>
            </a:r>
            <a:r>
              <a:rPr lang="zh-CN" altLang="en-US" b="0" kern="0" dirty="0" smtClean="0"/>
              <a:t>。</a:t>
            </a:r>
            <a:r>
              <a:rPr lang="zh-CN" altLang="en-US" b="0" kern="0" dirty="0"/>
              <a:t>您的内容打在这里，或者通过复制您的文本后，在此框中选择粘贴，并选择只保留文字。您的内容打在这里</a:t>
            </a:r>
            <a:r>
              <a:rPr lang="zh-CN" altLang="en-US" b="0" kern="0" dirty="0" smtClean="0"/>
              <a:t>。</a:t>
            </a:r>
            <a:endParaRPr lang="zh-CN" altLang="en-US" b="0" kern="0" dirty="0"/>
          </a:p>
        </p:txBody>
      </p:sp>
      <p:grpSp>
        <p:nvGrpSpPr>
          <p:cNvPr id="15" name="组合 14"/>
          <p:cNvGrpSpPr/>
          <p:nvPr/>
        </p:nvGrpSpPr>
        <p:grpSpPr>
          <a:xfrm>
            <a:off x="3678682" y="2600599"/>
            <a:ext cx="1051729" cy="354618"/>
            <a:chOff x="3513818" y="1963801"/>
            <a:chExt cx="1051729" cy="354618"/>
          </a:xfrm>
        </p:grpSpPr>
        <p:cxnSp>
          <p:nvCxnSpPr>
            <p:cNvPr id="16" name="直接连接符 15"/>
            <p:cNvCxnSpPr/>
            <p:nvPr/>
          </p:nvCxnSpPr>
          <p:spPr>
            <a:xfrm>
              <a:off x="3513818" y="2141110"/>
              <a:ext cx="1051729" cy="0"/>
            </a:xfrm>
            <a:prstGeom prst="line">
              <a:avLst/>
            </a:prstGeom>
            <a:noFill/>
            <a:ln w="9525" cap="flat" cmpd="sng" algn="ctr">
              <a:solidFill>
                <a:srgbClr val="E60012"/>
              </a:solidFill>
              <a:prstDash val="dash"/>
              <a:tailEnd type="oval"/>
            </a:ln>
            <a:effectLst/>
          </p:spPr>
        </p:cxnSp>
        <p:cxnSp>
          <p:nvCxnSpPr>
            <p:cNvPr id="17" name="直接连接符 16"/>
            <p:cNvCxnSpPr/>
            <p:nvPr/>
          </p:nvCxnSpPr>
          <p:spPr>
            <a:xfrm>
              <a:off x="4565547" y="1963801"/>
              <a:ext cx="0" cy="354618"/>
            </a:xfrm>
            <a:prstGeom prst="line">
              <a:avLst/>
            </a:prstGeom>
            <a:noFill/>
            <a:ln w="9525" cap="flat" cmpd="sng" algn="ctr">
              <a:solidFill>
                <a:srgbClr val="E60012"/>
              </a:solidFill>
              <a:prstDash val="solid"/>
            </a:ln>
            <a:effectLst/>
          </p:spPr>
        </p:cxnSp>
      </p:grpSp>
      <p:grpSp>
        <p:nvGrpSpPr>
          <p:cNvPr id="18" name="组合 17"/>
          <p:cNvGrpSpPr/>
          <p:nvPr/>
        </p:nvGrpSpPr>
        <p:grpSpPr>
          <a:xfrm>
            <a:off x="3129512" y="3611458"/>
            <a:ext cx="1051729" cy="354618"/>
            <a:chOff x="3513818" y="1963801"/>
            <a:chExt cx="1051729" cy="354618"/>
          </a:xfrm>
        </p:grpSpPr>
        <p:cxnSp>
          <p:nvCxnSpPr>
            <p:cNvPr id="19" name="直接连接符 18"/>
            <p:cNvCxnSpPr/>
            <p:nvPr/>
          </p:nvCxnSpPr>
          <p:spPr>
            <a:xfrm>
              <a:off x="3513818" y="2141110"/>
              <a:ext cx="1051729" cy="0"/>
            </a:xfrm>
            <a:prstGeom prst="line">
              <a:avLst/>
            </a:prstGeom>
            <a:noFill/>
            <a:ln w="9525" cap="flat" cmpd="sng" algn="ctr">
              <a:solidFill>
                <a:srgbClr val="E60012"/>
              </a:solidFill>
              <a:prstDash val="dash"/>
              <a:tailEnd type="oval"/>
            </a:ln>
            <a:effectLst/>
          </p:spPr>
        </p:cxnSp>
        <p:cxnSp>
          <p:nvCxnSpPr>
            <p:cNvPr id="20" name="直接连接符 19"/>
            <p:cNvCxnSpPr/>
            <p:nvPr/>
          </p:nvCxnSpPr>
          <p:spPr>
            <a:xfrm>
              <a:off x="4565547" y="1963801"/>
              <a:ext cx="0" cy="354618"/>
            </a:xfrm>
            <a:prstGeom prst="line">
              <a:avLst/>
            </a:prstGeom>
            <a:noFill/>
            <a:ln w="9525" cap="flat" cmpd="sng" algn="ctr">
              <a:solidFill>
                <a:srgbClr val="E60012"/>
              </a:solidFill>
              <a:prstDash val="solid"/>
            </a:ln>
            <a:effectLst/>
          </p:spPr>
        </p:cxnSp>
      </p:grpSp>
      <p:sp>
        <p:nvSpPr>
          <p:cNvPr id="21"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明年工作计划</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945679626"/>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anim calcmode="lin" valueType="num">
                                      <p:cBhvr>
                                        <p:cTn id="14" dur="500" fill="hold"/>
                                        <p:tgtEl>
                                          <p:spTgt spid="6"/>
                                        </p:tgtEl>
                                        <p:attrNameLst>
                                          <p:attrName>ppt_x</p:attrName>
                                        </p:attrNameLst>
                                      </p:cBhvr>
                                      <p:tavLst>
                                        <p:tav tm="0">
                                          <p:val>
                                            <p:fltVal val="0.5"/>
                                          </p:val>
                                        </p:tav>
                                        <p:tav tm="100000">
                                          <p:val>
                                            <p:strVal val="#ppt_x"/>
                                          </p:val>
                                        </p:tav>
                                      </p:tavLst>
                                    </p:anim>
                                    <p:anim calcmode="lin" valueType="num">
                                      <p:cBhvr>
                                        <p:cTn id="15" dur="500" fill="hold"/>
                                        <p:tgtEl>
                                          <p:spTgt spid="6"/>
                                        </p:tgtEl>
                                        <p:attrNameLst>
                                          <p:attrName>ppt_y</p:attrName>
                                        </p:attrNameLst>
                                      </p:cBhvr>
                                      <p:tavLst>
                                        <p:tav tm="0">
                                          <p:val>
                                            <p:fltVal val="0.5"/>
                                          </p:val>
                                        </p:tav>
                                        <p:tav tm="100000">
                                          <p:val>
                                            <p:strVal val="#ppt_y"/>
                                          </p:val>
                                        </p:tav>
                                      </p:tavLst>
                                    </p:anim>
                                  </p:childTnLst>
                                </p:cTn>
                              </p:par>
                              <p:par>
                                <p:cTn id="16" presetID="53" presetClass="entr" presetSubtype="528"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anim calcmode="lin" valueType="num">
                                      <p:cBhvr>
                                        <p:cTn id="21" dur="500" fill="hold"/>
                                        <p:tgtEl>
                                          <p:spTgt spid="4"/>
                                        </p:tgtEl>
                                        <p:attrNameLst>
                                          <p:attrName>ppt_x</p:attrName>
                                        </p:attrNameLst>
                                      </p:cBhvr>
                                      <p:tavLst>
                                        <p:tav tm="0">
                                          <p:val>
                                            <p:fltVal val="0.5"/>
                                          </p:val>
                                        </p:tav>
                                        <p:tav tm="100000">
                                          <p:val>
                                            <p:strVal val="#ppt_x"/>
                                          </p:val>
                                        </p:tav>
                                      </p:tavLst>
                                    </p:anim>
                                    <p:anim calcmode="lin" valueType="num">
                                      <p:cBhvr>
                                        <p:cTn id="22" dur="500" fill="hold"/>
                                        <p:tgtEl>
                                          <p:spTgt spid="4"/>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53" presetClass="entr" presetSubtype="52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anim calcmode="lin" valueType="num">
                                      <p:cBhvr>
                                        <p:cTn id="29" dur="500" fill="hold"/>
                                        <p:tgtEl>
                                          <p:spTgt spid="5"/>
                                        </p:tgtEl>
                                        <p:attrNameLst>
                                          <p:attrName>ppt_x</p:attrName>
                                        </p:attrNameLst>
                                      </p:cBhvr>
                                      <p:tavLst>
                                        <p:tav tm="0">
                                          <p:val>
                                            <p:fltVal val="0.5"/>
                                          </p:val>
                                        </p:tav>
                                        <p:tav tm="100000">
                                          <p:val>
                                            <p:strVal val="#ppt_x"/>
                                          </p:val>
                                        </p:tav>
                                      </p:tavLst>
                                    </p:anim>
                                    <p:anim calcmode="lin" valueType="num">
                                      <p:cBhvr>
                                        <p:cTn id="30" dur="500" fill="hold"/>
                                        <p:tgtEl>
                                          <p:spTgt spid="5"/>
                                        </p:tgtEl>
                                        <p:attrNameLst>
                                          <p:attrName>ppt_y</p:attrName>
                                        </p:attrNameLst>
                                      </p:cBhvr>
                                      <p:tavLst>
                                        <p:tav tm="0">
                                          <p:val>
                                            <p:fltVal val="0.5"/>
                                          </p:val>
                                        </p:tav>
                                        <p:tav tm="100000">
                                          <p:val>
                                            <p:strVal val="#ppt_y"/>
                                          </p:val>
                                        </p:tav>
                                      </p:tavLst>
                                    </p:anim>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par>
                                <p:cTn id="37" presetID="53" presetClass="entr" presetSubtype="16" fill="hold" grpId="0" nodeType="withEffect">
                                  <p:stCondLst>
                                    <p:cond delay="20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par>
                                <p:cTn id="42" presetID="53" presetClass="entr" presetSubtype="16" fill="hold" grpId="0" nodeType="withEffect">
                                  <p:stCondLst>
                                    <p:cond delay="400"/>
                                  </p:stCondLst>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ppt_w</p:attrName>
                                        </p:attrNameLst>
                                      </p:cBhvr>
                                      <p:tavLst>
                                        <p:tav tm="0">
                                          <p:val>
                                            <p:fltVal val="0"/>
                                          </p:val>
                                        </p:tav>
                                        <p:tav tm="100000">
                                          <p:val>
                                            <p:strVal val="#ppt_w"/>
                                          </p:val>
                                        </p:tav>
                                      </p:tavLst>
                                    </p:anim>
                                    <p:anim calcmode="lin" valueType="num">
                                      <p:cBhvr>
                                        <p:cTn id="45" dur="500" fill="hold"/>
                                        <p:tgtEl>
                                          <p:spTgt spid="9"/>
                                        </p:tgtEl>
                                        <p:attrNameLst>
                                          <p:attrName>ppt_h</p:attrName>
                                        </p:attrNameLst>
                                      </p:cBhvr>
                                      <p:tavLst>
                                        <p:tav tm="0">
                                          <p:val>
                                            <p:fltVal val="0"/>
                                          </p:val>
                                        </p:tav>
                                        <p:tav tm="100000">
                                          <p:val>
                                            <p:strVal val="#ppt_h"/>
                                          </p:val>
                                        </p:tav>
                                      </p:tavLst>
                                    </p:anim>
                                    <p:animEffect transition="in" filter="fade">
                                      <p:cBhvr>
                                        <p:cTn id="46" dur="500"/>
                                        <p:tgtEl>
                                          <p:spTgt spid="9"/>
                                        </p:tgtEl>
                                      </p:cBhvr>
                                    </p:animEffect>
                                  </p:childTnLst>
                                </p:cTn>
                              </p:par>
                            </p:childTnLst>
                          </p:cTn>
                        </p:par>
                        <p:par>
                          <p:cTn id="47" fill="hold">
                            <p:stCondLst>
                              <p:cond delay="2400"/>
                            </p:stCondLst>
                            <p:childTnLst>
                              <p:par>
                                <p:cTn id="48" presetID="22" presetClass="entr" presetSubtype="8"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par>
                          <p:cTn id="51" fill="hold">
                            <p:stCondLst>
                              <p:cond delay="2900"/>
                            </p:stCondLst>
                            <p:childTnLst>
                              <p:par>
                                <p:cTn id="52" presetID="22" presetClass="entr" presetSubtype="8" fill="hold" grpId="0"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left)">
                                      <p:cBhvr>
                                        <p:cTn id="54" dur="300"/>
                                        <p:tgtEl>
                                          <p:spTgt spid="3"/>
                                        </p:tgtEl>
                                      </p:cBhvr>
                                    </p:animEffect>
                                  </p:childTnLst>
                                </p:cTn>
                              </p:par>
                            </p:childTnLst>
                          </p:cTn>
                        </p:par>
                        <p:par>
                          <p:cTn id="55" fill="hold">
                            <p:stCondLst>
                              <p:cond delay="3200"/>
                            </p:stCondLst>
                            <p:childTnLst>
                              <p:par>
                                <p:cTn id="56" presetID="22" presetClass="entr" presetSubtype="8"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childTnLst>
                          </p:cTn>
                        </p:par>
                        <p:par>
                          <p:cTn id="59" fill="hold">
                            <p:stCondLst>
                              <p:cond delay="3700"/>
                            </p:stCondLst>
                            <p:childTnLst>
                              <p:par>
                                <p:cTn id="60" presetID="22" presetClass="entr" presetSubtype="8"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300"/>
                                        <p:tgtEl>
                                          <p:spTgt spid="13"/>
                                        </p:tgtEl>
                                      </p:cBhvr>
                                    </p:animEffect>
                                  </p:childTnLst>
                                </p:cTn>
                              </p:par>
                            </p:childTnLst>
                          </p:cTn>
                        </p:par>
                        <p:par>
                          <p:cTn id="63" fill="hold">
                            <p:stCondLst>
                              <p:cond delay="4000"/>
                            </p:stCondLst>
                            <p:childTnLst>
                              <p:par>
                                <p:cTn id="64" presetID="22" presetClass="entr" presetSubtype="8" fill="hold" nodeType="after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left)">
                                      <p:cBhvr>
                                        <p:cTn id="66" dur="500"/>
                                        <p:tgtEl>
                                          <p:spTgt spid="18"/>
                                        </p:tgtEl>
                                      </p:cBhvr>
                                    </p:animEffect>
                                  </p:childTnLst>
                                </p:cTn>
                              </p:par>
                            </p:childTnLst>
                          </p:cTn>
                        </p:par>
                        <p:par>
                          <p:cTn id="67" fill="hold">
                            <p:stCondLst>
                              <p:cond delay="4500"/>
                            </p:stCondLst>
                            <p:childTnLst>
                              <p:par>
                                <p:cTn id="68" presetID="22" presetClass="entr" presetSubtype="8" fill="hold" grpId="0"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left)">
                                      <p:cBhvr>
                                        <p:cTn id="70"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animBg="1"/>
      <p:bldP spid="7" grpId="0" animBg="1"/>
      <p:bldP spid="8" grpId="0" animBg="1"/>
      <p:bldP spid="9" grpId="0" animBg="1"/>
      <p:bldP spid="13" grpId="0"/>
      <p:bldP spid="14" grpId="0"/>
      <p:bldP spid="2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42"/>
          <p:cNvSpPr>
            <a:spLocks noChangeArrowheads="1"/>
          </p:cNvSpPr>
          <p:nvPr/>
        </p:nvSpPr>
        <p:spPr bwMode="auto">
          <a:xfrm>
            <a:off x="7339013" y="2878931"/>
            <a:ext cx="692944" cy="1695450"/>
          </a:xfrm>
          <a:prstGeom prst="rect">
            <a:avLst/>
          </a:prstGeom>
          <a:solidFill>
            <a:srgbClr val="7E7E7E"/>
          </a:solid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6" name="矩形 37"/>
          <p:cNvSpPr>
            <a:spLocks noChangeArrowheads="1"/>
          </p:cNvSpPr>
          <p:nvPr/>
        </p:nvSpPr>
        <p:spPr bwMode="auto">
          <a:xfrm>
            <a:off x="3746897" y="2878931"/>
            <a:ext cx="3500438" cy="1695450"/>
          </a:xfrm>
          <a:prstGeom prst="rect">
            <a:avLst/>
          </a:prstGeom>
          <a:solidFill>
            <a:srgbClr val="C00000"/>
          </a:solid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7" name="矩形 46"/>
          <p:cNvSpPr>
            <a:spLocks noChangeAspect="1" noChangeArrowheads="1"/>
          </p:cNvSpPr>
          <p:nvPr/>
        </p:nvSpPr>
        <p:spPr bwMode="auto">
          <a:xfrm>
            <a:off x="1114425" y="2878931"/>
            <a:ext cx="2541985" cy="1695450"/>
          </a:xfrm>
          <a:prstGeom prst="rect">
            <a:avLst/>
          </a:prstGeom>
          <a:blipFill dpi="0" rotWithShape="1">
            <a:blip r:embed="rId3"/>
            <a:srcRect/>
            <a:stretch>
              <a:fillRect/>
            </a:stretch>
          </a:blip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8" name="矩形 47"/>
          <p:cNvSpPr>
            <a:spLocks noChangeAspect="1" noChangeArrowheads="1"/>
          </p:cNvSpPr>
          <p:nvPr/>
        </p:nvSpPr>
        <p:spPr bwMode="auto">
          <a:xfrm>
            <a:off x="2880123" y="1114425"/>
            <a:ext cx="2539603" cy="1694260"/>
          </a:xfrm>
          <a:prstGeom prst="rect">
            <a:avLst/>
          </a:prstGeom>
          <a:blipFill dpi="0" rotWithShape="1">
            <a:blip r:embed="rId4"/>
            <a:srcRect/>
            <a:stretch>
              <a:fillRect/>
            </a:stretch>
          </a:blip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9" name="矩形 1"/>
          <p:cNvSpPr>
            <a:spLocks noChangeArrowheads="1"/>
          </p:cNvSpPr>
          <p:nvPr/>
        </p:nvSpPr>
        <p:spPr bwMode="auto">
          <a:xfrm>
            <a:off x="1114425" y="1113235"/>
            <a:ext cx="1695450" cy="1695450"/>
          </a:xfrm>
          <a:prstGeom prst="rect">
            <a:avLst/>
          </a:prstGeom>
          <a:solidFill>
            <a:srgbClr val="FF0000"/>
          </a:solidFill>
          <a:ln w="9525">
            <a:noFill/>
            <a:miter lim="800000"/>
            <a:headEnd/>
            <a:tailEnd/>
          </a:ln>
        </p:spPr>
        <p:txBody>
          <a:bodyPr lIns="91434" tIns="45717" rIns="91434" bIns="45717" anchor="ctr"/>
          <a:lstStyle/>
          <a:p>
            <a:pPr algn="ctr">
              <a:buFont typeface="Arial" charset="0"/>
              <a:buNone/>
            </a:pPr>
            <a:endParaRPr lang="zh-CN" altLang="zh-CN" sz="1800">
              <a:solidFill>
                <a:srgbClr val="FF8607"/>
              </a:solidFill>
              <a:latin typeface="微软雅黑" pitchFamily="34" charset="-122"/>
              <a:ea typeface="微软雅黑" pitchFamily="34" charset="-122"/>
              <a:sym typeface="微软雅黑" pitchFamily="34" charset="-122"/>
            </a:endParaRPr>
          </a:p>
        </p:txBody>
      </p:sp>
      <p:sp>
        <p:nvSpPr>
          <p:cNvPr id="60" name="矩形 59"/>
          <p:cNvSpPr>
            <a:spLocks noChangeAspect="1" noChangeArrowheads="1"/>
          </p:cNvSpPr>
          <p:nvPr/>
        </p:nvSpPr>
        <p:spPr bwMode="auto">
          <a:xfrm>
            <a:off x="5489972" y="1113235"/>
            <a:ext cx="2541984" cy="1695450"/>
          </a:xfrm>
          <a:prstGeom prst="rect">
            <a:avLst/>
          </a:prstGeom>
          <a:blipFill dpi="0" rotWithShape="1">
            <a:blip r:embed="rId5"/>
            <a:srcRect/>
            <a:stretch>
              <a:fillRect/>
            </a:stretch>
          </a:blip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61" name="矩形 56"/>
          <p:cNvSpPr>
            <a:spLocks noChangeArrowheads="1"/>
          </p:cNvSpPr>
          <p:nvPr/>
        </p:nvSpPr>
        <p:spPr bwMode="auto">
          <a:xfrm>
            <a:off x="1114425" y="1209676"/>
            <a:ext cx="1614488" cy="353937"/>
          </a:xfrm>
          <a:prstGeom prst="rect">
            <a:avLst/>
          </a:prstGeom>
          <a:noFill/>
          <a:ln w="9525">
            <a:noFill/>
            <a:miter lim="800000"/>
            <a:headEnd/>
            <a:tailEnd/>
          </a:ln>
        </p:spPr>
        <p:txBody>
          <a:bodyPr lIns="91434" tIns="45717" rIns="91434" bIns="45717">
            <a:spAutoFit/>
          </a:bodyPr>
          <a:lstStyle/>
          <a:p>
            <a:pPr algn="r">
              <a:buFont typeface="Arial" charset="0"/>
              <a:buNone/>
            </a:pPr>
            <a:r>
              <a:rPr lang="zh-CN" altLang="en-US" sz="1700" b="1">
                <a:solidFill>
                  <a:schemeClr val="bg1"/>
                </a:solidFill>
                <a:latin typeface="微软雅黑" pitchFamily="34" charset="-122"/>
                <a:ea typeface="微软雅黑" pitchFamily="34" charset="-122"/>
                <a:sym typeface="微软雅黑" pitchFamily="34" charset="-122"/>
              </a:rPr>
              <a:t>添加主题</a:t>
            </a:r>
            <a:endParaRPr lang="zh-CN" altLang="en-US" sz="1700">
              <a:solidFill>
                <a:schemeClr val="bg1"/>
              </a:solidFill>
              <a:sym typeface="Calibri" pitchFamily="34" charset="0"/>
            </a:endParaRPr>
          </a:p>
        </p:txBody>
      </p:sp>
      <p:sp>
        <p:nvSpPr>
          <p:cNvPr id="62" name="矩形 57"/>
          <p:cNvSpPr>
            <a:spLocks noChangeArrowheads="1"/>
          </p:cNvSpPr>
          <p:nvPr/>
        </p:nvSpPr>
        <p:spPr bwMode="auto">
          <a:xfrm>
            <a:off x="1351360" y="1546623"/>
            <a:ext cx="1381125" cy="502696"/>
          </a:xfrm>
          <a:prstGeom prst="rect">
            <a:avLst/>
          </a:prstGeom>
          <a:noFill/>
          <a:ln>
            <a:noFill/>
          </a:ln>
          <a:extLst/>
        </p:spPr>
        <p:txBody>
          <a:bodyPr lIns="91434" tIns="45717" rIns="91434" bIns="4571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685749" fontAlgn="auto">
              <a:lnSpc>
                <a:spcPts val="1600"/>
              </a:lnSpc>
              <a:spcBef>
                <a:spcPct val="0"/>
              </a:spcBef>
              <a:spcAft>
                <a:spcPts val="0"/>
              </a:spcAft>
              <a:buNone/>
              <a:defRPr/>
            </a:pPr>
            <a:r>
              <a:rPr lang="zh-CN" altLang="en-US" sz="1100" dirty="0">
                <a:solidFill>
                  <a:schemeClr val="bg1">
                    <a:lumMod val="95000"/>
                  </a:schemeClr>
                </a:solidFill>
                <a:sym typeface="微软雅黑" pitchFamily="34" charset="-122"/>
              </a:rPr>
              <a:t>文字描述，总结概括，内容大纲。</a:t>
            </a:r>
            <a:r>
              <a:rPr lang="en-US" altLang="zh-CN" sz="1100" dirty="0">
                <a:solidFill>
                  <a:schemeClr val="bg1">
                    <a:lumMod val="95000"/>
                  </a:schemeClr>
                </a:solidFill>
                <a:sym typeface="微软雅黑" pitchFamily="34" charset="-122"/>
              </a:rPr>
              <a:t> </a:t>
            </a:r>
            <a:endParaRPr lang="zh-CN" altLang="en-US" sz="1100" dirty="0">
              <a:solidFill>
                <a:schemeClr val="bg1">
                  <a:lumMod val="95000"/>
                </a:schemeClr>
              </a:solidFill>
              <a:sym typeface="微软雅黑" pitchFamily="34" charset="-122"/>
            </a:endParaRPr>
          </a:p>
        </p:txBody>
      </p:sp>
      <p:sp>
        <p:nvSpPr>
          <p:cNvPr id="63" name="矩形 44"/>
          <p:cNvSpPr>
            <a:spLocks noChangeArrowheads="1"/>
          </p:cNvSpPr>
          <p:nvPr/>
        </p:nvSpPr>
        <p:spPr bwMode="auto">
          <a:xfrm>
            <a:off x="3844529" y="2984898"/>
            <a:ext cx="2324100" cy="353937"/>
          </a:xfrm>
          <a:prstGeom prst="rect">
            <a:avLst/>
          </a:prstGeom>
          <a:noFill/>
          <a:ln>
            <a:noFill/>
          </a:ln>
          <a:extLst/>
        </p:spPr>
        <p:txBody>
          <a:bodyPr lIns="91434" tIns="45717" rIns="91434" bIns="4571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49" fontAlgn="auto">
              <a:spcBef>
                <a:spcPct val="0"/>
              </a:spcBef>
              <a:spcAft>
                <a:spcPts val="0"/>
              </a:spcAft>
              <a:buNone/>
              <a:defRPr/>
            </a:pPr>
            <a:r>
              <a:rPr lang="zh-CN" altLang="en-US" sz="1700" b="1" dirty="0">
                <a:solidFill>
                  <a:schemeClr val="bg1">
                    <a:lumMod val="95000"/>
                  </a:schemeClr>
                </a:solidFill>
                <a:sym typeface="微软雅黑" pitchFamily="34" charset="-122"/>
              </a:rPr>
              <a:t>添加主题</a:t>
            </a:r>
            <a:endParaRPr lang="zh-CN" altLang="en-US" sz="1700" dirty="0">
              <a:solidFill>
                <a:schemeClr val="bg1">
                  <a:lumMod val="95000"/>
                </a:schemeClr>
              </a:solidFill>
              <a:latin typeface="Arial" charset="0"/>
              <a:ea typeface="宋体" pitchFamily="2" charset="-122"/>
            </a:endParaRPr>
          </a:p>
        </p:txBody>
      </p:sp>
      <p:sp>
        <p:nvSpPr>
          <p:cNvPr id="64" name="矩形 45"/>
          <p:cNvSpPr>
            <a:spLocks noChangeArrowheads="1"/>
          </p:cNvSpPr>
          <p:nvPr/>
        </p:nvSpPr>
        <p:spPr bwMode="auto">
          <a:xfrm>
            <a:off x="3844529" y="3286125"/>
            <a:ext cx="3211115" cy="938712"/>
          </a:xfrm>
          <a:prstGeom prst="rect">
            <a:avLst/>
          </a:prstGeom>
          <a:noFill/>
          <a:ln>
            <a:noFill/>
          </a:ln>
          <a:extLst/>
        </p:spPr>
        <p:txBody>
          <a:bodyPr lIns="91434" tIns="45717" rIns="91434" bIns="4571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49" fontAlgn="auto">
              <a:spcBef>
                <a:spcPct val="0"/>
              </a:spcBef>
              <a:spcAft>
                <a:spcPts val="0"/>
              </a:spcAft>
              <a:buNone/>
              <a:defRPr/>
            </a:pPr>
            <a:r>
              <a:rPr lang="zh-CN" altLang="en-US" sz="1100" dirty="0">
                <a:solidFill>
                  <a:schemeClr val="bg1">
                    <a:lumMod val="95000"/>
                  </a:schemeClr>
                </a:solidFill>
                <a:sym typeface="微软雅黑" pitchFamily="34" charset="-122"/>
              </a:rPr>
              <a:t>右键点击图片选择设置图片格式可直接替换图片，在此录入上述图表的综合描述说明，</a:t>
            </a:r>
            <a:r>
              <a:rPr lang="zh-CN" altLang="en-US" sz="1100" dirty="0">
                <a:solidFill>
                  <a:schemeClr val="bg1">
                    <a:lumMod val="95000"/>
                  </a:schemeClr>
                </a:solidFill>
              </a:rPr>
              <a:t>在此录入上述图表的综合分析说明，在此录入上述图表的综合分析说明，在此录入上述图表的综合分析说明。 </a:t>
            </a:r>
          </a:p>
        </p:txBody>
      </p:sp>
      <p:sp>
        <p:nvSpPr>
          <p:cNvPr id="13" name="文本框 10"/>
          <p:cNvSpPr txBox="1">
            <a:spLocks noChangeArrowheads="1"/>
          </p:cNvSpPr>
          <p:nvPr/>
        </p:nvSpPr>
        <p:spPr bwMode="auto">
          <a:xfrm>
            <a:off x="611560" y="285303"/>
            <a:ext cx="3510057"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dirty="0" smtClean="0">
                <a:solidFill>
                  <a:srgbClr val="FF0000"/>
                </a:solidFill>
                <a:latin typeface="+mn-ea"/>
                <a:ea typeface="+mn-ea"/>
                <a:cs typeface="+mn-ea"/>
                <a:sym typeface="+mn-lt"/>
              </a:rPr>
              <a:t>明年工作计划</a:t>
            </a:r>
            <a:endParaRPr lang="zh-CN" altLang="en-US" sz="2000" dirty="0">
              <a:solidFill>
                <a:srgbClr val="FF0000"/>
              </a:solidFill>
              <a:latin typeface="+mn-ea"/>
              <a:ea typeface="+mn-ea"/>
              <a:cs typeface="+mn-ea"/>
              <a:sym typeface="+mn-lt"/>
            </a:endParaRPr>
          </a:p>
        </p:txBody>
      </p:sp>
    </p:spTree>
    <p:extLst>
      <p:ext uri="{BB962C8B-B14F-4D97-AF65-F5344CB8AC3E}">
        <p14:creationId xmlns:p14="http://schemas.microsoft.com/office/powerpoint/2010/main" val="3107369551"/>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0-#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0-#ppt_w/2"/>
                                          </p:val>
                                        </p:tav>
                                        <p:tav tm="100000">
                                          <p:val>
                                            <p:strVal val="#ppt_x"/>
                                          </p:val>
                                        </p:tav>
                                      </p:tavLst>
                                    </p:anim>
                                    <p:anim calcmode="lin" valueType="num">
                                      <p:cBhvr additive="base">
                                        <p:cTn id="17" dur="500" fill="hold"/>
                                        <p:tgtEl>
                                          <p:spTgt spid="5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1+#ppt_w/2"/>
                                          </p:val>
                                        </p:tav>
                                        <p:tav tm="100000">
                                          <p:val>
                                            <p:strVal val="#ppt_x"/>
                                          </p:val>
                                        </p:tav>
                                      </p:tavLst>
                                    </p:anim>
                                    <p:anim calcmode="lin" valueType="num">
                                      <p:cBhvr additive="base">
                                        <p:cTn id="22" dur="500" fill="hold"/>
                                        <p:tgtEl>
                                          <p:spTgt spid="6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57"/>
                                        </p:tgtEl>
                                        <p:attrNameLst>
                                          <p:attrName>style.visibility</p:attrName>
                                        </p:attrNameLst>
                                      </p:cBhvr>
                                      <p:to>
                                        <p:strVal val="visible"/>
                                      </p:to>
                                    </p:set>
                                    <p:anim calcmode="lin" valueType="num">
                                      <p:cBhvr additive="base">
                                        <p:cTn id="26" dur="500" fill="hold"/>
                                        <p:tgtEl>
                                          <p:spTgt spid="57"/>
                                        </p:tgtEl>
                                        <p:attrNameLst>
                                          <p:attrName>ppt_x</p:attrName>
                                        </p:attrNameLst>
                                      </p:cBhvr>
                                      <p:tavLst>
                                        <p:tav tm="0">
                                          <p:val>
                                            <p:strVal val="0-#ppt_w/2"/>
                                          </p:val>
                                        </p:tav>
                                        <p:tav tm="100000">
                                          <p:val>
                                            <p:strVal val="#ppt_x"/>
                                          </p:val>
                                        </p:tav>
                                      </p:tavLst>
                                    </p:anim>
                                    <p:anim calcmode="lin" valueType="num">
                                      <p:cBhvr additive="base">
                                        <p:cTn id="27" dur="500" fill="hold"/>
                                        <p:tgtEl>
                                          <p:spTgt spid="5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500" fill="hold"/>
                                        <p:tgtEl>
                                          <p:spTgt spid="56"/>
                                        </p:tgtEl>
                                        <p:attrNameLst>
                                          <p:attrName>ppt_x</p:attrName>
                                        </p:attrNameLst>
                                      </p:cBhvr>
                                      <p:tavLst>
                                        <p:tav tm="0">
                                          <p:val>
                                            <p:strVal val="1+#ppt_w/2"/>
                                          </p:val>
                                        </p:tav>
                                        <p:tav tm="100000">
                                          <p:val>
                                            <p:strVal val="#ppt_x"/>
                                          </p:val>
                                        </p:tav>
                                      </p:tavLst>
                                    </p:anim>
                                    <p:anim calcmode="lin" valueType="num">
                                      <p:cBhvr additive="base">
                                        <p:cTn id="32" dur="500" fill="hold"/>
                                        <p:tgtEl>
                                          <p:spTgt spid="56"/>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500" fill="hold"/>
                                        <p:tgtEl>
                                          <p:spTgt spid="55"/>
                                        </p:tgtEl>
                                        <p:attrNameLst>
                                          <p:attrName>ppt_x</p:attrName>
                                        </p:attrNameLst>
                                      </p:cBhvr>
                                      <p:tavLst>
                                        <p:tav tm="0">
                                          <p:val>
                                            <p:strVal val="1+#ppt_w/2"/>
                                          </p:val>
                                        </p:tav>
                                        <p:tav tm="100000">
                                          <p:val>
                                            <p:strVal val="#ppt_x"/>
                                          </p:val>
                                        </p:tav>
                                      </p:tavLst>
                                    </p:anim>
                                    <p:anim calcmode="lin" valueType="num">
                                      <p:cBhvr additive="base">
                                        <p:cTn id="37" dur="500" fill="hold"/>
                                        <p:tgtEl>
                                          <p:spTgt spid="55"/>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wipe(up)">
                                      <p:cBhvr>
                                        <p:cTn id="41" dur="500"/>
                                        <p:tgtEl>
                                          <p:spTgt spid="61"/>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wipe(up)">
                                      <p:cBhvr>
                                        <p:cTn id="45" dur="500"/>
                                        <p:tgtEl>
                                          <p:spTgt spid="62"/>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wipe(up)">
                                      <p:cBhvr>
                                        <p:cTn id="49" dur="500"/>
                                        <p:tgtEl>
                                          <p:spTgt spid="63"/>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wipe(up)">
                                      <p:cBhvr>
                                        <p:cTn id="5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1" grpId="0"/>
      <p:bldP spid="62" grpId="0"/>
      <p:bldP spid="63" grpId="0"/>
      <p:bldP spid="64" grpId="0"/>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ediate Music - Electric Rome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114799" y="-850106"/>
            <a:ext cx="457200" cy="457200"/>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286"/>
            <a:ext cx="9144000" cy="5138927"/>
          </a:xfrm>
          <a:prstGeom prst="rect">
            <a:avLst/>
          </a:prstGeom>
        </p:spPr>
      </p:pic>
      <p:grpSp>
        <p:nvGrpSpPr>
          <p:cNvPr id="7" name="组合 6"/>
          <p:cNvGrpSpPr/>
          <p:nvPr/>
        </p:nvGrpSpPr>
        <p:grpSpPr>
          <a:xfrm>
            <a:off x="2454437" y="1563638"/>
            <a:ext cx="1197175" cy="1197175"/>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sp>
        <p:nvSpPr>
          <p:cNvPr id="10" name="TextBox 30"/>
          <p:cNvSpPr txBox="1"/>
          <p:nvPr/>
        </p:nvSpPr>
        <p:spPr>
          <a:xfrm>
            <a:off x="2411760" y="1822632"/>
            <a:ext cx="1257356" cy="677108"/>
          </a:xfrm>
          <a:prstGeom prst="rect">
            <a:avLst/>
          </a:prstGeom>
          <a:noFill/>
        </p:spPr>
        <p:txBody>
          <a:bodyPr wrap="square" lIns="0" tIns="0" rIns="0" bIns="0" rtlCol="0">
            <a:spAutoFit/>
          </a:bodyPr>
          <a:lstStyle/>
          <a:p>
            <a:pPr algn="ctr"/>
            <a:r>
              <a:rPr lang="zh-CN" altLang="en-US" sz="4400" b="1" dirty="0" smtClean="0">
                <a:solidFill>
                  <a:srgbClr val="FF0000"/>
                </a:solidFill>
                <a:latin typeface="微软雅黑" pitchFamily="34" charset="-122"/>
                <a:ea typeface="微软雅黑" pitchFamily="34" charset="-122"/>
              </a:rPr>
              <a:t>谢</a:t>
            </a:r>
            <a:endParaRPr lang="zh-CN" altLang="en-US" sz="4400" b="1" dirty="0">
              <a:solidFill>
                <a:srgbClr val="FF0000"/>
              </a:solidFill>
              <a:latin typeface="微软雅黑" pitchFamily="34" charset="-122"/>
              <a:ea typeface="微软雅黑" pitchFamily="34" charset="-122"/>
            </a:endParaRPr>
          </a:p>
        </p:txBody>
      </p:sp>
      <p:grpSp>
        <p:nvGrpSpPr>
          <p:cNvPr id="11" name="组合 10"/>
          <p:cNvGrpSpPr/>
          <p:nvPr/>
        </p:nvGrpSpPr>
        <p:grpSpPr>
          <a:xfrm>
            <a:off x="3462549" y="1563638"/>
            <a:ext cx="1197175" cy="1197175"/>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sp>
        <p:nvSpPr>
          <p:cNvPr id="14" name="TextBox 35"/>
          <p:cNvSpPr txBox="1"/>
          <p:nvPr/>
        </p:nvSpPr>
        <p:spPr>
          <a:xfrm>
            <a:off x="3419872" y="1822632"/>
            <a:ext cx="1257356" cy="677108"/>
          </a:xfrm>
          <a:prstGeom prst="rect">
            <a:avLst/>
          </a:prstGeom>
          <a:noFill/>
        </p:spPr>
        <p:txBody>
          <a:bodyPr wrap="square" lIns="0" tIns="0" rIns="0" bIns="0" rtlCol="0">
            <a:spAutoFit/>
          </a:bodyPr>
          <a:lstStyle/>
          <a:p>
            <a:pPr algn="ctr"/>
            <a:r>
              <a:rPr lang="zh-CN" altLang="en-US" sz="4400" b="1" dirty="0" smtClean="0">
                <a:solidFill>
                  <a:srgbClr val="FF0000"/>
                </a:solidFill>
                <a:latin typeface="微软雅黑" pitchFamily="34" charset="-122"/>
                <a:ea typeface="微软雅黑" pitchFamily="34" charset="-122"/>
              </a:rPr>
              <a:t>谢</a:t>
            </a:r>
            <a:endParaRPr lang="zh-CN" altLang="en-US" sz="4400" b="1" dirty="0">
              <a:solidFill>
                <a:srgbClr val="FF0000"/>
              </a:solidFill>
              <a:latin typeface="微软雅黑" pitchFamily="34" charset="-122"/>
              <a:ea typeface="微软雅黑" pitchFamily="34" charset="-122"/>
            </a:endParaRPr>
          </a:p>
        </p:txBody>
      </p:sp>
      <p:grpSp>
        <p:nvGrpSpPr>
          <p:cNvPr id="15" name="组合 14"/>
          <p:cNvGrpSpPr/>
          <p:nvPr/>
        </p:nvGrpSpPr>
        <p:grpSpPr>
          <a:xfrm>
            <a:off x="4398652" y="1563638"/>
            <a:ext cx="1197175" cy="1197175"/>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sp>
        <p:nvSpPr>
          <p:cNvPr id="18" name="TextBox 45"/>
          <p:cNvSpPr txBox="1"/>
          <p:nvPr/>
        </p:nvSpPr>
        <p:spPr>
          <a:xfrm>
            <a:off x="4355976" y="1822632"/>
            <a:ext cx="1257356" cy="677108"/>
          </a:xfrm>
          <a:prstGeom prst="rect">
            <a:avLst/>
          </a:prstGeom>
          <a:noFill/>
        </p:spPr>
        <p:txBody>
          <a:bodyPr wrap="square" lIns="0" tIns="0" rIns="0" bIns="0" rtlCol="0">
            <a:spAutoFit/>
          </a:bodyPr>
          <a:lstStyle/>
          <a:p>
            <a:pPr algn="ctr"/>
            <a:r>
              <a:rPr lang="zh-CN" altLang="en-US" sz="4400" b="1" dirty="0" smtClean="0">
                <a:solidFill>
                  <a:srgbClr val="FF0000"/>
                </a:solidFill>
                <a:latin typeface="微软雅黑" pitchFamily="34" charset="-122"/>
                <a:ea typeface="微软雅黑" pitchFamily="34" charset="-122"/>
              </a:rPr>
              <a:t>观</a:t>
            </a:r>
            <a:endParaRPr lang="zh-CN" altLang="en-US" sz="4400" b="1" dirty="0">
              <a:solidFill>
                <a:srgbClr val="FF0000"/>
              </a:solidFill>
              <a:latin typeface="微软雅黑" pitchFamily="34" charset="-122"/>
              <a:ea typeface="微软雅黑" pitchFamily="34" charset="-122"/>
            </a:endParaRPr>
          </a:p>
        </p:txBody>
      </p:sp>
      <p:grpSp>
        <p:nvGrpSpPr>
          <p:cNvPr id="19" name="组合 18"/>
          <p:cNvGrpSpPr/>
          <p:nvPr/>
        </p:nvGrpSpPr>
        <p:grpSpPr>
          <a:xfrm>
            <a:off x="5406765" y="1563638"/>
            <a:ext cx="1197175" cy="1197175"/>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sp>
        <p:nvSpPr>
          <p:cNvPr id="22" name="TextBox 49"/>
          <p:cNvSpPr txBox="1"/>
          <p:nvPr/>
        </p:nvSpPr>
        <p:spPr>
          <a:xfrm>
            <a:off x="5364088" y="1822632"/>
            <a:ext cx="1257356" cy="677108"/>
          </a:xfrm>
          <a:prstGeom prst="rect">
            <a:avLst/>
          </a:prstGeom>
          <a:noFill/>
        </p:spPr>
        <p:txBody>
          <a:bodyPr wrap="square" lIns="0" tIns="0" rIns="0" bIns="0" rtlCol="0">
            <a:spAutoFit/>
          </a:bodyPr>
          <a:lstStyle/>
          <a:p>
            <a:pPr algn="ctr"/>
            <a:r>
              <a:rPr lang="zh-CN" altLang="en-US" sz="4400" b="1" dirty="0" smtClean="0">
                <a:solidFill>
                  <a:srgbClr val="FF0000"/>
                </a:solidFill>
                <a:latin typeface="微软雅黑" pitchFamily="34" charset="-122"/>
                <a:ea typeface="微软雅黑" pitchFamily="34" charset="-122"/>
              </a:rPr>
              <a:t>赏</a:t>
            </a:r>
            <a:endParaRPr lang="zh-CN" altLang="en-US" sz="4400" b="1" dirty="0">
              <a:solidFill>
                <a:srgbClr val="FF0000"/>
              </a:solidFill>
              <a:latin typeface="微软雅黑" pitchFamily="34" charset="-122"/>
              <a:ea typeface="微软雅黑" pitchFamily="34" charset="-122"/>
            </a:endParaRPr>
          </a:p>
        </p:txBody>
      </p:sp>
      <p:sp>
        <p:nvSpPr>
          <p:cNvPr id="23" name="TextBox 50"/>
          <p:cNvSpPr txBox="1"/>
          <p:nvPr/>
        </p:nvSpPr>
        <p:spPr>
          <a:xfrm>
            <a:off x="3448010" y="3395194"/>
            <a:ext cx="2276118" cy="184666"/>
          </a:xfrm>
          <a:prstGeom prst="rect">
            <a:avLst/>
          </a:prstGeom>
          <a:noFill/>
        </p:spPr>
        <p:txBody>
          <a:bodyPr wrap="square" lIns="0" tIns="0" rIns="0" bIns="0" rtlCol="0">
            <a:spAutoFit/>
          </a:bodyPr>
          <a:lstStyle/>
          <a:p>
            <a:r>
              <a:rPr lang="zh-CN" altLang="en-US" sz="1200" dirty="0" smtClean="0">
                <a:latin typeface="微软雅黑" pitchFamily="34" charset="-122"/>
                <a:ea typeface="微软雅黑" pitchFamily="34" charset="-122"/>
              </a:rPr>
              <a:t>汇报人：</a:t>
            </a:r>
            <a:r>
              <a:rPr lang="en-US" altLang="zh-CN" sz="1200" dirty="0" smtClean="0">
                <a:latin typeface="微软雅黑" pitchFamily="34" charset="-122"/>
                <a:ea typeface="微软雅黑" pitchFamily="34" charset="-122"/>
              </a:rPr>
              <a:t>XXX  </a:t>
            </a:r>
            <a:r>
              <a:rPr lang="zh-CN" altLang="en-US" sz="1200" dirty="0" smtClean="0">
                <a:latin typeface="微软雅黑" pitchFamily="34" charset="-122"/>
                <a:ea typeface="微软雅黑" pitchFamily="34" charset="-122"/>
              </a:rPr>
              <a:t>汇报时间：</a:t>
            </a:r>
            <a:r>
              <a:rPr lang="en-US" altLang="zh-CN" sz="1200" dirty="0" smtClean="0">
                <a:latin typeface="微软雅黑" pitchFamily="34" charset="-122"/>
                <a:ea typeface="微软雅黑" pitchFamily="34" charset="-122"/>
              </a:rPr>
              <a:t>XXXX</a:t>
            </a:r>
            <a:endParaRPr lang="zh-CN" altLang="en-US" sz="1200" dirty="0" smtClean="0">
              <a:latin typeface="微软雅黑" pitchFamily="34" charset="-122"/>
              <a:ea typeface="微软雅黑" pitchFamily="34" charset="-122"/>
            </a:endParaRPr>
          </a:p>
        </p:txBody>
      </p:sp>
      <p:grpSp>
        <p:nvGrpSpPr>
          <p:cNvPr id="24" name="Group 7"/>
          <p:cNvGrpSpPr>
            <a:grpSpLocks/>
          </p:cNvGrpSpPr>
          <p:nvPr/>
        </p:nvGrpSpPr>
        <p:grpSpPr bwMode="auto">
          <a:xfrm>
            <a:off x="2771800" y="3865982"/>
            <a:ext cx="361950" cy="361950"/>
            <a:chOff x="0" y="0"/>
            <a:chExt cx="965499" cy="965499"/>
          </a:xfrm>
        </p:grpSpPr>
        <p:sp>
          <p:nvSpPr>
            <p:cNvPr id="25" name="AutoShape 8" descr="tile_paper_medgray.png"/>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26" name="AutoShape 9"/>
            <p:cNvSpPr>
              <a:spLocks/>
            </p:cNvSpPr>
            <p:nvPr/>
          </p:nvSpPr>
          <p:spPr bwMode="auto">
            <a:xfrm>
              <a:off x="293394" y="283328"/>
              <a:ext cx="393981" cy="393980"/>
            </a:xfrm>
            <a:custGeom>
              <a:avLst/>
              <a:gdLst>
                <a:gd name="T0" fmla="*/ 196991 w 21600"/>
                <a:gd name="T1" fmla="*/ 196990 h 21588"/>
                <a:gd name="T2" fmla="*/ 196991 w 21600"/>
                <a:gd name="T3" fmla="*/ 196990 h 21588"/>
                <a:gd name="T4" fmla="*/ 196991 w 21600"/>
                <a:gd name="T5" fmla="*/ 196990 h 21588"/>
                <a:gd name="T6" fmla="*/ 196991 w 21600"/>
                <a:gd name="T7" fmla="*/ 196990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600" y="8156"/>
                    <a:pt x="21600" y="9468"/>
                  </a:cubicBezTo>
                  <a:cubicBezTo>
                    <a:pt x="21600"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599"/>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27" name="Group 10"/>
          <p:cNvGrpSpPr>
            <a:grpSpLocks/>
          </p:cNvGrpSpPr>
          <p:nvPr/>
        </p:nvGrpSpPr>
        <p:grpSpPr bwMode="auto">
          <a:xfrm>
            <a:off x="3398664" y="3865982"/>
            <a:ext cx="361950" cy="361950"/>
            <a:chOff x="0" y="0"/>
            <a:chExt cx="965499" cy="965499"/>
          </a:xfrm>
        </p:grpSpPr>
        <p:sp>
          <p:nvSpPr>
            <p:cNvPr id="28" name="AutoShape 11"/>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29" name="AutoShape 12"/>
            <p:cNvSpPr>
              <a:spLocks/>
            </p:cNvSpPr>
            <p:nvPr/>
          </p:nvSpPr>
          <p:spPr bwMode="auto">
            <a:xfrm>
              <a:off x="285759" y="283328"/>
              <a:ext cx="393981" cy="393980"/>
            </a:xfrm>
            <a:custGeom>
              <a:avLst/>
              <a:gdLst>
                <a:gd name="T0" fmla="*/ 196991 w 21376"/>
                <a:gd name="T1" fmla="*/ 196990 h 21600"/>
                <a:gd name="T2" fmla="*/ 196991 w 21376"/>
                <a:gd name="T3" fmla="*/ 196990 h 21600"/>
                <a:gd name="T4" fmla="*/ 196991 w 21376"/>
                <a:gd name="T5" fmla="*/ 196990 h 21600"/>
                <a:gd name="T6" fmla="*/ 196991 w 21376"/>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30" name="Group 13"/>
          <p:cNvGrpSpPr>
            <a:grpSpLocks/>
          </p:cNvGrpSpPr>
          <p:nvPr/>
        </p:nvGrpSpPr>
        <p:grpSpPr bwMode="auto">
          <a:xfrm>
            <a:off x="4054698" y="3865982"/>
            <a:ext cx="362546" cy="361950"/>
            <a:chOff x="0" y="0"/>
            <a:chExt cx="965499" cy="965499"/>
          </a:xfrm>
        </p:grpSpPr>
        <p:sp>
          <p:nvSpPr>
            <p:cNvPr id="31" name="AutoShape 14"/>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32" name="AutoShape 15"/>
            <p:cNvSpPr>
              <a:spLocks/>
            </p:cNvSpPr>
            <p:nvPr/>
          </p:nvSpPr>
          <p:spPr bwMode="auto">
            <a:xfrm>
              <a:off x="285759" y="283328"/>
              <a:ext cx="393981" cy="393980"/>
            </a:xfrm>
            <a:custGeom>
              <a:avLst/>
              <a:gdLst>
                <a:gd name="T0" fmla="*/ 196991 w 21600"/>
                <a:gd name="T1" fmla="*/ 196990 h 21600"/>
                <a:gd name="T2" fmla="*/ 196991 w 21600"/>
                <a:gd name="T3" fmla="*/ 196990 h 21600"/>
                <a:gd name="T4" fmla="*/ 196991 w 21600"/>
                <a:gd name="T5" fmla="*/ 196990 h 21600"/>
                <a:gd name="T6" fmla="*/ 196991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33" name="Group 16"/>
          <p:cNvGrpSpPr>
            <a:grpSpLocks/>
          </p:cNvGrpSpPr>
          <p:nvPr/>
        </p:nvGrpSpPr>
        <p:grpSpPr bwMode="auto">
          <a:xfrm>
            <a:off x="4663704" y="3865982"/>
            <a:ext cx="361950" cy="361950"/>
            <a:chOff x="0" y="0"/>
            <a:chExt cx="965499" cy="965499"/>
          </a:xfrm>
        </p:grpSpPr>
        <p:sp>
          <p:nvSpPr>
            <p:cNvPr id="34" name="AutoShape 17"/>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35" name="AutoShape 18"/>
            <p:cNvSpPr>
              <a:spLocks/>
            </p:cNvSpPr>
            <p:nvPr/>
          </p:nvSpPr>
          <p:spPr bwMode="auto">
            <a:xfrm>
              <a:off x="293617" y="264823"/>
              <a:ext cx="393980" cy="393980"/>
            </a:xfrm>
            <a:custGeom>
              <a:avLst/>
              <a:gdLst>
                <a:gd name="T0" fmla="*/ 196990 w 21600"/>
                <a:gd name="T1" fmla="*/ 196990 h 21600"/>
                <a:gd name="T2" fmla="*/ 196990 w 21600"/>
                <a:gd name="T3" fmla="*/ 196990 h 21600"/>
                <a:gd name="T4" fmla="*/ 196990 w 21600"/>
                <a:gd name="T5" fmla="*/ 196990 h 21600"/>
                <a:gd name="T6" fmla="*/ 196990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36" name="Group 19"/>
          <p:cNvGrpSpPr>
            <a:grpSpLocks/>
          </p:cNvGrpSpPr>
          <p:nvPr/>
        </p:nvGrpSpPr>
        <p:grpSpPr bwMode="auto">
          <a:xfrm>
            <a:off x="5320333" y="3865982"/>
            <a:ext cx="361950" cy="361950"/>
            <a:chOff x="0" y="0"/>
            <a:chExt cx="965499" cy="965499"/>
          </a:xfrm>
        </p:grpSpPr>
        <p:sp>
          <p:nvSpPr>
            <p:cNvPr id="37" name="AutoShape 20"/>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38" name="AutoShape 21"/>
            <p:cNvSpPr>
              <a:spLocks/>
            </p:cNvSpPr>
            <p:nvPr/>
          </p:nvSpPr>
          <p:spPr bwMode="auto">
            <a:xfrm>
              <a:off x="292545" y="314566"/>
              <a:ext cx="380408" cy="307104"/>
            </a:xfrm>
            <a:custGeom>
              <a:avLst/>
              <a:gdLst>
                <a:gd name="T0" fmla="*/ 190204 w 21600"/>
                <a:gd name="T1" fmla="*/ 153552 h 21600"/>
                <a:gd name="T2" fmla="*/ 190204 w 21600"/>
                <a:gd name="T3" fmla="*/ 153552 h 21600"/>
                <a:gd name="T4" fmla="*/ 190204 w 21600"/>
                <a:gd name="T5" fmla="*/ 153552 h 21600"/>
                <a:gd name="T6" fmla="*/ 190204 w 21600"/>
                <a:gd name="T7" fmla="*/ 153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grpSp>
        <p:nvGrpSpPr>
          <p:cNvPr id="39" name="Group 22"/>
          <p:cNvGrpSpPr>
            <a:grpSpLocks/>
          </p:cNvGrpSpPr>
          <p:nvPr/>
        </p:nvGrpSpPr>
        <p:grpSpPr bwMode="auto">
          <a:xfrm>
            <a:off x="5976367" y="3865982"/>
            <a:ext cx="361950" cy="361950"/>
            <a:chOff x="0" y="0"/>
            <a:chExt cx="965499" cy="965499"/>
          </a:xfrm>
        </p:grpSpPr>
        <p:sp>
          <p:nvSpPr>
            <p:cNvPr id="40" name="AutoShape 23"/>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mn-ea"/>
                <a:ea typeface="+mn-ea"/>
              </a:endParaRPr>
            </a:p>
          </p:txBody>
        </p:sp>
        <p:sp>
          <p:nvSpPr>
            <p:cNvPr id="41" name="AutoShape 24"/>
            <p:cNvSpPr>
              <a:spLocks/>
            </p:cNvSpPr>
            <p:nvPr/>
          </p:nvSpPr>
          <p:spPr bwMode="auto">
            <a:xfrm>
              <a:off x="293617" y="331589"/>
              <a:ext cx="380408" cy="296161"/>
            </a:xfrm>
            <a:custGeom>
              <a:avLst/>
              <a:gdLst>
                <a:gd name="T0" fmla="*/ 190204 w 21600"/>
                <a:gd name="T1" fmla="*/ 148081 h 21600"/>
                <a:gd name="T2" fmla="*/ 190204 w 21600"/>
                <a:gd name="T3" fmla="*/ 148081 h 21600"/>
                <a:gd name="T4" fmla="*/ 190204 w 21600"/>
                <a:gd name="T5" fmla="*/ 148081 h 21600"/>
                <a:gd name="T6" fmla="*/ 190204 w 21600"/>
                <a:gd name="T7" fmla="*/ 1480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mn-ea"/>
                <a:ea typeface="+mn-ea"/>
              </a:endParaRPr>
            </a:p>
          </p:txBody>
        </p:sp>
      </p:grpSp>
    </p:spTree>
    <p:extLst>
      <p:ext uri="{BB962C8B-B14F-4D97-AF65-F5344CB8AC3E}">
        <p14:creationId xmlns:p14="http://schemas.microsoft.com/office/powerpoint/2010/main" val="250219319"/>
      </p:ext>
    </p:extLst>
  </p:cSld>
  <p:clrMapOvr>
    <a:masterClrMapping/>
  </p:clrMapOvr>
  <mc:AlternateContent xmlns:mc="http://schemas.openxmlformats.org/markup-compatibility/2006" xmlns:p14="http://schemas.microsoft.com/office/powerpoint/2010/main">
    <mc:Choice Requires="p14">
      <p:transition spd="slow" p14:dur="3900" advTm="8000">
        <p14:glitter pattern="hexagon"/>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anim calcmode="lin" valueType="num">
                                      <p:cBhvr>
                                        <p:cTn id="10" dur="500" fill="hold"/>
                                        <p:tgtEl>
                                          <p:spTgt spid="7"/>
                                        </p:tgtEl>
                                        <p:attrNameLst>
                                          <p:attrName>ppt_x</p:attrName>
                                        </p:attrNameLst>
                                      </p:cBhvr>
                                      <p:tavLst>
                                        <p:tav tm="0">
                                          <p:val>
                                            <p:fltVal val="0.5"/>
                                          </p:val>
                                        </p:tav>
                                        <p:tav tm="100000">
                                          <p:val>
                                            <p:strVal val="#ppt_x"/>
                                          </p:val>
                                        </p:tav>
                                      </p:tavLst>
                                    </p:anim>
                                    <p:anim calcmode="lin" valueType="num">
                                      <p:cBhvr>
                                        <p:cTn id="11" dur="500" fill="hold"/>
                                        <p:tgtEl>
                                          <p:spTgt spid="7"/>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fltVal val="0.5"/>
                                          </p:val>
                                        </p:tav>
                                        <p:tav tm="100000">
                                          <p:val>
                                            <p:strVal val="#ppt_x"/>
                                          </p:val>
                                        </p:tav>
                                      </p:tavLst>
                                    </p:anim>
                                    <p:anim calcmode="lin" valueType="num">
                                      <p:cBhvr>
                                        <p:cTn id="18" dur="500" fill="hold"/>
                                        <p:tgtEl>
                                          <p:spTgt spid="11"/>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anim calcmode="lin" valueType="num">
                                      <p:cBhvr>
                                        <p:cTn id="24" dur="500" fill="hold"/>
                                        <p:tgtEl>
                                          <p:spTgt spid="15"/>
                                        </p:tgtEl>
                                        <p:attrNameLst>
                                          <p:attrName>ppt_x</p:attrName>
                                        </p:attrNameLst>
                                      </p:cBhvr>
                                      <p:tavLst>
                                        <p:tav tm="0">
                                          <p:val>
                                            <p:fltVal val="0.5"/>
                                          </p:val>
                                        </p:tav>
                                        <p:tav tm="100000">
                                          <p:val>
                                            <p:strVal val="#ppt_x"/>
                                          </p:val>
                                        </p:tav>
                                      </p:tavLst>
                                    </p:anim>
                                    <p:anim calcmode="lin" valueType="num">
                                      <p:cBhvr>
                                        <p:cTn id="25" dur="500" fill="hold"/>
                                        <p:tgtEl>
                                          <p:spTgt spid="1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anim calcmode="lin" valueType="num">
                                      <p:cBhvr>
                                        <p:cTn id="31" dur="500" fill="hold"/>
                                        <p:tgtEl>
                                          <p:spTgt spid="19"/>
                                        </p:tgtEl>
                                        <p:attrNameLst>
                                          <p:attrName>ppt_x</p:attrName>
                                        </p:attrNameLst>
                                      </p:cBhvr>
                                      <p:tavLst>
                                        <p:tav tm="0">
                                          <p:val>
                                            <p:fltVal val="0.5"/>
                                          </p:val>
                                        </p:tav>
                                        <p:tav tm="100000">
                                          <p:val>
                                            <p:strVal val="#ppt_x"/>
                                          </p:val>
                                        </p:tav>
                                      </p:tavLst>
                                    </p:anim>
                                    <p:anim calcmode="lin" valueType="num">
                                      <p:cBhvr>
                                        <p:cTn id="32" dur="500" fill="hold"/>
                                        <p:tgtEl>
                                          <p:spTgt spid="19"/>
                                        </p:tgtEl>
                                        <p:attrNameLst>
                                          <p:attrName>ppt_y</p:attrName>
                                        </p:attrNameLst>
                                      </p:cBhvr>
                                      <p:tavLst>
                                        <p:tav tm="0">
                                          <p:val>
                                            <p:fltVal val="0.5"/>
                                          </p:val>
                                        </p:tav>
                                        <p:tav tm="100000">
                                          <p:val>
                                            <p:strVal val="#ppt_y"/>
                                          </p:val>
                                        </p:tav>
                                      </p:tavLst>
                                    </p:anim>
                                  </p:childTnLst>
                                </p:cTn>
                              </p:par>
                            </p:childTnLst>
                          </p:cTn>
                        </p:par>
                        <p:par>
                          <p:cTn id="33" fill="hold">
                            <p:stCondLst>
                              <p:cond delay="1250"/>
                            </p:stCondLst>
                            <p:childTnLst>
                              <p:par>
                                <p:cTn id="34" presetID="42"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anim calcmode="lin" valueType="num">
                                      <p:cBhvr>
                                        <p:cTn id="37" dur="500" fill="hold"/>
                                        <p:tgtEl>
                                          <p:spTgt spid="10"/>
                                        </p:tgtEl>
                                        <p:attrNameLst>
                                          <p:attrName>ppt_x</p:attrName>
                                        </p:attrNameLst>
                                      </p:cBhvr>
                                      <p:tavLst>
                                        <p:tav tm="0">
                                          <p:val>
                                            <p:strVal val="#ppt_x"/>
                                          </p:val>
                                        </p:tav>
                                        <p:tav tm="100000">
                                          <p:val>
                                            <p:strVal val="#ppt_x"/>
                                          </p:val>
                                        </p:tav>
                                      </p:tavLst>
                                    </p:anim>
                                    <p:anim calcmode="lin" valueType="num">
                                      <p:cBhvr>
                                        <p:cTn id="38" dur="500" fill="hold"/>
                                        <p:tgtEl>
                                          <p:spTgt spid="1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5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anim calcmode="lin" valueType="num">
                                      <p:cBhvr>
                                        <p:cTn id="42" dur="500" fill="hold"/>
                                        <p:tgtEl>
                                          <p:spTgt spid="14"/>
                                        </p:tgtEl>
                                        <p:attrNameLst>
                                          <p:attrName>ppt_x</p:attrName>
                                        </p:attrNameLst>
                                      </p:cBhvr>
                                      <p:tavLst>
                                        <p:tav tm="0">
                                          <p:val>
                                            <p:strVal val="#ppt_x"/>
                                          </p:val>
                                        </p:tav>
                                        <p:tav tm="100000">
                                          <p:val>
                                            <p:strVal val="#ppt_x"/>
                                          </p:val>
                                        </p:tav>
                                      </p:tavLst>
                                    </p:anim>
                                    <p:anim calcmode="lin" valueType="num">
                                      <p:cBhvr>
                                        <p:cTn id="43" dur="500" fill="hold"/>
                                        <p:tgtEl>
                                          <p:spTgt spid="1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50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anim calcmode="lin" valueType="num">
                                      <p:cBhvr>
                                        <p:cTn id="47" dur="500" fill="hold"/>
                                        <p:tgtEl>
                                          <p:spTgt spid="18"/>
                                        </p:tgtEl>
                                        <p:attrNameLst>
                                          <p:attrName>ppt_x</p:attrName>
                                        </p:attrNameLst>
                                      </p:cBhvr>
                                      <p:tavLst>
                                        <p:tav tm="0">
                                          <p:val>
                                            <p:strVal val="#ppt_x"/>
                                          </p:val>
                                        </p:tav>
                                        <p:tav tm="100000">
                                          <p:val>
                                            <p:strVal val="#ppt_x"/>
                                          </p:val>
                                        </p:tav>
                                      </p:tavLst>
                                    </p:anim>
                                    <p:anim calcmode="lin" valueType="num">
                                      <p:cBhvr>
                                        <p:cTn id="48" dur="500" fill="hold"/>
                                        <p:tgtEl>
                                          <p:spTgt spid="1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75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anim calcmode="lin" valueType="num">
                                      <p:cBhvr>
                                        <p:cTn id="52" dur="500" fill="hold"/>
                                        <p:tgtEl>
                                          <p:spTgt spid="22"/>
                                        </p:tgtEl>
                                        <p:attrNameLst>
                                          <p:attrName>ppt_x</p:attrName>
                                        </p:attrNameLst>
                                      </p:cBhvr>
                                      <p:tavLst>
                                        <p:tav tm="0">
                                          <p:val>
                                            <p:strVal val="#ppt_x"/>
                                          </p:val>
                                        </p:tav>
                                        <p:tav tm="100000">
                                          <p:val>
                                            <p:strVal val="#ppt_x"/>
                                          </p:val>
                                        </p:tav>
                                      </p:tavLst>
                                    </p:anim>
                                    <p:anim calcmode="lin" valueType="num">
                                      <p:cBhvr>
                                        <p:cTn id="53" dur="500" fill="hold"/>
                                        <p:tgtEl>
                                          <p:spTgt spid="22"/>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7" presetClass="entr" presetSubtype="0"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anim calcmode="lin" valueType="num">
                                      <p:cBhvr>
                                        <p:cTn id="58" dur="500" fill="hold"/>
                                        <p:tgtEl>
                                          <p:spTgt spid="23"/>
                                        </p:tgtEl>
                                        <p:attrNameLst>
                                          <p:attrName>ppt_x</p:attrName>
                                        </p:attrNameLst>
                                      </p:cBhvr>
                                      <p:tavLst>
                                        <p:tav tm="0">
                                          <p:val>
                                            <p:strVal val="#ppt_x"/>
                                          </p:val>
                                        </p:tav>
                                        <p:tav tm="100000">
                                          <p:val>
                                            <p:strVal val="#ppt_x"/>
                                          </p:val>
                                        </p:tav>
                                      </p:tavLst>
                                    </p:anim>
                                    <p:anim calcmode="lin" valueType="num">
                                      <p:cBhvr>
                                        <p:cTn id="59" dur="500" fill="hold"/>
                                        <p:tgtEl>
                                          <p:spTgt spid="23"/>
                                        </p:tgtEl>
                                        <p:attrNameLst>
                                          <p:attrName>ppt_y</p:attrName>
                                        </p:attrNameLst>
                                      </p:cBhvr>
                                      <p:tavLst>
                                        <p:tav tm="0">
                                          <p:val>
                                            <p:strVal val="#ppt_y-.1"/>
                                          </p:val>
                                        </p:tav>
                                        <p:tav tm="100000">
                                          <p:val>
                                            <p:strVal val="#ppt_y"/>
                                          </p:val>
                                        </p:tav>
                                      </p:tavLst>
                                    </p:anim>
                                  </p:childTnLst>
                                </p:cTn>
                              </p:par>
                            </p:childTnLst>
                          </p:cTn>
                        </p:par>
                        <p:par>
                          <p:cTn id="60" fill="hold">
                            <p:stCondLst>
                              <p:cond delay="3000"/>
                            </p:stCondLst>
                            <p:childTnLst>
                              <p:par>
                                <p:cTn id="61" presetID="23" presetClass="entr" presetSubtype="16" fill="hold" nodeType="afterEffect">
                                  <p:stCondLst>
                                    <p:cond delay="10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childTnLst>
                                </p:cTn>
                              </p:par>
                              <p:par>
                                <p:cTn id="65" presetID="23" presetClass="entr" presetSubtype="16" fill="hold" nodeType="withEffect">
                                  <p:stCondLst>
                                    <p:cond delay="250"/>
                                  </p:stCondLst>
                                  <p:childTnLst>
                                    <p:set>
                                      <p:cBhvr>
                                        <p:cTn id="66" dur="1" fill="hold">
                                          <p:stCondLst>
                                            <p:cond delay="0"/>
                                          </p:stCondLst>
                                        </p:cTn>
                                        <p:tgtEl>
                                          <p:spTgt spid="27"/>
                                        </p:tgtEl>
                                        <p:attrNameLst>
                                          <p:attrName>style.visibility</p:attrName>
                                        </p:attrNameLst>
                                      </p:cBhvr>
                                      <p:to>
                                        <p:strVal val="visible"/>
                                      </p:to>
                                    </p:set>
                                    <p:anim calcmode="lin" valueType="num">
                                      <p:cBhvr>
                                        <p:cTn id="67" dur="500" fill="hold"/>
                                        <p:tgtEl>
                                          <p:spTgt spid="27"/>
                                        </p:tgtEl>
                                        <p:attrNameLst>
                                          <p:attrName>ppt_w</p:attrName>
                                        </p:attrNameLst>
                                      </p:cBhvr>
                                      <p:tavLst>
                                        <p:tav tm="0">
                                          <p:val>
                                            <p:fltVal val="0"/>
                                          </p:val>
                                        </p:tav>
                                        <p:tav tm="100000">
                                          <p:val>
                                            <p:strVal val="#ppt_w"/>
                                          </p:val>
                                        </p:tav>
                                      </p:tavLst>
                                    </p:anim>
                                    <p:anim calcmode="lin" valueType="num">
                                      <p:cBhvr>
                                        <p:cTn id="68" dur="500" fill="hold"/>
                                        <p:tgtEl>
                                          <p:spTgt spid="27"/>
                                        </p:tgtEl>
                                        <p:attrNameLst>
                                          <p:attrName>ppt_h</p:attrName>
                                        </p:attrNameLst>
                                      </p:cBhvr>
                                      <p:tavLst>
                                        <p:tav tm="0">
                                          <p:val>
                                            <p:fltVal val="0"/>
                                          </p:val>
                                        </p:tav>
                                        <p:tav tm="100000">
                                          <p:val>
                                            <p:strVal val="#ppt_h"/>
                                          </p:val>
                                        </p:tav>
                                      </p:tavLst>
                                    </p:anim>
                                  </p:childTnLst>
                                </p:cTn>
                              </p:par>
                              <p:par>
                                <p:cTn id="69" presetID="23" presetClass="entr" presetSubtype="16" fill="hold" nodeType="withEffect">
                                  <p:stCondLst>
                                    <p:cond delay="500"/>
                                  </p:stCondLst>
                                  <p:childTnLst>
                                    <p:set>
                                      <p:cBhvr>
                                        <p:cTn id="70" dur="1" fill="hold">
                                          <p:stCondLst>
                                            <p:cond delay="0"/>
                                          </p:stCondLst>
                                        </p:cTn>
                                        <p:tgtEl>
                                          <p:spTgt spid="30"/>
                                        </p:tgtEl>
                                        <p:attrNameLst>
                                          <p:attrName>style.visibility</p:attrName>
                                        </p:attrNameLst>
                                      </p:cBhvr>
                                      <p:to>
                                        <p:strVal val="visible"/>
                                      </p:to>
                                    </p:set>
                                    <p:anim calcmode="lin" valueType="num">
                                      <p:cBhvr>
                                        <p:cTn id="71" dur="500" fill="hold"/>
                                        <p:tgtEl>
                                          <p:spTgt spid="30"/>
                                        </p:tgtEl>
                                        <p:attrNameLst>
                                          <p:attrName>ppt_w</p:attrName>
                                        </p:attrNameLst>
                                      </p:cBhvr>
                                      <p:tavLst>
                                        <p:tav tm="0">
                                          <p:val>
                                            <p:fltVal val="0"/>
                                          </p:val>
                                        </p:tav>
                                        <p:tav tm="100000">
                                          <p:val>
                                            <p:strVal val="#ppt_w"/>
                                          </p:val>
                                        </p:tav>
                                      </p:tavLst>
                                    </p:anim>
                                    <p:anim calcmode="lin" valueType="num">
                                      <p:cBhvr>
                                        <p:cTn id="72" dur="500" fill="hold"/>
                                        <p:tgtEl>
                                          <p:spTgt spid="30"/>
                                        </p:tgtEl>
                                        <p:attrNameLst>
                                          <p:attrName>ppt_h</p:attrName>
                                        </p:attrNameLst>
                                      </p:cBhvr>
                                      <p:tavLst>
                                        <p:tav tm="0">
                                          <p:val>
                                            <p:fltVal val="0"/>
                                          </p:val>
                                        </p:tav>
                                        <p:tav tm="100000">
                                          <p:val>
                                            <p:strVal val="#ppt_h"/>
                                          </p:val>
                                        </p:tav>
                                      </p:tavLst>
                                    </p:anim>
                                  </p:childTnLst>
                                </p:cTn>
                              </p:par>
                              <p:par>
                                <p:cTn id="73" presetID="23" presetClass="entr" presetSubtype="16" fill="hold" nodeType="withEffect">
                                  <p:stCondLst>
                                    <p:cond delay="750"/>
                                  </p:stCondLst>
                                  <p:childTnLst>
                                    <p:set>
                                      <p:cBhvr>
                                        <p:cTn id="74" dur="1" fill="hold">
                                          <p:stCondLst>
                                            <p:cond delay="0"/>
                                          </p:stCondLst>
                                        </p:cTn>
                                        <p:tgtEl>
                                          <p:spTgt spid="33"/>
                                        </p:tgtEl>
                                        <p:attrNameLst>
                                          <p:attrName>style.visibility</p:attrName>
                                        </p:attrNameLst>
                                      </p:cBhvr>
                                      <p:to>
                                        <p:strVal val="visible"/>
                                      </p:to>
                                    </p:set>
                                    <p:anim calcmode="lin" valueType="num">
                                      <p:cBhvr>
                                        <p:cTn id="75" dur="500" fill="hold"/>
                                        <p:tgtEl>
                                          <p:spTgt spid="33"/>
                                        </p:tgtEl>
                                        <p:attrNameLst>
                                          <p:attrName>ppt_w</p:attrName>
                                        </p:attrNameLst>
                                      </p:cBhvr>
                                      <p:tavLst>
                                        <p:tav tm="0">
                                          <p:val>
                                            <p:fltVal val="0"/>
                                          </p:val>
                                        </p:tav>
                                        <p:tav tm="100000">
                                          <p:val>
                                            <p:strVal val="#ppt_w"/>
                                          </p:val>
                                        </p:tav>
                                      </p:tavLst>
                                    </p:anim>
                                    <p:anim calcmode="lin" valueType="num">
                                      <p:cBhvr>
                                        <p:cTn id="76" dur="500" fill="hold"/>
                                        <p:tgtEl>
                                          <p:spTgt spid="33"/>
                                        </p:tgtEl>
                                        <p:attrNameLst>
                                          <p:attrName>ppt_h</p:attrName>
                                        </p:attrNameLst>
                                      </p:cBhvr>
                                      <p:tavLst>
                                        <p:tav tm="0">
                                          <p:val>
                                            <p:fltVal val="0"/>
                                          </p:val>
                                        </p:tav>
                                        <p:tav tm="100000">
                                          <p:val>
                                            <p:strVal val="#ppt_h"/>
                                          </p:val>
                                        </p:tav>
                                      </p:tavLst>
                                    </p:anim>
                                  </p:childTnLst>
                                </p:cTn>
                              </p:par>
                              <p:par>
                                <p:cTn id="77" presetID="23" presetClass="entr" presetSubtype="16" fill="hold" nodeType="withEffect">
                                  <p:stCondLst>
                                    <p:cond delay="100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fltVal val="0"/>
                                          </p:val>
                                        </p:tav>
                                        <p:tav tm="100000">
                                          <p:val>
                                            <p:strVal val="#ppt_w"/>
                                          </p:val>
                                        </p:tav>
                                      </p:tavLst>
                                    </p:anim>
                                    <p:anim calcmode="lin" valueType="num">
                                      <p:cBhvr>
                                        <p:cTn id="80" dur="500" fill="hold"/>
                                        <p:tgtEl>
                                          <p:spTgt spid="36"/>
                                        </p:tgtEl>
                                        <p:attrNameLst>
                                          <p:attrName>ppt_h</p:attrName>
                                        </p:attrNameLst>
                                      </p:cBhvr>
                                      <p:tavLst>
                                        <p:tav tm="0">
                                          <p:val>
                                            <p:fltVal val="0"/>
                                          </p:val>
                                        </p:tav>
                                        <p:tav tm="100000">
                                          <p:val>
                                            <p:strVal val="#ppt_h"/>
                                          </p:val>
                                        </p:tav>
                                      </p:tavLst>
                                    </p:anim>
                                  </p:childTnLst>
                                </p:cTn>
                              </p:par>
                              <p:par>
                                <p:cTn id="81" presetID="23" presetClass="entr" presetSubtype="16" fill="hold" nodeType="withEffect">
                                  <p:stCondLst>
                                    <p:cond delay="1250"/>
                                  </p:stCondLst>
                                  <p:childTnLst>
                                    <p:set>
                                      <p:cBhvr>
                                        <p:cTn id="82" dur="1" fill="hold">
                                          <p:stCondLst>
                                            <p:cond delay="0"/>
                                          </p:stCondLst>
                                        </p:cTn>
                                        <p:tgtEl>
                                          <p:spTgt spid="39"/>
                                        </p:tgtEl>
                                        <p:attrNameLst>
                                          <p:attrName>style.visibility</p:attrName>
                                        </p:attrNameLst>
                                      </p:cBhvr>
                                      <p:to>
                                        <p:strVal val="visible"/>
                                      </p:to>
                                    </p:set>
                                    <p:anim calcmode="lin" valueType="num">
                                      <p:cBhvr>
                                        <p:cTn id="83" dur="500" fill="hold"/>
                                        <p:tgtEl>
                                          <p:spTgt spid="39"/>
                                        </p:tgtEl>
                                        <p:attrNameLst>
                                          <p:attrName>ppt_w</p:attrName>
                                        </p:attrNameLst>
                                      </p:cBhvr>
                                      <p:tavLst>
                                        <p:tav tm="0">
                                          <p:val>
                                            <p:fltVal val="0"/>
                                          </p:val>
                                        </p:tav>
                                        <p:tav tm="100000">
                                          <p:val>
                                            <p:strVal val="#ppt_w"/>
                                          </p:val>
                                        </p:tav>
                                      </p:tavLst>
                                    </p:anim>
                                    <p:anim calcmode="lin" valueType="num">
                                      <p:cBhvr>
                                        <p:cTn id="84" dur="500" fill="hold"/>
                                        <p:tgtEl>
                                          <p:spTgt spid="3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5" repeatCount="indefinite" fill="hold" display="0">
                  <p:stCondLst>
                    <p:cond delay="indefinite"/>
                  </p:stCondLst>
                  <p:endCondLst>
                    <p:cond evt="onStopAudio" delay="0">
                      <p:tgtEl>
                        <p:sldTgt/>
                      </p:tgtEl>
                    </p:cond>
                  </p:endCondLst>
                </p:cTn>
                <p:tgtEl>
                  <p:spTgt spid="3"/>
                </p:tgtEl>
              </p:cMediaNode>
            </p:audio>
          </p:childTnLst>
        </p:cTn>
      </p:par>
    </p:tnLst>
    <p:bldLst>
      <p:bldP spid="10" grpId="0"/>
      <p:bldP spid="14" grpId="0"/>
      <p:bldP spid="18" grpId="0"/>
      <p:bldP spid="22" grpId="0"/>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heme/theme1.xml><?xml version="1.0" encoding="utf-8"?>
<a:theme xmlns:a="http://schemas.openxmlformats.org/drawingml/2006/main" name="清风素材 https://12sc.taobao.com/">
  <a:themeElements>
    <a:clrScheme name="自定义 8">
      <a:dk1>
        <a:sysClr val="windowText" lastClr="000000"/>
      </a:dk1>
      <a:lt1>
        <a:sysClr val="window" lastClr="FFFFFF"/>
      </a:lt1>
      <a:dk2>
        <a:srgbClr val="1F497D"/>
      </a:dk2>
      <a:lt2>
        <a:srgbClr val="EEECE1"/>
      </a:lt2>
      <a:accent1>
        <a:srgbClr val="0070C0"/>
      </a:accent1>
      <a:accent2>
        <a:srgbClr val="00B0F0"/>
      </a:accent2>
      <a:accent3>
        <a:srgbClr val="0070C0"/>
      </a:accent3>
      <a:accent4>
        <a:srgbClr val="00B0F0"/>
      </a:accent4>
      <a:accent5>
        <a:srgbClr val="4BACC6"/>
      </a:accent5>
      <a:accent6>
        <a:srgbClr val="F79646"/>
      </a:accent6>
      <a:hlink>
        <a:srgbClr val="0000FF"/>
      </a:hlink>
      <a:folHlink>
        <a:srgbClr val="800080"/>
      </a:folHlink>
    </a:clrScheme>
    <a:fontScheme name="1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928</TotalTime>
  <Pages>0</Pages>
  <Words>4198</Words>
  <Characters>0</Characters>
  <Application>Microsoft Office PowerPoint</Application>
  <DocSecurity>0</DocSecurity>
  <PresentationFormat>全屏显示(16:9)</PresentationFormat>
  <Lines>0</Lines>
  <Paragraphs>469</Paragraphs>
  <Slides>39</Slides>
  <Notes>39</Notes>
  <HiddenSlides>0</HiddenSlides>
  <MMClips>2</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39</vt:i4>
      </vt:variant>
    </vt:vector>
  </HeadingPairs>
  <TitlesOfParts>
    <vt:vector size="49" baseType="lpstr">
      <vt:lpstr>Roboto condensed</vt:lpstr>
      <vt:lpstr>UKIJ Qolyazma</vt:lpstr>
      <vt:lpstr>仿宋_GB2312</vt:lpstr>
      <vt:lpstr>宋体</vt:lpstr>
      <vt:lpstr>微软雅黑</vt:lpstr>
      <vt:lpstr>Arial</vt:lpstr>
      <vt:lpstr>Calibri</vt:lpstr>
      <vt:lpstr>Open Sans</vt:lpstr>
      <vt:lpstr>Segoe UI</vt:lpstr>
      <vt:lpstr>清风素材 https://12sc.taobao.com/</vt:lpstr>
      <vt:lpstr>PowerPoint 演示文稿</vt:lpstr>
      <vt:lpstr>前言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243</cp:revision>
  <dcterms:created xsi:type="dcterms:W3CDTF">2013-01-25T01:44:32Z</dcterms:created>
  <dcterms:modified xsi:type="dcterms:W3CDTF">2018-11-26T03:20:31Z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2052-9.1.0.4468</vt:lpwstr>
  </property>
</Properties>
</file>