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28"/>
  </p:notesMasterIdLst>
  <p:sldIdLst>
    <p:sldId id="256" r:id="rId2"/>
    <p:sldId id="311" r:id="rId3"/>
    <p:sldId id="342" r:id="rId4"/>
    <p:sldId id="265" r:id="rId5"/>
    <p:sldId id="308" r:id="rId6"/>
    <p:sldId id="282" r:id="rId7"/>
    <p:sldId id="341" r:id="rId8"/>
    <p:sldId id="312" r:id="rId9"/>
    <p:sldId id="343" r:id="rId10"/>
    <p:sldId id="313" r:id="rId11"/>
    <p:sldId id="314" r:id="rId12"/>
    <p:sldId id="315" r:id="rId13"/>
    <p:sldId id="316" r:id="rId14"/>
    <p:sldId id="344" r:id="rId15"/>
    <p:sldId id="318" r:id="rId16"/>
    <p:sldId id="319" r:id="rId17"/>
    <p:sldId id="320" r:id="rId18"/>
    <p:sldId id="321" r:id="rId19"/>
    <p:sldId id="322" r:id="rId20"/>
    <p:sldId id="345" r:id="rId21"/>
    <p:sldId id="323" r:id="rId22"/>
    <p:sldId id="324" r:id="rId23"/>
    <p:sldId id="325" r:id="rId24"/>
    <p:sldId id="326" r:id="rId25"/>
    <p:sldId id="327" r:id="rId26"/>
    <p:sldId id="346" r:id="rId27"/>
  </p:sldIdLst>
  <p:sldSz cx="9144000" cy="5143500" type="screen16x9"/>
  <p:notesSz cx="9144000" cy="6858000"/>
  <p:custDataLst>
    <p:tags r:id="rId29"/>
  </p:custDataLst>
  <p:defaultTextStyle>
    <a:defPPr>
      <a:defRPr lang="zh-CN"/>
    </a:defPPr>
    <a:lvl1pPr marL="0" algn="l" defTabSz="822917" rtl="0" eaLnBrk="1" latinLnBrk="0" hangingPunct="1">
      <a:defRPr sz="1619" kern="1200">
        <a:solidFill>
          <a:schemeClr val="tx1"/>
        </a:solidFill>
        <a:latin typeface="+mn-lt"/>
        <a:ea typeface="+mn-ea"/>
        <a:cs typeface="+mn-cs"/>
      </a:defRPr>
    </a:lvl1pPr>
    <a:lvl2pPr marL="411459" algn="l" defTabSz="822917" rtl="0" eaLnBrk="1" latinLnBrk="0" hangingPunct="1">
      <a:defRPr sz="1619" kern="1200">
        <a:solidFill>
          <a:schemeClr val="tx1"/>
        </a:solidFill>
        <a:latin typeface="+mn-lt"/>
        <a:ea typeface="+mn-ea"/>
        <a:cs typeface="+mn-cs"/>
      </a:defRPr>
    </a:lvl2pPr>
    <a:lvl3pPr marL="822917" algn="l" defTabSz="822917" rtl="0" eaLnBrk="1" latinLnBrk="0" hangingPunct="1">
      <a:defRPr sz="1619" kern="1200">
        <a:solidFill>
          <a:schemeClr val="tx1"/>
        </a:solidFill>
        <a:latin typeface="+mn-lt"/>
        <a:ea typeface="+mn-ea"/>
        <a:cs typeface="+mn-cs"/>
      </a:defRPr>
    </a:lvl3pPr>
    <a:lvl4pPr marL="1234377" algn="l" defTabSz="822917" rtl="0" eaLnBrk="1" latinLnBrk="0" hangingPunct="1">
      <a:defRPr sz="1619" kern="1200">
        <a:solidFill>
          <a:schemeClr val="tx1"/>
        </a:solidFill>
        <a:latin typeface="+mn-lt"/>
        <a:ea typeface="+mn-ea"/>
        <a:cs typeface="+mn-cs"/>
      </a:defRPr>
    </a:lvl4pPr>
    <a:lvl5pPr marL="1645836" algn="l" defTabSz="822917" rtl="0" eaLnBrk="1" latinLnBrk="0" hangingPunct="1">
      <a:defRPr sz="1619" kern="1200">
        <a:solidFill>
          <a:schemeClr val="tx1"/>
        </a:solidFill>
        <a:latin typeface="+mn-lt"/>
        <a:ea typeface="+mn-ea"/>
        <a:cs typeface="+mn-cs"/>
      </a:defRPr>
    </a:lvl5pPr>
    <a:lvl6pPr marL="2057294" algn="l" defTabSz="822917" rtl="0" eaLnBrk="1" latinLnBrk="0" hangingPunct="1">
      <a:defRPr sz="1619" kern="1200">
        <a:solidFill>
          <a:schemeClr val="tx1"/>
        </a:solidFill>
        <a:latin typeface="+mn-lt"/>
        <a:ea typeface="+mn-ea"/>
        <a:cs typeface="+mn-cs"/>
      </a:defRPr>
    </a:lvl6pPr>
    <a:lvl7pPr marL="2468753" algn="l" defTabSz="822917" rtl="0" eaLnBrk="1" latinLnBrk="0" hangingPunct="1">
      <a:defRPr sz="1619" kern="1200">
        <a:solidFill>
          <a:schemeClr val="tx1"/>
        </a:solidFill>
        <a:latin typeface="+mn-lt"/>
        <a:ea typeface="+mn-ea"/>
        <a:cs typeface="+mn-cs"/>
      </a:defRPr>
    </a:lvl7pPr>
    <a:lvl8pPr marL="2880212" algn="l" defTabSz="822917" rtl="0" eaLnBrk="1" latinLnBrk="0" hangingPunct="1">
      <a:defRPr sz="1619" kern="1200">
        <a:solidFill>
          <a:schemeClr val="tx1"/>
        </a:solidFill>
        <a:latin typeface="+mn-lt"/>
        <a:ea typeface="+mn-ea"/>
        <a:cs typeface="+mn-cs"/>
      </a:defRPr>
    </a:lvl8pPr>
    <a:lvl9pPr marL="3291670" algn="l" defTabSz="822917" rtl="0" eaLnBrk="1" latinLnBrk="0" hangingPunct="1">
      <a:defRPr sz="161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65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173D"/>
    <a:srgbClr val="DB012D"/>
    <a:srgbClr val="E67C03"/>
    <a:srgbClr val="7EB756"/>
    <a:srgbClr val="491F51"/>
    <a:srgbClr val="7D368B"/>
    <a:srgbClr val="07A275"/>
    <a:srgbClr val="3565AB"/>
    <a:srgbClr val="AF005B"/>
    <a:srgbClr val="F3B8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6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444" y="-90"/>
      </p:cViewPr>
      <p:guideLst>
        <p:guide orient="horz" pos="166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32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5D8BC5-20AA-4139-ADE1-A6D99383A9AF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C8FEE-774F-412B-8D80-45EC4AA1A6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36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1610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1pPr>
    <a:lvl2pPr marL="725805" algn="l" defTabSz="1451610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2pPr>
    <a:lvl3pPr marL="1451610" algn="l" defTabSz="1451610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3pPr>
    <a:lvl4pPr marL="2177415" algn="l" defTabSz="1451610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4pPr>
    <a:lvl5pPr marL="2903220" algn="l" defTabSz="1451610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5pPr>
    <a:lvl6pPr marL="3629025" algn="l" defTabSz="1451610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6pPr>
    <a:lvl7pPr marL="4354830" algn="l" defTabSz="1451610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7pPr>
    <a:lvl8pPr marL="5080635" algn="l" defTabSz="1451610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8pPr>
    <a:lvl9pPr marL="5806440" algn="l" defTabSz="1451610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006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345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681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341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45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792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6227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081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644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542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7423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586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6805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9504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2706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3704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8382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624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8888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7144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6608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8496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8002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1373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6856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C8FEE-774F-412B-8D80-45EC4AA1A6D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030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0" y="400050"/>
            <a:ext cx="9144000" cy="211722"/>
            <a:chOff x="0" y="457200"/>
            <a:chExt cx="9144000" cy="211722"/>
          </a:xfrm>
        </p:grpSpPr>
        <p:sp>
          <p:nvSpPr>
            <p:cNvPr id="2" name="矩形 1"/>
            <p:cNvSpPr/>
            <p:nvPr userDrawn="1"/>
          </p:nvSpPr>
          <p:spPr>
            <a:xfrm>
              <a:off x="0" y="457200"/>
              <a:ext cx="9144000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0" y="544503"/>
              <a:ext cx="9144000" cy="1244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" name="直接连接符 6"/>
          <p:cNvCxnSpPr/>
          <p:nvPr userDrawn="1"/>
        </p:nvCxnSpPr>
        <p:spPr>
          <a:xfrm flipH="1">
            <a:off x="1038225" y="4667041"/>
            <a:ext cx="7252358" cy="9734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圆角矩形 2"/>
          <p:cNvSpPr/>
          <p:nvPr userDrawn="1"/>
        </p:nvSpPr>
        <p:spPr>
          <a:xfrm>
            <a:off x="304081" y="203478"/>
            <a:ext cx="4608512" cy="607486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 userDrawn="1"/>
        </p:nvSpPr>
        <p:spPr>
          <a:xfrm flipH="1">
            <a:off x="412093" y="291197"/>
            <a:ext cx="4392488" cy="43204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chemeClr val="accent1">
                  <a:lumMod val="0"/>
                  <a:lumOff val="100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8102973"/>
      </p:ext>
    </p:extLst>
  </p:cSld>
  <p:clrMapOvr>
    <a:masterClrMapping/>
  </p:clrMapOvr>
  <p:transition spd="slow" advClick="0" advTm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401715"/>
            <a:ext cx="9144000" cy="193750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85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innerShdw blurRad="25400" dir="162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420915" y="221949"/>
            <a:ext cx="3322410" cy="503060"/>
            <a:chOff x="992415" y="1314149"/>
            <a:chExt cx="3998686" cy="503060"/>
          </a:xfrm>
          <a:effectLst>
            <a:outerShdw blurRad="228600" dist="101600" dir="8100000" algn="tr" rotWithShape="0">
              <a:prstClr val="black">
                <a:alpha val="27000"/>
              </a:prstClr>
            </a:outerShdw>
          </a:effectLst>
        </p:grpSpPr>
        <p:sp>
          <p:nvSpPr>
            <p:cNvPr id="10" name="圆角矩形 9"/>
            <p:cNvSpPr/>
            <p:nvPr userDrawn="1"/>
          </p:nvSpPr>
          <p:spPr>
            <a:xfrm>
              <a:off x="992415" y="1314149"/>
              <a:ext cx="3998686" cy="50306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圆角矩形 10"/>
            <p:cNvSpPr/>
            <p:nvPr userDrawn="1"/>
          </p:nvSpPr>
          <p:spPr>
            <a:xfrm>
              <a:off x="1114425" y="1379488"/>
              <a:ext cx="3790950" cy="372382"/>
            </a:xfrm>
            <a:prstGeom prst="roundRect">
              <a:avLst>
                <a:gd name="adj" fmla="val 50000"/>
              </a:avLst>
            </a:prstGeom>
            <a:noFill/>
            <a:ln>
              <a:gradFill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100000">
                    <a:schemeClr val="bg1">
                      <a:lumMod val="9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69304236"/>
      </p:ext>
    </p:extLst>
  </p:cSld>
  <p:clrMapOvr>
    <a:masterClrMapping/>
  </p:clrMapOvr>
  <p:transition spd="slow" advClick="0" advTm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976711"/>
      </p:ext>
    </p:extLst>
  </p:cSld>
  <p:clrMapOvr>
    <a:masterClrMapping/>
  </p:clrMapOvr>
  <p:transition spd="slow" advClick="0" advTm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515577"/>
      </p:ext>
    </p:extLst>
  </p:cSld>
  <p:clrMapOvr>
    <a:masterClrMapping/>
  </p:clrMapOvr>
  <p:transition spd="slow" advClick="0" advTm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818421"/>
      </p:ext>
    </p:extLst>
  </p:cSld>
  <p:clrMapOvr>
    <a:masterClrMapping/>
  </p:clrMapOvr>
  <p:transition spd="slow" advClick="0" advTm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040461"/>
      </p:ext>
    </p:extLst>
  </p:cSld>
  <p:clrMapOvr>
    <a:masterClrMapping/>
  </p:clrMapOvr>
  <p:transition spd="slow" advClick="0" advTm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1896487"/>
      </p:ext>
    </p:extLst>
  </p:cSld>
  <p:clrMapOvr>
    <a:masterClrMapping/>
  </p:clrMapOvr>
  <p:transition spd="slow" advClick="0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85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transition spd="slow" advClick="0" advTm="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emf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notesSlide" Target="../notesSlides/notesSlide24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emf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03 Super Junior-for yo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1737" y="5199899"/>
            <a:ext cx="609600" cy="609600"/>
          </a:xfrm>
          <a:prstGeom prst="rect">
            <a:avLst/>
          </a:prstGeom>
        </p:spPr>
      </p:pic>
      <p:sp>
        <p:nvSpPr>
          <p:cNvPr id="69" name="文本框 68">
            <a:extLst>
              <a:ext uri="{FF2B5EF4-FFF2-40B4-BE49-F238E27FC236}">
                <a16:creationId xmlns:a16="http://schemas.microsoft.com/office/drawing/2014/main" xmlns="" id="{A44DEBCA-B9D9-4B55-A756-2466D3A5BBF1}"/>
              </a:ext>
            </a:extLst>
          </p:cNvPr>
          <p:cNvSpPr txBox="1"/>
          <p:nvPr/>
        </p:nvSpPr>
        <p:spPr>
          <a:xfrm>
            <a:off x="202045" y="1186149"/>
            <a:ext cx="53839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简约教学说课课件</a:t>
            </a:r>
            <a:r>
              <a:rPr lang="en-US" altLang="zh-CN" sz="5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xmlns="" id="{7179F983-4F5A-4093-B0BB-B0E5EFCB119D}"/>
              </a:ext>
            </a:extLst>
          </p:cNvPr>
          <p:cNvSpPr txBox="1"/>
          <p:nvPr/>
        </p:nvSpPr>
        <p:spPr>
          <a:xfrm>
            <a:off x="243938" y="2966772"/>
            <a:ext cx="265008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教学设计 </a:t>
            </a: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教学培训 </a:t>
            </a: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公开课</a:t>
            </a:r>
          </a:p>
        </p:txBody>
      </p:sp>
      <p:pic>
        <p:nvPicPr>
          <p:cNvPr id="73" name="图片 72">
            <a:extLst>
              <a:ext uri="{FF2B5EF4-FFF2-40B4-BE49-F238E27FC236}">
                <a16:creationId xmlns:a16="http://schemas.microsoft.com/office/drawing/2014/main" xmlns="" id="{839FC52B-3FC7-4F95-A208-6202384BC4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141" y="3289937"/>
            <a:ext cx="408792" cy="607663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DF65FAD5-997F-425C-8729-59F2309656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480" y="3509493"/>
            <a:ext cx="697500" cy="528750"/>
          </a:xfrm>
          <a:prstGeom prst="rect">
            <a:avLst/>
          </a:prstGeom>
        </p:spPr>
      </p:pic>
      <p:pic>
        <p:nvPicPr>
          <p:cNvPr id="82" name="图片 81">
            <a:extLst>
              <a:ext uri="{FF2B5EF4-FFF2-40B4-BE49-F238E27FC236}">
                <a16:creationId xmlns:a16="http://schemas.microsoft.com/office/drawing/2014/main" xmlns="" id="{60A7E441-022E-46FA-BBF1-E352D1CA79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25446" y="343766"/>
            <a:ext cx="360000" cy="675000"/>
          </a:xfrm>
          <a:prstGeom prst="rect">
            <a:avLst/>
          </a:prstGeom>
        </p:spPr>
      </p:pic>
      <p:pic>
        <p:nvPicPr>
          <p:cNvPr id="83" name="图片 82">
            <a:extLst>
              <a:ext uri="{FF2B5EF4-FFF2-40B4-BE49-F238E27FC236}">
                <a16:creationId xmlns:a16="http://schemas.microsoft.com/office/drawing/2014/main" xmlns="" id="{AA611BB1-BA08-463C-A6D8-4533A402A9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200000">
            <a:off x="6607621" y="244331"/>
            <a:ext cx="408792" cy="607663"/>
          </a:xfrm>
          <a:prstGeom prst="rect">
            <a:avLst/>
          </a:prstGeom>
        </p:spPr>
      </p:pic>
      <p:pic>
        <p:nvPicPr>
          <p:cNvPr id="84" name="图片 83">
            <a:extLst>
              <a:ext uri="{FF2B5EF4-FFF2-40B4-BE49-F238E27FC236}">
                <a16:creationId xmlns:a16="http://schemas.microsoft.com/office/drawing/2014/main" xmlns="" id="{B50842E7-FE45-4C6C-85A2-B80F74A4CF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7100000">
            <a:off x="4185665" y="453149"/>
            <a:ext cx="360000" cy="675000"/>
          </a:xfrm>
          <a:prstGeom prst="rect">
            <a:avLst/>
          </a:prstGeom>
        </p:spPr>
      </p:pic>
      <p:sp>
        <p:nvSpPr>
          <p:cNvPr id="85" name="Freeform 195">
            <a:extLst>
              <a:ext uri="{FF2B5EF4-FFF2-40B4-BE49-F238E27FC236}">
                <a16:creationId xmlns:a16="http://schemas.microsoft.com/office/drawing/2014/main" xmlns="" id="{95FF1D35-F066-4B3E-94FB-8F4E6014091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180407" y="2576720"/>
            <a:ext cx="552674" cy="447402"/>
          </a:xfrm>
          <a:custGeom>
            <a:avLst/>
            <a:gdLst>
              <a:gd name="T0" fmla="*/ 201 w 252"/>
              <a:gd name="T1" fmla="*/ 52 h 204"/>
              <a:gd name="T2" fmla="*/ 201 w 252"/>
              <a:gd name="T3" fmla="*/ 0 h 204"/>
              <a:gd name="T4" fmla="*/ 0 w 252"/>
              <a:gd name="T5" fmla="*/ 0 h 204"/>
              <a:gd name="T6" fmla="*/ 0 w 252"/>
              <a:gd name="T7" fmla="*/ 152 h 204"/>
              <a:gd name="T8" fmla="*/ 51 w 252"/>
              <a:gd name="T9" fmla="*/ 152 h 204"/>
              <a:gd name="T10" fmla="*/ 51 w 252"/>
              <a:gd name="T11" fmla="*/ 204 h 204"/>
              <a:gd name="T12" fmla="*/ 252 w 252"/>
              <a:gd name="T13" fmla="*/ 204 h 204"/>
              <a:gd name="T14" fmla="*/ 252 w 252"/>
              <a:gd name="T15" fmla="*/ 52 h 204"/>
              <a:gd name="T16" fmla="*/ 201 w 252"/>
              <a:gd name="T17" fmla="*/ 52 h 204"/>
              <a:gd name="T18" fmla="*/ 25 w 252"/>
              <a:gd name="T19" fmla="*/ 127 h 204"/>
              <a:gd name="T20" fmla="*/ 25 w 252"/>
              <a:gd name="T21" fmla="*/ 25 h 204"/>
              <a:gd name="T22" fmla="*/ 176 w 252"/>
              <a:gd name="T23" fmla="*/ 25 h 204"/>
              <a:gd name="T24" fmla="*/ 176 w 252"/>
              <a:gd name="T25" fmla="*/ 52 h 204"/>
              <a:gd name="T26" fmla="*/ 51 w 252"/>
              <a:gd name="T27" fmla="*/ 52 h 204"/>
              <a:gd name="T28" fmla="*/ 51 w 252"/>
              <a:gd name="T29" fmla="*/ 127 h 204"/>
              <a:gd name="T30" fmla="*/ 25 w 252"/>
              <a:gd name="T31" fmla="*/ 127 h 204"/>
              <a:gd name="T32" fmla="*/ 76 w 252"/>
              <a:gd name="T33" fmla="*/ 77 h 204"/>
              <a:gd name="T34" fmla="*/ 227 w 252"/>
              <a:gd name="T35" fmla="*/ 77 h 204"/>
              <a:gd name="T36" fmla="*/ 227 w 252"/>
              <a:gd name="T37" fmla="*/ 179 h 204"/>
              <a:gd name="T38" fmla="*/ 76 w 252"/>
              <a:gd name="T39" fmla="*/ 179 h 204"/>
              <a:gd name="T40" fmla="*/ 76 w 252"/>
              <a:gd name="T41" fmla="*/ 77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2" h="204">
                <a:moveTo>
                  <a:pt x="201" y="52"/>
                </a:moveTo>
                <a:lnTo>
                  <a:pt x="201" y="0"/>
                </a:lnTo>
                <a:lnTo>
                  <a:pt x="0" y="0"/>
                </a:lnTo>
                <a:lnTo>
                  <a:pt x="0" y="152"/>
                </a:lnTo>
                <a:lnTo>
                  <a:pt x="51" y="152"/>
                </a:lnTo>
                <a:lnTo>
                  <a:pt x="51" y="204"/>
                </a:lnTo>
                <a:lnTo>
                  <a:pt x="252" y="204"/>
                </a:lnTo>
                <a:lnTo>
                  <a:pt x="252" y="52"/>
                </a:lnTo>
                <a:lnTo>
                  <a:pt x="201" y="52"/>
                </a:lnTo>
                <a:close/>
                <a:moveTo>
                  <a:pt x="25" y="127"/>
                </a:moveTo>
                <a:lnTo>
                  <a:pt x="25" y="25"/>
                </a:lnTo>
                <a:lnTo>
                  <a:pt x="176" y="25"/>
                </a:lnTo>
                <a:lnTo>
                  <a:pt x="176" y="52"/>
                </a:lnTo>
                <a:lnTo>
                  <a:pt x="51" y="52"/>
                </a:lnTo>
                <a:lnTo>
                  <a:pt x="51" y="127"/>
                </a:lnTo>
                <a:lnTo>
                  <a:pt x="25" y="127"/>
                </a:lnTo>
                <a:close/>
                <a:moveTo>
                  <a:pt x="76" y="77"/>
                </a:moveTo>
                <a:lnTo>
                  <a:pt x="227" y="77"/>
                </a:lnTo>
                <a:lnTo>
                  <a:pt x="227" y="179"/>
                </a:lnTo>
                <a:lnTo>
                  <a:pt x="76" y="179"/>
                </a:lnTo>
                <a:lnTo>
                  <a:pt x="76" y="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86" name="图片 85">
            <a:extLst>
              <a:ext uri="{FF2B5EF4-FFF2-40B4-BE49-F238E27FC236}">
                <a16:creationId xmlns:a16="http://schemas.microsoft.com/office/drawing/2014/main" xmlns="" id="{415C0B2B-EE01-44B3-897D-858D957427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4400000">
            <a:off x="2841940" y="3788778"/>
            <a:ext cx="242861" cy="36100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3564" y="4777486"/>
            <a:ext cx="3098925" cy="3415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216584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12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2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0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220"/>
                                </p:stCondLst>
                                <p:childTnLst>
                                  <p:par>
                                    <p:cTn id="13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60">
                    <p:cTn id="17" repeatCount="300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</p:childTnLst>
            </p:cTn>
          </p:par>
        </p:tnLst>
        <p:bldLst>
          <p:bldP spid="69" grpId="0"/>
          <p:bldP spid="7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2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220"/>
                                </p:stCondLst>
                                <p:childTnLst>
                                  <p:par>
                                    <p:cTn id="13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60">
                    <p:cTn id="17" repeatCount="300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</p:childTnLst>
            </p:cTn>
          </p:par>
        </p:tnLst>
        <p:bldLst>
          <p:bldP spid="69" grpId="0"/>
          <p:bldP spid="70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D7CD2B0-69D6-4D0F-8D96-D77B4E2B782A}"/>
              </a:ext>
            </a:extLst>
          </p:cNvPr>
          <p:cNvSpPr/>
          <p:nvPr/>
        </p:nvSpPr>
        <p:spPr>
          <a:xfrm>
            <a:off x="413359" y="0"/>
            <a:ext cx="1716066" cy="186920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矩形 98"/>
          <p:cNvSpPr/>
          <p:nvPr/>
        </p:nvSpPr>
        <p:spPr>
          <a:xfrm>
            <a:off x="529579" y="286233"/>
            <a:ext cx="1483625" cy="1402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目录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宋体" panose="02010600030101010101" pitchFamily="2" charset="-122"/>
              </a:rPr>
              <a:t>Contents</a:t>
            </a: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xmlns="" id="{FBD5EF54-75C5-4C7A-BE7F-898BBFF520DB}"/>
              </a:ext>
            </a:extLst>
          </p:cNvPr>
          <p:cNvSpPr/>
          <p:nvPr/>
        </p:nvSpPr>
        <p:spPr>
          <a:xfrm>
            <a:off x="3852733" y="886449"/>
            <a:ext cx="548640" cy="548640"/>
          </a:xfrm>
          <a:prstGeom prst="ellipse">
            <a:avLst/>
          </a:prstGeom>
          <a:solidFill>
            <a:srgbClr val="1655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13C6BD34-5E9A-423F-8F0B-BC40F73E08C5}"/>
              </a:ext>
            </a:extLst>
          </p:cNvPr>
          <p:cNvSpPr/>
          <p:nvPr/>
        </p:nvSpPr>
        <p:spPr>
          <a:xfrm>
            <a:off x="3852733" y="1852233"/>
            <a:ext cx="548640" cy="548640"/>
          </a:xfrm>
          <a:prstGeom prst="ellipse">
            <a:avLst/>
          </a:prstGeom>
          <a:solidFill>
            <a:srgbClr val="1655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xmlns="" id="{069E1E0E-2B50-4E32-9783-D13EE6EE2447}"/>
              </a:ext>
            </a:extLst>
          </p:cNvPr>
          <p:cNvSpPr/>
          <p:nvPr/>
        </p:nvSpPr>
        <p:spPr>
          <a:xfrm>
            <a:off x="3852733" y="2787614"/>
            <a:ext cx="548640" cy="548640"/>
          </a:xfrm>
          <a:prstGeom prst="ellipse">
            <a:avLst/>
          </a:prstGeom>
          <a:solidFill>
            <a:srgbClr val="1655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xmlns="" id="{DF285182-25BC-4D34-A400-BEFBA450F421}"/>
              </a:ext>
            </a:extLst>
          </p:cNvPr>
          <p:cNvSpPr/>
          <p:nvPr/>
        </p:nvSpPr>
        <p:spPr>
          <a:xfrm>
            <a:off x="3852733" y="3738452"/>
            <a:ext cx="548640" cy="548640"/>
          </a:xfrm>
          <a:prstGeom prst="ellipse">
            <a:avLst/>
          </a:prstGeom>
          <a:solidFill>
            <a:srgbClr val="1655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95337B48-DA4C-4982-85C9-ECBBF39DC522}"/>
              </a:ext>
            </a:extLst>
          </p:cNvPr>
          <p:cNvSpPr txBox="1"/>
          <p:nvPr/>
        </p:nvSpPr>
        <p:spPr>
          <a:xfrm>
            <a:off x="4719903" y="896697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lang="en-US" altLang="zh-CN" sz="2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BF7506D0-F68C-49A7-AAA6-AEDBAB7EC2D9}"/>
              </a:ext>
            </a:extLst>
          </p:cNvPr>
          <p:cNvSpPr txBox="1"/>
          <p:nvPr/>
        </p:nvSpPr>
        <p:spPr>
          <a:xfrm>
            <a:off x="4719903" y="1895720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endParaRPr lang="en-US" altLang="zh-CN" sz="2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F0C04F08-F1B7-466D-9AF6-9C69DD29B8AB}"/>
              </a:ext>
            </a:extLst>
          </p:cNvPr>
          <p:cNvSpPr txBox="1"/>
          <p:nvPr/>
        </p:nvSpPr>
        <p:spPr>
          <a:xfrm>
            <a:off x="4719903" y="2808139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lang="en-US" altLang="zh-CN" sz="2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xmlns="" id="{1DEB7763-CD42-4D3A-AC31-CB1CD01587FC}"/>
              </a:ext>
            </a:extLst>
          </p:cNvPr>
          <p:cNvSpPr txBox="1"/>
          <p:nvPr/>
        </p:nvSpPr>
        <p:spPr>
          <a:xfrm>
            <a:off x="4719903" y="3781939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en-US" altLang="zh-CN" sz="2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任意多边形 34">
            <a:extLst>
              <a:ext uri="{FF2B5EF4-FFF2-40B4-BE49-F238E27FC236}">
                <a16:creationId xmlns:a16="http://schemas.microsoft.com/office/drawing/2014/main" xmlns="" id="{5212C2FB-43AF-495E-92D1-EC7C246573DA}"/>
              </a:ext>
            </a:extLst>
          </p:cNvPr>
          <p:cNvSpPr>
            <a:spLocks noChangeAspect="1"/>
          </p:cNvSpPr>
          <p:nvPr/>
        </p:nvSpPr>
        <p:spPr>
          <a:xfrm>
            <a:off x="4028642" y="1014729"/>
            <a:ext cx="201453" cy="324000"/>
          </a:xfrm>
          <a:custGeom>
            <a:avLst/>
            <a:gdLst>
              <a:gd name="connsiteX0" fmla="*/ 677901 w 2374831"/>
              <a:gd name="connsiteY0" fmla="*/ 3412116 h 3819479"/>
              <a:gd name="connsiteX1" fmla="*/ 1644059 w 2374831"/>
              <a:gd name="connsiteY1" fmla="*/ 3412116 h 3819479"/>
              <a:gd name="connsiteX2" fmla="*/ 1644059 w 2374831"/>
              <a:gd name="connsiteY2" fmla="*/ 3636403 h 3819479"/>
              <a:gd name="connsiteX3" fmla="*/ 1452135 w 2374831"/>
              <a:gd name="connsiteY3" fmla="*/ 3636403 h 3819479"/>
              <a:gd name="connsiteX4" fmla="*/ 1406366 w 2374831"/>
              <a:gd name="connsiteY4" fmla="*/ 3819479 h 3819479"/>
              <a:gd name="connsiteX5" fmla="*/ 904644 w 2374831"/>
              <a:gd name="connsiteY5" fmla="*/ 3819479 h 3819479"/>
              <a:gd name="connsiteX6" fmla="*/ 858875 w 2374831"/>
              <a:gd name="connsiteY6" fmla="*/ 3636403 h 3819479"/>
              <a:gd name="connsiteX7" fmla="*/ 677901 w 2374831"/>
              <a:gd name="connsiteY7" fmla="*/ 3636403 h 3819479"/>
              <a:gd name="connsiteX8" fmla="*/ 1210563 w 2374831"/>
              <a:gd name="connsiteY8" fmla="*/ 214813 h 3819479"/>
              <a:gd name="connsiteX9" fmla="*/ 234135 w 2374831"/>
              <a:gd name="connsiteY9" fmla="*/ 1200968 h 3819479"/>
              <a:gd name="connsiteX10" fmla="*/ 530439 w 2374831"/>
              <a:gd name="connsiteY10" fmla="*/ 2356594 h 3819479"/>
              <a:gd name="connsiteX11" fmla="*/ 629422 w 2374831"/>
              <a:gd name="connsiteY11" fmla="*/ 2455121 h 3819479"/>
              <a:gd name="connsiteX12" fmla="*/ 632955 w 2374831"/>
              <a:gd name="connsiteY12" fmla="*/ 2454082 h 3819479"/>
              <a:gd name="connsiteX13" fmla="*/ 634850 w 2374831"/>
              <a:gd name="connsiteY13" fmla="*/ 2460524 h 3819479"/>
              <a:gd name="connsiteX14" fmla="*/ 645415 w 2374831"/>
              <a:gd name="connsiteY14" fmla="*/ 2471041 h 3819479"/>
              <a:gd name="connsiteX15" fmla="*/ 640611 w 2374831"/>
              <a:gd name="connsiteY15" fmla="*/ 2480115 h 3819479"/>
              <a:gd name="connsiteX16" fmla="*/ 825141 w 2374831"/>
              <a:gd name="connsiteY16" fmla="*/ 3107541 h 3819479"/>
              <a:gd name="connsiteX17" fmla="*/ 1520487 w 2374831"/>
              <a:gd name="connsiteY17" fmla="*/ 3107541 h 3819479"/>
              <a:gd name="connsiteX18" fmla="*/ 1697625 w 2374831"/>
              <a:gd name="connsiteY18" fmla="*/ 2505248 h 3819479"/>
              <a:gd name="connsiteX19" fmla="*/ 1694714 w 2374831"/>
              <a:gd name="connsiteY19" fmla="*/ 2499211 h 3819479"/>
              <a:gd name="connsiteX20" fmla="*/ 1701121 w 2374831"/>
              <a:gd name="connsiteY20" fmla="*/ 2493362 h 3819479"/>
              <a:gd name="connsiteX21" fmla="*/ 1703057 w 2374831"/>
              <a:gd name="connsiteY21" fmla="*/ 2486779 h 3819479"/>
              <a:gd name="connsiteX22" fmla="*/ 1707047 w 2374831"/>
              <a:gd name="connsiteY22" fmla="*/ 2487952 h 3819479"/>
              <a:gd name="connsiteX23" fmla="*/ 1814604 w 2374831"/>
              <a:gd name="connsiteY23" fmla="*/ 2389768 h 3819479"/>
              <a:gd name="connsiteX24" fmla="*/ 2146142 w 2374831"/>
              <a:gd name="connsiteY24" fmla="*/ 1237621 h 3819479"/>
              <a:gd name="connsiteX25" fmla="*/ 1210563 w 2374831"/>
              <a:gd name="connsiteY25" fmla="*/ 214813 h 3819479"/>
              <a:gd name="connsiteX26" fmla="*/ 1214591 w 2374831"/>
              <a:gd name="connsiteY26" fmla="*/ 383 h 3819479"/>
              <a:gd name="connsiteX27" fmla="*/ 2356115 w 2374831"/>
              <a:gd name="connsiteY27" fmla="*/ 1191705 h 3819479"/>
              <a:gd name="connsiteX28" fmla="*/ 1940101 w 2374831"/>
              <a:gd name="connsiteY28" fmla="*/ 2566662 h 3819479"/>
              <a:gd name="connsiteX29" fmla="*/ 1858280 w 2374831"/>
              <a:gd name="connsiteY29" fmla="*/ 2636176 h 3819479"/>
              <a:gd name="connsiteX30" fmla="*/ 1662374 w 2374831"/>
              <a:gd name="connsiteY30" fmla="*/ 3302282 h 3819479"/>
              <a:gd name="connsiteX31" fmla="*/ 1642818 w 2374831"/>
              <a:gd name="connsiteY31" fmla="*/ 3296530 h 3819479"/>
              <a:gd name="connsiteX32" fmla="*/ 1642365 w 2374831"/>
              <a:gd name="connsiteY32" fmla="*/ 3298341 h 3819479"/>
              <a:gd name="connsiteX33" fmla="*/ 668645 w 2374831"/>
              <a:gd name="connsiteY33" fmla="*/ 3298341 h 3819479"/>
              <a:gd name="connsiteX34" fmla="*/ 620945 w 2374831"/>
              <a:gd name="connsiteY34" fmla="*/ 3107541 h 3819479"/>
              <a:gd name="connsiteX35" fmla="*/ 625980 w 2374831"/>
              <a:gd name="connsiteY35" fmla="*/ 3107541 h 3819479"/>
              <a:gd name="connsiteX36" fmla="*/ 477257 w 2374831"/>
              <a:gd name="connsiteY36" fmla="*/ 2601865 h 3819479"/>
              <a:gd name="connsiteX37" fmla="*/ 398351 w 2374831"/>
              <a:gd name="connsiteY37" fmla="*/ 2528795 h 3819479"/>
              <a:gd name="connsiteX38" fmla="*/ 25870 w 2374831"/>
              <a:gd name="connsiteY38" fmla="*/ 1147159 h 3819479"/>
              <a:gd name="connsiteX39" fmla="*/ 1214591 w 2374831"/>
              <a:gd name="connsiteY39" fmla="*/ 383 h 3819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74831" h="3819479">
                <a:moveTo>
                  <a:pt x="677901" y="3412116"/>
                </a:moveTo>
                <a:lnTo>
                  <a:pt x="1644059" y="3412116"/>
                </a:lnTo>
                <a:lnTo>
                  <a:pt x="1644059" y="3636403"/>
                </a:lnTo>
                <a:lnTo>
                  <a:pt x="1452135" y="3636403"/>
                </a:lnTo>
                <a:lnTo>
                  <a:pt x="1406366" y="3819479"/>
                </a:lnTo>
                <a:lnTo>
                  <a:pt x="904644" y="3819479"/>
                </a:lnTo>
                <a:lnTo>
                  <a:pt x="858875" y="3636403"/>
                </a:lnTo>
                <a:lnTo>
                  <a:pt x="677901" y="3636403"/>
                </a:lnTo>
                <a:close/>
                <a:moveTo>
                  <a:pt x="1210563" y="214813"/>
                </a:moveTo>
                <a:cubicBezTo>
                  <a:pt x="739590" y="200611"/>
                  <a:pt x="328256" y="616042"/>
                  <a:pt x="234135" y="1200968"/>
                </a:cubicBezTo>
                <a:cubicBezTo>
                  <a:pt x="165163" y="1629602"/>
                  <a:pt x="280924" y="2067284"/>
                  <a:pt x="530439" y="2356594"/>
                </a:cubicBezTo>
                <a:lnTo>
                  <a:pt x="629422" y="2455121"/>
                </a:lnTo>
                <a:lnTo>
                  <a:pt x="632955" y="2454082"/>
                </a:lnTo>
                <a:lnTo>
                  <a:pt x="634850" y="2460524"/>
                </a:lnTo>
                <a:lnTo>
                  <a:pt x="645415" y="2471041"/>
                </a:lnTo>
                <a:lnTo>
                  <a:pt x="640611" y="2480115"/>
                </a:lnTo>
                <a:lnTo>
                  <a:pt x="825141" y="3107541"/>
                </a:lnTo>
                <a:lnTo>
                  <a:pt x="1520487" y="3107541"/>
                </a:lnTo>
                <a:lnTo>
                  <a:pt x="1697625" y="2505248"/>
                </a:lnTo>
                <a:lnTo>
                  <a:pt x="1694714" y="2499211"/>
                </a:lnTo>
                <a:lnTo>
                  <a:pt x="1701121" y="2493362"/>
                </a:lnTo>
                <a:lnTo>
                  <a:pt x="1703057" y="2486779"/>
                </a:lnTo>
                <a:lnTo>
                  <a:pt x="1707047" y="2487952"/>
                </a:lnTo>
                <a:lnTo>
                  <a:pt x="1814604" y="2389768"/>
                </a:lnTo>
                <a:cubicBezTo>
                  <a:pt x="2075917" y="2110708"/>
                  <a:pt x="2205489" y="1673395"/>
                  <a:pt x="2146142" y="1237621"/>
                </a:cubicBezTo>
                <a:cubicBezTo>
                  <a:pt x="2067107" y="657287"/>
                  <a:pt x="1675186" y="228824"/>
                  <a:pt x="1210563" y="214813"/>
                </a:cubicBezTo>
                <a:close/>
                <a:moveTo>
                  <a:pt x="1214591" y="383"/>
                </a:moveTo>
                <a:cubicBezTo>
                  <a:pt x="1779092" y="16134"/>
                  <a:pt x="2256408" y="514273"/>
                  <a:pt x="2356115" y="1191705"/>
                </a:cubicBezTo>
                <a:cubicBezTo>
                  <a:pt x="2432917" y="1713508"/>
                  <a:pt x="2269282" y="2238010"/>
                  <a:pt x="1940101" y="2566662"/>
                </a:cubicBezTo>
                <a:lnTo>
                  <a:pt x="1858280" y="2636176"/>
                </a:lnTo>
                <a:lnTo>
                  <a:pt x="1662374" y="3302282"/>
                </a:lnTo>
                <a:lnTo>
                  <a:pt x="1642818" y="3296530"/>
                </a:lnTo>
                <a:lnTo>
                  <a:pt x="1642365" y="3298341"/>
                </a:lnTo>
                <a:lnTo>
                  <a:pt x="668645" y="3298341"/>
                </a:lnTo>
                <a:lnTo>
                  <a:pt x="620945" y="3107541"/>
                </a:lnTo>
                <a:lnTo>
                  <a:pt x="625980" y="3107541"/>
                </a:lnTo>
                <a:lnTo>
                  <a:pt x="477257" y="2601865"/>
                </a:lnTo>
                <a:lnTo>
                  <a:pt x="398351" y="2528795"/>
                </a:lnTo>
                <a:cubicBezTo>
                  <a:pt x="83040" y="2187205"/>
                  <a:pt x="-63507" y="1661104"/>
                  <a:pt x="25870" y="1147159"/>
                </a:cubicBezTo>
                <a:cubicBezTo>
                  <a:pt x="144292" y="466195"/>
                  <a:pt x="643655" y="-15547"/>
                  <a:pt x="1214591" y="3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16557F"/>
              </a:solidFill>
            </a:endParaRPr>
          </a:p>
        </p:txBody>
      </p:sp>
      <p:sp>
        <p:nvSpPr>
          <p:cNvPr id="50" name="任意多边形 35">
            <a:extLst>
              <a:ext uri="{FF2B5EF4-FFF2-40B4-BE49-F238E27FC236}">
                <a16:creationId xmlns:a16="http://schemas.microsoft.com/office/drawing/2014/main" xmlns="" id="{54288325-A1CB-4003-B8CD-4335ADBBC2EF}"/>
              </a:ext>
            </a:extLst>
          </p:cNvPr>
          <p:cNvSpPr/>
          <p:nvPr/>
        </p:nvSpPr>
        <p:spPr>
          <a:xfrm>
            <a:off x="3956276" y="1980779"/>
            <a:ext cx="360000" cy="324000"/>
          </a:xfrm>
          <a:custGeom>
            <a:avLst/>
            <a:gdLst>
              <a:gd name="connsiteX0" fmla="*/ 233325 w 327309"/>
              <a:gd name="connsiteY0" fmla="*/ 56528 h 327309"/>
              <a:gd name="connsiteX1" fmla="*/ 50285 w 327309"/>
              <a:gd name="connsiteY1" fmla="*/ 239568 h 327309"/>
              <a:gd name="connsiteX2" fmla="*/ 87741 w 327309"/>
              <a:gd name="connsiteY2" fmla="*/ 277025 h 327309"/>
              <a:gd name="connsiteX3" fmla="*/ 270781 w 327309"/>
              <a:gd name="connsiteY3" fmla="*/ 93985 h 327309"/>
              <a:gd name="connsiteX4" fmla="*/ 239171 w 327309"/>
              <a:gd name="connsiteY4" fmla="*/ 31038 h 327309"/>
              <a:gd name="connsiteX5" fmla="*/ 296272 w 327309"/>
              <a:gd name="connsiteY5" fmla="*/ 88139 h 327309"/>
              <a:gd name="connsiteX6" fmla="*/ 80982 w 327309"/>
              <a:gd name="connsiteY6" fmla="*/ 303429 h 327309"/>
              <a:gd name="connsiteX7" fmla="*/ 59606 w 327309"/>
              <a:gd name="connsiteY7" fmla="*/ 282053 h 327309"/>
              <a:gd name="connsiteX8" fmla="*/ 59606 w 327309"/>
              <a:gd name="connsiteY8" fmla="*/ 282053 h 327309"/>
              <a:gd name="connsiteX9" fmla="*/ 80982 w 327309"/>
              <a:gd name="connsiteY9" fmla="*/ 303429 h 327309"/>
              <a:gd name="connsiteX10" fmla="*/ 0 w 327309"/>
              <a:gd name="connsiteY10" fmla="*/ 327309 h 327309"/>
              <a:gd name="connsiteX11" fmla="*/ 23881 w 327309"/>
              <a:gd name="connsiteY11" fmla="*/ 246328 h 327309"/>
              <a:gd name="connsiteX12" fmla="*/ 38193 w 327309"/>
              <a:gd name="connsiteY12" fmla="*/ 260640 h 327309"/>
              <a:gd name="connsiteX13" fmla="*/ 38193 w 327309"/>
              <a:gd name="connsiteY13" fmla="*/ 260640 h 327309"/>
              <a:gd name="connsiteX14" fmla="*/ 23881 w 327309"/>
              <a:gd name="connsiteY14" fmla="*/ 246328 h 327309"/>
              <a:gd name="connsiteX15" fmla="*/ 278071 w 327309"/>
              <a:gd name="connsiteY15" fmla="*/ 63 h 327309"/>
              <a:gd name="connsiteX16" fmla="*/ 292270 w 327309"/>
              <a:gd name="connsiteY16" fmla="*/ 4998 h 327309"/>
              <a:gd name="connsiteX17" fmla="*/ 322311 w 327309"/>
              <a:gd name="connsiteY17" fmla="*/ 35039 h 327309"/>
              <a:gd name="connsiteX18" fmla="*/ 320026 w 327309"/>
              <a:gd name="connsiteY18" fmla="*/ 64385 h 327309"/>
              <a:gd name="connsiteX19" fmla="*/ 304210 w 327309"/>
              <a:gd name="connsiteY19" fmla="*/ 80200 h 327309"/>
              <a:gd name="connsiteX20" fmla="*/ 247109 w 327309"/>
              <a:gd name="connsiteY20" fmla="*/ 23099 h 327309"/>
              <a:gd name="connsiteX21" fmla="*/ 262925 w 327309"/>
              <a:gd name="connsiteY21" fmla="*/ 7284 h 327309"/>
              <a:gd name="connsiteX22" fmla="*/ 278071 w 327309"/>
              <a:gd name="connsiteY22" fmla="*/ 63 h 32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7309" h="327309">
                <a:moveTo>
                  <a:pt x="233325" y="56528"/>
                </a:moveTo>
                <a:lnTo>
                  <a:pt x="50285" y="239568"/>
                </a:lnTo>
                <a:lnTo>
                  <a:pt x="87741" y="277025"/>
                </a:lnTo>
                <a:lnTo>
                  <a:pt x="270781" y="93985"/>
                </a:lnTo>
                <a:close/>
                <a:moveTo>
                  <a:pt x="239171" y="31038"/>
                </a:moveTo>
                <a:lnTo>
                  <a:pt x="296272" y="88139"/>
                </a:lnTo>
                <a:lnTo>
                  <a:pt x="80982" y="303429"/>
                </a:lnTo>
                <a:lnTo>
                  <a:pt x="59606" y="282053"/>
                </a:lnTo>
                <a:lnTo>
                  <a:pt x="59606" y="282053"/>
                </a:lnTo>
                <a:lnTo>
                  <a:pt x="80982" y="303429"/>
                </a:lnTo>
                <a:lnTo>
                  <a:pt x="0" y="327309"/>
                </a:lnTo>
                <a:lnTo>
                  <a:pt x="23881" y="246328"/>
                </a:lnTo>
                <a:lnTo>
                  <a:pt x="38193" y="260640"/>
                </a:lnTo>
                <a:lnTo>
                  <a:pt x="38193" y="260640"/>
                </a:lnTo>
                <a:lnTo>
                  <a:pt x="23881" y="246328"/>
                </a:lnTo>
                <a:close/>
                <a:moveTo>
                  <a:pt x="278071" y="63"/>
                </a:moveTo>
                <a:cubicBezTo>
                  <a:pt x="283381" y="-350"/>
                  <a:pt x="288534" y="1262"/>
                  <a:pt x="292270" y="4998"/>
                </a:cubicBezTo>
                <a:lnTo>
                  <a:pt x="322311" y="35039"/>
                </a:lnTo>
                <a:cubicBezTo>
                  <a:pt x="329784" y="42512"/>
                  <a:pt x="328760" y="55650"/>
                  <a:pt x="320026" y="64385"/>
                </a:cubicBezTo>
                <a:cubicBezTo>
                  <a:pt x="314754" y="69657"/>
                  <a:pt x="309482" y="74928"/>
                  <a:pt x="304210" y="80200"/>
                </a:cubicBezTo>
                <a:lnTo>
                  <a:pt x="247109" y="23099"/>
                </a:lnTo>
                <a:lnTo>
                  <a:pt x="262925" y="7284"/>
                </a:lnTo>
                <a:cubicBezTo>
                  <a:pt x="267292" y="2917"/>
                  <a:pt x="272760" y="477"/>
                  <a:pt x="278071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16557F"/>
              </a:solidFill>
            </a:endParaRPr>
          </a:p>
        </p:txBody>
      </p:sp>
      <p:sp>
        <p:nvSpPr>
          <p:cNvPr id="51" name="任意多边形 47">
            <a:extLst>
              <a:ext uri="{FF2B5EF4-FFF2-40B4-BE49-F238E27FC236}">
                <a16:creationId xmlns:a16="http://schemas.microsoft.com/office/drawing/2014/main" xmlns="" id="{5BE7C418-6C80-41A3-9D0C-0B39CEBEF1D4}"/>
              </a:ext>
            </a:extLst>
          </p:cNvPr>
          <p:cNvSpPr>
            <a:spLocks noChangeAspect="1"/>
          </p:cNvSpPr>
          <p:nvPr/>
        </p:nvSpPr>
        <p:spPr>
          <a:xfrm>
            <a:off x="3970997" y="3876892"/>
            <a:ext cx="295563" cy="324000"/>
          </a:xfrm>
          <a:custGeom>
            <a:avLst/>
            <a:gdLst>
              <a:gd name="connsiteX0" fmla="*/ 1864628 w 4326339"/>
              <a:gd name="connsiteY0" fmla="*/ 3283995 h 4742597"/>
              <a:gd name="connsiteX1" fmla="*/ 1864628 w 4326339"/>
              <a:gd name="connsiteY1" fmla="*/ 4461109 h 4742597"/>
              <a:gd name="connsiteX2" fmla="*/ 2461711 w 4326339"/>
              <a:gd name="connsiteY2" fmla="*/ 4461109 h 4742597"/>
              <a:gd name="connsiteX3" fmla="*/ 2461711 w 4326339"/>
              <a:gd name="connsiteY3" fmla="*/ 3283995 h 4742597"/>
              <a:gd name="connsiteX4" fmla="*/ 1583140 w 4326339"/>
              <a:gd name="connsiteY4" fmla="*/ 3002507 h 4742597"/>
              <a:gd name="connsiteX5" fmla="*/ 2743199 w 4326339"/>
              <a:gd name="connsiteY5" fmla="*/ 3002507 h 4742597"/>
              <a:gd name="connsiteX6" fmla="*/ 2743199 w 4326339"/>
              <a:gd name="connsiteY6" fmla="*/ 4742597 h 4742597"/>
              <a:gd name="connsiteX7" fmla="*/ 1583140 w 4326339"/>
              <a:gd name="connsiteY7" fmla="*/ 4742597 h 4742597"/>
              <a:gd name="connsiteX8" fmla="*/ 281488 w 4326339"/>
              <a:gd name="connsiteY8" fmla="*/ 1850981 h 4742597"/>
              <a:gd name="connsiteX9" fmla="*/ 281488 w 4326339"/>
              <a:gd name="connsiteY9" fmla="*/ 4461109 h 4742597"/>
              <a:gd name="connsiteX10" fmla="*/ 878571 w 4326339"/>
              <a:gd name="connsiteY10" fmla="*/ 4461109 h 4742597"/>
              <a:gd name="connsiteX11" fmla="*/ 878571 w 4326339"/>
              <a:gd name="connsiteY11" fmla="*/ 1850981 h 4742597"/>
              <a:gd name="connsiteX12" fmla="*/ 0 w 4326339"/>
              <a:gd name="connsiteY12" fmla="*/ 1569493 h 4742597"/>
              <a:gd name="connsiteX13" fmla="*/ 1160059 w 4326339"/>
              <a:gd name="connsiteY13" fmla="*/ 1569493 h 4742597"/>
              <a:gd name="connsiteX14" fmla="*/ 1160059 w 4326339"/>
              <a:gd name="connsiteY14" fmla="*/ 4742597 h 4742597"/>
              <a:gd name="connsiteX15" fmla="*/ 0 w 4326339"/>
              <a:gd name="connsiteY15" fmla="*/ 4742597 h 4742597"/>
              <a:gd name="connsiteX16" fmla="*/ 3447768 w 4326339"/>
              <a:gd name="connsiteY16" fmla="*/ 281488 h 4742597"/>
              <a:gd name="connsiteX17" fmla="*/ 3447768 w 4326339"/>
              <a:gd name="connsiteY17" fmla="*/ 4461109 h 4742597"/>
              <a:gd name="connsiteX18" fmla="*/ 4044851 w 4326339"/>
              <a:gd name="connsiteY18" fmla="*/ 4461109 h 4742597"/>
              <a:gd name="connsiteX19" fmla="*/ 4044851 w 4326339"/>
              <a:gd name="connsiteY19" fmla="*/ 281488 h 4742597"/>
              <a:gd name="connsiteX20" fmla="*/ 3166280 w 4326339"/>
              <a:gd name="connsiteY20" fmla="*/ 0 h 4742597"/>
              <a:gd name="connsiteX21" fmla="*/ 4326339 w 4326339"/>
              <a:gd name="connsiteY21" fmla="*/ 0 h 4742597"/>
              <a:gd name="connsiteX22" fmla="*/ 4326339 w 4326339"/>
              <a:gd name="connsiteY22" fmla="*/ 4742597 h 4742597"/>
              <a:gd name="connsiteX23" fmla="*/ 3166280 w 4326339"/>
              <a:gd name="connsiteY23" fmla="*/ 4742597 h 4742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26339" h="4742597">
                <a:moveTo>
                  <a:pt x="1864628" y="3283995"/>
                </a:moveTo>
                <a:lnTo>
                  <a:pt x="1864628" y="4461109"/>
                </a:lnTo>
                <a:lnTo>
                  <a:pt x="2461711" y="4461109"/>
                </a:lnTo>
                <a:lnTo>
                  <a:pt x="2461711" y="3283995"/>
                </a:lnTo>
                <a:close/>
                <a:moveTo>
                  <a:pt x="1583140" y="3002507"/>
                </a:moveTo>
                <a:lnTo>
                  <a:pt x="2743199" y="3002507"/>
                </a:lnTo>
                <a:lnTo>
                  <a:pt x="2743199" y="4742597"/>
                </a:lnTo>
                <a:lnTo>
                  <a:pt x="1583140" y="4742597"/>
                </a:lnTo>
                <a:close/>
                <a:moveTo>
                  <a:pt x="281488" y="1850981"/>
                </a:moveTo>
                <a:lnTo>
                  <a:pt x="281488" y="4461109"/>
                </a:lnTo>
                <a:lnTo>
                  <a:pt x="878571" y="4461109"/>
                </a:lnTo>
                <a:lnTo>
                  <a:pt x="878571" y="1850981"/>
                </a:lnTo>
                <a:close/>
                <a:moveTo>
                  <a:pt x="0" y="1569493"/>
                </a:moveTo>
                <a:lnTo>
                  <a:pt x="1160059" y="1569493"/>
                </a:lnTo>
                <a:lnTo>
                  <a:pt x="1160059" y="4742597"/>
                </a:lnTo>
                <a:lnTo>
                  <a:pt x="0" y="4742597"/>
                </a:lnTo>
                <a:close/>
                <a:moveTo>
                  <a:pt x="3447768" y="281488"/>
                </a:moveTo>
                <a:lnTo>
                  <a:pt x="3447768" y="4461109"/>
                </a:lnTo>
                <a:lnTo>
                  <a:pt x="4044851" y="4461109"/>
                </a:lnTo>
                <a:lnTo>
                  <a:pt x="4044851" y="281488"/>
                </a:lnTo>
                <a:close/>
                <a:moveTo>
                  <a:pt x="3166280" y="0"/>
                </a:moveTo>
                <a:lnTo>
                  <a:pt x="4326339" y="0"/>
                </a:lnTo>
                <a:lnTo>
                  <a:pt x="4326339" y="4742597"/>
                </a:lnTo>
                <a:lnTo>
                  <a:pt x="3166280" y="47425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16557F"/>
              </a:solidFill>
            </a:endParaRPr>
          </a:p>
        </p:txBody>
      </p:sp>
      <p:sp>
        <p:nvSpPr>
          <p:cNvPr id="52" name="任意多边形 48">
            <a:extLst>
              <a:ext uri="{FF2B5EF4-FFF2-40B4-BE49-F238E27FC236}">
                <a16:creationId xmlns:a16="http://schemas.microsoft.com/office/drawing/2014/main" xmlns="" id="{5D746C8D-34C0-4CAF-BFED-365E1FF043B0}"/>
              </a:ext>
            </a:extLst>
          </p:cNvPr>
          <p:cNvSpPr>
            <a:spLocks noChangeAspect="1"/>
          </p:cNvSpPr>
          <p:nvPr/>
        </p:nvSpPr>
        <p:spPr>
          <a:xfrm>
            <a:off x="3995482" y="2915894"/>
            <a:ext cx="268411" cy="324000"/>
          </a:xfrm>
          <a:custGeom>
            <a:avLst/>
            <a:gdLst>
              <a:gd name="connsiteX0" fmla="*/ 2540739 w 5081480"/>
              <a:gd name="connsiteY0" fmla="*/ 1728231 h 6133889"/>
              <a:gd name="connsiteX1" fmla="*/ 1728230 w 5081480"/>
              <a:gd name="connsiteY1" fmla="*/ 2540740 h 6133889"/>
              <a:gd name="connsiteX2" fmla="*/ 2540739 w 5081480"/>
              <a:gd name="connsiteY2" fmla="*/ 3353249 h 6133889"/>
              <a:gd name="connsiteX3" fmla="*/ 3353248 w 5081480"/>
              <a:gd name="connsiteY3" fmla="*/ 2540740 h 6133889"/>
              <a:gd name="connsiteX4" fmla="*/ 2540739 w 5081480"/>
              <a:gd name="connsiteY4" fmla="*/ 1728231 h 6133889"/>
              <a:gd name="connsiteX5" fmla="*/ 2540740 w 5081480"/>
              <a:gd name="connsiteY5" fmla="*/ 1407975 h 6133889"/>
              <a:gd name="connsiteX6" fmla="*/ 3673505 w 5081480"/>
              <a:gd name="connsiteY6" fmla="*/ 2540740 h 6133889"/>
              <a:gd name="connsiteX7" fmla="*/ 2540740 w 5081480"/>
              <a:gd name="connsiteY7" fmla="*/ 3673505 h 6133889"/>
              <a:gd name="connsiteX8" fmla="*/ 1407975 w 5081480"/>
              <a:gd name="connsiteY8" fmla="*/ 2540740 h 6133889"/>
              <a:gd name="connsiteX9" fmla="*/ 2540740 w 5081480"/>
              <a:gd name="connsiteY9" fmla="*/ 1407975 h 6133889"/>
              <a:gd name="connsiteX10" fmla="*/ 2540740 w 5081480"/>
              <a:gd name="connsiteY10" fmla="*/ 305592 h 6133889"/>
              <a:gd name="connsiteX11" fmla="*/ 960252 w 5081480"/>
              <a:gd name="connsiteY11" fmla="*/ 960252 h 6133889"/>
              <a:gd name="connsiteX12" fmla="*/ 960252 w 5081480"/>
              <a:gd name="connsiteY12" fmla="*/ 4121228 h 6133889"/>
              <a:gd name="connsiteX13" fmla="*/ 2540740 w 5081480"/>
              <a:gd name="connsiteY13" fmla="*/ 5701715 h 6133889"/>
              <a:gd name="connsiteX14" fmla="*/ 4121228 w 5081480"/>
              <a:gd name="connsiteY14" fmla="*/ 4121228 h 6133889"/>
              <a:gd name="connsiteX15" fmla="*/ 4121228 w 5081480"/>
              <a:gd name="connsiteY15" fmla="*/ 960252 h 6133889"/>
              <a:gd name="connsiteX16" fmla="*/ 2540740 w 5081480"/>
              <a:gd name="connsiteY16" fmla="*/ 305592 h 6133889"/>
              <a:gd name="connsiteX17" fmla="*/ 2540741 w 5081480"/>
              <a:gd name="connsiteY17" fmla="*/ 0 h 6133889"/>
              <a:gd name="connsiteX18" fmla="*/ 4337315 w 5081480"/>
              <a:gd name="connsiteY18" fmla="*/ 744165 h 6133889"/>
              <a:gd name="connsiteX19" fmla="*/ 4337315 w 5081480"/>
              <a:gd name="connsiteY19" fmla="*/ 4337315 h 6133889"/>
              <a:gd name="connsiteX20" fmla="*/ 2540740 w 5081480"/>
              <a:gd name="connsiteY20" fmla="*/ 6133889 h 6133889"/>
              <a:gd name="connsiteX21" fmla="*/ 744165 w 5081480"/>
              <a:gd name="connsiteY21" fmla="*/ 4337315 h 6133889"/>
              <a:gd name="connsiteX22" fmla="*/ 744165 w 5081480"/>
              <a:gd name="connsiteY22" fmla="*/ 744165 h 6133889"/>
              <a:gd name="connsiteX23" fmla="*/ 2540741 w 5081480"/>
              <a:gd name="connsiteY23" fmla="*/ 0 h 6133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081480" h="6133889">
                <a:moveTo>
                  <a:pt x="2540739" y="1728231"/>
                </a:moveTo>
                <a:cubicBezTo>
                  <a:pt x="2092003" y="1728231"/>
                  <a:pt x="1728230" y="2092004"/>
                  <a:pt x="1728230" y="2540740"/>
                </a:cubicBezTo>
                <a:cubicBezTo>
                  <a:pt x="1728230" y="2989476"/>
                  <a:pt x="2092003" y="3353249"/>
                  <a:pt x="2540739" y="3353249"/>
                </a:cubicBezTo>
                <a:cubicBezTo>
                  <a:pt x="2989475" y="3353249"/>
                  <a:pt x="3353248" y="2989476"/>
                  <a:pt x="3353248" y="2540740"/>
                </a:cubicBezTo>
                <a:cubicBezTo>
                  <a:pt x="3353248" y="2092004"/>
                  <a:pt x="2989475" y="1728231"/>
                  <a:pt x="2540739" y="1728231"/>
                </a:cubicBezTo>
                <a:close/>
                <a:moveTo>
                  <a:pt x="2540740" y="1407975"/>
                </a:moveTo>
                <a:cubicBezTo>
                  <a:pt x="3166349" y="1407975"/>
                  <a:pt x="3673505" y="1915131"/>
                  <a:pt x="3673505" y="2540740"/>
                </a:cubicBezTo>
                <a:cubicBezTo>
                  <a:pt x="3673505" y="3166349"/>
                  <a:pt x="3166349" y="3673505"/>
                  <a:pt x="2540740" y="3673505"/>
                </a:cubicBezTo>
                <a:cubicBezTo>
                  <a:pt x="1915131" y="3673505"/>
                  <a:pt x="1407975" y="3166349"/>
                  <a:pt x="1407975" y="2540740"/>
                </a:cubicBezTo>
                <a:cubicBezTo>
                  <a:pt x="1407975" y="1915131"/>
                  <a:pt x="1915131" y="1407975"/>
                  <a:pt x="2540740" y="1407975"/>
                </a:cubicBezTo>
                <a:close/>
                <a:moveTo>
                  <a:pt x="2540740" y="305592"/>
                </a:moveTo>
                <a:cubicBezTo>
                  <a:pt x="1968716" y="305592"/>
                  <a:pt x="1396692" y="523813"/>
                  <a:pt x="960252" y="960252"/>
                </a:cubicBezTo>
                <a:cubicBezTo>
                  <a:pt x="87373" y="1833132"/>
                  <a:pt x="87373" y="3248348"/>
                  <a:pt x="960252" y="4121228"/>
                </a:cubicBezTo>
                <a:lnTo>
                  <a:pt x="2540740" y="5701715"/>
                </a:lnTo>
                <a:lnTo>
                  <a:pt x="4121228" y="4121228"/>
                </a:lnTo>
                <a:cubicBezTo>
                  <a:pt x="4994107" y="3248348"/>
                  <a:pt x="4994107" y="1833132"/>
                  <a:pt x="4121228" y="960252"/>
                </a:cubicBezTo>
                <a:cubicBezTo>
                  <a:pt x="3684788" y="523813"/>
                  <a:pt x="3112764" y="305592"/>
                  <a:pt x="2540740" y="305592"/>
                </a:cubicBezTo>
                <a:close/>
                <a:moveTo>
                  <a:pt x="2540741" y="0"/>
                </a:moveTo>
                <a:cubicBezTo>
                  <a:pt x="3190972" y="0"/>
                  <a:pt x="3841205" y="248054"/>
                  <a:pt x="4337315" y="744165"/>
                </a:cubicBezTo>
                <a:cubicBezTo>
                  <a:pt x="5329535" y="1736387"/>
                  <a:pt x="5329535" y="3345095"/>
                  <a:pt x="4337315" y="4337315"/>
                </a:cubicBezTo>
                <a:lnTo>
                  <a:pt x="2540740" y="6133889"/>
                </a:lnTo>
                <a:lnTo>
                  <a:pt x="744165" y="4337315"/>
                </a:lnTo>
                <a:cubicBezTo>
                  <a:pt x="-248055" y="3345094"/>
                  <a:pt x="-248055" y="1736387"/>
                  <a:pt x="744165" y="744165"/>
                </a:cubicBezTo>
                <a:cubicBezTo>
                  <a:pt x="1240276" y="248055"/>
                  <a:pt x="1890508" y="0"/>
                  <a:pt x="25407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1655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72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8" grpId="0"/>
      <p:bldP spid="40" grpId="0"/>
      <p:bldP spid="42" grpId="0"/>
      <p:bldP spid="44" grpId="0"/>
      <p:bldP spid="49" grpId="0" animBg="1"/>
      <p:bldP spid="50" grpId="0" animBg="1"/>
      <p:bldP spid="51" grpId="0" animBg="1"/>
      <p:bldP spid="5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84DB6FC-A077-47CF-83DF-DCD4C7C568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590" y="0"/>
            <a:ext cx="3124781" cy="51435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94CC9728-4457-4D9B-A027-E8B3D6004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5603" y="2029297"/>
            <a:ext cx="4275007" cy="108490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 anchor="ctr">
            <a:spAutoFit/>
          </a:bodyPr>
          <a:lstStyle/>
          <a:p>
            <a:r>
              <a:rPr lang="zh-CN" altLang="en-US" sz="66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lang="en-US" altLang="zh-CN" sz="66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44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063942" y="320944"/>
            <a:ext cx="1804988" cy="28257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lang="en-US" altLang="zh-CN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>
          <a:xfrm>
            <a:off x="4101256" y="2623804"/>
            <a:ext cx="4842327" cy="1397052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6" name="矩形 5"/>
          <p:cNvSpPr/>
          <p:nvPr/>
        </p:nvSpPr>
        <p:spPr>
          <a:xfrm>
            <a:off x="3881843" y="1844037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课程名称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5233108" y="2044092"/>
            <a:ext cx="1071362" cy="0"/>
          </a:xfrm>
          <a:prstGeom prst="line">
            <a:avLst/>
          </a:prstGeom>
          <a:ln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6304470" y="2044093"/>
            <a:ext cx="0" cy="509371"/>
          </a:xfrm>
          <a:prstGeom prst="line">
            <a:avLst/>
          </a:prstGeom>
          <a:ln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761952" y="2553464"/>
            <a:ext cx="2542518" cy="0"/>
          </a:xfrm>
          <a:prstGeom prst="line">
            <a:avLst/>
          </a:prstGeom>
          <a:ln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3761952" y="2553464"/>
            <a:ext cx="0" cy="303893"/>
          </a:xfrm>
          <a:prstGeom prst="line">
            <a:avLst/>
          </a:prstGeom>
          <a:ln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761952" y="2857357"/>
            <a:ext cx="205740" cy="0"/>
          </a:xfrm>
          <a:prstGeom prst="line">
            <a:avLst/>
          </a:prstGeom>
          <a:ln>
            <a:prstDash val="dash"/>
            <a:headEnd type="diamond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3629533" y="2155777"/>
            <a:ext cx="18433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/>
              <a:t>(Curriculum Development)</a:t>
            </a:r>
            <a:endParaRPr lang="zh-CN" altLang="en-US" sz="12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EC270A97-61E7-44C6-A2FE-94A91D1646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1727" y="1440493"/>
            <a:ext cx="4276902" cy="28509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451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30238" y="342900"/>
            <a:ext cx="2949575" cy="38361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lang="zh-CN" altLang="en-US" sz="2000" kern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7C917F32-B76C-422C-B22A-26CA1290D5A6}"/>
              </a:ext>
            </a:extLst>
          </p:cNvPr>
          <p:cNvCxnSpPr>
            <a:cxnSpLocks/>
          </p:cNvCxnSpPr>
          <p:nvPr/>
        </p:nvCxnSpPr>
        <p:spPr>
          <a:xfrm flipV="1">
            <a:off x="3563715" y="1405680"/>
            <a:ext cx="0" cy="59309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6FBB7D40-0D00-4AF5-8A00-A591CC1CE48A}"/>
              </a:ext>
            </a:extLst>
          </p:cNvPr>
          <p:cNvCxnSpPr>
            <a:cxnSpLocks/>
          </p:cNvCxnSpPr>
          <p:nvPr/>
        </p:nvCxnSpPr>
        <p:spPr>
          <a:xfrm flipH="1">
            <a:off x="249061" y="1408080"/>
            <a:ext cx="3330752" cy="0"/>
          </a:xfrm>
          <a:prstGeom prst="line">
            <a:avLst/>
          </a:prstGeom>
          <a:ln>
            <a:solidFill>
              <a:schemeClr val="accent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401AFB03-4792-440D-8781-BACC05A6C6C3}"/>
              </a:ext>
            </a:extLst>
          </p:cNvPr>
          <p:cNvSpPr txBox="1"/>
          <p:nvPr/>
        </p:nvSpPr>
        <p:spPr>
          <a:xfrm>
            <a:off x="43868" y="1481604"/>
            <a:ext cx="3686768" cy="975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>
                <a:latin typeface="+mn-ea"/>
              </a:rPr>
              <a:t>在此输入小标题</a:t>
            </a:r>
            <a:endParaRPr lang="en-US" altLang="zh-CN" sz="2000" b="1" dirty="0">
              <a:latin typeface="+mn-ea"/>
            </a:endParaRPr>
          </a:p>
          <a:p>
            <a:pPr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点击此处输入与此小标题或图形相关的文字描述内容或数据分析。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46202570-C0A9-4B7B-B04F-4C673B813025}"/>
              </a:ext>
            </a:extLst>
          </p:cNvPr>
          <p:cNvCxnSpPr>
            <a:cxnSpLocks/>
          </p:cNvCxnSpPr>
          <p:nvPr/>
        </p:nvCxnSpPr>
        <p:spPr>
          <a:xfrm flipV="1">
            <a:off x="4983542" y="1380265"/>
            <a:ext cx="0" cy="59309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xmlns="" id="{66F3DC5A-BEF6-415C-AE20-05E73974CCA1}"/>
              </a:ext>
            </a:extLst>
          </p:cNvPr>
          <p:cNvCxnSpPr>
            <a:cxnSpLocks/>
          </p:cNvCxnSpPr>
          <p:nvPr/>
        </p:nvCxnSpPr>
        <p:spPr>
          <a:xfrm>
            <a:off x="4983542" y="1380264"/>
            <a:ext cx="3696995" cy="0"/>
          </a:xfrm>
          <a:prstGeom prst="line">
            <a:avLst/>
          </a:prstGeom>
          <a:ln>
            <a:solidFill>
              <a:schemeClr val="accent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05595608-11FE-4E70-A93E-228D6FF7A5C7}"/>
              </a:ext>
            </a:extLst>
          </p:cNvPr>
          <p:cNvSpPr txBox="1"/>
          <p:nvPr/>
        </p:nvSpPr>
        <p:spPr>
          <a:xfrm>
            <a:off x="5256774" y="1481604"/>
            <a:ext cx="3686768" cy="975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>
                <a:latin typeface="+mn-ea"/>
              </a:rPr>
              <a:t>在此输入小标题</a:t>
            </a:r>
            <a:endParaRPr lang="en-US" altLang="zh-CN" sz="2000" b="1" dirty="0">
              <a:latin typeface="+mn-ea"/>
            </a:endParaRPr>
          </a:p>
          <a:p>
            <a:pPr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点击此处输入与此小标题或图形相关的文字描述内容或数据分析。</a:t>
            </a: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0BEF4214-1625-45B0-B6BA-BF760FFEE87D}"/>
              </a:ext>
            </a:extLst>
          </p:cNvPr>
          <p:cNvCxnSpPr>
            <a:cxnSpLocks/>
          </p:cNvCxnSpPr>
          <p:nvPr/>
        </p:nvCxnSpPr>
        <p:spPr>
          <a:xfrm>
            <a:off x="3888747" y="4256239"/>
            <a:ext cx="0" cy="59309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6976C2EE-6F40-4C0D-85C7-290D6BAE7C56}"/>
              </a:ext>
            </a:extLst>
          </p:cNvPr>
          <p:cNvCxnSpPr>
            <a:cxnSpLocks/>
          </p:cNvCxnSpPr>
          <p:nvPr/>
        </p:nvCxnSpPr>
        <p:spPr>
          <a:xfrm flipH="1">
            <a:off x="249060" y="4849333"/>
            <a:ext cx="3632787" cy="0"/>
          </a:xfrm>
          <a:prstGeom prst="line">
            <a:avLst/>
          </a:prstGeom>
          <a:ln>
            <a:solidFill>
              <a:schemeClr val="accent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4BED45B2-22EC-45CB-BA08-E8E833E92490}"/>
              </a:ext>
            </a:extLst>
          </p:cNvPr>
          <p:cNvCxnSpPr>
            <a:cxnSpLocks/>
          </p:cNvCxnSpPr>
          <p:nvPr/>
        </p:nvCxnSpPr>
        <p:spPr>
          <a:xfrm>
            <a:off x="4993290" y="4262837"/>
            <a:ext cx="0" cy="59309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04668714-233E-4B85-A6DA-378EA7451B08}"/>
              </a:ext>
            </a:extLst>
          </p:cNvPr>
          <p:cNvCxnSpPr>
            <a:cxnSpLocks/>
          </p:cNvCxnSpPr>
          <p:nvPr/>
        </p:nvCxnSpPr>
        <p:spPr>
          <a:xfrm>
            <a:off x="4993290" y="4855932"/>
            <a:ext cx="3960000" cy="0"/>
          </a:xfrm>
          <a:prstGeom prst="line">
            <a:avLst/>
          </a:prstGeom>
          <a:ln>
            <a:solidFill>
              <a:schemeClr val="accent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659C0CA4-5447-48DC-9612-70A19E5A40AC}"/>
              </a:ext>
            </a:extLst>
          </p:cNvPr>
          <p:cNvSpPr txBox="1"/>
          <p:nvPr/>
        </p:nvSpPr>
        <p:spPr>
          <a:xfrm>
            <a:off x="195079" y="3752272"/>
            <a:ext cx="3686768" cy="975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>
                <a:latin typeface="+mn-ea"/>
              </a:rPr>
              <a:t>在此输入小标题</a:t>
            </a:r>
            <a:endParaRPr lang="en-US" altLang="zh-CN" sz="2000" b="1" dirty="0">
              <a:latin typeface="+mn-ea"/>
            </a:endParaRPr>
          </a:p>
          <a:p>
            <a:pPr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点击此处输入与此小标题或图形相关的文字描述内容或数据分析。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EEFC9895-9C11-4E76-AC9C-308E7A1E1C6D}"/>
              </a:ext>
            </a:extLst>
          </p:cNvPr>
          <p:cNvSpPr txBox="1"/>
          <p:nvPr/>
        </p:nvSpPr>
        <p:spPr>
          <a:xfrm>
            <a:off x="5266522" y="3768542"/>
            <a:ext cx="3686768" cy="975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>
                <a:latin typeface="+mn-ea"/>
              </a:rPr>
              <a:t>在此输入小标题</a:t>
            </a:r>
            <a:endParaRPr lang="en-US" altLang="zh-CN" sz="2000" b="1" dirty="0">
              <a:latin typeface="+mn-ea"/>
            </a:endParaRPr>
          </a:p>
          <a:p>
            <a:pPr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点击此处输入与此小标题或图形相关的文字描述内容或数据分析。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A5E3B362-93C6-460F-9C65-A0425D89A3E8}"/>
              </a:ext>
            </a:extLst>
          </p:cNvPr>
          <p:cNvGrpSpPr/>
          <p:nvPr/>
        </p:nvGrpSpPr>
        <p:grpSpPr>
          <a:xfrm>
            <a:off x="3550297" y="2378204"/>
            <a:ext cx="1571098" cy="1354395"/>
            <a:chOff x="5067276" y="655708"/>
            <a:chExt cx="1571098" cy="1354395"/>
          </a:xfrm>
        </p:grpSpPr>
        <p:sp>
          <p:nvSpPr>
            <p:cNvPr id="39" name="六边形 38">
              <a:extLst>
                <a:ext uri="{FF2B5EF4-FFF2-40B4-BE49-F238E27FC236}">
                  <a16:creationId xmlns:a16="http://schemas.microsoft.com/office/drawing/2014/main" xmlns="" id="{ECA2CBC3-D575-4395-9F08-CE1B0DF18497}"/>
                </a:ext>
              </a:extLst>
            </p:cNvPr>
            <p:cNvSpPr/>
            <p:nvPr/>
          </p:nvSpPr>
          <p:spPr>
            <a:xfrm>
              <a:off x="5178287" y="755374"/>
              <a:ext cx="1351722" cy="1165278"/>
            </a:xfrm>
            <a:prstGeom prst="hexagon">
              <a:avLst/>
            </a:prstGeom>
            <a:solidFill>
              <a:srgbClr val="EB5E5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latin typeface="+mn-ea"/>
                </a:rPr>
                <a:t>添加标题</a:t>
              </a:r>
            </a:p>
          </p:txBody>
        </p:sp>
        <p:sp>
          <p:nvSpPr>
            <p:cNvPr id="40" name="六边形 39">
              <a:extLst>
                <a:ext uri="{FF2B5EF4-FFF2-40B4-BE49-F238E27FC236}">
                  <a16:creationId xmlns:a16="http://schemas.microsoft.com/office/drawing/2014/main" xmlns="" id="{F2B51CBE-02A1-42AD-BBE0-9BA1841C2BE9}"/>
                </a:ext>
              </a:extLst>
            </p:cNvPr>
            <p:cNvSpPr/>
            <p:nvPr/>
          </p:nvSpPr>
          <p:spPr>
            <a:xfrm>
              <a:off x="5067276" y="655708"/>
              <a:ext cx="1571098" cy="1354395"/>
            </a:xfrm>
            <a:prstGeom prst="hexagon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latin typeface="+mn-ea"/>
              </a:endParaRPr>
            </a:p>
          </p:txBody>
        </p:sp>
      </p:grp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7104C071-6AEF-4E97-824F-9E969C6E874E}"/>
              </a:ext>
            </a:extLst>
          </p:cNvPr>
          <p:cNvSpPr/>
          <p:nvPr/>
        </p:nvSpPr>
        <p:spPr>
          <a:xfrm>
            <a:off x="3428990" y="2085484"/>
            <a:ext cx="301646" cy="301646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6AAF0EF0-EB7D-474D-A2BD-BE2D1CB5E7E8}"/>
              </a:ext>
            </a:extLst>
          </p:cNvPr>
          <p:cNvSpPr/>
          <p:nvPr/>
        </p:nvSpPr>
        <p:spPr>
          <a:xfrm>
            <a:off x="4832719" y="2060069"/>
            <a:ext cx="301646" cy="301646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EC794480-73AD-47E5-ADAC-9764AAC572B5}"/>
              </a:ext>
            </a:extLst>
          </p:cNvPr>
          <p:cNvSpPr/>
          <p:nvPr/>
        </p:nvSpPr>
        <p:spPr>
          <a:xfrm>
            <a:off x="3716459" y="3950866"/>
            <a:ext cx="301646" cy="301646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1ED83940-CFE5-4283-B347-493438E589AE}"/>
              </a:ext>
            </a:extLst>
          </p:cNvPr>
          <p:cNvSpPr/>
          <p:nvPr/>
        </p:nvSpPr>
        <p:spPr>
          <a:xfrm>
            <a:off x="4842467" y="3961190"/>
            <a:ext cx="301646" cy="301646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9020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  <p:bldP spid="36" grpId="0"/>
      <p:bldP spid="37" grpId="0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1049260" y="313551"/>
            <a:ext cx="1990565" cy="25795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lang="zh-CN" altLang="en-US" sz="2000" kern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650255" y="1436821"/>
            <a:ext cx="2196212" cy="1972224"/>
            <a:chOff x="890168" y="2584752"/>
            <a:chExt cx="1502388" cy="1349162"/>
          </a:xfrm>
        </p:grpSpPr>
        <p:sp>
          <p:nvSpPr>
            <p:cNvPr id="22" name="Freeform 46"/>
            <p:cNvSpPr>
              <a:spLocks/>
            </p:cNvSpPr>
            <p:nvPr/>
          </p:nvSpPr>
          <p:spPr bwMode="auto">
            <a:xfrm>
              <a:off x="890168" y="2584752"/>
              <a:ext cx="1502388" cy="1349162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47"/>
            <p:cNvSpPr>
              <a:spLocks noEditPoints="1"/>
            </p:cNvSpPr>
            <p:nvPr/>
          </p:nvSpPr>
          <p:spPr bwMode="auto">
            <a:xfrm>
              <a:off x="890168" y="2584752"/>
              <a:ext cx="1502388" cy="1349162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rgbClr val="F6AC4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1"/>
            <p:cNvSpPr>
              <a:spLocks/>
            </p:cNvSpPr>
            <p:nvPr/>
          </p:nvSpPr>
          <p:spPr bwMode="auto">
            <a:xfrm>
              <a:off x="1280791" y="3049492"/>
              <a:ext cx="721142" cy="343284"/>
            </a:xfrm>
            <a:custGeom>
              <a:avLst/>
              <a:gdLst>
                <a:gd name="T0" fmla="*/ 584 w 584"/>
                <a:gd name="T1" fmla="*/ 0 h 278"/>
                <a:gd name="T2" fmla="*/ 449 w 584"/>
                <a:gd name="T3" fmla="*/ 31 h 278"/>
                <a:gd name="T4" fmla="*/ 469 w 584"/>
                <a:gd name="T5" fmla="*/ 62 h 278"/>
                <a:gd name="T6" fmla="*/ 278 w 584"/>
                <a:gd name="T7" fmla="*/ 200 h 278"/>
                <a:gd name="T8" fmla="*/ 214 w 584"/>
                <a:gd name="T9" fmla="*/ 116 h 278"/>
                <a:gd name="T10" fmla="*/ 204 w 584"/>
                <a:gd name="T11" fmla="*/ 101 h 278"/>
                <a:gd name="T12" fmla="*/ 190 w 584"/>
                <a:gd name="T13" fmla="*/ 112 h 278"/>
                <a:gd name="T14" fmla="*/ 0 w 584"/>
                <a:gd name="T15" fmla="*/ 250 h 278"/>
                <a:gd name="T16" fmla="*/ 21 w 584"/>
                <a:gd name="T17" fmla="*/ 278 h 278"/>
                <a:gd name="T18" fmla="*/ 196 w 584"/>
                <a:gd name="T19" fmla="*/ 151 h 278"/>
                <a:gd name="T20" fmla="*/ 260 w 584"/>
                <a:gd name="T21" fmla="*/ 237 h 278"/>
                <a:gd name="T22" fmla="*/ 270 w 584"/>
                <a:gd name="T23" fmla="*/ 252 h 278"/>
                <a:gd name="T24" fmla="*/ 284 w 584"/>
                <a:gd name="T25" fmla="*/ 241 h 278"/>
                <a:gd name="T26" fmla="*/ 490 w 584"/>
                <a:gd name="T27" fmla="*/ 91 h 278"/>
                <a:gd name="T28" fmla="*/ 490 w 584"/>
                <a:gd name="T29" fmla="*/ 91 h 278"/>
                <a:gd name="T30" fmla="*/ 512 w 584"/>
                <a:gd name="T31" fmla="*/ 120 h 278"/>
                <a:gd name="T32" fmla="*/ 584 w 584"/>
                <a:gd name="T33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4" h="278">
                  <a:moveTo>
                    <a:pt x="584" y="0"/>
                  </a:moveTo>
                  <a:lnTo>
                    <a:pt x="449" y="31"/>
                  </a:lnTo>
                  <a:lnTo>
                    <a:pt x="469" y="62"/>
                  </a:lnTo>
                  <a:lnTo>
                    <a:pt x="278" y="200"/>
                  </a:lnTo>
                  <a:lnTo>
                    <a:pt x="214" y="116"/>
                  </a:lnTo>
                  <a:lnTo>
                    <a:pt x="204" y="101"/>
                  </a:lnTo>
                  <a:lnTo>
                    <a:pt x="190" y="112"/>
                  </a:lnTo>
                  <a:lnTo>
                    <a:pt x="0" y="250"/>
                  </a:lnTo>
                  <a:lnTo>
                    <a:pt x="21" y="278"/>
                  </a:lnTo>
                  <a:lnTo>
                    <a:pt x="196" y="151"/>
                  </a:lnTo>
                  <a:lnTo>
                    <a:pt x="260" y="237"/>
                  </a:lnTo>
                  <a:lnTo>
                    <a:pt x="270" y="252"/>
                  </a:lnTo>
                  <a:lnTo>
                    <a:pt x="284" y="241"/>
                  </a:lnTo>
                  <a:lnTo>
                    <a:pt x="490" y="91"/>
                  </a:lnTo>
                  <a:lnTo>
                    <a:pt x="490" y="91"/>
                  </a:lnTo>
                  <a:lnTo>
                    <a:pt x="512" y="120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417306" y="1329094"/>
            <a:ext cx="2194354" cy="1972224"/>
            <a:chOff x="2458609" y="2560895"/>
            <a:chExt cx="1501117" cy="1349162"/>
          </a:xfrm>
        </p:grpSpPr>
        <p:sp>
          <p:nvSpPr>
            <p:cNvPr id="17" name="Freeform 44"/>
            <p:cNvSpPr>
              <a:spLocks/>
            </p:cNvSpPr>
            <p:nvPr/>
          </p:nvSpPr>
          <p:spPr bwMode="auto">
            <a:xfrm>
              <a:off x="2458609" y="2560895"/>
              <a:ext cx="1501117" cy="1349162"/>
            </a:xfrm>
            <a:custGeom>
              <a:avLst/>
              <a:gdLst>
                <a:gd name="T0" fmla="*/ 1148 w 1148"/>
                <a:gd name="T1" fmla="*/ 515 h 1030"/>
                <a:gd name="T2" fmla="*/ 1019 w 1148"/>
                <a:gd name="T3" fmla="*/ 412 h 1030"/>
                <a:gd name="T4" fmla="*/ 515 w 1148"/>
                <a:gd name="T5" fmla="*/ 0 h 1030"/>
                <a:gd name="T6" fmla="*/ 0 w 1148"/>
                <a:gd name="T7" fmla="*/ 515 h 1030"/>
                <a:gd name="T8" fmla="*/ 515 w 1148"/>
                <a:gd name="T9" fmla="*/ 1030 h 1030"/>
                <a:gd name="T10" fmla="*/ 1019 w 1148"/>
                <a:gd name="T11" fmla="*/ 618 h 1030"/>
                <a:gd name="T12" fmla="*/ 1148 w 1148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8" h="1030">
                  <a:moveTo>
                    <a:pt x="1148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lnTo>
                    <a:pt x="1148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45"/>
            <p:cNvSpPr>
              <a:spLocks noEditPoints="1"/>
            </p:cNvSpPr>
            <p:nvPr/>
          </p:nvSpPr>
          <p:spPr bwMode="auto">
            <a:xfrm>
              <a:off x="2458609" y="2560895"/>
              <a:ext cx="1501117" cy="1349162"/>
            </a:xfrm>
            <a:custGeom>
              <a:avLst/>
              <a:gdLst>
                <a:gd name="T0" fmla="*/ 1019 w 1148"/>
                <a:gd name="T1" fmla="*/ 412 h 1030"/>
                <a:gd name="T2" fmla="*/ 515 w 1148"/>
                <a:gd name="T3" fmla="*/ 0 h 1030"/>
                <a:gd name="T4" fmla="*/ 0 w 1148"/>
                <a:gd name="T5" fmla="*/ 515 h 1030"/>
                <a:gd name="T6" fmla="*/ 515 w 1148"/>
                <a:gd name="T7" fmla="*/ 1030 h 1030"/>
                <a:gd name="T8" fmla="*/ 1019 w 1148"/>
                <a:gd name="T9" fmla="*/ 618 h 1030"/>
                <a:gd name="T10" fmla="*/ 1148 w 1148"/>
                <a:gd name="T11" fmla="*/ 515 h 1030"/>
                <a:gd name="T12" fmla="*/ 1019 w 1148"/>
                <a:gd name="T13" fmla="*/ 412 h 1030"/>
                <a:gd name="T14" fmla="*/ 515 w 1148"/>
                <a:gd name="T15" fmla="*/ 979 h 1030"/>
                <a:gd name="T16" fmla="*/ 51 w 1148"/>
                <a:gd name="T17" fmla="*/ 515 h 1030"/>
                <a:gd name="T18" fmla="*/ 515 w 1148"/>
                <a:gd name="T19" fmla="*/ 51 h 1030"/>
                <a:gd name="T20" fmla="*/ 979 w 1148"/>
                <a:gd name="T21" fmla="*/ 515 h 1030"/>
                <a:gd name="T22" fmla="*/ 515 w 1148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8" h="1030">
                  <a:moveTo>
                    <a:pt x="1019" y="412"/>
                  </a:move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cubicBezTo>
                    <a:pt x="1148" y="515"/>
                    <a:pt x="1148" y="515"/>
                    <a:pt x="1148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8" y="979"/>
                    <a:pt x="51" y="771"/>
                    <a:pt x="51" y="515"/>
                  </a:cubicBezTo>
                  <a:cubicBezTo>
                    <a:pt x="51" y="259"/>
                    <a:pt x="258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rgbClr val="F3698A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8"/>
            <p:cNvSpPr>
              <a:spLocks noEditPoints="1"/>
            </p:cNvSpPr>
            <p:nvPr/>
          </p:nvSpPr>
          <p:spPr bwMode="auto">
            <a:xfrm>
              <a:off x="2849664" y="2949679"/>
              <a:ext cx="616180" cy="616180"/>
            </a:xfrm>
            <a:custGeom>
              <a:avLst/>
              <a:gdLst>
                <a:gd name="T0" fmla="*/ 152 w 152"/>
                <a:gd name="T1" fmla="*/ 88 h 152"/>
                <a:gd name="T2" fmla="*/ 152 w 152"/>
                <a:gd name="T3" fmla="*/ 64 h 152"/>
                <a:gd name="T4" fmla="*/ 138 w 152"/>
                <a:gd name="T5" fmla="*/ 64 h 152"/>
                <a:gd name="T6" fmla="*/ 128 w 152"/>
                <a:gd name="T7" fmla="*/ 40 h 152"/>
                <a:gd name="T8" fmla="*/ 138 w 152"/>
                <a:gd name="T9" fmla="*/ 31 h 152"/>
                <a:gd name="T10" fmla="*/ 121 w 152"/>
                <a:gd name="T11" fmla="*/ 14 h 152"/>
                <a:gd name="T12" fmla="*/ 111 w 152"/>
                <a:gd name="T13" fmla="*/ 24 h 152"/>
                <a:gd name="T14" fmla="*/ 88 w 152"/>
                <a:gd name="T15" fmla="*/ 14 h 152"/>
                <a:gd name="T16" fmla="*/ 88 w 152"/>
                <a:gd name="T17" fmla="*/ 0 h 152"/>
                <a:gd name="T18" fmla="*/ 64 w 152"/>
                <a:gd name="T19" fmla="*/ 0 h 152"/>
                <a:gd name="T20" fmla="*/ 64 w 152"/>
                <a:gd name="T21" fmla="*/ 14 h 152"/>
                <a:gd name="T22" fmla="*/ 41 w 152"/>
                <a:gd name="T23" fmla="*/ 24 h 152"/>
                <a:gd name="T24" fmla="*/ 31 w 152"/>
                <a:gd name="T25" fmla="*/ 14 h 152"/>
                <a:gd name="T26" fmla="*/ 14 w 152"/>
                <a:gd name="T27" fmla="*/ 31 h 152"/>
                <a:gd name="T28" fmla="*/ 24 w 152"/>
                <a:gd name="T29" fmla="*/ 40 h 152"/>
                <a:gd name="T30" fmla="*/ 14 w 152"/>
                <a:gd name="T31" fmla="*/ 64 h 152"/>
                <a:gd name="T32" fmla="*/ 0 w 152"/>
                <a:gd name="T33" fmla="*/ 64 h 152"/>
                <a:gd name="T34" fmla="*/ 0 w 152"/>
                <a:gd name="T35" fmla="*/ 88 h 152"/>
                <a:gd name="T36" fmla="*/ 14 w 152"/>
                <a:gd name="T37" fmla="*/ 88 h 152"/>
                <a:gd name="T38" fmla="*/ 24 w 152"/>
                <a:gd name="T39" fmla="*/ 111 h 152"/>
                <a:gd name="T40" fmla="*/ 14 w 152"/>
                <a:gd name="T41" fmla="*/ 121 h 152"/>
                <a:gd name="T42" fmla="*/ 31 w 152"/>
                <a:gd name="T43" fmla="*/ 138 h 152"/>
                <a:gd name="T44" fmla="*/ 41 w 152"/>
                <a:gd name="T45" fmla="*/ 128 h 152"/>
                <a:gd name="T46" fmla="*/ 64 w 152"/>
                <a:gd name="T47" fmla="*/ 138 h 152"/>
                <a:gd name="T48" fmla="*/ 64 w 152"/>
                <a:gd name="T49" fmla="*/ 152 h 152"/>
                <a:gd name="T50" fmla="*/ 88 w 152"/>
                <a:gd name="T51" fmla="*/ 152 h 152"/>
                <a:gd name="T52" fmla="*/ 88 w 152"/>
                <a:gd name="T53" fmla="*/ 138 h 152"/>
                <a:gd name="T54" fmla="*/ 111 w 152"/>
                <a:gd name="T55" fmla="*/ 128 h 152"/>
                <a:gd name="T56" fmla="*/ 121 w 152"/>
                <a:gd name="T57" fmla="*/ 138 h 152"/>
                <a:gd name="T58" fmla="*/ 138 w 152"/>
                <a:gd name="T59" fmla="*/ 121 h 152"/>
                <a:gd name="T60" fmla="*/ 128 w 152"/>
                <a:gd name="T61" fmla="*/ 111 h 152"/>
                <a:gd name="T62" fmla="*/ 138 w 152"/>
                <a:gd name="T63" fmla="*/ 88 h 152"/>
                <a:gd name="T64" fmla="*/ 152 w 152"/>
                <a:gd name="T65" fmla="*/ 88 h 152"/>
                <a:gd name="T66" fmla="*/ 76 w 152"/>
                <a:gd name="T67" fmla="*/ 115 h 152"/>
                <a:gd name="T68" fmla="*/ 37 w 152"/>
                <a:gd name="T69" fmla="*/ 76 h 152"/>
                <a:gd name="T70" fmla="*/ 76 w 152"/>
                <a:gd name="T71" fmla="*/ 37 h 152"/>
                <a:gd name="T72" fmla="*/ 115 w 152"/>
                <a:gd name="T73" fmla="*/ 76 h 152"/>
                <a:gd name="T74" fmla="*/ 76 w 152"/>
                <a:gd name="T75" fmla="*/ 1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52">
                  <a:moveTo>
                    <a:pt x="152" y="88"/>
                  </a:moveTo>
                  <a:cubicBezTo>
                    <a:pt x="152" y="64"/>
                    <a:pt x="152" y="64"/>
                    <a:pt x="152" y="64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6" y="55"/>
                    <a:pt x="133" y="47"/>
                    <a:pt x="128" y="40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04" y="19"/>
                    <a:pt x="96" y="16"/>
                    <a:pt x="88" y="14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6" y="16"/>
                    <a:pt x="48" y="19"/>
                    <a:pt x="41" y="2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9" y="47"/>
                    <a:pt x="16" y="55"/>
                    <a:pt x="14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6" y="96"/>
                    <a:pt x="19" y="104"/>
                    <a:pt x="24" y="11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8" y="133"/>
                    <a:pt x="56" y="136"/>
                    <a:pt x="64" y="138"/>
                  </a:cubicBezTo>
                  <a:cubicBezTo>
                    <a:pt x="64" y="152"/>
                    <a:pt x="64" y="152"/>
                    <a:pt x="64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96" y="136"/>
                    <a:pt x="104" y="133"/>
                    <a:pt x="111" y="128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33" y="104"/>
                    <a:pt x="136" y="96"/>
                    <a:pt x="138" y="88"/>
                  </a:cubicBezTo>
                  <a:lnTo>
                    <a:pt x="152" y="88"/>
                  </a:lnTo>
                  <a:close/>
                  <a:moveTo>
                    <a:pt x="76" y="115"/>
                  </a:moveTo>
                  <a:cubicBezTo>
                    <a:pt x="54" y="115"/>
                    <a:pt x="37" y="98"/>
                    <a:pt x="37" y="76"/>
                  </a:cubicBezTo>
                  <a:cubicBezTo>
                    <a:pt x="37" y="54"/>
                    <a:pt x="54" y="37"/>
                    <a:pt x="76" y="37"/>
                  </a:cubicBezTo>
                  <a:cubicBezTo>
                    <a:pt x="98" y="37"/>
                    <a:pt x="115" y="54"/>
                    <a:pt x="115" y="76"/>
                  </a:cubicBezTo>
                  <a:cubicBezTo>
                    <a:pt x="115" y="98"/>
                    <a:pt x="98" y="115"/>
                    <a:pt x="76" y="115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276412" y="1436819"/>
            <a:ext cx="2196213" cy="1972226"/>
            <a:chOff x="4003934" y="2310952"/>
            <a:chExt cx="1502389" cy="1349163"/>
          </a:xfrm>
        </p:grpSpPr>
        <p:grpSp>
          <p:nvGrpSpPr>
            <p:cNvPr id="34" name="组合 33"/>
            <p:cNvGrpSpPr/>
            <p:nvPr/>
          </p:nvGrpSpPr>
          <p:grpSpPr>
            <a:xfrm>
              <a:off x="4003934" y="2310952"/>
              <a:ext cx="1502389" cy="1349163"/>
              <a:chOff x="4003934" y="2310952"/>
              <a:chExt cx="1502389" cy="1349163"/>
            </a:xfrm>
          </p:grpSpPr>
          <p:sp>
            <p:nvSpPr>
              <p:cNvPr id="15" name="Freeform 42"/>
              <p:cNvSpPr>
                <a:spLocks/>
              </p:cNvSpPr>
              <p:nvPr/>
            </p:nvSpPr>
            <p:spPr bwMode="auto">
              <a:xfrm>
                <a:off x="4003935" y="2310952"/>
                <a:ext cx="1502388" cy="1349162"/>
              </a:xfrm>
              <a:custGeom>
                <a:avLst/>
                <a:gdLst>
                  <a:gd name="T0" fmla="*/ 1149 w 1149"/>
                  <a:gd name="T1" fmla="*/ 515 h 1030"/>
                  <a:gd name="T2" fmla="*/ 1019 w 1149"/>
                  <a:gd name="T3" fmla="*/ 412 h 1030"/>
                  <a:gd name="T4" fmla="*/ 515 w 1149"/>
                  <a:gd name="T5" fmla="*/ 0 h 1030"/>
                  <a:gd name="T6" fmla="*/ 0 w 1149"/>
                  <a:gd name="T7" fmla="*/ 515 h 1030"/>
                  <a:gd name="T8" fmla="*/ 515 w 1149"/>
                  <a:gd name="T9" fmla="*/ 1030 h 1030"/>
                  <a:gd name="T10" fmla="*/ 1019 w 1149"/>
                  <a:gd name="T11" fmla="*/ 618 h 1030"/>
                  <a:gd name="T12" fmla="*/ 1149 w 1149"/>
                  <a:gd name="T13" fmla="*/ 515 h 1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9" h="1030">
                    <a:moveTo>
                      <a:pt x="1149" y="515"/>
                    </a:moveTo>
                    <a:cubicBezTo>
                      <a:pt x="1019" y="412"/>
                      <a:pt x="1019" y="412"/>
                      <a:pt x="1019" y="412"/>
                    </a:cubicBezTo>
                    <a:cubicBezTo>
                      <a:pt x="971" y="177"/>
                      <a:pt x="764" y="0"/>
                      <a:pt x="515" y="0"/>
                    </a:cubicBezTo>
                    <a:cubicBezTo>
                      <a:pt x="231" y="0"/>
                      <a:pt x="0" y="231"/>
                      <a:pt x="0" y="515"/>
                    </a:cubicBezTo>
                    <a:cubicBezTo>
                      <a:pt x="0" y="799"/>
                      <a:pt x="231" y="1030"/>
                      <a:pt x="515" y="1030"/>
                    </a:cubicBezTo>
                    <a:cubicBezTo>
                      <a:pt x="764" y="1030"/>
                      <a:pt x="971" y="853"/>
                      <a:pt x="1019" y="618"/>
                    </a:cubicBezTo>
                    <a:lnTo>
                      <a:pt x="1149" y="515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FF">
                      <a:lumMod val="100000"/>
                    </a:srgbClr>
                  </a:gs>
                  <a:gs pos="0">
                    <a:srgbClr val="D9D9DA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rgbClr val="FFFFFF"/>
                    </a:gs>
                    <a:gs pos="0">
                      <a:srgbClr val="D9D9DA"/>
                    </a:gs>
                  </a:gsLst>
                  <a:lin ang="135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Freeform 43"/>
              <p:cNvSpPr>
                <a:spLocks noEditPoints="1"/>
              </p:cNvSpPr>
              <p:nvPr/>
            </p:nvSpPr>
            <p:spPr bwMode="auto">
              <a:xfrm>
                <a:off x="4003934" y="2310953"/>
                <a:ext cx="1502388" cy="1349162"/>
              </a:xfrm>
              <a:custGeom>
                <a:avLst/>
                <a:gdLst>
                  <a:gd name="T0" fmla="*/ 1019 w 1149"/>
                  <a:gd name="T1" fmla="*/ 412 h 1030"/>
                  <a:gd name="T2" fmla="*/ 515 w 1149"/>
                  <a:gd name="T3" fmla="*/ 0 h 1030"/>
                  <a:gd name="T4" fmla="*/ 0 w 1149"/>
                  <a:gd name="T5" fmla="*/ 515 h 1030"/>
                  <a:gd name="T6" fmla="*/ 515 w 1149"/>
                  <a:gd name="T7" fmla="*/ 1030 h 1030"/>
                  <a:gd name="T8" fmla="*/ 1019 w 1149"/>
                  <a:gd name="T9" fmla="*/ 618 h 1030"/>
                  <a:gd name="T10" fmla="*/ 1149 w 1149"/>
                  <a:gd name="T11" fmla="*/ 515 h 1030"/>
                  <a:gd name="T12" fmla="*/ 1019 w 1149"/>
                  <a:gd name="T13" fmla="*/ 412 h 1030"/>
                  <a:gd name="T14" fmla="*/ 515 w 1149"/>
                  <a:gd name="T15" fmla="*/ 979 h 1030"/>
                  <a:gd name="T16" fmla="*/ 51 w 1149"/>
                  <a:gd name="T17" fmla="*/ 515 h 1030"/>
                  <a:gd name="T18" fmla="*/ 515 w 1149"/>
                  <a:gd name="T19" fmla="*/ 51 h 1030"/>
                  <a:gd name="T20" fmla="*/ 979 w 1149"/>
                  <a:gd name="T21" fmla="*/ 515 h 1030"/>
                  <a:gd name="T22" fmla="*/ 515 w 1149"/>
                  <a:gd name="T23" fmla="*/ 979 h 1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49" h="1030">
                    <a:moveTo>
                      <a:pt x="1019" y="412"/>
                    </a:moveTo>
                    <a:cubicBezTo>
                      <a:pt x="971" y="177"/>
                      <a:pt x="764" y="0"/>
                      <a:pt x="515" y="0"/>
                    </a:cubicBezTo>
                    <a:cubicBezTo>
                      <a:pt x="231" y="0"/>
                      <a:pt x="0" y="231"/>
                      <a:pt x="0" y="515"/>
                    </a:cubicBezTo>
                    <a:cubicBezTo>
                      <a:pt x="0" y="799"/>
                      <a:pt x="231" y="1030"/>
                      <a:pt x="515" y="1030"/>
                    </a:cubicBezTo>
                    <a:cubicBezTo>
                      <a:pt x="764" y="1030"/>
                      <a:pt x="971" y="853"/>
                      <a:pt x="1019" y="618"/>
                    </a:cubicBezTo>
                    <a:cubicBezTo>
                      <a:pt x="1149" y="515"/>
                      <a:pt x="1149" y="515"/>
                      <a:pt x="1149" y="515"/>
                    </a:cubicBezTo>
                    <a:lnTo>
                      <a:pt x="1019" y="412"/>
                    </a:lnTo>
                    <a:close/>
                    <a:moveTo>
                      <a:pt x="515" y="979"/>
                    </a:moveTo>
                    <a:cubicBezTo>
                      <a:pt x="259" y="979"/>
                      <a:pt x="51" y="771"/>
                      <a:pt x="51" y="515"/>
                    </a:cubicBezTo>
                    <a:cubicBezTo>
                      <a:pt x="51" y="259"/>
                      <a:pt x="259" y="51"/>
                      <a:pt x="515" y="51"/>
                    </a:cubicBezTo>
                    <a:cubicBezTo>
                      <a:pt x="771" y="51"/>
                      <a:pt x="979" y="259"/>
                      <a:pt x="979" y="515"/>
                    </a:cubicBezTo>
                    <a:cubicBezTo>
                      <a:pt x="979" y="771"/>
                      <a:pt x="771" y="979"/>
                      <a:pt x="515" y="979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4471403" y="2647784"/>
              <a:ext cx="470284" cy="670057"/>
              <a:chOff x="3173412" y="596106"/>
              <a:chExt cx="960438" cy="1368426"/>
            </a:xfrm>
          </p:grpSpPr>
          <p:sp>
            <p:nvSpPr>
              <p:cNvPr id="54" name="Freeform 9"/>
              <p:cNvSpPr>
                <a:spLocks/>
              </p:cNvSpPr>
              <p:nvPr/>
            </p:nvSpPr>
            <p:spPr bwMode="auto">
              <a:xfrm>
                <a:off x="3586162" y="1178719"/>
                <a:ext cx="193675" cy="214313"/>
              </a:xfrm>
              <a:custGeom>
                <a:avLst/>
                <a:gdLst>
                  <a:gd name="T0" fmla="*/ 61 w 72"/>
                  <a:gd name="T1" fmla="*/ 23 h 80"/>
                  <a:gd name="T2" fmla="*/ 22 w 72"/>
                  <a:gd name="T3" fmla="*/ 6 h 80"/>
                  <a:gd name="T4" fmla="*/ 22 w 72"/>
                  <a:gd name="T5" fmla="*/ 6 h 80"/>
                  <a:gd name="T6" fmla="*/ 6 w 72"/>
                  <a:gd name="T7" fmla="*/ 45 h 80"/>
                  <a:gd name="T8" fmla="*/ 11 w 72"/>
                  <a:gd name="T9" fmla="*/ 58 h 80"/>
                  <a:gd name="T10" fmla="*/ 50 w 72"/>
                  <a:gd name="T11" fmla="*/ 74 h 80"/>
                  <a:gd name="T12" fmla="*/ 50 w 72"/>
                  <a:gd name="T13" fmla="*/ 74 h 80"/>
                  <a:gd name="T14" fmla="*/ 66 w 72"/>
                  <a:gd name="T15" fmla="*/ 35 h 80"/>
                  <a:gd name="T16" fmla="*/ 61 w 72"/>
                  <a:gd name="T17" fmla="*/ 23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80">
                    <a:moveTo>
                      <a:pt x="61" y="23"/>
                    </a:moveTo>
                    <a:cubicBezTo>
                      <a:pt x="54" y="7"/>
                      <a:pt x="37" y="0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7" y="13"/>
                      <a:pt x="0" y="30"/>
                      <a:pt x="6" y="45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7" y="73"/>
                      <a:pt x="35" y="80"/>
                      <a:pt x="50" y="74"/>
                    </a:cubicBezTo>
                    <a:cubicBezTo>
                      <a:pt x="50" y="74"/>
                      <a:pt x="50" y="74"/>
                      <a:pt x="50" y="74"/>
                    </a:cubicBezTo>
                    <a:cubicBezTo>
                      <a:pt x="65" y="68"/>
                      <a:pt x="72" y="50"/>
                      <a:pt x="66" y="35"/>
                    </a:cubicBezTo>
                    <a:lnTo>
                      <a:pt x="61" y="23"/>
                    </a:lnTo>
                    <a:close/>
                  </a:path>
                </a:pathLst>
              </a:custGeom>
              <a:solidFill>
                <a:srgbClr val="23A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0"/>
              <p:cNvSpPr>
                <a:spLocks/>
              </p:cNvSpPr>
              <p:nvPr/>
            </p:nvSpPr>
            <p:spPr bwMode="auto">
              <a:xfrm>
                <a:off x="3173412" y="640557"/>
                <a:ext cx="866775" cy="838201"/>
              </a:xfrm>
              <a:custGeom>
                <a:avLst/>
                <a:gdLst>
                  <a:gd name="T0" fmla="*/ 323 w 323"/>
                  <a:gd name="T1" fmla="*/ 208 h 312"/>
                  <a:gd name="T2" fmla="*/ 321 w 323"/>
                  <a:gd name="T3" fmla="*/ 208 h 312"/>
                  <a:gd name="T4" fmla="*/ 223 w 323"/>
                  <a:gd name="T5" fmla="*/ 216 h 312"/>
                  <a:gd name="T6" fmla="*/ 172 w 323"/>
                  <a:gd name="T7" fmla="*/ 198 h 312"/>
                  <a:gd name="T8" fmla="*/ 150 w 323"/>
                  <a:gd name="T9" fmla="*/ 247 h 312"/>
                  <a:gd name="T10" fmla="*/ 74 w 323"/>
                  <a:gd name="T11" fmla="*/ 309 h 312"/>
                  <a:gd name="T12" fmla="*/ 73 w 323"/>
                  <a:gd name="T13" fmla="*/ 312 h 312"/>
                  <a:gd name="T14" fmla="*/ 67 w 323"/>
                  <a:gd name="T15" fmla="*/ 299 h 312"/>
                  <a:gd name="T16" fmla="*/ 28 w 323"/>
                  <a:gd name="T17" fmla="*/ 207 h 312"/>
                  <a:gd name="T18" fmla="*/ 102 w 323"/>
                  <a:gd name="T19" fmla="*/ 28 h 312"/>
                  <a:gd name="T20" fmla="*/ 280 w 323"/>
                  <a:gd name="T21" fmla="*/ 102 h 312"/>
                  <a:gd name="T22" fmla="*/ 319 w 323"/>
                  <a:gd name="T23" fmla="*/ 195 h 312"/>
                  <a:gd name="T24" fmla="*/ 323 w 323"/>
                  <a:gd name="T25" fmla="*/ 208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3" h="312">
                    <a:moveTo>
                      <a:pt x="323" y="208"/>
                    </a:moveTo>
                    <a:cubicBezTo>
                      <a:pt x="322" y="208"/>
                      <a:pt x="322" y="208"/>
                      <a:pt x="321" y="208"/>
                    </a:cubicBezTo>
                    <a:cubicBezTo>
                      <a:pt x="292" y="204"/>
                      <a:pt x="258" y="207"/>
                      <a:pt x="223" y="216"/>
                    </a:cubicBezTo>
                    <a:cubicBezTo>
                      <a:pt x="214" y="198"/>
                      <a:pt x="192" y="190"/>
                      <a:pt x="172" y="198"/>
                    </a:cubicBezTo>
                    <a:cubicBezTo>
                      <a:pt x="153" y="206"/>
                      <a:pt x="143" y="227"/>
                      <a:pt x="150" y="247"/>
                    </a:cubicBezTo>
                    <a:cubicBezTo>
                      <a:pt x="118" y="265"/>
                      <a:pt x="92" y="286"/>
                      <a:pt x="74" y="309"/>
                    </a:cubicBezTo>
                    <a:cubicBezTo>
                      <a:pt x="74" y="310"/>
                      <a:pt x="73" y="311"/>
                      <a:pt x="73" y="312"/>
                    </a:cubicBezTo>
                    <a:cubicBezTo>
                      <a:pt x="70" y="308"/>
                      <a:pt x="68" y="303"/>
                      <a:pt x="67" y="299"/>
                    </a:cubicBezTo>
                    <a:cubicBezTo>
                      <a:pt x="28" y="207"/>
                      <a:pt x="28" y="207"/>
                      <a:pt x="28" y="207"/>
                    </a:cubicBezTo>
                    <a:cubicBezTo>
                      <a:pt x="0" y="137"/>
                      <a:pt x="33" y="57"/>
                      <a:pt x="102" y="28"/>
                    </a:cubicBezTo>
                    <a:cubicBezTo>
                      <a:pt x="172" y="0"/>
                      <a:pt x="252" y="33"/>
                      <a:pt x="280" y="102"/>
                    </a:cubicBezTo>
                    <a:cubicBezTo>
                      <a:pt x="319" y="195"/>
                      <a:pt x="319" y="195"/>
                      <a:pt x="319" y="195"/>
                    </a:cubicBezTo>
                    <a:cubicBezTo>
                      <a:pt x="320" y="199"/>
                      <a:pt x="322" y="204"/>
                      <a:pt x="323" y="208"/>
                    </a:cubicBezTo>
                    <a:close/>
                  </a:path>
                </a:pathLst>
              </a:custGeom>
              <a:solidFill>
                <a:srgbClr val="3B44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1"/>
              <p:cNvSpPr>
                <a:spLocks/>
              </p:cNvSpPr>
              <p:nvPr/>
            </p:nvSpPr>
            <p:spPr bwMode="auto">
              <a:xfrm>
                <a:off x="3752850" y="1234282"/>
                <a:ext cx="325438" cy="400050"/>
              </a:xfrm>
              <a:custGeom>
                <a:avLst/>
                <a:gdLst>
                  <a:gd name="T0" fmla="*/ 14 w 121"/>
                  <a:gd name="T1" fmla="*/ 12 h 149"/>
                  <a:gd name="T2" fmla="*/ 14 w 121"/>
                  <a:gd name="T3" fmla="*/ 11 h 149"/>
                  <a:gd name="T4" fmla="*/ 103 w 121"/>
                  <a:gd name="T5" fmla="*/ 3 h 149"/>
                  <a:gd name="T6" fmla="*/ 111 w 121"/>
                  <a:gd name="T7" fmla="*/ 4 h 149"/>
                  <a:gd name="T8" fmla="*/ 36 w 121"/>
                  <a:gd name="T9" fmla="*/ 149 h 149"/>
                  <a:gd name="T10" fmla="*/ 0 w 121"/>
                  <a:gd name="T11" fmla="*/ 60 h 149"/>
                  <a:gd name="T12" fmla="*/ 14 w 121"/>
                  <a:gd name="T13" fmla="*/ 1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" h="149">
                    <a:moveTo>
                      <a:pt x="14" y="12"/>
                    </a:moveTo>
                    <a:cubicBezTo>
                      <a:pt x="14" y="11"/>
                      <a:pt x="14" y="11"/>
                      <a:pt x="14" y="11"/>
                    </a:cubicBezTo>
                    <a:cubicBezTo>
                      <a:pt x="46" y="2"/>
                      <a:pt x="77" y="0"/>
                      <a:pt x="103" y="3"/>
                    </a:cubicBezTo>
                    <a:cubicBezTo>
                      <a:pt x="106" y="3"/>
                      <a:pt x="108" y="4"/>
                      <a:pt x="111" y="4"/>
                    </a:cubicBezTo>
                    <a:cubicBezTo>
                      <a:pt x="121" y="63"/>
                      <a:pt x="91" y="122"/>
                      <a:pt x="36" y="149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5" y="50"/>
                      <a:pt x="22" y="30"/>
                      <a:pt x="14" y="12"/>
                    </a:cubicBezTo>
                    <a:close/>
                  </a:path>
                </a:pathLst>
              </a:custGeom>
              <a:solidFill>
                <a:srgbClr val="3B44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12"/>
              <p:cNvSpPr>
                <a:spLocks/>
              </p:cNvSpPr>
              <p:nvPr/>
            </p:nvSpPr>
            <p:spPr bwMode="auto">
              <a:xfrm>
                <a:off x="3392487" y="1343819"/>
                <a:ext cx="417514" cy="360364"/>
              </a:xfrm>
              <a:custGeom>
                <a:avLst/>
                <a:gdLst>
                  <a:gd name="T0" fmla="*/ 74 w 155"/>
                  <a:gd name="T1" fmla="*/ 0 h 134"/>
                  <a:gd name="T2" fmla="*/ 74 w 155"/>
                  <a:gd name="T3" fmla="*/ 2 h 134"/>
                  <a:gd name="T4" fmla="*/ 119 w 155"/>
                  <a:gd name="T5" fmla="*/ 26 h 134"/>
                  <a:gd name="T6" fmla="*/ 155 w 155"/>
                  <a:gd name="T7" fmla="*/ 114 h 134"/>
                  <a:gd name="T8" fmla="*/ 0 w 155"/>
                  <a:gd name="T9" fmla="*/ 65 h 134"/>
                  <a:gd name="T10" fmla="*/ 5 w 155"/>
                  <a:gd name="T11" fmla="*/ 58 h 134"/>
                  <a:gd name="T12" fmla="*/ 74 w 155"/>
                  <a:gd name="T1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5" h="134">
                    <a:moveTo>
                      <a:pt x="74" y="0"/>
                    </a:moveTo>
                    <a:cubicBezTo>
                      <a:pt x="74" y="2"/>
                      <a:pt x="74" y="2"/>
                      <a:pt x="74" y="2"/>
                    </a:cubicBezTo>
                    <a:cubicBezTo>
                      <a:pt x="82" y="19"/>
                      <a:pt x="100" y="29"/>
                      <a:pt x="119" y="26"/>
                    </a:cubicBezTo>
                    <a:cubicBezTo>
                      <a:pt x="155" y="114"/>
                      <a:pt x="155" y="114"/>
                      <a:pt x="155" y="114"/>
                    </a:cubicBezTo>
                    <a:cubicBezTo>
                      <a:pt x="97" y="134"/>
                      <a:pt x="35" y="113"/>
                      <a:pt x="0" y="65"/>
                    </a:cubicBezTo>
                    <a:cubicBezTo>
                      <a:pt x="2" y="62"/>
                      <a:pt x="3" y="60"/>
                      <a:pt x="5" y="58"/>
                    </a:cubicBezTo>
                    <a:cubicBezTo>
                      <a:pt x="21" y="37"/>
                      <a:pt x="45" y="17"/>
                      <a:pt x="74" y="0"/>
                    </a:cubicBezTo>
                    <a:close/>
                  </a:path>
                </a:pathLst>
              </a:custGeom>
              <a:solidFill>
                <a:srgbClr val="3B44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13"/>
              <p:cNvSpPr>
                <a:spLocks/>
              </p:cNvSpPr>
              <p:nvPr/>
            </p:nvSpPr>
            <p:spPr bwMode="auto">
              <a:xfrm>
                <a:off x="3178175" y="1647032"/>
                <a:ext cx="784225" cy="317500"/>
              </a:xfrm>
              <a:custGeom>
                <a:avLst/>
                <a:gdLst>
                  <a:gd name="T0" fmla="*/ 21 w 292"/>
                  <a:gd name="T1" fmla="*/ 106 h 118"/>
                  <a:gd name="T2" fmla="*/ 28 w 292"/>
                  <a:gd name="T3" fmla="*/ 90 h 118"/>
                  <a:gd name="T4" fmla="*/ 28 w 292"/>
                  <a:gd name="T5" fmla="*/ 90 h 118"/>
                  <a:gd name="T6" fmla="*/ 24 w 292"/>
                  <a:gd name="T7" fmla="*/ 66 h 118"/>
                  <a:gd name="T8" fmla="*/ 24 w 292"/>
                  <a:gd name="T9" fmla="*/ 66 h 118"/>
                  <a:gd name="T10" fmla="*/ 77 w 292"/>
                  <a:gd name="T11" fmla="*/ 25 h 118"/>
                  <a:gd name="T12" fmla="*/ 77 w 292"/>
                  <a:gd name="T13" fmla="*/ 25 h 118"/>
                  <a:gd name="T14" fmla="*/ 140 w 292"/>
                  <a:gd name="T15" fmla="*/ 54 h 118"/>
                  <a:gd name="T16" fmla="*/ 140 w 292"/>
                  <a:gd name="T17" fmla="*/ 54 h 118"/>
                  <a:gd name="T18" fmla="*/ 189 w 292"/>
                  <a:gd name="T19" fmla="*/ 94 h 118"/>
                  <a:gd name="T20" fmla="*/ 189 w 292"/>
                  <a:gd name="T21" fmla="*/ 94 h 118"/>
                  <a:gd name="T22" fmla="*/ 240 w 292"/>
                  <a:gd name="T23" fmla="*/ 117 h 118"/>
                  <a:gd name="T24" fmla="*/ 240 w 292"/>
                  <a:gd name="T25" fmla="*/ 117 h 118"/>
                  <a:gd name="T26" fmla="*/ 278 w 292"/>
                  <a:gd name="T27" fmla="*/ 100 h 118"/>
                  <a:gd name="T28" fmla="*/ 278 w 292"/>
                  <a:gd name="T29" fmla="*/ 100 h 118"/>
                  <a:gd name="T30" fmla="*/ 292 w 292"/>
                  <a:gd name="T31" fmla="*/ 69 h 118"/>
                  <a:gd name="T32" fmla="*/ 292 w 292"/>
                  <a:gd name="T33" fmla="*/ 69 h 118"/>
                  <a:gd name="T34" fmla="*/ 279 w 292"/>
                  <a:gd name="T35" fmla="*/ 29 h 118"/>
                  <a:gd name="T36" fmla="*/ 279 w 292"/>
                  <a:gd name="T37" fmla="*/ 29 h 118"/>
                  <a:gd name="T38" fmla="*/ 265 w 292"/>
                  <a:gd name="T39" fmla="*/ 13 h 118"/>
                  <a:gd name="T40" fmla="*/ 265 w 292"/>
                  <a:gd name="T41" fmla="*/ 13 h 118"/>
                  <a:gd name="T42" fmla="*/ 248 w 292"/>
                  <a:gd name="T43" fmla="*/ 14 h 118"/>
                  <a:gd name="T44" fmla="*/ 248 w 292"/>
                  <a:gd name="T45" fmla="*/ 14 h 118"/>
                  <a:gd name="T46" fmla="*/ 249 w 292"/>
                  <a:gd name="T47" fmla="*/ 31 h 118"/>
                  <a:gd name="T48" fmla="*/ 249 w 292"/>
                  <a:gd name="T49" fmla="*/ 31 h 118"/>
                  <a:gd name="T50" fmla="*/ 249 w 292"/>
                  <a:gd name="T51" fmla="*/ 32 h 118"/>
                  <a:gd name="T52" fmla="*/ 249 w 292"/>
                  <a:gd name="T53" fmla="*/ 32 h 118"/>
                  <a:gd name="T54" fmla="*/ 252 w 292"/>
                  <a:gd name="T55" fmla="*/ 34 h 118"/>
                  <a:gd name="T56" fmla="*/ 252 w 292"/>
                  <a:gd name="T57" fmla="*/ 34 h 118"/>
                  <a:gd name="T58" fmla="*/ 259 w 292"/>
                  <a:gd name="T59" fmla="*/ 43 h 118"/>
                  <a:gd name="T60" fmla="*/ 259 w 292"/>
                  <a:gd name="T61" fmla="*/ 43 h 118"/>
                  <a:gd name="T62" fmla="*/ 267 w 292"/>
                  <a:gd name="T63" fmla="*/ 67 h 118"/>
                  <a:gd name="T64" fmla="*/ 267 w 292"/>
                  <a:gd name="T65" fmla="*/ 67 h 118"/>
                  <a:gd name="T66" fmla="*/ 260 w 292"/>
                  <a:gd name="T67" fmla="*/ 84 h 118"/>
                  <a:gd name="T68" fmla="*/ 260 w 292"/>
                  <a:gd name="T69" fmla="*/ 84 h 118"/>
                  <a:gd name="T70" fmla="*/ 241 w 292"/>
                  <a:gd name="T71" fmla="*/ 92 h 118"/>
                  <a:gd name="T72" fmla="*/ 241 w 292"/>
                  <a:gd name="T73" fmla="*/ 92 h 118"/>
                  <a:gd name="T74" fmla="*/ 203 w 292"/>
                  <a:gd name="T75" fmla="*/ 74 h 118"/>
                  <a:gd name="T76" fmla="*/ 203 w 292"/>
                  <a:gd name="T77" fmla="*/ 74 h 118"/>
                  <a:gd name="T78" fmla="*/ 156 w 292"/>
                  <a:gd name="T79" fmla="*/ 35 h 118"/>
                  <a:gd name="T80" fmla="*/ 156 w 292"/>
                  <a:gd name="T81" fmla="*/ 35 h 118"/>
                  <a:gd name="T82" fmla="*/ 78 w 292"/>
                  <a:gd name="T83" fmla="*/ 1 h 118"/>
                  <a:gd name="T84" fmla="*/ 78 w 292"/>
                  <a:gd name="T85" fmla="*/ 1 h 118"/>
                  <a:gd name="T86" fmla="*/ 24 w 292"/>
                  <a:gd name="T87" fmla="*/ 17 h 118"/>
                  <a:gd name="T88" fmla="*/ 24 w 292"/>
                  <a:gd name="T89" fmla="*/ 17 h 118"/>
                  <a:gd name="T90" fmla="*/ 0 w 292"/>
                  <a:gd name="T91" fmla="*/ 65 h 118"/>
                  <a:gd name="T92" fmla="*/ 0 w 292"/>
                  <a:gd name="T93" fmla="*/ 65 h 118"/>
                  <a:gd name="T94" fmla="*/ 5 w 292"/>
                  <a:gd name="T95" fmla="*/ 99 h 118"/>
                  <a:gd name="T96" fmla="*/ 5 w 292"/>
                  <a:gd name="T97" fmla="*/ 99 h 118"/>
                  <a:gd name="T98" fmla="*/ 16 w 292"/>
                  <a:gd name="T99" fmla="*/ 107 h 118"/>
                  <a:gd name="T100" fmla="*/ 16 w 292"/>
                  <a:gd name="T101" fmla="*/ 107 h 118"/>
                  <a:gd name="T102" fmla="*/ 21 w 292"/>
                  <a:gd name="T103" fmla="*/ 10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92" h="118">
                    <a:moveTo>
                      <a:pt x="21" y="106"/>
                    </a:moveTo>
                    <a:cubicBezTo>
                      <a:pt x="27" y="104"/>
                      <a:pt x="31" y="97"/>
                      <a:pt x="28" y="90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5" y="81"/>
                      <a:pt x="24" y="73"/>
                      <a:pt x="24" y="66"/>
                    </a:cubicBezTo>
                    <a:cubicBezTo>
                      <a:pt x="24" y="66"/>
                      <a:pt x="24" y="66"/>
                      <a:pt x="24" y="66"/>
                    </a:cubicBezTo>
                    <a:cubicBezTo>
                      <a:pt x="26" y="41"/>
                      <a:pt x="46" y="24"/>
                      <a:pt x="77" y="25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95" y="26"/>
                      <a:pt x="117" y="34"/>
                      <a:pt x="140" y="54"/>
                    </a:cubicBezTo>
                    <a:cubicBezTo>
                      <a:pt x="140" y="54"/>
                      <a:pt x="140" y="54"/>
                      <a:pt x="140" y="54"/>
                    </a:cubicBezTo>
                    <a:cubicBezTo>
                      <a:pt x="155" y="67"/>
                      <a:pt x="172" y="82"/>
                      <a:pt x="189" y="94"/>
                    </a:cubicBezTo>
                    <a:cubicBezTo>
                      <a:pt x="189" y="94"/>
                      <a:pt x="189" y="94"/>
                      <a:pt x="189" y="94"/>
                    </a:cubicBezTo>
                    <a:cubicBezTo>
                      <a:pt x="205" y="106"/>
                      <a:pt x="222" y="116"/>
                      <a:pt x="240" y="117"/>
                    </a:cubicBezTo>
                    <a:cubicBezTo>
                      <a:pt x="240" y="117"/>
                      <a:pt x="240" y="117"/>
                      <a:pt x="240" y="117"/>
                    </a:cubicBezTo>
                    <a:cubicBezTo>
                      <a:pt x="254" y="118"/>
                      <a:pt x="268" y="112"/>
                      <a:pt x="278" y="100"/>
                    </a:cubicBezTo>
                    <a:cubicBezTo>
                      <a:pt x="278" y="100"/>
                      <a:pt x="278" y="100"/>
                      <a:pt x="278" y="100"/>
                    </a:cubicBezTo>
                    <a:cubicBezTo>
                      <a:pt x="287" y="90"/>
                      <a:pt x="291" y="79"/>
                      <a:pt x="292" y="69"/>
                    </a:cubicBezTo>
                    <a:cubicBezTo>
                      <a:pt x="292" y="69"/>
                      <a:pt x="292" y="69"/>
                      <a:pt x="292" y="69"/>
                    </a:cubicBezTo>
                    <a:cubicBezTo>
                      <a:pt x="292" y="52"/>
                      <a:pt x="285" y="39"/>
                      <a:pt x="279" y="29"/>
                    </a:cubicBezTo>
                    <a:cubicBezTo>
                      <a:pt x="279" y="29"/>
                      <a:pt x="279" y="29"/>
                      <a:pt x="279" y="29"/>
                    </a:cubicBezTo>
                    <a:cubicBezTo>
                      <a:pt x="272" y="19"/>
                      <a:pt x="265" y="13"/>
                      <a:pt x="265" y="13"/>
                    </a:cubicBezTo>
                    <a:cubicBezTo>
                      <a:pt x="265" y="13"/>
                      <a:pt x="265" y="13"/>
                      <a:pt x="265" y="13"/>
                    </a:cubicBezTo>
                    <a:cubicBezTo>
                      <a:pt x="260" y="9"/>
                      <a:pt x="252" y="9"/>
                      <a:pt x="248" y="14"/>
                    </a:cubicBezTo>
                    <a:cubicBezTo>
                      <a:pt x="248" y="14"/>
                      <a:pt x="248" y="14"/>
                      <a:pt x="248" y="14"/>
                    </a:cubicBezTo>
                    <a:cubicBezTo>
                      <a:pt x="243" y="19"/>
                      <a:pt x="244" y="27"/>
                      <a:pt x="249" y="31"/>
                    </a:cubicBezTo>
                    <a:cubicBezTo>
                      <a:pt x="249" y="31"/>
                      <a:pt x="249" y="31"/>
                      <a:pt x="249" y="31"/>
                    </a:cubicBezTo>
                    <a:cubicBezTo>
                      <a:pt x="249" y="31"/>
                      <a:pt x="249" y="31"/>
                      <a:pt x="249" y="32"/>
                    </a:cubicBezTo>
                    <a:cubicBezTo>
                      <a:pt x="249" y="32"/>
                      <a:pt x="249" y="32"/>
                      <a:pt x="249" y="32"/>
                    </a:cubicBezTo>
                    <a:cubicBezTo>
                      <a:pt x="250" y="32"/>
                      <a:pt x="251" y="33"/>
                      <a:pt x="252" y="34"/>
                    </a:cubicBezTo>
                    <a:cubicBezTo>
                      <a:pt x="252" y="34"/>
                      <a:pt x="252" y="34"/>
                      <a:pt x="252" y="34"/>
                    </a:cubicBezTo>
                    <a:cubicBezTo>
                      <a:pt x="253" y="36"/>
                      <a:pt x="256" y="39"/>
                      <a:pt x="259" y="43"/>
                    </a:cubicBezTo>
                    <a:cubicBezTo>
                      <a:pt x="259" y="43"/>
                      <a:pt x="259" y="43"/>
                      <a:pt x="259" y="43"/>
                    </a:cubicBezTo>
                    <a:cubicBezTo>
                      <a:pt x="264" y="50"/>
                      <a:pt x="268" y="59"/>
                      <a:pt x="267" y="67"/>
                    </a:cubicBezTo>
                    <a:cubicBezTo>
                      <a:pt x="267" y="67"/>
                      <a:pt x="267" y="67"/>
                      <a:pt x="267" y="67"/>
                    </a:cubicBezTo>
                    <a:cubicBezTo>
                      <a:pt x="267" y="73"/>
                      <a:pt x="265" y="78"/>
                      <a:pt x="260" y="84"/>
                    </a:cubicBezTo>
                    <a:cubicBezTo>
                      <a:pt x="260" y="84"/>
                      <a:pt x="260" y="84"/>
                      <a:pt x="260" y="84"/>
                    </a:cubicBezTo>
                    <a:cubicBezTo>
                      <a:pt x="253" y="91"/>
                      <a:pt x="248" y="92"/>
                      <a:pt x="241" y="92"/>
                    </a:cubicBezTo>
                    <a:cubicBezTo>
                      <a:pt x="241" y="92"/>
                      <a:pt x="241" y="92"/>
                      <a:pt x="241" y="92"/>
                    </a:cubicBezTo>
                    <a:cubicBezTo>
                      <a:pt x="232" y="92"/>
                      <a:pt x="218" y="85"/>
                      <a:pt x="203" y="74"/>
                    </a:cubicBezTo>
                    <a:cubicBezTo>
                      <a:pt x="203" y="74"/>
                      <a:pt x="203" y="74"/>
                      <a:pt x="203" y="74"/>
                    </a:cubicBezTo>
                    <a:cubicBezTo>
                      <a:pt x="188" y="63"/>
                      <a:pt x="172" y="49"/>
                      <a:pt x="156" y="35"/>
                    </a:cubicBezTo>
                    <a:cubicBezTo>
                      <a:pt x="156" y="35"/>
                      <a:pt x="156" y="35"/>
                      <a:pt x="156" y="35"/>
                    </a:cubicBezTo>
                    <a:cubicBezTo>
                      <a:pt x="130" y="13"/>
                      <a:pt x="103" y="2"/>
                      <a:pt x="78" y="1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57" y="0"/>
                      <a:pt x="38" y="5"/>
                      <a:pt x="24" y="1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10" y="28"/>
                      <a:pt x="1" y="45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76"/>
                      <a:pt x="1" y="87"/>
                      <a:pt x="5" y="99"/>
                    </a:cubicBezTo>
                    <a:cubicBezTo>
                      <a:pt x="5" y="99"/>
                      <a:pt x="5" y="99"/>
                      <a:pt x="5" y="99"/>
                    </a:cubicBezTo>
                    <a:cubicBezTo>
                      <a:pt x="7" y="103"/>
                      <a:pt x="11" y="106"/>
                      <a:pt x="16" y="107"/>
                    </a:cubicBezTo>
                    <a:cubicBezTo>
                      <a:pt x="16" y="107"/>
                      <a:pt x="16" y="107"/>
                      <a:pt x="16" y="107"/>
                    </a:cubicBezTo>
                    <a:cubicBezTo>
                      <a:pt x="18" y="107"/>
                      <a:pt x="19" y="107"/>
                      <a:pt x="21" y="106"/>
                    </a:cubicBezTo>
                    <a:close/>
                  </a:path>
                </a:pathLst>
              </a:custGeom>
              <a:solidFill>
                <a:srgbClr val="3B44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14"/>
              <p:cNvSpPr>
                <a:spLocks/>
              </p:cNvSpPr>
              <p:nvPr/>
            </p:nvSpPr>
            <p:spPr bwMode="auto">
              <a:xfrm>
                <a:off x="3940175" y="748506"/>
                <a:ext cx="193675" cy="104775"/>
              </a:xfrm>
              <a:custGeom>
                <a:avLst/>
                <a:gdLst>
                  <a:gd name="T0" fmla="*/ 1 w 72"/>
                  <a:gd name="T1" fmla="*/ 30 h 39"/>
                  <a:gd name="T2" fmla="*/ 3 w 72"/>
                  <a:gd name="T3" fmla="*/ 35 h 39"/>
                  <a:gd name="T4" fmla="*/ 7 w 72"/>
                  <a:gd name="T5" fmla="*/ 38 h 39"/>
                  <a:gd name="T6" fmla="*/ 70 w 72"/>
                  <a:gd name="T7" fmla="*/ 22 h 39"/>
                  <a:gd name="T8" fmla="*/ 71 w 72"/>
                  <a:gd name="T9" fmla="*/ 17 h 39"/>
                  <a:gd name="T10" fmla="*/ 66 w 72"/>
                  <a:gd name="T11" fmla="*/ 3 h 39"/>
                  <a:gd name="T12" fmla="*/ 62 w 72"/>
                  <a:gd name="T13" fmla="*/ 0 h 39"/>
                  <a:gd name="T14" fmla="*/ 2 w 72"/>
                  <a:gd name="T15" fmla="*/ 25 h 39"/>
                  <a:gd name="T16" fmla="*/ 1 w 72"/>
                  <a:gd name="T17" fmla="*/ 3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39">
                    <a:moveTo>
                      <a:pt x="1" y="30"/>
                    </a:moveTo>
                    <a:cubicBezTo>
                      <a:pt x="3" y="35"/>
                      <a:pt x="3" y="35"/>
                      <a:pt x="3" y="35"/>
                    </a:cubicBezTo>
                    <a:cubicBezTo>
                      <a:pt x="4" y="37"/>
                      <a:pt x="5" y="39"/>
                      <a:pt x="7" y="38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1"/>
                      <a:pt x="72" y="19"/>
                      <a:pt x="71" y="17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5" y="1"/>
                      <a:pt x="64" y="0"/>
                      <a:pt x="62" y="0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1" y="26"/>
                      <a:pt x="0" y="28"/>
                      <a:pt x="1" y="30"/>
                    </a:cubicBezTo>
                    <a:close/>
                  </a:path>
                </a:pathLst>
              </a:custGeom>
              <a:solidFill>
                <a:srgbClr val="A6C8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15"/>
              <p:cNvSpPr>
                <a:spLocks/>
              </p:cNvSpPr>
              <p:nvPr/>
            </p:nvSpPr>
            <p:spPr bwMode="auto">
              <a:xfrm>
                <a:off x="3876675" y="596106"/>
                <a:ext cx="133350" cy="182563"/>
              </a:xfrm>
              <a:custGeom>
                <a:avLst/>
                <a:gdLst>
                  <a:gd name="T0" fmla="*/ 2 w 50"/>
                  <a:gd name="T1" fmla="*/ 64 h 68"/>
                  <a:gd name="T2" fmla="*/ 7 w 50"/>
                  <a:gd name="T3" fmla="*/ 66 h 68"/>
                  <a:gd name="T4" fmla="*/ 12 w 50"/>
                  <a:gd name="T5" fmla="*/ 66 h 68"/>
                  <a:gd name="T6" fmla="*/ 49 w 50"/>
                  <a:gd name="T7" fmla="*/ 13 h 68"/>
                  <a:gd name="T8" fmla="*/ 47 w 50"/>
                  <a:gd name="T9" fmla="*/ 9 h 68"/>
                  <a:gd name="T10" fmla="*/ 34 w 50"/>
                  <a:gd name="T11" fmla="*/ 1 h 68"/>
                  <a:gd name="T12" fmla="*/ 30 w 50"/>
                  <a:gd name="T13" fmla="*/ 1 h 68"/>
                  <a:gd name="T14" fmla="*/ 0 w 50"/>
                  <a:gd name="T15" fmla="*/ 59 h 68"/>
                  <a:gd name="T16" fmla="*/ 2 w 50"/>
                  <a:gd name="T17" fmla="*/ 6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68">
                    <a:moveTo>
                      <a:pt x="2" y="64"/>
                    </a:moveTo>
                    <a:cubicBezTo>
                      <a:pt x="7" y="66"/>
                      <a:pt x="7" y="66"/>
                      <a:pt x="7" y="66"/>
                    </a:cubicBezTo>
                    <a:cubicBezTo>
                      <a:pt x="9" y="68"/>
                      <a:pt x="11" y="68"/>
                      <a:pt x="12" y="66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50" y="12"/>
                      <a:pt x="49" y="10"/>
                      <a:pt x="47" y="9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3" y="0"/>
                      <a:pt x="30" y="0"/>
                      <a:pt x="30" y="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3"/>
                      <a:pt x="2" y="64"/>
                    </a:cubicBezTo>
                    <a:close/>
                  </a:path>
                </a:pathLst>
              </a:custGeom>
              <a:solidFill>
                <a:srgbClr val="A6C8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68" name="文本框 67">
            <a:extLst>
              <a:ext uri="{FF2B5EF4-FFF2-40B4-BE49-F238E27FC236}">
                <a16:creationId xmlns:a16="http://schemas.microsoft.com/office/drawing/2014/main" xmlns="" id="{9ABD8B8B-2007-4019-8D0C-CE759A5416AE}"/>
              </a:ext>
            </a:extLst>
          </p:cNvPr>
          <p:cNvSpPr txBox="1"/>
          <p:nvPr/>
        </p:nvSpPr>
        <p:spPr>
          <a:xfrm>
            <a:off x="475905" y="3662082"/>
            <a:ext cx="2544911" cy="1224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xmlns="" id="{46464311-05D2-417D-8148-1229620B17B3}"/>
              </a:ext>
            </a:extLst>
          </p:cNvPr>
          <p:cNvSpPr txBox="1"/>
          <p:nvPr/>
        </p:nvSpPr>
        <p:spPr>
          <a:xfrm>
            <a:off x="3166870" y="3662082"/>
            <a:ext cx="2544911" cy="1224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xmlns="" id="{D82FB288-1239-46B7-85DF-EB1196DBE316}"/>
              </a:ext>
            </a:extLst>
          </p:cNvPr>
          <p:cNvSpPr txBox="1"/>
          <p:nvPr/>
        </p:nvSpPr>
        <p:spPr>
          <a:xfrm>
            <a:off x="6102062" y="3662082"/>
            <a:ext cx="2544911" cy="1224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</p:spTree>
    <p:extLst>
      <p:ext uri="{BB962C8B-B14F-4D97-AF65-F5344CB8AC3E}">
        <p14:creationId xmlns:p14="http://schemas.microsoft.com/office/powerpoint/2010/main" val="183515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1056196" y="313550"/>
            <a:ext cx="2180593" cy="282575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lang="zh-CN" altLang="en-US" sz="2000" kern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8B8A8A24-82AA-4487-A242-8DBE4A3D70A6}"/>
              </a:ext>
            </a:extLst>
          </p:cNvPr>
          <p:cNvSpPr/>
          <p:nvPr/>
        </p:nvSpPr>
        <p:spPr>
          <a:xfrm>
            <a:off x="0" y="1804968"/>
            <a:ext cx="4509370" cy="1530256"/>
          </a:xfrm>
          <a:prstGeom prst="rect">
            <a:avLst/>
          </a:prstGeom>
          <a:solidFill>
            <a:schemeClr val="tx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24CEAD1D-6AEB-4E89-984C-94051A65C568}"/>
              </a:ext>
            </a:extLst>
          </p:cNvPr>
          <p:cNvSpPr/>
          <p:nvPr/>
        </p:nvSpPr>
        <p:spPr>
          <a:xfrm>
            <a:off x="4672208" y="1803729"/>
            <a:ext cx="4471792" cy="1531495"/>
          </a:xfrm>
          <a:prstGeom prst="rect">
            <a:avLst/>
          </a:prstGeom>
          <a:solidFill>
            <a:schemeClr val="tx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46">
            <a:extLst>
              <a:ext uri="{FF2B5EF4-FFF2-40B4-BE49-F238E27FC236}">
                <a16:creationId xmlns:a16="http://schemas.microsoft.com/office/drawing/2014/main" xmlns="" id="{5BD16821-8ABE-4188-8316-D0B3B2AB9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8514" y="2007134"/>
            <a:ext cx="25317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sym typeface="微软雅黑" pitchFamily="34" charset="-122"/>
              </a:rPr>
              <a:t>重点一</a:t>
            </a:r>
            <a:endParaRPr lang="zh-CN" altLang="en-US" sz="2400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6" name="矩形 47">
            <a:extLst>
              <a:ext uri="{FF2B5EF4-FFF2-40B4-BE49-F238E27FC236}">
                <a16:creationId xmlns:a16="http://schemas.microsoft.com/office/drawing/2014/main" xmlns="" id="{66BEBF9E-2775-413D-B339-BC2D12A3B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15" y="2319561"/>
            <a:ext cx="422095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ts val="24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bg1">
                    <a:lumMod val="85000"/>
                  </a:schemeClr>
                </a:solidFill>
                <a:sym typeface="微软雅黑" pitchFamily="34" charset="-122"/>
              </a:rPr>
              <a:t>在此录入上述图片的描述说明，上述图片的描述说明，在此录入上述图片的描述说明在此录入上述图片的描述说明，在此录入上述图片的描述说明，在此录入上述图片的描述说明。</a:t>
            </a:r>
          </a:p>
        </p:txBody>
      </p:sp>
      <p:sp>
        <p:nvSpPr>
          <p:cNvPr id="27" name="矩形 46">
            <a:extLst>
              <a:ext uri="{FF2B5EF4-FFF2-40B4-BE49-F238E27FC236}">
                <a16:creationId xmlns:a16="http://schemas.microsoft.com/office/drawing/2014/main" xmlns="" id="{96B3DE83-108F-4379-8D98-5E04BD5A6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2655" y="1994627"/>
            <a:ext cx="22503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重点二</a:t>
            </a:r>
          </a:p>
        </p:txBody>
      </p:sp>
      <p:sp>
        <p:nvSpPr>
          <p:cNvPr id="28" name="矩形 47">
            <a:extLst>
              <a:ext uri="{FF2B5EF4-FFF2-40B4-BE49-F238E27FC236}">
                <a16:creationId xmlns:a16="http://schemas.microsoft.com/office/drawing/2014/main" xmlns="" id="{242DAF58-B8B8-4852-A161-A11E4F834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8171" y="2318674"/>
            <a:ext cx="414299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ts val="24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bg1">
                    <a:lumMod val="85000"/>
                  </a:schemeClr>
                </a:solidFill>
                <a:sym typeface="微软雅黑" pitchFamily="34" charset="-122"/>
              </a:rPr>
              <a:t>在此录入上述图片的描述说明，上述图片的描述说明，在此录入上述图片的描述说明在此录入上述图片的描述说明，在此录入上述图片的描述说明，在此录入上述图片的描述说明。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E2D08BB0-5946-4305-ACAA-565DCF68A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78" y="4123107"/>
            <a:ext cx="7817983" cy="51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41473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1045207" y="313550"/>
            <a:ext cx="2180593" cy="282575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lang="zh-CN" altLang="en-US" sz="2000" kern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252464" y="1354376"/>
            <a:ext cx="2415828" cy="2415828"/>
            <a:chOff x="317098" y="899991"/>
            <a:chExt cx="3076746" cy="3076746"/>
          </a:xfrm>
        </p:grpSpPr>
        <p:grpSp>
          <p:nvGrpSpPr>
            <p:cNvPr id="69" name="组合 68"/>
            <p:cNvGrpSpPr/>
            <p:nvPr/>
          </p:nvGrpSpPr>
          <p:grpSpPr>
            <a:xfrm>
              <a:off x="317098" y="899991"/>
              <a:ext cx="3076746" cy="3076746"/>
              <a:chOff x="2438046" y="667940"/>
              <a:chExt cx="3571200" cy="3571200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2438046" y="667940"/>
                <a:ext cx="3571200" cy="35712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FFFF">
                      <a:lumMod val="100000"/>
                    </a:srgbClr>
                  </a:gs>
                  <a:gs pos="0">
                    <a:srgbClr val="EFEFEF"/>
                  </a:gs>
                </a:gsLst>
                <a:lin ang="2700000" scaled="1"/>
                <a:tileRect/>
              </a:gradFill>
              <a:ln w="6350" cap="flat" cmpd="sng" algn="ctr">
                <a:gradFill flip="none" rotWithShape="1">
                  <a:gsLst>
                    <a:gs pos="100000">
                      <a:srgbClr val="FFFFFF"/>
                    </a:gs>
                    <a:gs pos="0">
                      <a:srgbClr val="EFEFEF"/>
                    </a:gs>
                  </a:gsLst>
                  <a:lin ang="13500000" scaled="1"/>
                  <a:tileRect/>
                </a:gradFill>
                <a:prstDash val="solid"/>
                <a:miter lim="800000"/>
              </a:ln>
              <a:effectLst>
                <a:outerShdw blurRad="266700" dist="1270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</a:endParaRPr>
              </a:p>
            </p:txBody>
          </p:sp>
          <p:sp>
            <p:nvSpPr>
              <p:cNvPr id="71" name="Freeform 13"/>
              <p:cNvSpPr>
                <a:spLocks/>
              </p:cNvSpPr>
              <p:nvPr/>
            </p:nvSpPr>
            <p:spPr bwMode="auto">
              <a:xfrm>
                <a:off x="2843215" y="2319338"/>
                <a:ext cx="1568450" cy="1600200"/>
              </a:xfrm>
              <a:custGeom>
                <a:avLst/>
                <a:gdLst>
                  <a:gd name="T0" fmla="*/ 862 w 878"/>
                  <a:gd name="T1" fmla="*/ 573 h 897"/>
                  <a:gd name="T2" fmla="*/ 801 w 878"/>
                  <a:gd name="T3" fmla="*/ 577 h 897"/>
                  <a:gd name="T4" fmla="*/ 320 w 878"/>
                  <a:gd name="T5" fmla="*/ 152 h 897"/>
                  <a:gd name="T6" fmla="*/ 169 w 878"/>
                  <a:gd name="T7" fmla="*/ 0 h 897"/>
                  <a:gd name="T8" fmla="*/ 0 w 878"/>
                  <a:gd name="T9" fmla="*/ 169 h 897"/>
                  <a:gd name="T10" fmla="*/ 801 w 878"/>
                  <a:gd name="T11" fmla="*/ 897 h 897"/>
                  <a:gd name="T12" fmla="*/ 878 w 878"/>
                  <a:gd name="T13" fmla="*/ 893 h 897"/>
                  <a:gd name="T14" fmla="*/ 710 w 878"/>
                  <a:gd name="T15" fmla="*/ 724 h 897"/>
                  <a:gd name="T16" fmla="*/ 862 w 878"/>
                  <a:gd name="T17" fmla="*/ 573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8" h="897">
                    <a:moveTo>
                      <a:pt x="862" y="573"/>
                    </a:moveTo>
                    <a:cubicBezTo>
                      <a:pt x="842" y="575"/>
                      <a:pt x="821" y="577"/>
                      <a:pt x="801" y="577"/>
                    </a:cubicBezTo>
                    <a:cubicBezTo>
                      <a:pt x="554" y="577"/>
                      <a:pt x="350" y="391"/>
                      <a:pt x="320" y="152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39" y="577"/>
                      <a:pt x="383" y="897"/>
                      <a:pt x="801" y="897"/>
                    </a:cubicBezTo>
                    <a:cubicBezTo>
                      <a:pt x="827" y="897"/>
                      <a:pt x="853" y="895"/>
                      <a:pt x="878" y="893"/>
                    </a:cubicBezTo>
                    <a:cubicBezTo>
                      <a:pt x="710" y="724"/>
                      <a:pt x="710" y="724"/>
                      <a:pt x="710" y="724"/>
                    </a:cubicBezTo>
                    <a:lnTo>
                      <a:pt x="862" y="573"/>
                    </a:lnTo>
                    <a:close/>
                  </a:path>
                </a:pathLst>
              </a:custGeom>
              <a:gradFill>
                <a:gsLst>
                  <a:gs pos="100000">
                    <a:srgbClr val="394E6B"/>
                  </a:gs>
                  <a:gs pos="0">
                    <a:srgbClr val="457D8E"/>
                  </a:gs>
                </a:gsLst>
                <a:lin ang="54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 sz="1800">
                  <a:solidFill>
                    <a:srgbClr val="394E6B"/>
                  </a:solidFill>
                  <a:ea typeface="微软雅黑"/>
                </a:endParaRPr>
              </a:p>
            </p:txBody>
          </p:sp>
          <p:sp>
            <p:nvSpPr>
              <p:cNvPr id="72" name="Freeform 14"/>
              <p:cNvSpPr>
                <a:spLocks/>
              </p:cNvSpPr>
              <p:nvPr/>
            </p:nvSpPr>
            <p:spPr bwMode="auto">
              <a:xfrm>
                <a:off x="4138615" y="1047750"/>
                <a:ext cx="1565275" cy="1600200"/>
              </a:xfrm>
              <a:custGeom>
                <a:avLst/>
                <a:gdLst>
                  <a:gd name="T0" fmla="*/ 16 w 877"/>
                  <a:gd name="T1" fmla="*/ 324 h 897"/>
                  <a:gd name="T2" fmla="*/ 76 w 877"/>
                  <a:gd name="T3" fmla="*/ 320 h 897"/>
                  <a:gd name="T4" fmla="*/ 557 w 877"/>
                  <a:gd name="T5" fmla="*/ 744 h 897"/>
                  <a:gd name="T6" fmla="*/ 709 w 877"/>
                  <a:gd name="T7" fmla="*/ 897 h 897"/>
                  <a:gd name="T8" fmla="*/ 877 w 877"/>
                  <a:gd name="T9" fmla="*/ 729 h 897"/>
                  <a:gd name="T10" fmla="*/ 76 w 877"/>
                  <a:gd name="T11" fmla="*/ 0 h 897"/>
                  <a:gd name="T12" fmla="*/ 0 w 877"/>
                  <a:gd name="T13" fmla="*/ 4 h 897"/>
                  <a:gd name="T14" fmla="*/ 168 w 877"/>
                  <a:gd name="T15" fmla="*/ 173 h 897"/>
                  <a:gd name="T16" fmla="*/ 16 w 877"/>
                  <a:gd name="T17" fmla="*/ 324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7" h="897">
                    <a:moveTo>
                      <a:pt x="16" y="324"/>
                    </a:moveTo>
                    <a:cubicBezTo>
                      <a:pt x="36" y="322"/>
                      <a:pt x="56" y="320"/>
                      <a:pt x="76" y="320"/>
                    </a:cubicBezTo>
                    <a:cubicBezTo>
                      <a:pt x="323" y="320"/>
                      <a:pt x="527" y="506"/>
                      <a:pt x="557" y="744"/>
                    </a:cubicBezTo>
                    <a:cubicBezTo>
                      <a:pt x="709" y="897"/>
                      <a:pt x="709" y="897"/>
                      <a:pt x="709" y="897"/>
                    </a:cubicBezTo>
                    <a:cubicBezTo>
                      <a:pt x="877" y="729"/>
                      <a:pt x="877" y="729"/>
                      <a:pt x="877" y="729"/>
                    </a:cubicBezTo>
                    <a:cubicBezTo>
                      <a:pt x="838" y="321"/>
                      <a:pt x="494" y="0"/>
                      <a:pt x="76" y="0"/>
                    </a:cubicBezTo>
                    <a:cubicBezTo>
                      <a:pt x="50" y="0"/>
                      <a:pt x="25" y="2"/>
                      <a:pt x="0" y="4"/>
                    </a:cubicBezTo>
                    <a:cubicBezTo>
                      <a:pt x="168" y="173"/>
                      <a:pt x="168" y="173"/>
                      <a:pt x="168" y="173"/>
                    </a:cubicBezTo>
                    <a:lnTo>
                      <a:pt x="16" y="324"/>
                    </a:lnTo>
                    <a:close/>
                  </a:path>
                </a:pathLst>
              </a:custGeom>
              <a:gradFill>
                <a:gsLst>
                  <a:gs pos="100000">
                    <a:srgbClr val="829436"/>
                  </a:gs>
                  <a:gs pos="0">
                    <a:srgbClr val="B8BA31"/>
                  </a:gs>
                </a:gsLst>
                <a:lin ang="54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 sz="1800">
                  <a:solidFill>
                    <a:srgbClr val="394E6B"/>
                  </a:solidFill>
                  <a:ea typeface="微软雅黑"/>
                </a:endParaRPr>
              </a:p>
            </p:txBody>
          </p:sp>
          <p:sp>
            <p:nvSpPr>
              <p:cNvPr id="73" name="Freeform 15"/>
              <p:cNvSpPr>
                <a:spLocks/>
              </p:cNvSpPr>
              <p:nvPr/>
            </p:nvSpPr>
            <p:spPr bwMode="auto">
              <a:xfrm>
                <a:off x="4111627" y="2347913"/>
                <a:ext cx="1598612" cy="1565275"/>
              </a:xfrm>
              <a:custGeom>
                <a:avLst/>
                <a:gdLst>
                  <a:gd name="T0" fmla="*/ 892 w 896"/>
                  <a:gd name="T1" fmla="*/ 0 h 877"/>
                  <a:gd name="T2" fmla="*/ 724 w 896"/>
                  <a:gd name="T3" fmla="*/ 168 h 877"/>
                  <a:gd name="T4" fmla="*/ 572 w 896"/>
                  <a:gd name="T5" fmla="*/ 15 h 877"/>
                  <a:gd name="T6" fmla="*/ 576 w 896"/>
                  <a:gd name="T7" fmla="*/ 76 h 877"/>
                  <a:gd name="T8" fmla="*/ 152 w 896"/>
                  <a:gd name="T9" fmla="*/ 557 h 877"/>
                  <a:gd name="T10" fmla="*/ 0 w 896"/>
                  <a:gd name="T11" fmla="*/ 708 h 877"/>
                  <a:gd name="T12" fmla="*/ 168 w 896"/>
                  <a:gd name="T13" fmla="*/ 877 h 877"/>
                  <a:gd name="T14" fmla="*/ 896 w 896"/>
                  <a:gd name="T15" fmla="*/ 76 h 877"/>
                  <a:gd name="T16" fmla="*/ 892 w 896"/>
                  <a:gd name="T17" fmla="*/ 0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6" h="877">
                    <a:moveTo>
                      <a:pt x="892" y="0"/>
                    </a:moveTo>
                    <a:cubicBezTo>
                      <a:pt x="724" y="168"/>
                      <a:pt x="724" y="168"/>
                      <a:pt x="724" y="168"/>
                    </a:cubicBezTo>
                    <a:cubicBezTo>
                      <a:pt x="572" y="15"/>
                      <a:pt x="572" y="15"/>
                      <a:pt x="572" y="15"/>
                    </a:cubicBezTo>
                    <a:cubicBezTo>
                      <a:pt x="574" y="35"/>
                      <a:pt x="576" y="56"/>
                      <a:pt x="576" y="76"/>
                    </a:cubicBezTo>
                    <a:cubicBezTo>
                      <a:pt x="576" y="323"/>
                      <a:pt x="390" y="527"/>
                      <a:pt x="152" y="557"/>
                    </a:cubicBezTo>
                    <a:cubicBezTo>
                      <a:pt x="0" y="708"/>
                      <a:pt x="0" y="708"/>
                      <a:pt x="0" y="708"/>
                    </a:cubicBezTo>
                    <a:cubicBezTo>
                      <a:pt x="168" y="877"/>
                      <a:pt x="168" y="877"/>
                      <a:pt x="168" y="877"/>
                    </a:cubicBezTo>
                    <a:cubicBezTo>
                      <a:pt x="576" y="838"/>
                      <a:pt x="896" y="494"/>
                      <a:pt x="896" y="76"/>
                    </a:cubicBezTo>
                    <a:cubicBezTo>
                      <a:pt x="896" y="50"/>
                      <a:pt x="894" y="25"/>
                      <a:pt x="892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C86126"/>
                  </a:gs>
                  <a:gs pos="0">
                    <a:srgbClr val="EB8422"/>
                  </a:gs>
                </a:gsLst>
                <a:lin ang="54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 sz="1800">
                  <a:solidFill>
                    <a:srgbClr val="394E6B"/>
                  </a:solidFill>
                  <a:ea typeface="微软雅黑"/>
                </a:endParaRPr>
              </a:p>
            </p:txBody>
          </p:sp>
          <p:sp>
            <p:nvSpPr>
              <p:cNvPr id="74" name="Freeform 16"/>
              <p:cNvSpPr>
                <a:spLocks/>
              </p:cNvSpPr>
              <p:nvPr/>
            </p:nvSpPr>
            <p:spPr bwMode="auto">
              <a:xfrm>
                <a:off x="2836865" y="1054100"/>
                <a:ext cx="1601787" cy="1566863"/>
              </a:xfrm>
              <a:custGeom>
                <a:avLst/>
                <a:gdLst>
                  <a:gd name="T0" fmla="*/ 324 w 897"/>
                  <a:gd name="T1" fmla="*/ 861 h 878"/>
                  <a:gd name="T2" fmla="*/ 320 w 897"/>
                  <a:gd name="T3" fmla="*/ 801 h 878"/>
                  <a:gd name="T4" fmla="*/ 745 w 897"/>
                  <a:gd name="T5" fmla="*/ 320 h 878"/>
                  <a:gd name="T6" fmla="*/ 897 w 897"/>
                  <a:gd name="T7" fmla="*/ 169 h 878"/>
                  <a:gd name="T8" fmla="*/ 729 w 897"/>
                  <a:gd name="T9" fmla="*/ 0 h 878"/>
                  <a:gd name="T10" fmla="*/ 0 w 897"/>
                  <a:gd name="T11" fmla="*/ 801 h 878"/>
                  <a:gd name="T12" fmla="*/ 4 w 897"/>
                  <a:gd name="T13" fmla="*/ 878 h 878"/>
                  <a:gd name="T14" fmla="*/ 173 w 897"/>
                  <a:gd name="T15" fmla="*/ 709 h 878"/>
                  <a:gd name="T16" fmla="*/ 324 w 897"/>
                  <a:gd name="T17" fmla="*/ 861 h 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7" h="878">
                    <a:moveTo>
                      <a:pt x="324" y="861"/>
                    </a:moveTo>
                    <a:cubicBezTo>
                      <a:pt x="322" y="841"/>
                      <a:pt x="320" y="821"/>
                      <a:pt x="320" y="801"/>
                    </a:cubicBezTo>
                    <a:cubicBezTo>
                      <a:pt x="320" y="554"/>
                      <a:pt x="506" y="350"/>
                      <a:pt x="745" y="320"/>
                    </a:cubicBezTo>
                    <a:cubicBezTo>
                      <a:pt x="897" y="169"/>
                      <a:pt x="897" y="169"/>
                      <a:pt x="897" y="169"/>
                    </a:cubicBezTo>
                    <a:cubicBezTo>
                      <a:pt x="729" y="0"/>
                      <a:pt x="729" y="0"/>
                      <a:pt x="729" y="0"/>
                    </a:cubicBezTo>
                    <a:cubicBezTo>
                      <a:pt x="321" y="39"/>
                      <a:pt x="0" y="383"/>
                      <a:pt x="0" y="801"/>
                    </a:cubicBezTo>
                    <a:cubicBezTo>
                      <a:pt x="0" y="827"/>
                      <a:pt x="2" y="853"/>
                      <a:pt x="4" y="878"/>
                    </a:cubicBezTo>
                    <a:cubicBezTo>
                      <a:pt x="173" y="709"/>
                      <a:pt x="173" y="709"/>
                      <a:pt x="173" y="709"/>
                    </a:cubicBezTo>
                    <a:lnTo>
                      <a:pt x="324" y="861"/>
                    </a:lnTo>
                    <a:close/>
                  </a:path>
                </a:pathLst>
              </a:custGeom>
              <a:gradFill>
                <a:gsLst>
                  <a:gs pos="100000">
                    <a:srgbClr val="9A2E22"/>
                  </a:gs>
                  <a:gs pos="0">
                    <a:srgbClr val="C44A2F"/>
                  </a:gs>
                </a:gsLst>
                <a:lin ang="54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zh-CN" altLang="en-US" sz="1800">
                  <a:solidFill>
                    <a:srgbClr val="394E6B"/>
                  </a:solidFill>
                  <a:ea typeface="微软雅黑"/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1520403" y="2063295"/>
              <a:ext cx="728631" cy="712530"/>
              <a:chOff x="8663679" y="1269706"/>
              <a:chExt cx="728631" cy="712530"/>
            </a:xfrm>
          </p:grpSpPr>
          <p:sp>
            <p:nvSpPr>
              <p:cNvPr id="92" name="Oval 25"/>
              <p:cNvSpPr>
                <a:spLocks noChangeArrowheads="1"/>
              </p:cNvSpPr>
              <p:nvPr/>
            </p:nvSpPr>
            <p:spPr bwMode="auto">
              <a:xfrm>
                <a:off x="8728088" y="1568606"/>
                <a:ext cx="92589" cy="106678"/>
              </a:xfrm>
              <a:prstGeom prst="ellipse">
                <a:avLst/>
              </a:prstGeom>
              <a:solidFill>
                <a:srgbClr val="F39E02"/>
              </a:solidFill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" name="Freeform 26"/>
              <p:cNvSpPr>
                <a:spLocks/>
              </p:cNvSpPr>
              <p:nvPr/>
            </p:nvSpPr>
            <p:spPr bwMode="auto">
              <a:xfrm>
                <a:off x="8663679" y="1685348"/>
                <a:ext cx="225433" cy="111710"/>
              </a:xfrm>
              <a:custGeom>
                <a:avLst/>
                <a:gdLst>
                  <a:gd name="T0" fmla="*/ 315 w 490"/>
                  <a:gd name="T1" fmla="*/ 0 h 244"/>
                  <a:gd name="T2" fmla="*/ 246 w 490"/>
                  <a:gd name="T3" fmla="*/ 206 h 244"/>
                  <a:gd name="T4" fmla="*/ 175 w 490"/>
                  <a:gd name="T5" fmla="*/ 0 h 244"/>
                  <a:gd name="T6" fmla="*/ 0 w 490"/>
                  <a:gd name="T7" fmla="*/ 244 h 244"/>
                  <a:gd name="T8" fmla="*/ 490 w 490"/>
                  <a:gd name="T9" fmla="*/ 244 h 244"/>
                  <a:gd name="T10" fmla="*/ 315 w 490"/>
                  <a:gd name="T11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0" h="244">
                    <a:moveTo>
                      <a:pt x="315" y="0"/>
                    </a:moveTo>
                    <a:cubicBezTo>
                      <a:pt x="246" y="206"/>
                      <a:pt x="246" y="206"/>
                      <a:pt x="246" y="206"/>
                    </a:cubicBezTo>
                    <a:cubicBezTo>
                      <a:pt x="175" y="0"/>
                      <a:pt x="175" y="0"/>
                      <a:pt x="175" y="0"/>
                    </a:cubicBezTo>
                    <a:cubicBezTo>
                      <a:pt x="62" y="0"/>
                      <a:pt x="0" y="109"/>
                      <a:pt x="0" y="244"/>
                    </a:cubicBezTo>
                    <a:cubicBezTo>
                      <a:pt x="490" y="244"/>
                      <a:pt x="490" y="244"/>
                      <a:pt x="490" y="244"/>
                    </a:cubicBezTo>
                    <a:cubicBezTo>
                      <a:pt x="490" y="109"/>
                      <a:pt x="428" y="0"/>
                      <a:pt x="315" y="0"/>
                    </a:cubicBezTo>
                    <a:close/>
                  </a:path>
                </a:pathLst>
              </a:custGeom>
              <a:solidFill>
                <a:srgbClr val="F39E02"/>
              </a:solidFill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" name="Freeform 27"/>
              <p:cNvSpPr>
                <a:spLocks/>
              </p:cNvSpPr>
              <p:nvPr/>
            </p:nvSpPr>
            <p:spPr bwMode="auto">
              <a:xfrm>
                <a:off x="8759287" y="1684342"/>
                <a:ext cx="34218" cy="71455"/>
              </a:xfrm>
              <a:custGeom>
                <a:avLst/>
                <a:gdLst>
                  <a:gd name="T0" fmla="*/ 0 w 34"/>
                  <a:gd name="T1" fmla="*/ 18 h 71"/>
                  <a:gd name="T2" fmla="*/ 17 w 34"/>
                  <a:gd name="T3" fmla="*/ 71 h 71"/>
                  <a:gd name="T4" fmla="*/ 34 w 34"/>
                  <a:gd name="T5" fmla="*/ 18 h 71"/>
                  <a:gd name="T6" fmla="*/ 17 w 34"/>
                  <a:gd name="T7" fmla="*/ 0 h 71"/>
                  <a:gd name="T8" fmla="*/ 0 w 34"/>
                  <a:gd name="T9" fmla="*/ 1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71">
                    <a:moveTo>
                      <a:pt x="0" y="18"/>
                    </a:moveTo>
                    <a:lnTo>
                      <a:pt x="17" y="71"/>
                    </a:lnTo>
                    <a:lnTo>
                      <a:pt x="34" y="18"/>
                    </a:lnTo>
                    <a:lnTo>
                      <a:pt x="17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39E02"/>
              </a:solidFill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" name="Oval 28"/>
              <p:cNvSpPr>
                <a:spLocks noChangeArrowheads="1"/>
              </p:cNvSpPr>
              <p:nvPr/>
            </p:nvSpPr>
            <p:spPr bwMode="auto">
              <a:xfrm>
                <a:off x="9231287" y="1725604"/>
                <a:ext cx="91582" cy="106678"/>
              </a:xfrm>
              <a:prstGeom prst="ellipse">
                <a:avLst/>
              </a:prstGeom>
              <a:solidFill>
                <a:srgbClr val="F39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Freeform 29"/>
              <p:cNvSpPr>
                <a:spLocks/>
              </p:cNvSpPr>
              <p:nvPr/>
            </p:nvSpPr>
            <p:spPr bwMode="auto">
              <a:xfrm>
                <a:off x="9166877" y="1842346"/>
                <a:ext cx="225433" cy="111710"/>
              </a:xfrm>
              <a:custGeom>
                <a:avLst/>
                <a:gdLst>
                  <a:gd name="T0" fmla="*/ 314 w 489"/>
                  <a:gd name="T1" fmla="*/ 0 h 243"/>
                  <a:gd name="T2" fmla="*/ 246 w 489"/>
                  <a:gd name="T3" fmla="*/ 205 h 243"/>
                  <a:gd name="T4" fmla="*/ 174 w 489"/>
                  <a:gd name="T5" fmla="*/ 0 h 243"/>
                  <a:gd name="T6" fmla="*/ 0 w 489"/>
                  <a:gd name="T7" fmla="*/ 243 h 243"/>
                  <a:gd name="T8" fmla="*/ 489 w 489"/>
                  <a:gd name="T9" fmla="*/ 243 h 243"/>
                  <a:gd name="T10" fmla="*/ 314 w 489"/>
                  <a:gd name="T1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9" h="243">
                    <a:moveTo>
                      <a:pt x="314" y="0"/>
                    </a:moveTo>
                    <a:cubicBezTo>
                      <a:pt x="246" y="205"/>
                      <a:pt x="246" y="205"/>
                      <a:pt x="246" y="205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62" y="0"/>
                      <a:pt x="0" y="109"/>
                      <a:pt x="0" y="243"/>
                    </a:cubicBezTo>
                    <a:cubicBezTo>
                      <a:pt x="489" y="243"/>
                      <a:pt x="489" y="243"/>
                      <a:pt x="489" y="243"/>
                    </a:cubicBezTo>
                    <a:cubicBezTo>
                      <a:pt x="489" y="109"/>
                      <a:pt x="427" y="0"/>
                      <a:pt x="314" y="0"/>
                    </a:cubicBezTo>
                  </a:path>
                </a:pathLst>
              </a:custGeom>
              <a:solidFill>
                <a:srgbClr val="F39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" name="Freeform 30"/>
              <p:cNvSpPr>
                <a:spLocks/>
              </p:cNvSpPr>
              <p:nvPr/>
            </p:nvSpPr>
            <p:spPr bwMode="auto">
              <a:xfrm>
                <a:off x="9262485" y="1841340"/>
                <a:ext cx="33211" cy="71455"/>
              </a:xfrm>
              <a:custGeom>
                <a:avLst/>
                <a:gdLst>
                  <a:gd name="T0" fmla="*/ 0 w 33"/>
                  <a:gd name="T1" fmla="*/ 18 h 71"/>
                  <a:gd name="T2" fmla="*/ 16 w 33"/>
                  <a:gd name="T3" fmla="*/ 71 h 71"/>
                  <a:gd name="T4" fmla="*/ 33 w 33"/>
                  <a:gd name="T5" fmla="*/ 18 h 71"/>
                  <a:gd name="T6" fmla="*/ 16 w 33"/>
                  <a:gd name="T7" fmla="*/ 0 h 71"/>
                  <a:gd name="T8" fmla="*/ 0 w 33"/>
                  <a:gd name="T9" fmla="*/ 1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71">
                    <a:moveTo>
                      <a:pt x="0" y="18"/>
                    </a:moveTo>
                    <a:lnTo>
                      <a:pt x="16" y="71"/>
                    </a:lnTo>
                    <a:lnTo>
                      <a:pt x="33" y="18"/>
                    </a:lnTo>
                    <a:lnTo>
                      <a:pt x="16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39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" name="Oval 31"/>
              <p:cNvSpPr>
                <a:spLocks noChangeArrowheads="1"/>
              </p:cNvSpPr>
              <p:nvPr/>
            </p:nvSpPr>
            <p:spPr bwMode="auto">
              <a:xfrm>
                <a:off x="8986733" y="1269706"/>
                <a:ext cx="92589" cy="107685"/>
              </a:xfrm>
              <a:prstGeom prst="ellipse">
                <a:avLst/>
              </a:prstGeom>
              <a:solidFill>
                <a:srgbClr val="F39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" name="Freeform 32"/>
              <p:cNvSpPr>
                <a:spLocks/>
              </p:cNvSpPr>
              <p:nvPr/>
            </p:nvSpPr>
            <p:spPr bwMode="auto">
              <a:xfrm>
                <a:off x="8922323" y="1386448"/>
                <a:ext cx="225433" cy="112716"/>
              </a:xfrm>
              <a:custGeom>
                <a:avLst/>
                <a:gdLst>
                  <a:gd name="T0" fmla="*/ 315 w 490"/>
                  <a:gd name="T1" fmla="*/ 0 h 244"/>
                  <a:gd name="T2" fmla="*/ 246 w 490"/>
                  <a:gd name="T3" fmla="*/ 205 h 244"/>
                  <a:gd name="T4" fmla="*/ 175 w 490"/>
                  <a:gd name="T5" fmla="*/ 0 h 244"/>
                  <a:gd name="T6" fmla="*/ 0 w 490"/>
                  <a:gd name="T7" fmla="*/ 244 h 244"/>
                  <a:gd name="T8" fmla="*/ 490 w 490"/>
                  <a:gd name="T9" fmla="*/ 244 h 244"/>
                  <a:gd name="T10" fmla="*/ 315 w 490"/>
                  <a:gd name="T11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0" h="244">
                    <a:moveTo>
                      <a:pt x="315" y="0"/>
                    </a:moveTo>
                    <a:cubicBezTo>
                      <a:pt x="246" y="205"/>
                      <a:pt x="246" y="205"/>
                      <a:pt x="246" y="205"/>
                    </a:cubicBezTo>
                    <a:cubicBezTo>
                      <a:pt x="175" y="0"/>
                      <a:pt x="175" y="0"/>
                      <a:pt x="175" y="0"/>
                    </a:cubicBezTo>
                    <a:cubicBezTo>
                      <a:pt x="62" y="0"/>
                      <a:pt x="0" y="109"/>
                      <a:pt x="0" y="244"/>
                    </a:cubicBezTo>
                    <a:cubicBezTo>
                      <a:pt x="490" y="244"/>
                      <a:pt x="490" y="244"/>
                      <a:pt x="490" y="244"/>
                    </a:cubicBezTo>
                    <a:cubicBezTo>
                      <a:pt x="490" y="109"/>
                      <a:pt x="428" y="0"/>
                      <a:pt x="315" y="0"/>
                    </a:cubicBezTo>
                    <a:close/>
                  </a:path>
                </a:pathLst>
              </a:custGeom>
              <a:solidFill>
                <a:srgbClr val="F39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" name="Freeform 33"/>
              <p:cNvSpPr>
                <a:spLocks/>
              </p:cNvSpPr>
              <p:nvPr/>
            </p:nvSpPr>
            <p:spPr bwMode="auto">
              <a:xfrm>
                <a:off x="9017931" y="1386448"/>
                <a:ext cx="34218" cy="70448"/>
              </a:xfrm>
              <a:custGeom>
                <a:avLst/>
                <a:gdLst>
                  <a:gd name="T0" fmla="*/ 0 w 34"/>
                  <a:gd name="T1" fmla="*/ 17 h 70"/>
                  <a:gd name="T2" fmla="*/ 17 w 34"/>
                  <a:gd name="T3" fmla="*/ 70 h 70"/>
                  <a:gd name="T4" fmla="*/ 34 w 34"/>
                  <a:gd name="T5" fmla="*/ 17 h 70"/>
                  <a:gd name="T6" fmla="*/ 17 w 34"/>
                  <a:gd name="T7" fmla="*/ 0 h 70"/>
                  <a:gd name="T8" fmla="*/ 0 w 34"/>
                  <a:gd name="T9" fmla="*/ 1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70">
                    <a:moveTo>
                      <a:pt x="0" y="17"/>
                    </a:moveTo>
                    <a:lnTo>
                      <a:pt x="17" y="70"/>
                    </a:lnTo>
                    <a:lnTo>
                      <a:pt x="34" y="17"/>
                    </a:lnTo>
                    <a:lnTo>
                      <a:pt x="17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39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" name="Freeform 34"/>
              <p:cNvSpPr>
                <a:spLocks/>
              </p:cNvSpPr>
              <p:nvPr/>
            </p:nvSpPr>
            <p:spPr bwMode="auto">
              <a:xfrm>
                <a:off x="8843824" y="1833289"/>
                <a:ext cx="307958" cy="148947"/>
              </a:xfrm>
              <a:custGeom>
                <a:avLst/>
                <a:gdLst>
                  <a:gd name="T0" fmla="*/ 641 w 669"/>
                  <a:gd name="T1" fmla="*/ 172 h 322"/>
                  <a:gd name="T2" fmla="*/ 305 w 669"/>
                  <a:gd name="T3" fmla="*/ 232 h 322"/>
                  <a:gd name="T4" fmla="*/ 120 w 669"/>
                  <a:gd name="T5" fmla="*/ 117 h 322"/>
                  <a:gd name="T6" fmla="*/ 130 w 669"/>
                  <a:gd name="T7" fmla="*/ 111 h 322"/>
                  <a:gd name="T8" fmla="*/ 156 w 669"/>
                  <a:gd name="T9" fmla="*/ 96 h 322"/>
                  <a:gd name="T10" fmla="*/ 129 w 669"/>
                  <a:gd name="T11" fmla="*/ 81 h 322"/>
                  <a:gd name="T12" fmla="*/ 26 w 669"/>
                  <a:gd name="T13" fmla="*/ 18 h 322"/>
                  <a:gd name="T14" fmla="*/ 0 w 669"/>
                  <a:gd name="T15" fmla="*/ 0 h 322"/>
                  <a:gd name="T16" fmla="*/ 3 w 669"/>
                  <a:gd name="T17" fmla="*/ 31 h 322"/>
                  <a:gd name="T18" fmla="*/ 17 w 669"/>
                  <a:gd name="T19" fmla="*/ 172 h 322"/>
                  <a:gd name="T20" fmla="*/ 50 w 669"/>
                  <a:gd name="T21" fmla="*/ 158 h 322"/>
                  <a:gd name="T22" fmla="*/ 281 w 669"/>
                  <a:gd name="T23" fmla="*/ 306 h 322"/>
                  <a:gd name="T24" fmla="*/ 457 w 669"/>
                  <a:gd name="T25" fmla="*/ 309 h 322"/>
                  <a:gd name="T26" fmla="*/ 663 w 669"/>
                  <a:gd name="T27" fmla="*/ 200 h 322"/>
                  <a:gd name="T28" fmla="*/ 669 w 669"/>
                  <a:gd name="T29" fmla="*/ 194 h 322"/>
                  <a:gd name="T30" fmla="*/ 646 w 669"/>
                  <a:gd name="T31" fmla="*/ 168 h 322"/>
                  <a:gd name="T32" fmla="*/ 641 w 669"/>
                  <a:gd name="T33" fmla="*/ 17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9" h="322">
                    <a:moveTo>
                      <a:pt x="641" y="172"/>
                    </a:moveTo>
                    <a:cubicBezTo>
                      <a:pt x="611" y="196"/>
                      <a:pt x="466" y="274"/>
                      <a:pt x="305" y="232"/>
                    </a:cubicBezTo>
                    <a:cubicBezTo>
                      <a:pt x="237" y="213"/>
                      <a:pt x="174" y="175"/>
                      <a:pt x="120" y="117"/>
                    </a:cubicBezTo>
                    <a:cubicBezTo>
                      <a:pt x="124" y="115"/>
                      <a:pt x="127" y="113"/>
                      <a:pt x="130" y="111"/>
                    </a:cubicBezTo>
                    <a:cubicBezTo>
                      <a:pt x="156" y="96"/>
                      <a:pt x="156" y="96"/>
                      <a:pt x="156" y="96"/>
                    </a:cubicBezTo>
                    <a:cubicBezTo>
                      <a:pt x="129" y="81"/>
                      <a:pt x="129" y="81"/>
                      <a:pt x="129" y="81"/>
                    </a:cubicBezTo>
                    <a:cubicBezTo>
                      <a:pt x="129" y="81"/>
                      <a:pt x="69" y="47"/>
                      <a:pt x="26" y="1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17" y="172"/>
                      <a:pt x="17" y="172"/>
                      <a:pt x="17" y="172"/>
                    </a:cubicBezTo>
                    <a:cubicBezTo>
                      <a:pt x="50" y="158"/>
                      <a:pt x="50" y="158"/>
                      <a:pt x="50" y="158"/>
                    </a:cubicBezTo>
                    <a:cubicBezTo>
                      <a:pt x="77" y="189"/>
                      <a:pt x="160" y="274"/>
                      <a:pt x="281" y="306"/>
                    </a:cubicBezTo>
                    <a:cubicBezTo>
                      <a:pt x="339" y="322"/>
                      <a:pt x="399" y="322"/>
                      <a:pt x="457" y="309"/>
                    </a:cubicBezTo>
                    <a:cubicBezTo>
                      <a:pt x="527" y="292"/>
                      <a:pt x="596" y="256"/>
                      <a:pt x="663" y="200"/>
                    </a:cubicBezTo>
                    <a:cubicBezTo>
                      <a:pt x="666" y="198"/>
                      <a:pt x="668" y="196"/>
                      <a:pt x="669" y="194"/>
                    </a:cubicBezTo>
                    <a:cubicBezTo>
                      <a:pt x="646" y="168"/>
                      <a:pt x="646" y="168"/>
                      <a:pt x="646" y="168"/>
                    </a:cubicBezTo>
                    <a:cubicBezTo>
                      <a:pt x="644" y="169"/>
                      <a:pt x="643" y="171"/>
                      <a:pt x="641" y="172"/>
                    </a:cubicBezTo>
                    <a:close/>
                  </a:path>
                </a:pathLst>
              </a:custGeom>
              <a:solidFill>
                <a:srgbClr val="00A0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" name="Freeform 35"/>
              <p:cNvSpPr>
                <a:spLocks/>
              </p:cNvSpPr>
              <p:nvPr/>
            </p:nvSpPr>
            <p:spPr bwMode="auto">
              <a:xfrm>
                <a:off x="8687832" y="1373365"/>
                <a:ext cx="231471" cy="262670"/>
              </a:xfrm>
              <a:custGeom>
                <a:avLst/>
                <a:gdLst>
                  <a:gd name="T0" fmla="*/ 341 w 502"/>
                  <a:gd name="T1" fmla="*/ 0 h 569"/>
                  <a:gd name="T2" fmla="*/ 338 w 502"/>
                  <a:gd name="T3" fmla="*/ 36 h 569"/>
                  <a:gd name="T4" fmla="*/ 100 w 502"/>
                  <a:gd name="T5" fmla="*/ 173 h 569"/>
                  <a:gd name="T6" fmla="*/ 17 w 502"/>
                  <a:gd name="T7" fmla="*/ 328 h 569"/>
                  <a:gd name="T8" fmla="*/ 19 w 502"/>
                  <a:gd name="T9" fmla="*/ 561 h 569"/>
                  <a:gd name="T10" fmla="*/ 21 w 502"/>
                  <a:gd name="T11" fmla="*/ 569 h 569"/>
                  <a:gd name="T12" fmla="*/ 55 w 502"/>
                  <a:gd name="T13" fmla="*/ 561 h 569"/>
                  <a:gd name="T14" fmla="*/ 54 w 502"/>
                  <a:gd name="T15" fmla="*/ 554 h 569"/>
                  <a:gd name="T16" fmla="*/ 156 w 502"/>
                  <a:gd name="T17" fmla="*/ 229 h 569"/>
                  <a:gd name="T18" fmla="*/ 342 w 502"/>
                  <a:gd name="T19" fmla="*/ 117 h 569"/>
                  <a:gd name="T20" fmla="*/ 343 w 502"/>
                  <a:gd name="T21" fmla="*/ 128 h 569"/>
                  <a:gd name="T22" fmla="*/ 345 w 502"/>
                  <a:gd name="T23" fmla="*/ 159 h 569"/>
                  <a:gd name="T24" fmla="*/ 370 w 502"/>
                  <a:gd name="T25" fmla="*/ 142 h 569"/>
                  <a:gd name="T26" fmla="*/ 474 w 502"/>
                  <a:gd name="T27" fmla="*/ 80 h 569"/>
                  <a:gd name="T28" fmla="*/ 502 w 502"/>
                  <a:gd name="T29" fmla="*/ 65 h 569"/>
                  <a:gd name="T30" fmla="*/ 473 w 502"/>
                  <a:gd name="T31" fmla="*/ 52 h 569"/>
                  <a:gd name="T32" fmla="*/ 341 w 502"/>
                  <a:gd name="T33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2" h="569">
                    <a:moveTo>
                      <a:pt x="341" y="0"/>
                    </a:moveTo>
                    <a:cubicBezTo>
                      <a:pt x="338" y="36"/>
                      <a:pt x="338" y="36"/>
                      <a:pt x="338" y="36"/>
                    </a:cubicBezTo>
                    <a:cubicBezTo>
                      <a:pt x="299" y="46"/>
                      <a:pt x="185" y="80"/>
                      <a:pt x="100" y="173"/>
                    </a:cubicBezTo>
                    <a:cubicBezTo>
                      <a:pt x="60" y="218"/>
                      <a:pt x="32" y="270"/>
                      <a:pt x="17" y="328"/>
                    </a:cubicBezTo>
                    <a:cubicBezTo>
                      <a:pt x="0" y="397"/>
                      <a:pt x="0" y="476"/>
                      <a:pt x="19" y="561"/>
                    </a:cubicBezTo>
                    <a:cubicBezTo>
                      <a:pt x="20" y="564"/>
                      <a:pt x="20" y="567"/>
                      <a:pt x="21" y="569"/>
                    </a:cubicBezTo>
                    <a:cubicBezTo>
                      <a:pt x="55" y="561"/>
                      <a:pt x="55" y="561"/>
                      <a:pt x="55" y="561"/>
                    </a:cubicBezTo>
                    <a:cubicBezTo>
                      <a:pt x="55" y="558"/>
                      <a:pt x="54" y="556"/>
                      <a:pt x="54" y="554"/>
                    </a:cubicBezTo>
                    <a:cubicBezTo>
                      <a:pt x="47" y="516"/>
                      <a:pt x="44" y="352"/>
                      <a:pt x="156" y="229"/>
                    </a:cubicBezTo>
                    <a:cubicBezTo>
                      <a:pt x="203" y="176"/>
                      <a:pt x="266" y="139"/>
                      <a:pt x="342" y="117"/>
                    </a:cubicBezTo>
                    <a:cubicBezTo>
                      <a:pt x="343" y="121"/>
                      <a:pt x="343" y="125"/>
                      <a:pt x="343" y="128"/>
                    </a:cubicBezTo>
                    <a:cubicBezTo>
                      <a:pt x="345" y="159"/>
                      <a:pt x="345" y="159"/>
                      <a:pt x="345" y="159"/>
                    </a:cubicBezTo>
                    <a:cubicBezTo>
                      <a:pt x="370" y="142"/>
                      <a:pt x="370" y="142"/>
                      <a:pt x="370" y="142"/>
                    </a:cubicBezTo>
                    <a:cubicBezTo>
                      <a:pt x="371" y="142"/>
                      <a:pt x="429" y="104"/>
                      <a:pt x="474" y="80"/>
                    </a:cubicBezTo>
                    <a:cubicBezTo>
                      <a:pt x="502" y="65"/>
                      <a:pt x="502" y="65"/>
                      <a:pt x="502" y="65"/>
                    </a:cubicBezTo>
                    <a:cubicBezTo>
                      <a:pt x="473" y="52"/>
                      <a:pt x="473" y="52"/>
                      <a:pt x="473" y="52"/>
                    </a:cubicBezTo>
                    <a:lnTo>
                      <a:pt x="341" y="0"/>
                    </a:lnTo>
                    <a:close/>
                  </a:path>
                </a:pathLst>
              </a:custGeom>
              <a:solidFill>
                <a:srgbClr val="00A0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" name="Freeform 36"/>
              <p:cNvSpPr>
                <a:spLocks/>
              </p:cNvSpPr>
              <p:nvPr/>
            </p:nvSpPr>
            <p:spPr bwMode="auto">
              <a:xfrm>
                <a:off x="9166877" y="1448845"/>
                <a:ext cx="210337" cy="276760"/>
              </a:xfrm>
              <a:custGeom>
                <a:avLst/>
                <a:gdLst>
                  <a:gd name="T0" fmla="*/ 359 w 458"/>
                  <a:gd name="T1" fmla="*/ 186 h 602"/>
                  <a:gd name="T2" fmla="*/ 233 w 458"/>
                  <a:gd name="T3" fmla="*/ 63 h 602"/>
                  <a:gd name="T4" fmla="*/ 9 w 458"/>
                  <a:gd name="T5" fmla="*/ 0 h 602"/>
                  <a:gd name="T6" fmla="*/ 1 w 458"/>
                  <a:gd name="T7" fmla="*/ 0 h 602"/>
                  <a:gd name="T8" fmla="*/ 0 w 458"/>
                  <a:gd name="T9" fmla="*/ 35 h 602"/>
                  <a:gd name="T10" fmla="*/ 6 w 458"/>
                  <a:gd name="T11" fmla="*/ 35 h 602"/>
                  <a:gd name="T12" fmla="*/ 290 w 458"/>
                  <a:gd name="T13" fmla="*/ 223 h 602"/>
                  <a:gd name="T14" fmla="*/ 346 w 458"/>
                  <a:gd name="T15" fmla="*/ 434 h 602"/>
                  <a:gd name="T16" fmla="*/ 335 w 458"/>
                  <a:gd name="T17" fmla="*/ 432 h 602"/>
                  <a:gd name="T18" fmla="*/ 305 w 458"/>
                  <a:gd name="T19" fmla="*/ 425 h 602"/>
                  <a:gd name="T20" fmla="*/ 314 w 458"/>
                  <a:gd name="T21" fmla="*/ 454 h 602"/>
                  <a:gd name="T22" fmla="*/ 345 w 458"/>
                  <a:gd name="T23" fmla="*/ 571 h 602"/>
                  <a:gd name="T24" fmla="*/ 352 w 458"/>
                  <a:gd name="T25" fmla="*/ 602 h 602"/>
                  <a:gd name="T26" fmla="*/ 371 w 458"/>
                  <a:gd name="T27" fmla="*/ 577 h 602"/>
                  <a:gd name="T28" fmla="*/ 458 w 458"/>
                  <a:gd name="T29" fmla="*/ 465 h 602"/>
                  <a:gd name="T30" fmla="*/ 424 w 458"/>
                  <a:gd name="T31" fmla="*/ 452 h 602"/>
                  <a:gd name="T32" fmla="*/ 359 w 458"/>
                  <a:gd name="T33" fmla="*/ 186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58" h="602">
                    <a:moveTo>
                      <a:pt x="359" y="186"/>
                    </a:moveTo>
                    <a:cubicBezTo>
                      <a:pt x="328" y="135"/>
                      <a:pt x="285" y="93"/>
                      <a:pt x="233" y="63"/>
                    </a:cubicBezTo>
                    <a:cubicBezTo>
                      <a:pt x="172" y="27"/>
                      <a:pt x="96" y="6"/>
                      <a:pt x="9" y="0"/>
                    </a:cubicBezTo>
                    <a:cubicBezTo>
                      <a:pt x="6" y="0"/>
                      <a:pt x="3" y="0"/>
                      <a:pt x="1" y="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2" y="35"/>
                      <a:pt x="4" y="35"/>
                      <a:pt x="6" y="35"/>
                    </a:cubicBezTo>
                    <a:cubicBezTo>
                      <a:pt x="44" y="39"/>
                      <a:pt x="203" y="82"/>
                      <a:pt x="290" y="223"/>
                    </a:cubicBezTo>
                    <a:cubicBezTo>
                      <a:pt x="327" y="284"/>
                      <a:pt x="346" y="355"/>
                      <a:pt x="346" y="434"/>
                    </a:cubicBezTo>
                    <a:cubicBezTo>
                      <a:pt x="342" y="433"/>
                      <a:pt x="338" y="432"/>
                      <a:pt x="335" y="432"/>
                    </a:cubicBezTo>
                    <a:cubicBezTo>
                      <a:pt x="305" y="425"/>
                      <a:pt x="305" y="425"/>
                      <a:pt x="305" y="425"/>
                    </a:cubicBezTo>
                    <a:cubicBezTo>
                      <a:pt x="314" y="454"/>
                      <a:pt x="314" y="454"/>
                      <a:pt x="314" y="454"/>
                    </a:cubicBezTo>
                    <a:cubicBezTo>
                      <a:pt x="314" y="455"/>
                      <a:pt x="334" y="520"/>
                      <a:pt x="345" y="571"/>
                    </a:cubicBezTo>
                    <a:cubicBezTo>
                      <a:pt x="352" y="602"/>
                      <a:pt x="352" y="602"/>
                      <a:pt x="352" y="602"/>
                    </a:cubicBezTo>
                    <a:cubicBezTo>
                      <a:pt x="371" y="577"/>
                      <a:pt x="371" y="577"/>
                      <a:pt x="371" y="577"/>
                    </a:cubicBezTo>
                    <a:cubicBezTo>
                      <a:pt x="458" y="465"/>
                      <a:pt x="458" y="465"/>
                      <a:pt x="458" y="465"/>
                    </a:cubicBezTo>
                    <a:cubicBezTo>
                      <a:pt x="424" y="452"/>
                      <a:pt x="424" y="452"/>
                      <a:pt x="424" y="452"/>
                    </a:cubicBezTo>
                    <a:cubicBezTo>
                      <a:pt x="426" y="412"/>
                      <a:pt x="425" y="293"/>
                      <a:pt x="359" y="186"/>
                    </a:cubicBezTo>
                    <a:close/>
                  </a:path>
                </a:pathLst>
              </a:custGeom>
              <a:solidFill>
                <a:srgbClr val="00A0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27" name="矩形 47">
            <a:extLst>
              <a:ext uri="{FF2B5EF4-FFF2-40B4-BE49-F238E27FC236}">
                <a16:creationId xmlns:a16="http://schemas.microsoft.com/office/drawing/2014/main" xmlns="" id="{7838A1A2-0EEB-4266-B201-23524C80D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7" y="2573179"/>
            <a:ext cx="4699293" cy="69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右键点击图片选择设置图片格式可直接替换图片，在此录入上述图表的综合描述说明。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8" name="矩形 3">
            <a:extLst>
              <a:ext uri="{FF2B5EF4-FFF2-40B4-BE49-F238E27FC236}">
                <a16:creationId xmlns:a16="http://schemas.microsoft.com/office/drawing/2014/main" xmlns="" id="{3E60CBBA-939D-48DB-AC27-ACE169C78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7" y="2289114"/>
            <a:ext cx="928326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难点二</a:t>
            </a:r>
          </a:p>
        </p:txBody>
      </p:sp>
      <p:sp>
        <p:nvSpPr>
          <p:cNvPr id="29" name="矩形 47">
            <a:extLst>
              <a:ext uri="{FF2B5EF4-FFF2-40B4-BE49-F238E27FC236}">
                <a16:creationId xmlns:a16="http://schemas.microsoft.com/office/drawing/2014/main" xmlns="" id="{3B419BE1-29C7-4729-B8E6-548E262D3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7" y="3805492"/>
            <a:ext cx="4908757" cy="69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右键点击图片选择设置图片格式可直接替换图片，在此录入上述图表的综合描述说明。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0" name="矩形 3">
            <a:extLst>
              <a:ext uri="{FF2B5EF4-FFF2-40B4-BE49-F238E27FC236}">
                <a16:creationId xmlns:a16="http://schemas.microsoft.com/office/drawing/2014/main" xmlns="" id="{79DC70DB-7668-4C3E-B5BE-8008EB650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7" y="3514303"/>
            <a:ext cx="928326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难点三</a:t>
            </a:r>
          </a:p>
        </p:txBody>
      </p:sp>
      <p:sp>
        <p:nvSpPr>
          <p:cNvPr id="31" name="TextBox 14">
            <a:extLst>
              <a:ext uri="{FF2B5EF4-FFF2-40B4-BE49-F238E27FC236}">
                <a16:creationId xmlns:a16="http://schemas.microsoft.com/office/drawing/2014/main" xmlns="" id="{68657521-B2D9-44B4-BFA8-799FAA0E1776}"/>
              </a:ext>
            </a:extLst>
          </p:cNvPr>
          <p:cNvSpPr txBox="1"/>
          <p:nvPr/>
        </p:nvSpPr>
        <p:spPr>
          <a:xfrm>
            <a:off x="472447" y="1436463"/>
            <a:ext cx="4699293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2" name="矩形 3">
            <a:extLst>
              <a:ext uri="{FF2B5EF4-FFF2-40B4-BE49-F238E27FC236}">
                <a16:creationId xmlns:a16="http://schemas.microsoft.com/office/drawing/2014/main" xmlns="" id="{CA4A2832-C47F-4549-AEAC-815200841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7" y="1181136"/>
            <a:ext cx="1744070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难点一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783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84DB6FC-A077-47CF-83DF-DCD4C7C568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590" y="0"/>
            <a:ext cx="3124781" cy="51435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94CC9728-4457-4D9B-A027-E8B3D6004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5603" y="2029297"/>
            <a:ext cx="4275007" cy="108490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 anchor="ctr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endParaRPr lang="en-US" altLang="zh-CN" sz="66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122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椭圆 170"/>
          <p:cNvSpPr/>
          <p:nvPr/>
        </p:nvSpPr>
        <p:spPr>
          <a:xfrm>
            <a:off x="3325906" y="1765068"/>
            <a:ext cx="2113262" cy="2113262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1112498" y="313550"/>
            <a:ext cx="2180593" cy="282575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endParaRPr lang="en-US" altLang="zh-CN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1122366" y="3325159"/>
            <a:ext cx="1540359" cy="456701"/>
          </a:xfrm>
          <a:custGeom>
            <a:avLst/>
            <a:gdLst>
              <a:gd name="connsiteX0" fmla="*/ 0 w 1035648"/>
              <a:gd name="connsiteY0" fmla="*/ 0 h 599451"/>
              <a:gd name="connsiteX1" fmla="*/ 1035648 w 1035648"/>
              <a:gd name="connsiteY1" fmla="*/ 0 h 599451"/>
              <a:gd name="connsiteX2" fmla="*/ 1035648 w 1035648"/>
              <a:gd name="connsiteY2" fmla="*/ 599451 h 599451"/>
              <a:gd name="connsiteX3" fmla="*/ 0 w 1035648"/>
              <a:gd name="connsiteY3" fmla="*/ 599451 h 599451"/>
              <a:gd name="connsiteX4" fmla="*/ 0 w 1035648"/>
              <a:gd name="connsiteY4" fmla="*/ 0 h 59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5648" h="599451">
                <a:moveTo>
                  <a:pt x="0" y="0"/>
                </a:moveTo>
                <a:lnTo>
                  <a:pt x="1035648" y="0"/>
                </a:lnTo>
                <a:lnTo>
                  <a:pt x="1035648" y="599451"/>
                </a:lnTo>
                <a:lnTo>
                  <a:pt x="0" y="59945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639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8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</a:p>
        </p:txBody>
      </p:sp>
      <p:sp>
        <p:nvSpPr>
          <p:cNvPr id="11" name="任意多边形 10"/>
          <p:cNvSpPr/>
          <p:nvPr/>
        </p:nvSpPr>
        <p:spPr>
          <a:xfrm>
            <a:off x="6118638" y="2800304"/>
            <a:ext cx="1442413" cy="495569"/>
          </a:xfrm>
          <a:custGeom>
            <a:avLst/>
            <a:gdLst>
              <a:gd name="connsiteX0" fmla="*/ 0 w 928512"/>
              <a:gd name="connsiteY0" fmla="*/ 0 h 650469"/>
              <a:gd name="connsiteX1" fmla="*/ 928512 w 928512"/>
              <a:gd name="connsiteY1" fmla="*/ 0 h 650469"/>
              <a:gd name="connsiteX2" fmla="*/ 928512 w 928512"/>
              <a:gd name="connsiteY2" fmla="*/ 650469 h 650469"/>
              <a:gd name="connsiteX3" fmla="*/ 0 w 928512"/>
              <a:gd name="connsiteY3" fmla="*/ 650469 h 650469"/>
              <a:gd name="connsiteX4" fmla="*/ 0 w 928512"/>
              <a:gd name="connsiteY4" fmla="*/ 0 h 65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512" h="650469">
                <a:moveTo>
                  <a:pt x="0" y="0"/>
                </a:moveTo>
                <a:lnTo>
                  <a:pt x="928512" y="0"/>
                </a:lnTo>
                <a:lnTo>
                  <a:pt x="928512" y="650469"/>
                </a:lnTo>
                <a:lnTo>
                  <a:pt x="0" y="65046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639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8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</a:p>
        </p:txBody>
      </p:sp>
      <p:sp>
        <p:nvSpPr>
          <p:cNvPr id="13" name="任意多边形 12"/>
          <p:cNvSpPr/>
          <p:nvPr/>
        </p:nvSpPr>
        <p:spPr>
          <a:xfrm>
            <a:off x="5078697" y="3976689"/>
            <a:ext cx="2184735" cy="495569"/>
          </a:xfrm>
          <a:custGeom>
            <a:avLst/>
            <a:gdLst>
              <a:gd name="connsiteX0" fmla="*/ 0 w 928512"/>
              <a:gd name="connsiteY0" fmla="*/ 0 h 650469"/>
              <a:gd name="connsiteX1" fmla="*/ 928512 w 928512"/>
              <a:gd name="connsiteY1" fmla="*/ 0 h 650469"/>
              <a:gd name="connsiteX2" fmla="*/ 928512 w 928512"/>
              <a:gd name="connsiteY2" fmla="*/ 650469 h 650469"/>
              <a:gd name="connsiteX3" fmla="*/ 0 w 928512"/>
              <a:gd name="connsiteY3" fmla="*/ 650469 h 650469"/>
              <a:gd name="connsiteX4" fmla="*/ 0 w 928512"/>
              <a:gd name="connsiteY4" fmla="*/ 0 h 65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512" h="650469">
                <a:moveTo>
                  <a:pt x="0" y="0"/>
                </a:moveTo>
                <a:lnTo>
                  <a:pt x="928512" y="0"/>
                </a:lnTo>
                <a:lnTo>
                  <a:pt x="928512" y="650469"/>
                </a:lnTo>
                <a:lnTo>
                  <a:pt x="0" y="65046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639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8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5486181" y="1433724"/>
            <a:ext cx="1782818" cy="495569"/>
          </a:xfrm>
          <a:custGeom>
            <a:avLst/>
            <a:gdLst>
              <a:gd name="connsiteX0" fmla="*/ 0 w 928512"/>
              <a:gd name="connsiteY0" fmla="*/ 0 h 650469"/>
              <a:gd name="connsiteX1" fmla="*/ 928512 w 928512"/>
              <a:gd name="connsiteY1" fmla="*/ 0 h 650469"/>
              <a:gd name="connsiteX2" fmla="*/ 928512 w 928512"/>
              <a:gd name="connsiteY2" fmla="*/ 650469 h 650469"/>
              <a:gd name="connsiteX3" fmla="*/ 0 w 928512"/>
              <a:gd name="connsiteY3" fmla="*/ 650469 h 650469"/>
              <a:gd name="connsiteX4" fmla="*/ 0 w 928512"/>
              <a:gd name="connsiteY4" fmla="*/ 0 h 65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512" h="650469">
                <a:moveTo>
                  <a:pt x="0" y="0"/>
                </a:moveTo>
                <a:lnTo>
                  <a:pt x="928512" y="0"/>
                </a:lnTo>
                <a:lnTo>
                  <a:pt x="928512" y="650469"/>
                </a:lnTo>
                <a:lnTo>
                  <a:pt x="0" y="65046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639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8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</a:p>
        </p:txBody>
      </p:sp>
      <p:sp>
        <p:nvSpPr>
          <p:cNvPr id="17" name="任意多边形 16"/>
          <p:cNvSpPr/>
          <p:nvPr/>
        </p:nvSpPr>
        <p:spPr>
          <a:xfrm>
            <a:off x="330952" y="1751854"/>
            <a:ext cx="2446893" cy="495569"/>
          </a:xfrm>
          <a:custGeom>
            <a:avLst/>
            <a:gdLst>
              <a:gd name="connsiteX0" fmla="*/ 0 w 928512"/>
              <a:gd name="connsiteY0" fmla="*/ 0 h 650469"/>
              <a:gd name="connsiteX1" fmla="*/ 928512 w 928512"/>
              <a:gd name="connsiteY1" fmla="*/ 0 h 650469"/>
              <a:gd name="connsiteX2" fmla="*/ 928512 w 928512"/>
              <a:gd name="connsiteY2" fmla="*/ 650469 h 650469"/>
              <a:gd name="connsiteX3" fmla="*/ 0 w 928512"/>
              <a:gd name="connsiteY3" fmla="*/ 650469 h 650469"/>
              <a:gd name="connsiteX4" fmla="*/ 0 w 928512"/>
              <a:gd name="connsiteY4" fmla="*/ 0 h 65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512" h="650469">
                <a:moveTo>
                  <a:pt x="0" y="0"/>
                </a:moveTo>
                <a:lnTo>
                  <a:pt x="928512" y="0"/>
                </a:lnTo>
                <a:lnTo>
                  <a:pt x="928512" y="650469"/>
                </a:lnTo>
                <a:lnTo>
                  <a:pt x="0" y="65046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6397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8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</a:p>
        </p:txBody>
      </p:sp>
      <p:grpSp>
        <p:nvGrpSpPr>
          <p:cNvPr id="137" name="组合 136"/>
          <p:cNvGrpSpPr/>
          <p:nvPr/>
        </p:nvGrpSpPr>
        <p:grpSpPr>
          <a:xfrm rot="20466165">
            <a:off x="4188558" y="1203950"/>
            <a:ext cx="1291990" cy="1295901"/>
            <a:chOff x="5033752" y="565301"/>
            <a:chExt cx="2095669" cy="2102012"/>
          </a:xfrm>
        </p:grpSpPr>
        <p:sp>
          <p:nvSpPr>
            <p:cNvPr id="166" name="Freeform 5"/>
            <p:cNvSpPr>
              <a:spLocks/>
            </p:cNvSpPr>
            <p:nvPr/>
          </p:nvSpPr>
          <p:spPr bwMode="auto">
            <a:xfrm>
              <a:off x="5033752" y="1892220"/>
              <a:ext cx="766214" cy="775093"/>
            </a:xfrm>
            <a:custGeom>
              <a:avLst/>
              <a:gdLst>
                <a:gd name="T0" fmla="*/ 0 w 255"/>
                <a:gd name="T1" fmla="*/ 26 h 258"/>
                <a:gd name="T2" fmla="*/ 0 w 255"/>
                <a:gd name="T3" fmla="*/ 21 h 258"/>
                <a:gd name="T4" fmla="*/ 28 w 255"/>
                <a:gd name="T5" fmla="*/ 3 h 258"/>
                <a:gd name="T6" fmla="*/ 253 w 255"/>
                <a:gd name="T7" fmla="*/ 226 h 258"/>
                <a:gd name="T8" fmla="*/ 235 w 255"/>
                <a:gd name="T9" fmla="*/ 255 h 258"/>
                <a:gd name="T10" fmla="*/ 206 w 255"/>
                <a:gd name="T11" fmla="*/ 237 h 258"/>
                <a:gd name="T12" fmla="*/ 18 w 255"/>
                <a:gd name="T13" fmla="*/ 49 h 258"/>
                <a:gd name="T14" fmla="*/ 0 w 255"/>
                <a:gd name="T15" fmla="*/ 2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5" h="258">
                  <a:moveTo>
                    <a:pt x="0" y="26"/>
                  </a:moveTo>
                  <a:cubicBezTo>
                    <a:pt x="0" y="25"/>
                    <a:pt x="0" y="23"/>
                    <a:pt x="0" y="21"/>
                  </a:cubicBezTo>
                  <a:cubicBezTo>
                    <a:pt x="3" y="8"/>
                    <a:pt x="16" y="0"/>
                    <a:pt x="28" y="3"/>
                  </a:cubicBezTo>
                  <a:cubicBezTo>
                    <a:pt x="140" y="27"/>
                    <a:pt x="228" y="115"/>
                    <a:pt x="253" y="226"/>
                  </a:cubicBezTo>
                  <a:cubicBezTo>
                    <a:pt x="255" y="239"/>
                    <a:pt x="247" y="252"/>
                    <a:pt x="235" y="255"/>
                  </a:cubicBezTo>
                  <a:cubicBezTo>
                    <a:pt x="222" y="258"/>
                    <a:pt x="209" y="250"/>
                    <a:pt x="206" y="237"/>
                  </a:cubicBezTo>
                  <a:cubicBezTo>
                    <a:pt x="185" y="143"/>
                    <a:pt x="112" y="70"/>
                    <a:pt x="18" y="49"/>
                  </a:cubicBezTo>
                  <a:cubicBezTo>
                    <a:pt x="7" y="47"/>
                    <a:pt x="0" y="37"/>
                    <a:pt x="0" y="26"/>
                  </a:cubicBez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innerShdw blurRad="114300">
                <a:sysClr val="windowText" lastClr="000000">
                  <a:lumMod val="75000"/>
                  <a:lumOff val="25000"/>
                </a:sys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167" name="Freeform 13"/>
            <p:cNvSpPr>
              <a:spLocks/>
            </p:cNvSpPr>
            <p:nvPr/>
          </p:nvSpPr>
          <p:spPr bwMode="auto">
            <a:xfrm>
              <a:off x="5240528" y="565301"/>
              <a:ext cx="1888893" cy="1888893"/>
            </a:xfrm>
            <a:custGeom>
              <a:avLst/>
              <a:gdLst>
                <a:gd name="T0" fmla="*/ 121 w 629"/>
                <a:gd name="T1" fmla="*/ 629 h 629"/>
                <a:gd name="T2" fmla="*/ 156 w 629"/>
                <a:gd name="T3" fmla="*/ 594 h 629"/>
                <a:gd name="T4" fmla="*/ 180 w 629"/>
                <a:gd name="T5" fmla="*/ 570 h 629"/>
                <a:gd name="T6" fmla="*/ 517 w 629"/>
                <a:gd name="T7" fmla="*/ 519 h 629"/>
                <a:gd name="T8" fmla="*/ 517 w 629"/>
                <a:gd name="T9" fmla="*/ 112 h 629"/>
                <a:gd name="T10" fmla="*/ 110 w 629"/>
                <a:gd name="T11" fmla="*/ 112 h 629"/>
                <a:gd name="T12" fmla="*/ 59 w 629"/>
                <a:gd name="T13" fmla="*/ 449 h 629"/>
                <a:gd name="T14" fmla="*/ 35 w 629"/>
                <a:gd name="T15" fmla="*/ 473 h 629"/>
                <a:gd name="T16" fmla="*/ 1 w 629"/>
                <a:gd name="T17" fmla="*/ 508 h 629"/>
                <a:gd name="T18" fmla="*/ 0 w 629"/>
                <a:gd name="T19" fmla="*/ 509 h 629"/>
                <a:gd name="T20" fmla="*/ 120 w 629"/>
                <a:gd name="T21" fmla="*/ 629 h 629"/>
                <a:gd name="T22" fmla="*/ 121 w 629"/>
                <a:gd name="T23" fmla="*/ 629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9" h="629">
                  <a:moveTo>
                    <a:pt x="121" y="629"/>
                  </a:moveTo>
                  <a:cubicBezTo>
                    <a:pt x="156" y="594"/>
                    <a:pt x="156" y="594"/>
                    <a:pt x="156" y="594"/>
                  </a:cubicBezTo>
                  <a:cubicBezTo>
                    <a:pt x="180" y="570"/>
                    <a:pt x="180" y="570"/>
                    <a:pt x="180" y="570"/>
                  </a:cubicBezTo>
                  <a:cubicBezTo>
                    <a:pt x="288" y="627"/>
                    <a:pt x="425" y="610"/>
                    <a:pt x="517" y="519"/>
                  </a:cubicBezTo>
                  <a:cubicBezTo>
                    <a:pt x="629" y="407"/>
                    <a:pt x="629" y="225"/>
                    <a:pt x="517" y="112"/>
                  </a:cubicBezTo>
                  <a:cubicBezTo>
                    <a:pt x="405" y="0"/>
                    <a:pt x="223" y="0"/>
                    <a:pt x="110" y="112"/>
                  </a:cubicBezTo>
                  <a:cubicBezTo>
                    <a:pt x="19" y="204"/>
                    <a:pt x="2" y="341"/>
                    <a:pt x="59" y="449"/>
                  </a:cubicBezTo>
                  <a:cubicBezTo>
                    <a:pt x="35" y="473"/>
                    <a:pt x="35" y="473"/>
                    <a:pt x="35" y="473"/>
                  </a:cubicBezTo>
                  <a:cubicBezTo>
                    <a:pt x="1" y="508"/>
                    <a:pt x="1" y="508"/>
                    <a:pt x="1" y="508"/>
                  </a:cubicBezTo>
                  <a:cubicBezTo>
                    <a:pt x="0" y="509"/>
                    <a:pt x="0" y="509"/>
                    <a:pt x="0" y="509"/>
                  </a:cubicBezTo>
                  <a:cubicBezTo>
                    <a:pt x="53" y="533"/>
                    <a:pt x="96" y="576"/>
                    <a:pt x="120" y="629"/>
                  </a:cubicBezTo>
                  <a:lnTo>
                    <a:pt x="121" y="629"/>
                  </a:lnTo>
                  <a:close/>
                </a:path>
              </a:pathLst>
            </a:custGeom>
            <a:solidFill>
              <a:srgbClr val="F39E02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203200" dist="38100" dir="2700000" sx="102000" sy="102000" algn="tl" rotWithShape="0">
                <a:sysClr val="windowText" lastClr="000000">
                  <a:lumMod val="65000"/>
                  <a:lumOff val="35000"/>
                  <a:alpha val="3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168" name="Freeform 14"/>
            <p:cNvSpPr>
              <a:spLocks/>
            </p:cNvSpPr>
            <p:nvPr/>
          </p:nvSpPr>
          <p:spPr bwMode="auto">
            <a:xfrm>
              <a:off x="5240528" y="1913785"/>
              <a:ext cx="540409" cy="540409"/>
            </a:xfrm>
            <a:custGeom>
              <a:avLst/>
              <a:gdLst>
                <a:gd name="T0" fmla="*/ 180 w 180"/>
                <a:gd name="T1" fmla="*/ 121 h 180"/>
                <a:gd name="T2" fmla="*/ 156 w 180"/>
                <a:gd name="T3" fmla="*/ 145 h 180"/>
                <a:gd name="T4" fmla="*/ 121 w 180"/>
                <a:gd name="T5" fmla="*/ 180 h 180"/>
                <a:gd name="T6" fmla="*/ 120 w 180"/>
                <a:gd name="T7" fmla="*/ 180 h 180"/>
                <a:gd name="T8" fmla="*/ 0 w 180"/>
                <a:gd name="T9" fmla="*/ 60 h 180"/>
                <a:gd name="T10" fmla="*/ 1 w 180"/>
                <a:gd name="T11" fmla="*/ 59 h 180"/>
                <a:gd name="T12" fmla="*/ 35 w 180"/>
                <a:gd name="T13" fmla="*/ 24 h 180"/>
                <a:gd name="T14" fmla="*/ 59 w 180"/>
                <a:gd name="T15" fmla="*/ 0 h 180"/>
                <a:gd name="T16" fmla="*/ 180 w 180"/>
                <a:gd name="T17" fmla="*/ 12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80">
                  <a:moveTo>
                    <a:pt x="180" y="121"/>
                  </a:moveTo>
                  <a:cubicBezTo>
                    <a:pt x="156" y="145"/>
                    <a:pt x="156" y="145"/>
                    <a:pt x="156" y="145"/>
                  </a:cubicBezTo>
                  <a:cubicBezTo>
                    <a:pt x="121" y="180"/>
                    <a:pt x="121" y="180"/>
                    <a:pt x="121" y="180"/>
                  </a:cubicBezTo>
                  <a:cubicBezTo>
                    <a:pt x="120" y="180"/>
                    <a:pt x="120" y="180"/>
                    <a:pt x="120" y="180"/>
                  </a:cubicBezTo>
                  <a:cubicBezTo>
                    <a:pt x="96" y="127"/>
                    <a:pt x="53" y="84"/>
                    <a:pt x="0" y="60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59" y="0"/>
                    <a:pt x="59" y="0"/>
                    <a:pt x="59" y="0"/>
                  </a:cubicBezTo>
                  <a:lnTo>
                    <a:pt x="180" y="121"/>
                  </a:lnTo>
                  <a:close/>
                </a:path>
              </a:pathLst>
            </a:custGeom>
            <a:gradFill flip="none" rotWithShape="1">
              <a:gsLst>
                <a:gs pos="40000">
                  <a:sysClr val="windowText" lastClr="000000">
                    <a:lumMod val="95000"/>
                    <a:lumOff val="5000"/>
                    <a:alpha val="40000"/>
                  </a:sysClr>
                </a:gs>
                <a:gs pos="55000">
                  <a:sysClr val="windowText" lastClr="000000">
                    <a:lumMod val="95000"/>
                    <a:lumOff val="5000"/>
                    <a:alpha val="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2922604" y="1429371"/>
            <a:ext cx="1294337" cy="1291990"/>
            <a:chOff x="2730037" y="565301"/>
            <a:chExt cx="2099475" cy="2095669"/>
          </a:xfrm>
        </p:grpSpPr>
        <p:sp>
          <p:nvSpPr>
            <p:cNvPr id="160" name="Freeform 7"/>
            <p:cNvSpPr>
              <a:spLocks/>
            </p:cNvSpPr>
            <p:nvPr/>
          </p:nvSpPr>
          <p:spPr bwMode="auto">
            <a:xfrm>
              <a:off x="4056956" y="1892220"/>
              <a:ext cx="772556" cy="768750"/>
            </a:xfrm>
            <a:custGeom>
              <a:avLst/>
              <a:gdLst>
                <a:gd name="T0" fmla="*/ 26 w 257"/>
                <a:gd name="T1" fmla="*/ 256 h 256"/>
                <a:gd name="T2" fmla="*/ 21 w 257"/>
                <a:gd name="T3" fmla="*/ 256 h 256"/>
                <a:gd name="T4" fmla="*/ 3 w 257"/>
                <a:gd name="T5" fmla="*/ 227 h 256"/>
                <a:gd name="T6" fmla="*/ 226 w 257"/>
                <a:gd name="T7" fmla="*/ 3 h 256"/>
                <a:gd name="T8" fmla="*/ 254 w 257"/>
                <a:gd name="T9" fmla="*/ 21 h 256"/>
                <a:gd name="T10" fmla="*/ 236 w 257"/>
                <a:gd name="T11" fmla="*/ 50 h 256"/>
                <a:gd name="T12" fmla="*/ 49 w 257"/>
                <a:gd name="T13" fmla="*/ 238 h 256"/>
                <a:gd name="T14" fmla="*/ 26 w 257"/>
                <a:gd name="T15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7" h="256">
                  <a:moveTo>
                    <a:pt x="26" y="256"/>
                  </a:moveTo>
                  <a:cubicBezTo>
                    <a:pt x="24" y="256"/>
                    <a:pt x="22" y="256"/>
                    <a:pt x="21" y="256"/>
                  </a:cubicBezTo>
                  <a:cubicBezTo>
                    <a:pt x="8" y="253"/>
                    <a:pt x="0" y="240"/>
                    <a:pt x="3" y="227"/>
                  </a:cubicBezTo>
                  <a:cubicBezTo>
                    <a:pt x="27" y="116"/>
                    <a:pt x="115" y="28"/>
                    <a:pt x="226" y="3"/>
                  </a:cubicBezTo>
                  <a:cubicBezTo>
                    <a:pt x="239" y="0"/>
                    <a:pt x="251" y="9"/>
                    <a:pt x="254" y="21"/>
                  </a:cubicBezTo>
                  <a:cubicBezTo>
                    <a:pt x="257" y="34"/>
                    <a:pt x="249" y="47"/>
                    <a:pt x="236" y="50"/>
                  </a:cubicBezTo>
                  <a:cubicBezTo>
                    <a:pt x="143" y="70"/>
                    <a:pt x="70" y="144"/>
                    <a:pt x="49" y="238"/>
                  </a:cubicBezTo>
                  <a:cubicBezTo>
                    <a:pt x="47" y="249"/>
                    <a:pt x="37" y="256"/>
                    <a:pt x="26" y="256"/>
                  </a:cubicBez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innerShdw blurRad="114300">
                <a:sysClr val="windowText" lastClr="000000">
                  <a:lumMod val="75000"/>
                  <a:lumOff val="25000"/>
                </a:sys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161" name="Freeform 11"/>
            <p:cNvSpPr>
              <a:spLocks/>
            </p:cNvSpPr>
            <p:nvPr/>
          </p:nvSpPr>
          <p:spPr bwMode="auto">
            <a:xfrm>
              <a:off x="2730037" y="565301"/>
              <a:ext cx="1888893" cy="1888893"/>
            </a:xfrm>
            <a:custGeom>
              <a:avLst/>
              <a:gdLst>
                <a:gd name="T0" fmla="*/ 628 w 629"/>
                <a:gd name="T1" fmla="*/ 508 h 629"/>
                <a:gd name="T2" fmla="*/ 593 w 629"/>
                <a:gd name="T3" fmla="*/ 473 h 629"/>
                <a:gd name="T4" fmla="*/ 569 w 629"/>
                <a:gd name="T5" fmla="*/ 449 h 629"/>
                <a:gd name="T6" fmla="*/ 518 w 629"/>
                <a:gd name="T7" fmla="*/ 112 h 629"/>
                <a:gd name="T8" fmla="*/ 112 w 629"/>
                <a:gd name="T9" fmla="*/ 112 h 629"/>
                <a:gd name="T10" fmla="*/ 112 w 629"/>
                <a:gd name="T11" fmla="*/ 518 h 629"/>
                <a:gd name="T12" fmla="*/ 449 w 629"/>
                <a:gd name="T13" fmla="*/ 570 h 629"/>
                <a:gd name="T14" fmla="*/ 473 w 629"/>
                <a:gd name="T15" fmla="*/ 593 h 629"/>
                <a:gd name="T16" fmla="*/ 508 w 629"/>
                <a:gd name="T17" fmla="*/ 628 h 629"/>
                <a:gd name="T18" fmla="*/ 508 w 629"/>
                <a:gd name="T19" fmla="*/ 629 h 629"/>
                <a:gd name="T20" fmla="*/ 629 w 629"/>
                <a:gd name="T21" fmla="*/ 508 h 629"/>
                <a:gd name="T22" fmla="*/ 628 w 629"/>
                <a:gd name="T23" fmla="*/ 508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9" h="629">
                  <a:moveTo>
                    <a:pt x="628" y="508"/>
                  </a:moveTo>
                  <a:cubicBezTo>
                    <a:pt x="593" y="473"/>
                    <a:pt x="593" y="473"/>
                    <a:pt x="593" y="473"/>
                  </a:cubicBezTo>
                  <a:cubicBezTo>
                    <a:pt x="569" y="449"/>
                    <a:pt x="569" y="449"/>
                    <a:pt x="569" y="449"/>
                  </a:cubicBezTo>
                  <a:cubicBezTo>
                    <a:pt x="627" y="341"/>
                    <a:pt x="610" y="203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03" y="610"/>
                    <a:pt x="341" y="627"/>
                    <a:pt x="449" y="570"/>
                  </a:cubicBezTo>
                  <a:cubicBezTo>
                    <a:pt x="473" y="593"/>
                    <a:pt x="473" y="593"/>
                    <a:pt x="473" y="593"/>
                  </a:cubicBezTo>
                  <a:cubicBezTo>
                    <a:pt x="508" y="628"/>
                    <a:pt x="508" y="628"/>
                    <a:pt x="508" y="628"/>
                  </a:cubicBezTo>
                  <a:cubicBezTo>
                    <a:pt x="508" y="629"/>
                    <a:pt x="508" y="629"/>
                    <a:pt x="508" y="629"/>
                  </a:cubicBezTo>
                  <a:cubicBezTo>
                    <a:pt x="533" y="576"/>
                    <a:pt x="576" y="533"/>
                    <a:pt x="629" y="508"/>
                  </a:cubicBezTo>
                  <a:lnTo>
                    <a:pt x="628" y="508"/>
                  </a:lnTo>
                  <a:close/>
                </a:path>
              </a:pathLst>
            </a:custGeom>
            <a:solidFill>
              <a:srgbClr val="009E9F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203200" dist="38100" dir="2700000" sx="102000" sy="102000" algn="tl" rotWithShape="0">
                <a:sysClr val="windowText" lastClr="000000">
                  <a:lumMod val="65000"/>
                  <a:lumOff val="35000"/>
                  <a:alpha val="3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162" name="Freeform 12"/>
            <p:cNvSpPr>
              <a:spLocks/>
            </p:cNvSpPr>
            <p:nvPr/>
          </p:nvSpPr>
          <p:spPr bwMode="auto">
            <a:xfrm>
              <a:off x="4078522" y="1913785"/>
              <a:ext cx="540409" cy="540409"/>
            </a:xfrm>
            <a:custGeom>
              <a:avLst/>
              <a:gdLst>
                <a:gd name="T0" fmla="*/ 120 w 180"/>
                <a:gd name="T1" fmla="*/ 0 h 180"/>
                <a:gd name="T2" fmla="*/ 144 w 180"/>
                <a:gd name="T3" fmla="*/ 24 h 180"/>
                <a:gd name="T4" fmla="*/ 179 w 180"/>
                <a:gd name="T5" fmla="*/ 59 h 180"/>
                <a:gd name="T6" fmla="*/ 180 w 180"/>
                <a:gd name="T7" fmla="*/ 59 h 180"/>
                <a:gd name="T8" fmla="*/ 59 w 180"/>
                <a:gd name="T9" fmla="*/ 180 h 180"/>
                <a:gd name="T10" fmla="*/ 59 w 180"/>
                <a:gd name="T11" fmla="*/ 179 h 180"/>
                <a:gd name="T12" fmla="*/ 24 w 180"/>
                <a:gd name="T13" fmla="*/ 144 h 180"/>
                <a:gd name="T14" fmla="*/ 0 w 180"/>
                <a:gd name="T15" fmla="*/ 121 h 180"/>
                <a:gd name="T16" fmla="*/ 120 w 180"/>
                <a:gd name="T17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80">
                  <a:moveTo>
                    <a:pt x="120" y="0"/>
                  </a:moveTo>
                  <a:cubicBezTo>
                    <a:pt x="144" y="24"/>
                    <a:pt x="144" y="24"/>
                    <a:pt x="144" y="24"/>
                  </a:cubicBezTo>
                  <a:cubicBezTo>
                    <a:pt x="179" y="59"/>
                    <a:pt x="179" y="59"/>
                    <a:pt x="179" y="59"/>
                  </a:cubicBezTo>
                  <a:cubicBezTo>
                    <a:pt x="180" y="59"/>
                    <a:pt x="180" y="59"/>
                    <a:pt x="180" y="59"/>
                  </a:cubicBezTo>
                  <a:cubicBezTo>
                    <a:pt x="127" y="84"/>
                    <a:pt x="84" y="127"/>
                    <a:pt x="59" y="180"/>
                  </a:cubicBezTo>
                  <a:cubicBezTo>
                    <a:pt x="59" y="179"/>
                    <a:pt x="59" y="179"/>
                    <a:pt x="59" y="179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0" y="121"/>
                    <a:pt x="0" y="121"/>
                    <a:pt x="0" y="121"/>
                  </a:cubicBezTo>
                  <a:lnTo>
                    <a:pt x="120" y="0"/>
                  </a:lnTo>
                  <a:close/>
                </a:path>
              </a:pathLst>
            </a:custGeom>
            <a:gradFill flip="none" rotWithShape="1">
              <a:gsLst>
                <a:gs pos="40000">
                  <a:sysClr val="windowText" lastClr="000000">
                    <a:lumMod val="95000"/>
                    <a:lumOff val="5000"/>
                    <a:alpha val="40000"/>
                  </a:sysClr>
                </a:gs>
                <a:gs pos="55000">
                  <a:sysClr val="windowText" lastClr="000000">
                    <a:lumMod val="95000"/>
                    <a:lumOff val="5000"/>
                    <a:alpha val="0"/>
                  </a:sysClr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 rot="1043741">
            <a:off x="2735936" y="2719382"/>
            <a:ext cx="1292772" cy="1294336"/>
            <a:chOff x="2730037" y="2865209"/>
            <a:chExt cx="2096938" cy="2099474"/>
          </a:xfrm>
        </p:grpSpPr>
        <p:sp>
          <p:nvSpPr>
            <p:cNvPr id="156" name="Freeform 15"/>
            <p:cNvSpPr>
              <a:spLocks/>
            </p:cNvSpPr>
            <p:nvPr/>
          </p:nvSpPr>
          <p:spPr bwMode="auto">
            <a:xfrm>
              <a:off x="4056956" y="2865209"/>
              <a:ext cx="770019" cy="772556"/>
            </a:xfrm>
            <a:custGeom>
              <a:avLst/>
              <a:gdLst>
                <a:gd name="T0" fmla="*/ 256 w 256"/>
                <a:gd name="T1" fmla="*/ 231 h 257"/>
                <a:gd name="T2" fmla="*/ 255 w 256"/>
                <a:gd name="T3" fmla="*/ 236 h 257"/>
                <a:gd name="T4" fmla="*/ 227 w 256"/>
                <a:gd name="T5" fmla="*/ 254 h 257"/>
                <a:gd name="T6" fmla="*/ 3 w 256"/>
                <a:gd name="T7" fmla="*/ 31 h 257"/>
                <a:gd name="T8" fmla="*/ 21 w 256"/>
                <a:gd name="T9" fmla="*/ 3 h 257"/>
                <a:gd name="T10" fmla="*/ 49 w 256"/>
                <a:gd name="T11" fmla="*/ 21 h 257"/>
                <a:gd name="T12" fmla="*/ 237 w 256"/>
                <a:gd name="T13" fmla="*/ 208 h 257"/>
                <a:gd name="T14" fmla="*/ 256 w 256"/>
                <a:gd name="T15" fmla="*/ 231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6" h="257">
                  <a:moveTo>
                    <a:pt x="256" y="231"/>
                  </a:moveTo>
                  <a:cubicBezTo>
                    <a:pt x="256" y="233"/>
                    <a:pt x="256" y="234"/>
                    <a:pt x="255" y="236"/>
                  </a:cubicBezTo>
                  <a:cubicBezTo>
                    <a:pt x="252" y="249"/>
                    <a:pt x="240" y="257"/>
                    <a:pt x="227" y="254"/>
                  </a:cubicBezTo>
                  <a:cubicBezTo>
                    <a:pt x="116" y="230"/>
                    <a:pt x="28" y="142"/>
                    <a:pt x="3" y="31"/>
                  </a:cubicBezTo>
                  <a:cubicBezTo>
                    <a:pt x="0" y="18"/>
                    <a:pt x="8" y="5"/>
                    <a:pt x="21" y="3"/>
                  </a:cubicBezTo>
                  <a:cubicBezTo>
                    <a:pt x="34" y="0"/>
                    <a:pt x="46" y="8"/>
                    <a:pt x="49" y="21"/>
                  </a:cubicBezTo>
                  <a:cubicBezTo>
                    <a:pt x="70" y="114"/>
                    <a:pt x="144" y="187"/>
                    <a:pt x="237" y="208"/>
                  </a:cubicBezTo>
                  <a:cubicBezTo>
                    <a:pt x="248" y="210"/>
                    <a:pt x="256" y="220"/>
                    <a:pt x="256" y="231"/>
                  </a:cubicBez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innerShdw blurRad="114300">
                <a:sysClr val="windowText" lastClr="000000">
                  <a:lumMod val="75000"/>
                  <a:lumOff val="25000"/>
                </a:sys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157" name="Freeform 19"/>
            <p:cNvSpPr>
              <a:spLocks/>
            </p:cNvSpPr>
            <p:nvPr/>
          </p:nvSpPr>
          <p:spPr bwMode="auto">
            <a:xfrm>
              <a:off x="2730037" y="3075790"/>
              <a:ext cx="1886356" cy="1888893"/>
            </a:xfrm>
            <a:custGeom>
              <a:avLst/>
              <a:gdLst>
                <a:gd name="T0" fmla="*/ 507 w 628"/>
                <a:gd name="T1" fmla="*/ 1 h 629"/>
                <a:gd name="T2" fmla="*/ 473 w 628"/>
                <a:gd name="T3" fmla="*/ 36 h 629"/>
                <a:gd name="T4" fmla="*/ 449 w 628"/>
                <a:gd name="T5" fmla="*/ 59 h 629"/>
                <a:gd name="T6" fmla="*/ 112 w 628"/>
                <a:gd name="T7" fmla="*/ 111 h 629"/>
                <a:gd name="T8" fmla="*/ 112 w 628"/>
                <a:gd name="T9" fmla="*/ 517 h 629"/>
                <a:gd name="T10" fmla="*/ 518 w 628"/>
                <a:gd name="T11" fmla="*/ 517 h 629"/>
                <a:gd name="T12" fmla="*/ 569 w 628"/>
                <a:gd name="T13" fmla="*/ 180 h 629"/>
                <a:gd name="T14" fmla="*/ 593 w 628"/>
                <a:gd name="T15" fmla="*/ 156 h 629"/>
                <a:gd name="T16" fmla="*/ 628 w 628"/>
                <a:gd name="T17" fmla="*/ 121 h 629"/>
                <a:gd name="T18" fmla="*/ 628 w 628"/>
                <a:gd name="T19" fmla="*/ 121 h 629"/>
                <a:gd name="T20" fmla="*/ 508 w 628"/>
                <a:gd name="T21" fmla="*/ 0 h 629"/>
                <a:gd name="T22" fmla="*/ 507 w 628"/>
                <a:gd name="T23" fmla="*/ 1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8" h="629">
                  <a:moveTo>
                    <a:pt x="507" y="1"/>
                  </a:moveTo>
                  <a:cubicBezTo>
                    <a:pt x="473" y="36"/>
                    <a:pt x="473" y="36"/>
                    <a:pt x="473" y="36"/>
                  </a:cubicBezTo>
                  <a:cubicBezTo>
                    <a:pt x="449" y="59"/>
                    <a:pt x="449" y="59"/>
                    <a:pt x="449" y="59"/>
                  </a:cubicBezTo>
                  <a:cubicBezTo>
                    <a:pt x="340" y="2"/>
                    <a:pt x="203" y="19"/>
                    <a:pt x="112" y="111"/>
                  </a:cubicBezTo>
                  <a:cubicBezTo>
                    <a:pt x="0" y="223"/>
                    <a:pt x="0" y="405"/>
                    <a:pt x="112" y="517"/>
                  </a:cubicBezTo>
                  <a:cubicBezTo>
                    <a:pt x="224" y="629"/>
                    <a:pt x="406" y="629"/>
                    <a:pt x="518" y="517"/>
                  </a:cubicBezTo>
                  <a:cubicBezTo>
                    <a:pt x="609" y="426"/>
                    <a:pt x="626" y="288"/>
                    <a:pt x="569" y="180"/>
                  </a:cubicBezTo>
                  <a:cubicBezTo>
                    <a:pt x="593" y="156"/>
                    <a:pt x="593" y="156"/>
                    <a:pt x="593" y="156"/>
                  </a:cubicBezTo>
                  <a:cubicBezTo>
                    <a:pt x="628" y="121"/>
                    <a:pt x="628" y="121"/>
                    <a:pt x="628" y="121"/>
                  </a:cubicBezTo>
                  <a:cubicBezTo>
                    <a:pt x="628" y="121"/>
                    <a:pt x="628" y="121"/>
                    <a:pt x="628" y="121"/>
                  </a:cubicBezTo>
                  <a:cubicBezTo>
                    <a:pt x="575" y="96"/>
                    <a:pt x="533" y="53"/>
                    <a:pt x="508" y="0"/>
                  </a:cubicBezTo>
                  <a:lnTo>
                    <a:pt x="507" y="1"/>
                  </a:lnTo>
                  <a:close/>
                </a:path>
              </a:pathLst>
            </a:custGeom>
            <a:solidFill>
              <a:srgbClr val="92D050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203200" dist="38100" dir="2700000" sx="102000" sy="102000" algn="tl" rotWithShape="0">
                <a:sysClr val="windowText" lastClr="000000">
                  <a:lumMod val="65000"/>
                  <a:lumOff val="35000"/>
                  <a:alpha val="3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158" name="Freeform 20"/>
            <p:cNvSpPr>
              <a:spLocks/>
            </p:cNvSpPr>
            <p:nvPr/>
          </p:nvSpPr>
          <p:spPr bwMode="auto">
            <a:xfrm>
              <a:off x="4078522" y="3075790"/>
              <a:ext cx="537872" cy="540409"/>
            </a:xfrm>
            <a:custGeom>
              <a:avLst/>
              <a:gdLst>
                <a:gd name="T0" fmla="*/ 0 w 179"/>
                <a:gd name="T1" fmla="*/ 59 h 180"/>
                <a:gd name="T2" fmla="*/ 24 w 179"/>
                <a:gd name="T3" fmla="*/ 36 h 180"/>
                <a:gd name="T4" fmla="*/ 58 w 179"/>
                <a:gd name="T5" fmla="*/ 1 h 180"/>
                <a:gd name="T6" fmla="*/ 59 w 179"/>
                <a:gd name="T7" fmla="*/ 0 h 180"/>
                <a:gd name="T8" fmla="*/ 179 w 179"/>
                <a:gd name="T9" fmla="*/ 121 h 180"/>
                <a:gd name="T10" fmla="*/ 179 w 179"/>
                <a:gd name="T11" fmla="*/ 121 h 180"/>
                <a:gd name="T12" fmla="*/ 144 w 179"/>
                <a:gd name="T13" fmla="*/ 156 h 180"/>
                <a:gd name="T14" fmla="*/ 120 w 179"/>
                <a:gd name="T15" fmla="*/ 180 h 180"/>
                <a:gd name="T16" fmla="*/ 0 w 179"/>
                <a:gd name="T17" fmla="*/ 59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180">
                  <a:moveTo>
                    <a:pt x="0" y="59"/>
                  </a:moveTo>
                  <a:cubicBezTo>
                    <a:pt x="24" y="36"/>
                    <a:pt x="24" y="36"/>
                    <a:pt x="24" y="36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84" y="53"/>
                    <a:pt x="126" y="96"/>
                    <a:pt x="179" y="121"/>
                  </a:cubicBezTo>
                  <a:cubicBezTo>
                    <a:pt x="179" y="121"/>
                    <a:pt x="179" y="121"/>
                    <a:pt x="179" y="121"/>
                  </a:cubicBezTo>
                  <a:cubicBezTo>
                    <a:pt x="144" y="156"/>
                    <a:pt x="144" y="156"/>
                    <a:pt x="144" y="156"/>
                  </a:cubicBezTo>
                  <a:cubicBezTo>
                    <a:pt x="120" y="180"/>
                    <a:pt x="120" y="180"/>
                    <a:pt x="120" y="180"/>
                  </a:cubicBezTo>
                  <a:lnTo>
                    <a:pt x="0" y="59"/>
                  </a:lnTo>
                  <a:close/>
                </a:path>
              </a:pathLst>
            </a:custGeom>
            <a:gradFill flip="none" rotWithShape="1">
              <a:gsLst>
                <a:gs pos="40000">
                  <a:sysClr val="windowText" lastClr="000000">
                    <a:lumMod val="95000"/>
                    <a:lumOff val="5000"/>
                    <a:alpha val="40000"/>
                  </a:sysClr>
                </a:gs>
                <a:gs pos="55000">
                  <a:sysClr val="windowText" lastClr="000000">
                    <a:lumMod val="95000"/>
                    <a:lumOff val="5000"/>
                    <a:alpha val="0"/>
                  </a:sysClr>
                </a:gs>
              </a:gsLst>
              <a:path path="circle">
                <a:fillToRect l="100000" b="100000"/>
              </a:path>
              <a:tileRect t="-100000" r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</a:endParaRPr>
            </a:p>
          </p:txBody>
        </p:sp>
      </p:grpSp>
      <p:grpSp>
        <p:nvGrpSpPr>
          <p:cNvPr id="140" name="组合 139"/>
          <p:cNvGrpSpPr/>
          <p:nvPr/>
        </p:nvGrpSpPr>
        <p:grpSpPr>
          <a:xfrm rot="1907486">
            <a:off x="3953653" y="3267925"/>
            <a:ext cx="1295901" cy="1291990"/>
            <a:chOff x="5027409" y="2869015"/>
            <a:chExt cx="2102012" cy="2095668"/>
          </a:xfrm>
        </p:grpSpPr>
        <p:sp>
          <p:nvSpPr>
            <p:cNvPr id="147" name="Freeform 17"/>
            <p:cNvSpPr>
              <a:spLocks/>
            </p:cNvSpPr>
            <p:nvPr/>
          </p:nvSpPr>
          <p:spPr bwMode="auto">
            <a:xfrm>
              <a:off x="5027409" y="2869015"/>
              <a:ext cx="775093" cy="768750"/>
            </a:xfrm>
            <a:custGeom>
              <a:avLst/>
              <a:gdLst>
                <a:gd name="T0" fmla="*/ 232 w 258"/>
                <a:gd name="T1" fmla="*/ 0 h 256"/>
                <a:gd name="T2" fmla="*/ 237 w 258"/>
                <a:gd name="T3" fmla="*/ 1 h 256"/>
                <a:gd name="T4" fmla="*/ 255 w 258"/>
                <a:gd name="T5" fmla="*/ 29 h 256"/>
                <a:gd name="T6" fmla="*/ 32 w 258"/>
                <a:gd name="T7" fmla="*/ 253 h 256"/>
                <a:gd name="T8" fmla="*/ 3 w 258"/>
                <a:gd name="T9" fmla="*/ 235 h 256"/>
                <a:gd name="T10" fmla="*/ 21 w 258"/>
                <a:gd name="T11" fmla="*/ 207 h 256"/>
                <a:gd name="T12" fmla="*/ 208 w 258"/>
                <a:gd name="T13" fmla="*/ 19 h 256"/>
                <a:gd name="T14" fmla="*/ 232 w 258"/>
                <a:gd name="T15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8" h="256">
                  <a:moveTo>
                    <a:pt x="232" y="0"/>
                  </a:moveTo>
                  <a:cubicBezTo>
                    <a:pt x="233" y="0"/>
                    <a:pt x="235" y="0"/>
                    <a:pt x="237" y="1"/>
                  </a:cubicBezTo>
                  <a:cubicBezTo>
                    <a:pt x="250" y="3"/>
                    <a:pt x="258" y="16"/>
                    <a:pt x="255" y="29"/>
                  </a:cubicBezTo>
                  <a:cubicBezTo>
                    <a:pt x="230" y="140"/>
                    <a:pt x="143" y="228"/>
                    <a:pt x="32" y="253"/>
                  </a:cubicBezTo>
                  <a:cubicBezTo>
                    <a:pt x="19" y="256"/>
                    <a:pt x="6" y="248"/>
                    <a:pt x="3" y="235"/>
                  </a:cubicBezTo>
                  <a:cubicBezTo>
                    <a:pt x="0" y="222"/>
                    <a:pt x="8" y="209"/>
                    <a:pt x="21" y="207"/>
                  </a:cubicBezTo>
                  <a:cubicBezTo>
                    <a:pt x="114" y="186"/>
                    <a:pt x="188" y="112"/>
                    <a:pt x="208" y="19"/>
                  </a:cubicBezTo>
                  <a:cubicBezTo>
                    <a:pt x="211" y="8"/>
                    <a:pt x="221" y="0"/>
                    <a:pt x="232" y="0"/>
                  </a:cubicBez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innerShdw blurRad="114300">
                <a:sysClr val="windowText" lastClr="000000">
                  <a:lumMod val="75000"/>
                  <a:lumOff val="25000"/>
                </a:sys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148" name="Freeform 21"/>
            <p:cNvSpPr>
              <a:spLocks/>
            </p:cNvSpPr>
            <p:nvPr/>
          </p:nvSpPr>
          <p:spPr bwMode="auto">
            <a:xfrm>
              <a:off x="5240528" y="3078328"/>
              <a:ext cx="1888893" cy="1886355"/>
            </a:xfrm>
            <a:custGeom>
              <a:avLst/>
              <a:gdLst>
                <a:gd name="T0" fmla="*/ 0 w 629"/>
                <a:gd name="T1" fmla="*/ 120 h 628"/>
                <a:gd name="T2" fmla="*/ 35 w 629"/>
                <a:gd name="T3" fmla="*/ 155 h 628"/>
                <a:gd name="T4" fmla="*/ 59 w 629"/>
                <a:gd name="T5" fmla="*/ 179 h 628"/>
                <a:gd name="T6" fmla="*/ 110 w 629"/>
                <a:gd name="T7" fmla="*/ 516 h 628"/>
                <a:gd name="T8" fmla="*/ 517 w 629"/>
                <a:gd name="T9" fmla="*/ 516 h 628"/>
                <a:gd name="T10" fmla="*/ 517 w 629"/>
                <a:gd name="T11" fmla="*/ 110 h 628"/>
                <a:gd name="T12" fmla="*/ 179 w 629"/>
                <a:gd name="T13" fmla="*/ 59 h 628"/>
                <a:gd name="T14" fmla="*/ 156 w 629"/>
                <a:gd name="T15" fmla="*/ 35 h 628"/>
                <a:gd name="T16" fmla="*/ 121 w 629"/>
                <a:gd name="T17" fmla="*/ 0 h 628"/>
                <a:gd name="T18" fmla="*/ 120 w 629"/>
                <a:gd name="T19" fmla="*/ 0 h 628"/>
                <a:gd name="T20" fmla="*/ 0 w 629"/>
                <a:gd name="T21" fmla="*/ 12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9" h="628">
                  <a:moveTo>
                    <a:pt x="0" y="120"/>
                  </a:moveTo>
                  <a:cubicBezTo>
                    <a:pt x="35" y="155"/>
                    <a:pt x="35" y="155"/>
                    <a:pt x="35" y="155"/>
                  </a:cubicBezTo>
                  <a:cubicBezTo>
                    <a:pt x="59" y="179"/>
                    <a:pt x="59" y="179"/>
                    <a:pt x="59" y="179"/>
                  </a:cubicBezTo>
                  <a:cubicBezTo>
                    <a:pt x="2" y="288"/>
                    <a:pt x="19" y="425"/>
                    <a:pt x="110" y="516"/>
                  </a:cubicBezTo>
                  <a:cubicBezTo>
                    <a:pt x="222" y="628"/>
                    <a:pt x="404" y="628"/>
                    <a:pt x="517" y="516"/>
                  </a:cubicBezTo>
                  <a:cubicBezTo>
                    <a:pt x="629" y="404"/>
                    <a:pt x="629" y="222"/>
                    <a:pt x="517" y="110"/>
                  </a:cubicBezTo>
                  <a:cubicBezTo>
                    <a:pt x="425" y="19"/>
                    <a:pt x="288" y="2"/>
                    <a:pt x="179" y="59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96" y="52"/>
                    <a:pt x="53" y="95"/>
                    <a:pt x="0" y="120"/>
                  </a:cubicBezTo>
                  <a:close/>
                </a:path>
              </a:pathLst>
            </a:custGeom>
            <a:solidFill>
              <a:srgbClr val="E4007F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203200" dist="38100" dir="2700000" sx="102000" sy="102000" algn="tl" rotWithShape="0">
                <a:sysClr val="windowText" lastClr="000000">
                  <a:lumMod val="65000"/>
                  <a:lumOff val="35000"/>
                  <a:alpha val="3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149" name="Freeform 22"/>
            <p:cNvSpPr>
              <a:spLocks/>
            </p:cNvSpPr>
            <p:nvPr/>
          </p:nvSpPr>
          <p:spPr bwMode="auto">
            <a:xfrm>
              <a:off x="5240528" y="3078328"/>
              <a:ext cx="537872" cy="537871"/>
            </a:xfrm>
            <a:custGeom>
              <a:avLst/>
              <a:gdLst>
                <a:gd name="T0" fmla="*/ 59 w 179"/>
                <a:gd name="T1" fmla="*/ 179 h 179"/>
                <a:gd name="T2" fmla="*/ 35 w 179"/>
                <a:gd name="T3" fmla="*/ 155 h 179"/>
                <a:gd name="T4" fmla="*/ 0 w 179"/>
                <a:gd name="T5" fmla="*/ 120 h 179"/>
                <a:gd name="T6" fmla="*/ 0 w 179"/>
                <a:gd name="T7" fmla="*/ 120 h 179"/>
                <a:gd name="T8" fmla="*/ 120 w 179"/>
                <a:gd name="T9" fmla="*/ 0 h 179"/>
                <a:gd name="T10" fmla="*/ 121 w 179"/>
                <a:gd name="T11" fmla="*/ 0 h 179"/>
                <a:gd name="T12" fmla="*/ 156 w 179"/>
                <a:gd name="T13" fmla="*/ 35 h 179"/>
                <a:gd name="T14" fmla="*/ 179 w 179"/>
                <a:gd name="T15" fmla="*/ 59 h 179"/>
                <a:gd name="T16" fmla="*/ 59 w 179"/>
                <a:gd name="T17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179">
                  <a:moveTo>
                    <a:pt x="59" y="179"/>
                  </a:moveTo>
                  <a:cubicBezTo>
                    <a:pt x="35" y="155"/>
                    <a:pt x="35" y="155"/>
                    <a:pt x="35" y="15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53" y="95"/>
                    <a:pt x="96" y="52"/>
                    <a:pt x="120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79" y="59"/>
                    <a:pt x="179" y="59"/>
                    <a:pt x="179" y="59"/>
                  </a:cubicBezTo>
                  <a:lnTo>
                    <a:pt x="59" y="179"/>
                  </a:lnTo>
                  <a:close/>
                </a:path>
              </a:pathLst>
            </a:custGeom>
            <a:gradFill flip="none" rotWithShape="1">
              <a:gsLst>
                <a:gs pos="40000">
                  <a:sysClr val="windowText" lastClr="000000">
                    <a:lumMod val="95000"/>
                    <a:lumOff val="5000"/>
                    <a:alpha val="40000"/>
                  </a:sysClr>
                </a:gs>
                <a:gs pos="55000">
                  <a:sysClr val="windowText" lastClr="000000">
                    <a:lumMod val="95000"/>
                    <a:lumOff val="5000"/>
                    <a:alpha val="0"/>
                  </a:sys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</a:endParaRPr>
            </a:p>
          </p:txBody>
        </p:sp>
        <p:sp>
          <p:nvSpPr>
            <p:cNvPr id="150" name="Freeform 23"/>
            <p:cNvSpPr>
              <a:spLocks noEditPoints="1"/>
            </p:cNvSpPr>
            <p:nvPr/>
          </p:nvSpPr>
          <p:spPr bwMode="auto">
            <a:xfrm>
              <a:off x="6556471" y="3436943"/>
              <a:ext cx="203614" cy="203612"/>
            </a:xfrm>
            <a:custGeom>
              <a:avLst/>
              <a:gdLst>
                <a:gd name="T0" fmla="*/ 31 w 33"/>
                <a:gd name="T1" fmla="*/ 14 h 33"/>
                <a:gd name="T2" fmla="*/ 19 w 33"/>
                <a:gd name="T3" fmla="*/ 2 h 33"/>
                <a:gd name="T4" fmla="*/ 14 w 33"/>
                <a:gd name="T5" fmla="*/ 0 h 33"/>
                <a:gd name="T6" fmla="*/ 10 w 33"/>
                <a:gd name="T7" fmla="*/ 2 h 33"/>
                <a:gd name="T8" fmla="*/ 0 w 33"/>
                <a:gd name="T9" fmla="*/ 12 h 33"/>
                <a:gd name="T10" fmla="*/ 21 w 33"/>
                <a:gd name="T11" fmla="*/ 33 h 33"/>
                <a:gd name="T12" fmla="*/ 31 w 33"/>
                <a:gd name="T13" fmla="*/ 23 h 33"/>
                <a:gd name="T14" fmla="*/ 31 w 33"/>
                <a:gd name="T15" fmla="*/ 14 h 33"/>
                <a:gd name="T16" fmla="*/ 31 w 33"/>
                <a:gd name="T17" fmla="*/ 14 h 33"/>
                <a:gd name="T18" fmla="*/ 31 w 33"/>
                <a:gd name="T1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3">
                  <a:moveTo>
                    <a:pt x="31" y="14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7" y="1"/>
                    <a:pt x="16" y="0"/>
                    <a:pt x="14" y="0"/>
                  </a:cubicBezTo>
                  <a:cubicBezTo>
                    <a:pt x="12" y="0"/>
                    <a:pt x="11" y="1"/>
                    <a:pt x="10" y="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3" y="21"/>
                    <a:pt x="33" y="17"/>
                    <a:pt x="31" y="14"/>
                  </a:cubicBezTo>
                  <a:close/>
                  <a:moveTo>
                    <a:pt x="31" y="14"/>
                  </a:moveTo>
                  <a:cubicBezTo>
                    <a:pt x="31" y="14"/>
                    <a:pt x="31" y="14"/>
                    <a:pt x="31" y="14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151" name="Freeform 24"/>
            <p:cNvSpPr>
              <a:spLocks noEditPoints="1"/>
            </p:cNvSpPr>
            <p:nvPr/>
          </p:nvSpPr>
          <p:spPr bwMode="auto">
            <a:xfrm>
              <a:off x="6165214" y="3532761"/>
              <a:ext cx="495060" cy="495060"/>
            </a:xfrm>
            <a:custGeom>
              <a:avLst/>
              <a:gdLst>
                <a:gd name="T0" fmla="*/ 0 w 124"/>
                <a:gd name="T1" fmla="*/ 92 h 124"/>
                <a:gd name="T2" fmla="*/ 33 w 124"/>
                <a:gd name="T3" fmla="*/ 124 h 124"/>
                <a:gd name="T4" fmla="*/ 124 w 124"/>
                <a:gd name="T5" fmla="*/ 34 h 124"/>
                <a:gd name="T6" fmla="*/ 90 w 124"/>
                <a:gd name="T7" fmla="*/ 0 h 124"/>
                <a:gd name="T8" fmla="*/ 0 w 124"/>
                <a:gd name="T9" fmla="*/ 92 h 124"/>
                <a:gd name="T10" fmla="*/ 0 w 124"/>
                <a:gd name="T11" fmla="*/ 92 h 124"/>
                <a:gd name="T12" fmla="*/ 0 w 124"/>
                <a:gd name="T13" fmla="*/ 9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24">
                  <a:moveTo>
                    <a:pt x="0" y="92"/>
                  </a:moveTo>
                  <a:lnTo>
                    <a:pt x="33" y="124"/>
                  </a:lnTo>
                  <a:lnTo>
                    <a:pt x="124" y="34"/>
                  </a:lnTo>
                  <a:lnTo>
                    <a:pt x="90" y="0"/>
                  </a:lnTo>
                  <a:lnTo>
                    <a:pt x="0" y="92"/>
                  </a:lnTo>
                  <a:close/>
                  <a:moveTo>
                    <a:pt x="0" y="92"/>
                  </a:moveTo>
                  <a:lnTo>
                    <a:pt x="0" y="92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152" name="Freeform 25"/>
            <p:cNvSpPr>
              <a:spLocks noEditPoints="1"/>
            </p:cNvSpPr>
            <p:nvPr/>
          </p:nvSpPr>
          <p:spPr bwMode="auto">
            <a:xfrm>
              <a:off x="6165214" y="3532761"/>
              <a:ext cx="495060" cy="495060"/>
            </a:xfrm>
            <a:custGeom>
              <a:avLst/>
              <a:gdLst>
                <a:gd name="T0" fmla="*/ 0 w 124"/>
                <a:gd name="T1" fmla="*/ 92 h 124"/>
                <a:gd name="T2" fmla="*/ 33 w 124"/>
                <a:gd name="T3" fmla="*/ 124 h 124"/>
                <a:gd name="T4" fmla="*/ 124 w 124"/>
                <a:gd name="T5" fmla="*/ 34 h 124"/>
                <a:gd name="T6" fmla="*/ 90 w 124"/>
                <a:gd name="T7" fmla="*/ 0 h 124"/>
                <a:gd name="T8" fmla="*/ 0 w 124"/>
                <a:gd name="T9" fmla="*/ 92 h 124"/>
                <a:gd name="T10" fmla="*/ 0 w 124"/>
                <a:gd name="T11" fmla="*/ 92 h 124"/>
                <a:gd name="T12" fmla="*/ 0 w 124"/>
                <a:gd name="T13" fmla="*/ 9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24">
                  <a:moveTo>
                    <a:pt x="0" y="92"/>
                  </a:moveTo>
                  <a:lnTo>
                    <a:pt x="33" y="124"/>
                  </a:lnTo>
                  <a:lnTo>
                    <a:pt x="124" y="34"/>
                  </a:lnTo>
                  <a:lnTo>
                    <a:pt x="90" y="0"/>
                  </a:lnTo>
                  <a:lnTo>
                    <a:pt x="0" y="92"/>
                  </a:lnTo>
                  <a:moveTo>
                    <a:pt x="0" y="92"/>
                  </a:moveTo>
                  <a:lnTo>
                    <a:pt x="0" y="92"/>
                  </a:lnTo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153" name="Freeform 26"/>
            <p:cNvSpPr>
              <a:spLocks noEditPoints="1"/>
            </p:cNvSpPr>
            <p:nvPr/>
          </p:nvSpPr>
          <p:spPr bwMode="auto">
            <a:xfrm>
              <a:off x="6109320" y="3924018"/>
              <a:ext cx="163690" cy="159697"/>
            </a:xfrm>
            <a:custGeom>
              <a:avLst/>
              <a:gdLst>
                <a:gd name="T0" fmla="*/ 8 w 41"/>
                <a:gd name="T1" fmla="*/ 0 h 40"/>
                <a:gd name="T2" fmla="*/ 0 w 41"/>
                <a:gd name="T3" fmla="*/ 40 h 40"/>
                <a:gd name="T4" fmla="*/ 41 w 41"/>
                <a:gd name="T5" fmla="*/ 32 h 40"/>
                <a:gd name="T6" fmla="*/ 8 w 41"/>
                <a:gd name="T7" fmla="*/ 0 h 40"/>
                <a:gd name="T8" fmla="*/ 8 w 41"/>
                <a:gd name="T9" fmla="*/ 0 h 40"/>
                <a:gd name="T10" fmla="*/ 8 w 41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0">
                  <a:moveTo>
                    <a:pt x="8" y="0"/>
                  </a:moveTo>
                  <a:lnTo>
                    <a:pt x="0" y="40"/>
                  </a:lnTo>
                  <a:lnTo>
                    <a:pt x="41" y="32"/>
                  </a:lnTo>
                  <a:lnTo>
                    <a:pt x="8" y="0"/>
                  </a:lnTo>
                  <a:close/>
                  <a:moveTo>
                    <a:pt x="8" y="0"/>
                  </a:moveTo>
                  <a:lnTo>
                    <a:pt x="8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154" name="Freeform 27"/>
            <p:cNvSpPr>
              <a:spLocks noEditPoints="1"/>
            </p:cNvSpPr>
            <p:nvPr/>
          </p:nvSpPr>
          <p:spPr bwMode="auto">
            <a:xfrm>
              <a:off x="6109320" y="3924018"/>
              <a:ext cx="163690" cy="159697"/>
            </a:xfrm>
            <a:custGeom>
              <a:avLst/>
              <a:gdLst>
                <a:gd name="T0" fmla="*/ 8 w 41"/>
                <a:gd name="T1" fmla="*/ 0 h 40"/>
                <a:gd name="T2" fmla="*/ 0 w 41"/>
                <a:gd name="T3" fmla="*/ 40 h 40"/>
                <a:gd name="T4" fmla="*/ 41 w 41"/>
                <a:gd name="T5" fmla="*/ 32 h 40"/>
                <a:gd name="T6" fmla="*/ 8 w 41"/>
                <a:gd name="T7" fmla="*/ 0 h 40"/>
                <a:gd name="T8" fmla="*/ 8 w 41"/>
                <a:gd name="T9" fmla="*/ 0 h 40"/>
                <a:gd name="T10" fmla="*/ 8 w 41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0">
                  <a:moveTo>
                    <a:pt x="8" y="0"/>
                  </a:moveTo>
                  <a:lnTo>
                    <a:pt x="0" y="40"/>
                  </a:lnTo>
                  <a:lnTo>
                    <a:pt x="41" y="32"/>
                  </a:lnTo>
                  <a:lnTo>
                    <a:pt x="8" y="0"/>
                  </a:lnTo>
                  <a:moveTo>
                    <a:pt x="8" y="0"/>
                  </a:moveTo>
                  <a:lnTo>
                    <a:pt x="8" y="0"/>
                  </a:lnTo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155" name="Freeform 28"/>
            <p:cNvSpPr>
              <a:spLocks noEditPoints="1"/>
            </p:cNvSpPr>
            <p:nvPr/>
          </p:nvSpPr>
          <p:spPr bwMode="auto">
            <a:xfrm>
              <a:off x="5917684" y="3576679"/>
              <a:ext cx="666735" cy="662741"/>
            </a:xfrm>
            <a:custGeom>
              <a:avLst/>
              <a:gdLst>
                <a:gd name="T0" fmla="*/ 94 w 108"/>
                <a:gd name="T1" fmla="*/ 93 h 107"/>
                <a:gd name="T2" fmla="*/ 14 w 108"/>
                <a:gd name="T3" fmla="*/ 93 h 107"/>
                <a:gd name="T4" fmla="*/ 14 w 108"/>
                <a:gd name="T5" fmla="*/ 13 h 107"/>
                <a:gd name="T6" fmla="*/ 71 w 108"/>
                <a:gd name="T7" fmla="*/ 13 h 107"/>
                <a:gd name="T8" fmla="*/ 84 w 108"/>
                <a:gd name="T9" fmla="*/ 0 h 107"/>
                <a:gd name="T10" fmla="*/ 9 w 108"/>
                <a:gd name="T11" fmla="*/ 0 h 107"/>
                <a:gd name="T12" fmla="*/ 0 w 108"/>
                <a:gd name="T13" fmla="*/ 9 h 107"/>
                <a:gd name="T14" fmla="*/ 0 w 108"/>
                <a:gd name="T15" fmla="*/ 98 h 107"/>
                <a:gd name="T16" fmla="*/ 9 w 108"/>
                <a:gd name="T17" fmla="*/ 107 h 107"/>
                <a:gd name="T18" fmla="*/ 99 w 108"/>
                <a:gd name="T19" fmla="*/ 107 h 107"/>
                <a:gd name="T20" fmla="*/ 108 w 108"/>
                <a:gd name="T21" fmla="*/ 98 h 107"/>
                <a:gd name="T22" fmla="*/ 108 w 108"/>
                <a:gd name="T23" fmla="*/ 34 h 107"/>
                <a:gd name="T24" fmla="*/ 94 w 108"/>
                <a:gd name="T25" fmla="*/ 48 h 107"/>
                <a:gd name="T26" fmla="*/ 94 w 108"/>
                <a:gd name="T27" fmla="*/ 93 h 107"/>
                <a:gd name="T28" fmla="*/ 94 w 108"/>
                <a:gd name="T29" fmla="*/ 93 h 107"/>
                <a:gd name="T30" fmla="*/ 94 w 108"/>
                <a:gd name="T31" fmla="*/ 9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07">
                  <a:moveTo>
                    <a:pt x="94" y="93"/>
                  </a:moveTo>
                  <a:cubicBezTo>
                    <a:pt x="14" y="93"/>
                    <a:pt x="14" y="93"/>
                    <a:pt x="14" y="9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3"/>
                    <a:pt x="4" y="107"/>
                    <a:pt x="9" y="107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104" y="107"/>
                    <a:pt x="108" y="103"/>
                    <a:pt x="108" y="98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94" y="48"/>
                    <a:pt x="94" y="48"/>
                    <a:pt x="94" y="48"/>
                  </a:cubicBezTo>
                  <a:lnTo>
                    <a:pt x="94" y="93"/>
                  </a:lnTo>
                  <a:close/>
                  <a:moveTo>
                    <a:pt x="94" y="93"/>
                  </a:moveTo>
                  <a:cubicBezTo>
                    <a:pt x="94" y="93"/>
                    <a:pt x="94" y="93"/>
                    <a:pt x="94" y="93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</p:grpSp>
      <p:grpSp>
        <p:nvGrpSpPr>
          <p:cNvPr id="141" name="组合 140"/>
          <p:cNvGrpSpPr/>
          <p:nvPr/>
        </p:nvGrpSpPr>
        <p:grpSpPr>
          <a:xfrm rot="3019545">
            <a:off x="4792025" y="2306911"/>
            <a:ext cx="1291990" cy="1295901"/>
            <a:chOff x="7199027" y="874914"/>
            <a:chExt cx="2095669" cy="2102012"/>
          </a:xfrm>
        </p:grpSpPr>
        <p:sp>
          <p:nvSpPr>
            <p:cNvPr id="142" name="Freeform 5"/>
            <p:cNvSpPr>
              <a:spLocks/>
            </p:cNvSpPr>
            <p:nvPr/>
          </p:nvSpPr>
          <p:spPr bwMode="auto">
            <a:xfrm>
              <a:off x="7199027" y="2201833"/>
              <a:ext cx="766214" cy="775093"/>
            </a:xfrm>
            <a:custGeom>
              <a:avLst/>
              <a:gdLst>
                <a:gd name="T0" fmla="*/ 0 w 255"/>
                <a:gd name="T1" fmla="*/ 26 h 258"/>
                <a:gd name="T2" fmla="*/ 0 w 255"/>
                <a:gd name="T3" fmla="*/ 21 h 258"/>
                <a:gd name="T4" fmla="*/ 28 w 255"/>
                <a:gd name="T5" fmla="*/ 3 h 258"/>
                <a:gd name="T6" fmla="*/ 253 w 255"/>
                <a:gd name="T7" fmla="*/ 226 h 258"/>
                <a:gd name="T8" fmla="*/ 235 w 255"/>
                <a:gd name="T9" fmla="*/ 255 h 258"/>
                <a:gd name="T10" fmla="*/ 206 w 255"/>
                <a:gd name="T11" fmla="*/ 237 h 258"/>
                <a:gd name="T12" fmla="*/ 18 w 255"/>
                <a:gd name="T13" fmla="*/ 49 h 258"/>
                <a:gd name="T14" fmla="*/ 0 w 255"/>
                <a:gd name="T15" fmla="*/ 2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5" h="258">
                  <a:moveTo>
                    <a:pt x="0" y="26"/>
                  </a:moveTo>
                  <a:cubicBezTo>
                    <a:pt x="0" y="25"/>
                    <a:pt x="0" y="23"/>
                    <a:pt x="0" y="21"/>
                  </a:cubicBezTo>
                  <a:cubicBezTo>
                    <a:pt x="3" y="8"/>
                    <a:pt x="16" y="0"/>
                    <a:pt x="28" y="3"/>
                  </a:cubicBezTo>
                  <a:cubicBezTo>
                    <a:pt x="140" y="27"/>
                    <a:pt x="228" y="115"/>
                    <a:pt x="253" y="226"/>
                  </a:cubicBezTo>
                  <a:cubicBezTo>
                    <a:pt x="255" y="239"/>
                    <a:pt x="247" y="252"/>
                    <a:pt x="235" y="255"/>
                  </a:cubicBezTo>
                  <a:cubicBezTo>
                    <a:pt x="222" y="258"/>
                    <a:pt x="209" y="250"/>
                    <a:pt x="206" y="237"/>
                  </a:cubicBezTo>
                  <a:cubicBezTo>
                    <a:pt x="185" y="143"/>
                    <a:pt x="112" y="70"/>
                    <a:pt x="18" y="49"/>
                  </a:cubicBezTo>
                  <a:cubicBezTo>
                    <a:pt x="7" y="47"/>
                    <a:pt x="0" y="37"/>
                    <a:pt x="0" y="26"/>
                  </a:cubicBez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innerShdw blurRad="114300">
                <a:sysClr val="windowText" lastClr="000000">
                  <a:lumMod val="75000"/>
                  <a:lumOff val="25000"/>
                </a:sys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143" name="Freeform 13"/>
            <p:cNvSpPr>
              <a:spLocks/>
            </p:cNvSpPr>
            <p:nvPr/>
          </p:nvSpPr>
          <p:spPr bwMode="auto">
            <a:xfrm>
              <a:off x="7405803" y="874914"/>
              <a:ext cx="1888893" cy="1888893"/>
            </a:xfrm>
            <a:custGeom>
              <a:avLst/>
              <a:gdLst>
                <a:gd name="T0" fmla="*/ 121 w 629"/>
                <a:gd name="T1" fmla="*/ 629 h 629"/>
                <a:gd name="T2" fmla="*/ 156 w 629"/>
                <a:gd name="T3" fmla="*/ 594 h 629"/>
                <a:gd name="T4" fmla="*/ 180 w 629"/>
                <a:gd name="T5" fmla="*/ 570 h 629"/>
                <a:gd name="T6" fmla="*/ 517 w 629"/>
                <a:gd name="T7" fmla="*/ 519 h 629"/>
                <a:gd name="T8" fmla="*/ 517 w 629"/>
                <a:gd name="T9" fmla="*/ 112 h 629"/>
                <a:gd name="T10" fmla="*/ 110 w 629"/>
                <a:gd name="T11" fmla="*/ 112 h 629"/>
                <a:gd name="T12" fmla="*/ 59 w 629"/>
                <a:gd name="T13" fmla="*/ 449 h 629"/>
                <a:gd name="T14" fmla="*/ 35 w 629"/>
                <a:gd name="T15" fmla="*/ 473 h 629"/>
                <a:gd name="T16" fmla="*/ 1 w 629"/>
                <a:gd name="T17" fmla="*/ 508 h 629"/>
                <a:gd name="T18" fmla="*/ 0 w 629"/>
                <a:gd name="T19" fmla="*/ 509 h 629"/>
                <a:gd name="T20" fmla="*/ 120 w 629"/>
                <a:gd name="T21" fmla="*/ 629 h 629"/>
                <a:gd name="T22" fmla="*/ 121 w 629"/>
                <a:gd name="T23" fmla="*/ 629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9" h="629">
                  <a:moveTo>
                    <a:pt x="121" y="629"/>
                  </a:moveTo>
                  <a:cubicBezTo>
                    <a:pt x="156" y="594"/>
                    <a:pt x="156" y="594"/>
                    <a:pt x="156" y="594"/>
                  </a:cubicBezTo>
                  <a:cubicBezTo>
                    <a:pt x="180" y="570"/>
                    <a:pt x="180" y="570"/>
                    <a:pt x="180" y="570"/>
                  </a:cubicBezTo>
                  <a:cubicBezTo>
                    <a:pt x="288" y="627"/>
                    <a:pt x="425" y="610"/>
                    <a:pt x="517" y="519"/>
                  </a:cubicBezTo>
                  <a:cubicBezTo>
                    <a:pt x="629" y="407"/>
                    <a:pt x="629" y="225"/>
                    <a:pt x="517" y="112"/>
                  </a:cubicBezTo>
                  <a:cubicBezTo>
                    <a:pt x="405" y="0"/>
                    <a:pt x="223" y="0"/>
                    <a:pt x="110" y="112"/>
                  </a:cubicBezTo>
                  <a:cubicBezTo>
                    <a:pt x="19" y="204"/>
                    <a:pt x="2" y="341"/>
                    <a:pt x="59" y="449"/>
                  </a:cubicBezTo>
                  <a:cubicBezTo>
                    <a:pt x="35" y="473"/>
                    <a:pt x="35" y="473"/>
                    <a:pt x="35" y="473"/>
                  </a:cubicBezTo>
                  <a:cubicBezTo>
                    <a:pt x="1" y="508"/>
                    <a:pt x="1" y="508"/>
                    <a:pt x="1" y="508"/>
                  </a:cubicBezTo>
                  <a:cubicBezTo>
                    <a:pt x="0" y="509"/>
                    <a:pt x="0" y="509"/>
                    <a:pt x="0" y="509"/>
                  </a:cubicBezTo>
                  <a:cubicBezTo>
                    <a:pt x="53" y="533"/>
                    <a:pt x="96" y="576"/>
                    <a:pt x="120" y="629"/>
                  </a:cubicBezTo>
                  <a:lnTo>
                    <a:pt x="121" y="629"/>
                  </a:lnTo>
                  <a:close/>
                </a:path>
              </a:pathLst>
            </a:custGeom>
            <a:solidFill>
              <a:srgbClr val="A23C82"/>
            </a:solidFill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203200" dist="38100" dir="2700000" sx="102000" sy="102000" algn="tl" rotWithShape="0">
                <a:sysClr val="windowText" lastClr="000000">
                  <a:lumMod val="65000"/>
                  <a:lumOff val="35000"/>
                  <a:alpha val="30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144" name="Freeform 14"/>
            <p:cNvSpPr>
              <a:spLocks/>
            </p:cNvSpPr>
            <p:nvPr/>
          </p:nvSpPr>
          <p:spPr bwMode="auto">
            <a:xfrm>
              <a:off x="7405803" y="2223398"/>
              <a:ext cx="540409" cy="540409"/>
            </a:xfrm>
            <a:custGeom>
              <a:avLst/>
              <a:gdLst>
                <a:gd name="T0" fmla="*/ 180 w 180"/>
                <a:gd name="T1" fmla="*/ 121 h 180"/>
                <a:gd name="T2" fmla="*/ 156 w 180"/>
                <a:gd name="T3" fmla="*/ 145 h 180"/>
                <a:gd name="T4" fmla="*/ 121 w 180"/>
                <a:gd name="T5" fmla="*/ 180 h 180"/>
                <a:gd name="T6" fmla="*/ 120 w 180"/>
                <a:gd name="T7" fmla="*/ 180 h 180"/>
                <a:gd name="T8" fmla="*/ 0 w 180"/>
                <a:gd name="T9" fmla="*/ 60 h 180"/>
                <a:gd name="T10" fmla="*/ 1 w 180"/>
                <a:gd name="T11" fmla="*/ 59 h 180"/>
                <a:gd name="T12" fmla="*/ 35 w 180"/>
                <a:gd name="T13" fmla="*/ 24 h 180"/>
                <a:gd name="T14" fmla="*/ 59 w 180"/>
                <a:gd name="T15" fmla="*/ 0 h 180"/>
                <a:gd name="T16" fmla="*/ 180 w 180"/>
                <a:gd name="T17" fmla="*/ 12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80">
                  <a:moveTo>
                    <a:pt x="180" y="121"/>
                  </a:moveTo>
                  <a:cubicBezTo>
                    <a:pt x="156" y="145"/>
                    <a:pt x="156" y="145"/>
                    <a:pt x="156" y="145"/>
                  </a:cubicBezTo>
                  <a:cubicBezTo>
                    <a:pt x="121" y="180"/>
                    <a:pt x="121" y="180"/>
                    <a:pt x="121" y="180"/>
                  </a:cubicBezTo>
                  <a:cubicBezTo>
                    <a:pt x="120" y="180"/>
                    <a:pt x="120" y="180"/>
                    <a:pt x="120" y="180"/>
                  </a:cubicBezTo>
                  <a:cubicBezTo>
                    <a:pt x="96" y="127"/>
                    <a:pt x="53" y="84"/>
                    <a:pt x="0" y="60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59" y="0"/>
                    <a:pt x="59" y="0"/>
                    <a:pt x="59" y="0"/>
                  </a:cubicBezTo>
                  <a:lnTo>
                    <a:pt x="180" y="121"/>
                  </a:lnTo>
                  <a:close/>
                </a:path>
              </a:pathLst>
            </a:custGeom>
            <a:gradFill flip="none" rotWithShape="1">
              <a:gsLst>
                <a:gs pos="40000">
                  <a:sysClr val="windowText" lastClr="000000">
                    <a:lumMod val="95000"/>
                    <a:lumOff val="5000"/>
                    <a:alpha val="40000"/>
                  </a:sysClr>
                </a:gs>
                <a:gs pos="55000">
                  <a:sysClr val="windowText" lastClr="000000">
                    <a:lumMod val="95000"/>
                    <a:lumOff val="5000"/>
                    <a:alpha val="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</a:endParaRPr>
            </a:p>
          </p:txBody>
        </p:sp>
        <p:sp>
          <p:nvSpPr>
            <p:cNvPr id="145" name="Freeform 6"/>
            <p:cNvSpPr>
              <a:spLocks noEditPoints="1"/>
            </p:cNvSpPr>
            <p:nvPr/>
          </p:nvSpPr>
          <p:spPr bwMode="auto">
            <a:xfrm>
              <a:off x="7888589" y="1514454"/>
              <a:ext cx="611449" cy="614520"/>
            </a:xfrm>
            <a:custGeom>
              <a:avLst/>
              <a:gdLst>
                <a:gd name="T0" fmla="*/ 168 w 168"/>
                <a:gd name="T1" fmla="*/ 95 h 167"/>
                <a:gd name="T2" fmla="*/ 168 w 168"/>
                <a:gd name="T3" fmla="*/ 73 h 167"/>
                <a:gd name="T4" fmla="*/ 151 w 168"/>
                <a:gd name="T5" fmla="*/ 69 h 167"/>
                <a:gd name="T6" fmla="*/ 147 w 168"/>
                <a:gd name="T7" fmla="*/ 56 h 167"/>
                <a:gd name="T8" fmla="*/ 158 w 168"/>
                <a:gd name="T9" fmla="*/ 43 h 167"/>
                <a:gd name="T10" fmla="*/ 146 w 168"/>
                <a:gd name="T11" fmla="*/ 25 h 167"/>
                <a:gd name="T12" fmla="*/ 130 w 168"/>
                <a:gd name="T13" fmla="*/ 32 h 167"/>
                <a:gd name="T14" fmla="*/ 119 w 168"/>
                <a:gd name="T15" fmla="*/ 24 h 167"/>
                <a:gd name="T16" fmla="*/ 120 w 168"/>
                <a:gd name="T17" fmla="*/ 7 h 167"/>
                <a:gd name="T18" fmla="*/ 99 w 168"/>
                <a:gd name="T19" fmla="*/ 0 h 167"/>
                <a:gd name="T20" fmla="*/ 91 w 168"/>
                <a:gd name="T21" fmla="*/ 15 h 167"/>
                <a:gd name="T22" fmla="*/ 84 w 168"/>
                <a:gd name="T23" fmla="*/ 15 h 167"/>
                <a:gd name="T24" fmla="*/ 77 w 168"/>
                <a:gd name="T25" fmla="*/ 15 h 167"/>
                <a:gd name="T26" fmla="*/ 69 w 168"/>
                <a:gd name="T27" fmla="*/ 0 h 167"/>
                <a:gd name="T28" fmla="*/ 48 w 168"/>
                <a:gd name="T29" fmla="*/ 7 h 167"/>
                <a:gd name="T30" fmla="*/ 49 w 168"/>
                <a:gd name="T31" fmla="*/ 24 h 167"/>
                <a:gd name="T32" fmla="*/ 38 w 168"/>
                <a:gd name="T33" fmla="*/ 32 h 167"/>
                <a:gd name="T34" fmla="*/ 23 w 168"/>
                <a:gd name="T35" fmla="*/ 25 h 167"/>
                <a:gd name="T36" fmla="*/ 10 w 168"/>
                <a:gd name="T37" fmla="*/ 43 h 167"/>
                <a:gd name="T38" fmla="*/ 21 w 168"/>
                <a:gd name="T39" fmla="*/ 56 h 167"/>
                <a:gd name="T40" fmla="*/ 17 w 168"/>
                <a:gd name="T41" fmla="*/ 69 h 167"/>
                <a:gd name="T42" fmla="*/ 0 w 168"/>
                <a:gd name="T43" fmla="*/ 73 h 167"/>
                <a:gd name="T44" fmla="*/ 0 w 168"/>
                <a:gd name="T45" fmla="*/ 95 h 167"/>
                <a:gd name="T46" fmla="*/ 17 w 168"/>
                <a:gd name="T47" fmla="*/ 98 h 167"/>
                <a:gd name="T48" fmla="*/ 21 w 168"/>
                <a:gd name="T49" fmla="*/ 111 h 167"/>
                <a:gd name="T50" fmla="*/ 10 w 168"/>
                <a:gd name="T51" fmla="*/ 124 h 167"/>
                <a:gd name="T52" fmla="*/ 23 w 168"/>
                <a:gd name="T53" fmla="*/ 142 h 167"/>
                <a:gd name="T54" fmla="*/ 38 w 168"/>
                <a:gd name="T55" fmla="*/ 135 h 167"/>
                <a:gd name="T56" fmla="*/ 49 w 168"/>
                <a:gd name="T57" fmla="*/ 143 h 167"/>
                <a:gd name="T58" fmla="*/ 48 w 168"/>
                <a:gd name="T59" fmla="*/ 160 h 167"/>
                <a:gd name="T60" fmla="*/ 69 w 168"/>
                <a:gd name="T61" fmla="*/ 167 h 167"/>
                <a:gd name="T62" fmla="*/ 77 w 168"/>
                <a:gd name="T63" fmla="*/ 152 h 167"/>
                <a:gd name="T64" fmla="*/ 84 w 168"/>
                <a:gd name="T65" fmla="*/ 152 h 167"/>
                <a:gd name="T66" fmla="*/ 91 w 168"/>
                <a:gd name="T67" fmla="*/ 152 h 167"/>
                <a:gd name="T68" fmla="*/ 100 w 168"/>
                <a:gd name="T69" fmla="*/ 167 h 167"/>
                <a:gd name="T70" fmla="*/ 121 w 168"/>
                <a:gd name="T71" fmla="*/ 160 h 167"/>
                <a:gd name="T72" fmla="*/ 119 w 168"/>
                <a:gd name="T73" fmla="*/ 143 h 167"/>
                <a:gd name="T74" fmla="*/ 130 w 168"/>
                <a:gd name="T75" fmla="*/ 135 h 167"/>
                <a:gd name="T76" fmla="*/ 146 w 168"/>
                <a:gd name="T77" fmla="*/ 142 h 167"/>
                <a:gd name="T78" fmla="*/ 158 w 168"/>
                <a:gd name="T79" fmla="*/ 124 h 167"/>
                <a:gd name="T80" fmla="*/ 147 w 168"/>
                <a:gd name="T81" fmla="*/ 111 h 167"/>
                <a:gd name="T82" fmla="*/ 151 w 168"/>
                <a:gd name="T83" fmla="*/ 98 h 167"/>
                <a:gd name="T84" fmla="*/ 168 w 168"/>
                <a:gd name="T85" fmla="*/ 95 h 167"/>
                <a:gd name="T86" fmla="*/ 84 w 168"/>
                <a:gd name="T87" fmla="*/ 133 h 167"/>
                <a:gd name="T88" fmla="*/ 35 w 168"/>
                <a:gd name="T89" fmla="*/ 84 h 167"/>
                <a:gd name="T90" fmla="*/ 84 w 168"/>
                <a:gd name="T91" fmla="*/ 34 h 167"/>
                <a:gd name="T92" fmla="*/ 133 w 168"/>
                <a:gd name="T93" fmla="*/ 84 h 167"/>
                <a:gd name="T94" fmla="*/ 84 w 168"/>
                <a:gd name="T95" fmla="*/ 133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8" h="167">
                  <a:moveTo>
                    <a:pt x="168" y="95"/>
                  </a:moveTo>
                  <a:cubicBezTo>
                    <a:pt x="168" y="73"/>
                    <a:pt x="168" y="73"/>
                    <a:pt x="168" y="73"/>
                  </a:cubicBezTo>
                  <a:cubicBezTo>
                    <a:pt x="151" y="69"/>
                    <a:pt x="151" y="69"/>
                    <a:pt x="151" y="69"/>
                  </a:cubicBezTo>
                  <a:cubicBezTo>
                    <a:pt x="150" y="64"/>
                    <a:pt x="149" y="60"/>
                    <a:pt x="147" y="56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46" y="25"/>
                    <a:pt x="146" y="25"/>
                    <a:pt x="146" y="25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26" y="29"/>
                    <a:pt x="123" y="27"/>
                    <a:pt x="119" y="24"/>
                  </a:cubicBezTo>
                  <a:cubicBezTo>
                    <a:pt x="120" y="7"/>
                    <a:pt x="120" y="7"/>
                    <a:pt x="120" y="7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89" y="15"/>
                    <a:pt x="86" y="15"/>
                    <a:pt x="84" y="15"/>
                  </a:cubicBezTo>
                  <a:cubicBezTo>
                    <a:pt x="82" y="15"/>
                    <a:pt x="79" y="15"/>
                    <a:pt x="77" y="15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5" y="27"/>
                    <a:pt x="42" y="29"/>
                    <a:pt x="38" y="32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9" y="60"/>
                    <a:pt x="18" y="65"/>
                    <a:pt x="17" y="69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8" y="103"/>
                    <a:pt x="19" y="107"/>
                    <a:pt x="21" y="111"/>
                  </a:cubicBezTo>
                  <a:cubicBezTo>
                    <a:pt x="10" y="124"/>
                    <a:pt x="10" y="124"/>
                    <a:pt x="10" y="124"/>
                  </a:cubicBezTo>
                  <a:cubicBezTo>
                    <a:pt x="23" y="142"/>
                    <a:pt x="23" y="142"/>
                    <a:pt x="23" y="142"/>
                  </a:cubicBezTo>
                  <a:cubicBezTo>
                    <a:pt x="38" y="135"/>
                    <a:pt x="38" y="135"/>
                    <a:pt x="38" y="135"/>
                  </a:cubicBezTo>
                  <a:cubicBezTo>
                    <a:pt x="42" y="138"/>
                    <a:pt x="46" y="141"/>
                    <a:pt x="49" y="143"/>
                  </a:cubicBezTo>
                  <a:cubicBezTo>
                    <a:pt x="48" y="160"/>
                    <a:pt x="48" y="160"/>
                    <a:pt x="48" y="160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77" y="152"/>
                    <a:pt x="77" y="152"/>
                    <a:pt x="77" y="152"/>
                  </a:cubicBezTo>
                  <a:cubicBezTo>
                    <a:pt x="80" y="152"/>
                    <a:pt x="82" y="152"/>
                    <a:pt x="84" y="152"/>
                  </a:cubicBezTo>
                  <a:cubicBezTo>
                    <a:pt x="86" y="152"/>
                    <a:pt x="89" y="152"/>
                    <a:pt x="91" y="152"/>
                  </a:cubicBezTo>
                  <a:cubicBezTo>
                    <a:pt x="100" y="167"/>
                    <a:pt x="100" y="167"/>
                    <a:pt x="100" y="167"/>
                  </a:cubicBezTo>
                  <a:cubicBezTo>
                    <a:pt x="121" y="160"/>
                    <a:pt x="121" y="160"/>
                    <a:pt x="121" y="160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3" y="141"/>
                    <a:pt x="126" y="138"/>
                    <a:pt x="130" y="135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58" y="124"/>
                    <a:pt x="158" y="124"/>
                    <a:pt x="158" y="124"/>
                  </a:cubicBezTo>
                  <a:cubicBezTo>
                    <a:pt x="147" y="111"/>
                    <a:pt x="147" y="111"/>
                    <a:pt x="147" y="111"/>
                  </a:cubicBezTo>
                  <a:cubicBezTo>
                    <a:pt x="149" y="107"/>
                    <a:pt x="150" y="103"/>
                    <a:pt x="151" y="98"/>
                  </a:cubicBezTo>
                  <a:lnTo>
                    <a:pt x="168" y="95"/>
                  </a:lnTo>
                  <a:close/>
                  <a:moveTo>
                    <a:pt x="84" y="133"/>
                  </a:moveTo>
                  <a:cubicBezTo>
                    <a:pt x="57" y="133"/>
                    <a:pt x="35" y="111"/>
                    <a:pt x="35" y="84"/>
                  </a:cubicBezTo>
                  <a:cubicBezTo>
                    <a:pt x="35" y="56"/>
                    <a:pt x="57" y="34"/>
                    <a:pt x="84" y="34"/>
                  </a:cubicBezTo>
                  <a:cubicBezTo>
                    <a:pt x="111" y="34"/>
                    <a:pt x="133" y="56"/>
                    <a:pt x="133" y="84"/>
                  </a:cubicBezTo>
                  <a:cubicBezTo>
                    <a:pt x="133" y="111"/>
                    <a:pt x="111" y="133"/>
                    <a:pt x="84" y="1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146" name="Freeform 7"/>
            <p:cNvSpPr>
              <a:spLocks noEditPoints="1"/>
            </p:cNvSpPr>
            <p:nvPr/>
          </p:nvSpPr>
          <p:spPr bwMode="auto">
            <a:xfrm>
              <a:off x="8449340" y="1419203"/>
              <a:ext cx="362568" cy="367176"/>
            </a:xfrm>
            <a:custGeom>
              <a:avLst/>
              <a:gdLst>
                <a:gd name="T0" fmla="*/ 100 w 100"/>
                <a:gd name="T1" fmla="*/ 57 h 100"/>
                <a:gd name="T2" fmla="*/ 100 w 100"/>
                <a:gd name="T3" fmla="*/ 43 h 100"/>
                <a:gd name="T4" fmla="*/ 90 w 100"/>
                <a:gd name="T5" fmla="*/ 41 h 100"/>
                <a:gd name="T6" fmla="*/ 87 w 100"/>
                <a:gd name="T7" fmla="*/ 34 h 100"/>
                <a:gd name="T8" fmla="*/ 94 w 100"/>
                <a:gd name="T9" fmla="*/ 26 h 100"/>
                <a:gd name="T10" fmla="*/ 86 w 100"/>
                <a:gd name="T11" fmla="*/ 15 h 100"/>
                <a:gd name="T12" fmla="*/ 77 w 100"/>
                <a:gd name="T13" fmla="*/ 20 h 100"/>
                <a:gd name="T14" fmla="*/ 70 w 100"/>
                <a:gd name="T15" fmla="*/ 15 h 100"/>
                <a:gd name="T16" fmla="*/ 72 w 100"/>
                <a:gd name="T17" fmla="*/ 5 h 100"/>
                <a:gd name="T18" fmla="*/ 59 w 100"/>
                <a:gd name="T19" fmla="*/ 0 h 100"/>
                <a:gd name="T20" fmla="*/ 54 w 100"/>
                <a:gd name="T21" fmla="*/ 9 h 100"/>
                <a:gd name="T22" fmla="*/ 50 w 100"/>
                <a:gd name="T23" fmla="*/ 9 h 100"/>
                <a:gd name="T24" fmla="*/ 46 w 100"/>
                <a:gd name="T25" fmla="*/ 9 h 100"/>
                <a:gd name="T26" fmla="*/ 41 w 100"/>
                <a:gd name="T27" fmla="*/ 1 h 100"/>
                <a:gd name="T28" fmla="*/ 28 w 100"/>
                <a:gd name="T29" fmla="*/ 5 h 100"/>
                <a:gd name="T30" fmla="*/ 29 w 100"/>
                <a:gd name="T31" fmla="*/ 15 h 100"/>
                <a:gd name="T32" fmla="*/ 23 w 100"/>
                <a:gd name="T33" fmla="*/ 20 h 100"/>
                <a:gd name="T34" fmla="*/ 13 w 100"/>
                <a:gd name="T35" fmla="*/ 15 h 100"/>
                <a:gd name="T36" fmla="*/ 6 w 100"/>
                <a:gd name="T37" fmla="*/ 26 h 100"/>
                <a:gd name="T38" fmla="*/ 13 w 100"/>
                <a:gd name="T39" fmla="*/ 34 h 100"/>
                <a:gd name="T40" fmla="*/ 10 w 100"/>
                <a:gd name="T41" fmla="*/ 41 h 100"/>
                <a:gd name="T42" fmla="*/ 0 w 100"/>
                <a:gd name="T43" fmla="*/ 43 h 100"/>
                <a:gd name="T44" fmla="*/ 0 w 100"/>
                <a:gd name="T45" fmla="*/ 57 h 100"/>
                <a:gd name="T46" fmla="*/ 10 w 100"/>
                <a:gd name="T47" fmla="*/ 59 h 100"/>
                <a:gd name="T48" fmla="*/ 13 w 100"/>
                <a:gd name="T49" fmla="*/ 66 h 100"/>
                <a:gd name="T50" fmla="*/ 6 w 100"/>
                <a:gd name="T51" fmla="*/ 74 h 100"/>
                <a:gd name="T52" fmla="*/ 13 w 100"/>
                <a:gd name="T53" fmla="*/ 85 h 100"/>
                <a:gd name="T54" fmla="*/ 23 w 100"/>
                <a:gd name="T55" fmla="*/ 80 h 100"/>
                <a:gd name="T56" fmla="*/ 29 w 100"/>
                <a:gd name="T57" fmla="*/ 85 h 100"/>
                <a:gd name="T58" fmla="*/ 28 w 100"/>
                <a:gd name="T59" fmla="*/ 95 h 100"/>
                <a:gd name="T60" fmla="*/ 41 w 100"/>
                <a:gd name="T61" fmla="*/ 100 h 100"/>
                <a:gd name="T62" fmla="*/ 46 w 100"/>
                <a:gd name="T63" fmla="*/ 91 h 100"/>
                <a:gd name="T64" fmla="*/ 50 w 100"/>
                <a:gd name="T65" fmla="*/ 91 h 100"/>
                <a:gd name="T66" fmla="*/ 54 w 100"/>
                <a:gd name="T67" fmla="*/ 91 h 100"/>
                <a:gd name="T68" fmla="*/ 59 w 100"/>
                <a:gd name="T69" fmla="*/ 99 h 100"/>
                <a:gd name="T70" fmla="*/ 72 w 100"/>
                <a:gd name="T71" fmla="*/ 95 h 100"/>
                <a:gd name="T72" fmla="*/ 71 w 100"/>
                <a:gd name="T73" fmla="*/ 85 h 100"/>
                <a:gd name="T74" fmla="*/ 77 w 100"/>
                <a:gd name="T75" fmla="*/ 80 h 100"/>
                <a:gd name="T76" fmla="*/ 86 w 100"/>
                <a:gd name="T77" fmla="*/ 85 h 100"/>
                <a:gd name="T78" fmla="*/ 94 w 100"/>
                <a:gd name="T79" fmla="*/ 74 h 100"/>
                <a:gd name="T80" fmla="*/ 87 w 100"/>
                <a:gd name="T81" fmla="*/ 66 h 100"/>
                <a:gd name="T82" fmla="*/ 90 w 100"/>
                <a:gd name="T83" fmla="*/ 59 h 100"/>
                <a:gd name="T84" fmla="*/ 100 w 100"/>
                <a:gd name="T85" fmla="*/ 57 h 100"/>
                <a:gd name="T86" fmla="*/ 50 w 100"/>
                <a:gd name="T87" fmla="*/ 79 h 100"/>
                <a:gd name="T88" fmla="*/ 21 w 100"/>
                <a:gd name="T89" fmla="*/ 50 h 100"/>
                <a:gd name="T90" fmla="*/ 50 w 100"/>
                <a:gd name="T91" fmla="*/ 21 h 100"/>
                <a:gd name="T92" fmla="*/ 79 w 100"/>
                <a:gd name="T93" fmla="*/ 50 h 100"/>
                <a:gd name="T94" fmla="*/ 50 w 100"/>
                <a:gd name="T95" fmla="*/ 7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100">
                  <a:moveTo>
                    <a:pt x="100" y="57"/>
                  </a:moveTo>
                  <a:cubicBezTo>
                    <a:pt x="100" y="43"/>
                    <a:pt x="100" y="43"/>
                    <a:pt x="100" y="43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89" y="39"/>
                    <a:pt x="88" y="36"/>
                    <a:pt x="87" y="34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5" y="18"/>
                    <a:pt x="73" y="16"/>
                    <a:pt x="70" y="1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3" y="9"/>
                    <a:pt x="51" y="9"/>
                    <a:pt x="50" y="9"/>
                  </a:cubicBezTo>
                  <a:cubicBezTo>
                    <a:pt x="49" y="9"/>
                    <a:pt x="47" y="9"/>
                    <a:pt x="46" y="9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7" y="16"/>
                    <a:pt x="25" y="18"/>
                    <a:pt x="23" y="2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1" y="36"/>
                    <a:pt x="11" y="39"/>
                    <a:pt x="10" y="41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1" y="61"/>
                    <a:pt x="11" y="64"/>
                    <a:pt x="13" y="66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5" y="82"/>
                    <a:pt x="27" y="84"/>
                    <a:pt x="29" y="85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7" y="91"/>
                    <a:pt x="49" y="91"/>
                    <a:pt x="50" y="91"/>
                  </a:cubicBezTo>
                  <a:cubicBezTo>
                    <a:pt x="51" y="91"/>
                    <a:pt x="53" y="91"/>
                    <a:pt x="54" y="91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72" y="95"/>
                    <a:pt x="72" y="95"/>
                    <a:pt x="72" y="95"/>
                  </a:cubicBezTo>
                  <a:cubicBezTo>
                    <a:pt x="71" y="85"/>
                    <a:pt x="71" y="85"/>
                    <a:pt x="71" y="85"/>
                  </a:cubicBezTo>
                  <a:cubicBezTo>
                    <a:pt x="73" y="84"/>
                    <a:pt x="75" y="82"/>
                    <a:pt x="77" y="80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94" y="74"/>
                    <a:pt x="94" y="74"/>
                    <a:pt x="94" y="74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4"/>
                    <a:pt x="89" y="61"/>
                    <a:pt x="90" y="59"/>
                  </a:cubicBezTo>
                  <a:lnTo>
                    <a:pt x="100" y="57"/>
                  </a:lnTo>
                  <a:close/>
                  <a:moveTo>
                    <a:pt x="50" y="79"/>
                  </a:moveTo>
                  <a:cubicBezTo>
                    <a:pt x="34" y="79"/>
                    <a:pt x="21" y="66"/>
                    <a:pt x="21" y="50"/>
                  </a:cubicBezTo>
                  <a:cubicBezTo>
                    <a:pt x="21" y="34"/>
                    <a:pt x="34" y="21"/>
                    <a:pt x="50" y="21"/>
                  </a:cubicBezTo>
                  <a:cubicBezTo>
                    <a:pt x="66" y="21"/>
                    <a:pt x="79" y="34"/>
                    <a:pt x="79" y="50"/>
                  </a:cubicBezTo>
                  <a:cubicBezTo>
                    <a:pt x="79" y="66"/>
                    <a:pt x="66" y="79"/>
                    <a:pt x="50" y="7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/>
              </a:endParaRPr>
            </a:p>
          </p:txBody>
        </p:sp>
      </p:grpSp>
      <p:sp>
        <p:nvSpPr>
          <p:cNvPr id="173" name="Freeform 158"/>
          <p:cNvSpPr>
            <a:spLocks noEditPoints="1"/>
          </p:cNvSpPr>
          <p:nvPr/>
        </p:nvSpPr>
        <p:spPr bwMode="auto">
          <a:xfrm>
            <a:off x="3081322" y="3136387"/>
            <a:ext cx="423538" cy="559849"/>
          </a:xfrm>
          <a:custGeom>
            <a:avLst/>
            <a:gdLst>
              <a:gd name="T0" fmla="*/ 72 w 144"/>
              <a:gd name="T1" fmla="*/ 0 h 192"/>
              <a:gd name="T2" fmla="*/ 0 w 144"/>
              <a:gd name="T3" fmla="*/ 72 h 192"/>
              <a:gd name="T4" fmla="*/ 72 w 144"/>
              <a:gd name="T5" fmla="*/ 192 h 192"/>
              <a:gd name="T6" fmla="*/ 144 w 144"/>
              <a:gd name="T7" fmla="*/ 72 h 192"/>
              <a:gd name="T8" fmla="*/ 72 w 144"/>
              <a:gd name="T9" fmla="*/ 0 h 192"/>
              <a:gd name="T10" fmla="*/ 72 w 144"/>
              <a:gd name="T11" fmla="*/ 120 h 192"/>
              <a:gd name="T12" fmla="*/ 24 w 144"/>
              <a:gd name="T13" fmla="*/ 72 h 192"/>
              <a:gd name="T14" fmla="*/ 72 w 144"/>
              <a:gd name="T15" fmla="*/ 24 h 192"/>
              <a:gd name="T16" fmla="*/ 120 w 144"/>
              <a:gd name="T17" fmla="*/ 72 h 192"/>
              <a:gd name="T18" fmla="*/ 72 w 144"/>
              <a:gd name="T19" fmla="*/ 120 h 192"/>
              <a:gd name="T20" fmla="*/ 72 w 144"/>
              <a:gd name="T21" fmla="*/ 48 h 192"/>
              <a:gd name="T22" fmla="*/ 48 w 144"/>
              <a:gd name="T23" fmla="*/ 72 h 192"/>
              <a:gd name="T24" fmla="*/ 72 w 144"/>
              <a:gd name="T25" fmla="*/ 96 h 192"/>
              <a:gd name="T26" fmla="*/ 96 w 144"/>
              <a:gd name="T27" fmla="*/ 72 h 192"/>
              <a:gd name="T28" fmla="*/ 72 w 144"/>
              <a:gd name="T29" fmla="*/ 4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4" h="192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72" y="192"/>
                  <a:pt x="72" y="192"/>
                </a:cubicBezTo>
                <a:cubicBezTo>
                  <a:pt x="72" y="192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72" y="120"/>
                </a:moveTo>
                <a:cubicBezTo>
                  <a:pt x="45" y="120"/>
                  <a:pt x="24" y="99"/>
                  <a:pt x="24" y="72"/>
                </a:cubicBezTo>
                <a:cubicBezTo>
                  <a:pt x="24" y="45"/>
                  <a:pt x="45" y="24"/>
                  <a:pt x="72" y="24"/>
                </a:cubicBezTo>
                <a:cubicBezTo>
                  <a:pt x="99" y="24"/>
                  <a:pt x="120" y="45"/>
                  <a:pt x="120" y="72"/>
                </a:cubicBezTo>
                <a:cubicBezTo>
                  <a:pt x="120" y="99"/>
                  <a:pt x="99" y="120"/>
                  <a:pt x="72" y="120"/>
                </a:cubicBezTo>
                <a:close/>
                <a:moveTo>
                  <a:pt x="72" y="48"/>
                </a:moveTo>
                <a:cubicBezTo>
                  <a:pt x="59" y="48"/>
                  <a:pt x="48" y="59"/>
                  <a:pt x="48" y="72"/>
                </a:cubicBezTo>
                <a:cubicBezTo>
                  <a:pt x="48" y="85"/>
                  <a:pt x="59" y="96"/>
                  <a:pt x="72" y="96"/>
                </a:cubicBezTo>
                <a:cubicBezTo>
                  <a:pt x="85" y="96"/>
                  <a:pt x="96" y="85"/>
                  <a:pt x="96" y="72"/>
                </a:cubicBezTo>
                <a:cubicBezTo>
                  <a:pt x="96" y="59"/>
                  <a:pt x="85" y="48"/>
                  <a:pt x="72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74" name="组合 173"/>
          <p:cNvGrpSpPr/>
          <p:nvPr/>
        </p:nvGrpSpPr>
        <p:grpSpPr>
          <a:xfrm>
            <a:off x="4555020" y="1481452"/>
            <a:ext cx="623510" cy="578605"/>
            <a:chOff x="5278438" y="2973388"/>
            <a:chExt cx="1344613" cy="1247775"/>
          </a:xfrm>
          <a:solidFill>
            <a:schemeClr val="bg1"/>
          </a:solidFill>
        </p:grpSpPr>
        <p:sp>
          <p:nvSpPr>
            <p:cNvPr id="175" name="Freeform 67"/>
            <p:cNvSpPr>
              <a:spLocks noEditPoints="1"/>
            </p:cNvSpPr>
            <p:nvPr/>
          </p:nvSpPr>
          <p:spPr bwMode="auto">
            <a:xfrm>
              <a:off x="5821363" y="2973388"/>
              <a:ext cx="801688" cy="806450"/>
            </a:xfrm>
            <a:custGeom>
              <a:avLst/>
              <a:gdLst>
                <a:gd name="T0" fmla="*/ 256 w 281"/>
                <a:gd name="T1" fmla="*/ 26 h 282"/>
                <a:gd name="T2" fmla="*/ 163 w 281"/>
                <a:gd name="T3" fmla="*/ 26 h 282"/>
                <a:gd name="T4" fmla="*/ 0 w 281"/>
                <a:gd name="T5" fmla="*/ 190 h 282"/>
                <a:gd name="T6" fmla="*/ 92 w 281"/>
                <a:gd name="T7" fmla="*/ 282 h 282"/>
                <a:gd name="T8" fmla="*/ 256 w 281"/>
                <a:gd name="T9" fmla="*/ 119 h 282"/>
                <a:gd name="T10" fmla="*/ 256 w 281"/>
                <a:gd name="T11" fmla="*/ 26 h 282"/>
                <a:gd name="T12" fmla="*/ 55 w 281"/>
                <a:gd name="T13" fmla="*/ 192 h 282"/>
                <a:gd name="T14" fmla="*/ 44 w 281"/>
                <a:gd name="T15" fmla="*/ 181 h 282"/>
                <a:gd name="T16" fmla="*/ 183 w 281"/>
                <a:gd name="T17" fmla="*/ 42 h 282"/>
                <a:gd name="T18" fmla="*/ 194 w 281"/>
                <a:gd name="T19" fmla="*/ 42 h 282"/>
                <a:gd name="T20" fmla="*/ 194 w 281"/>
                <a:gd name="T21" fmla="*/ 53 h 282"/>
                <a:gd name="T22" fmla="*/ 55 w 281"/>
                <a:gd name="T23" fmla="*/ 192 h 282"/>
                <a:gd name="T24" fmla="*/ 78 w 281"/>
                <a:gd name="T25" fmla="*/ 215 h 282"/>
                <a:gd name="T26" fmla="*/ 67 w 281"/>
                <a:gd name="T27" fmla="*/ 204 h 282"/>
                <a:gd name="T28" fmla="*/ 217 w 281"/>
                <a:gd name="T29" fmla="*/ 54 h 282"/>
                <a:gd name="T30" fmla="*/ 228 w 281"/>
                <a:gd name="T31" fmla="*/ 54 h 282"/>
                <a:gd name="T32" fmla="*/ 228 w 281"/>
                <a:gd name="T33" fmla="*/ 65 h 282"/>
                <a:gd name="T34" fmla="*/ 78 w 281"/>
                <a:gd name="T35" fmla="*/ 215 h 282"/>
                <a:gd name="T36" fmla="*/ 101 w 281"/>
                <a:gd name="T37" fmla="*/ 238 h 282"/>
                <a:gd name="T38" fmla="*/ 90 w 281"/>
                <a:gd name="T39" fmla="*/ 227 h 282"/>
                <a:gd name="T40" fmla="*/ 229 w 281"/>
                <a:gd name="T41" fmla="*/ 88 h 282"/>
                <a:gd name="T42" fmla="*/ 240 w 281"/>
                <a:gd name="T43" fmla="*/ 88 h 282"/>
                <a:gd name="T44" fmla="*/ 240 w 281"/>
                <a:gd name="T45" fmla="*/ 99 h 282"/>
                <a:gd name="T46" fmla="*/ 101 w 281"/>
                <a:gd name="T47" fmla="*/ 23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1" h="282">
                  <a:moveTo>
                    <a:pt x="256" y="26"/>
                  </a:moveTo>
                  <a:cubicBezTo>
                    <a:pt x="230" y="0"/>
                    <a:pt x="189" y="0"/>
                    <a:pt x="163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1" y="93"/>
                    <a:pt x="281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68"/>
            <p:cNvSpPr>
              <a:spLocks/>
            </p:cNvSpPr>
            <p:nvPr/>
          </p:nvSpPr>
          <p:spPr bwMode="auto">
            <a:xfrm>
              <a:off x="5375275" y="3662363"/>
              <a:ext cx="554038" cy="558800"/>
            </a:xfrm>
            <a:custGeom>
              <a:avLst/>
              <a:gdLst>
                <a:gd name="T0" fmla="*/ 227 w 349"/>
                <a:gd name="T1" fmla="*/ 209 h 352"/>
                <a:gd name="T2" fmla="*/ 210 w 349"/>
                <a:gd name="T3" fmla="*/ 193 h 352"/>
                <a:gd name="T4" fmla="*/ 349 w 349"/>
                <a:gd name="T5" fmla="*/ 54 h 352"/>
                <a:gd name="T6" fmla="*/ 295 w 349"/>
                <a:gd name="T7" fmla="*/ 0 h 352"/>
                <a:gd name="T8" fmla="*/ 156 w 349"/>
                <a:gd name="T9" fmla="*/ 139 h 352"/>
                <a:gd name="T10" fmla="*/ 142 w 349"/>
                <a:gd name="T11" fmla="*/ 125 h 352"/>
                <a:gd name="T12" fmla="*/ 110 w 349"/>
                <a:gd name="T13" fmla="*/ 141 h 352"/>
                <a:gd name="T14" fmla="*/ 0 w 349"/>
                <a:gd name="T15" fmla="*/ 317 h 352"/>
                <a:gd name="T16" fmla="*/ 32 w 349"/>
                <a:gd name="T17" fmla="*/ 352 h 352"/>
                <a:gd name="T18" fmla="*/ 207 w 349"/>
                <a:gd name="T19" fmla="*/ 242 h 352"/>
                <a:gd name="T20" fmla="*/ 227 w 349"/>
                <a:gd name="T21" fmla="*/ 20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9" h="352">
                  <a:moveTo>
                    <a:pt x="227" y="209"/>
                  </a:moveTo>
                  <a:lnTo>
                    <a:pt x="210" y="193"/>
                  </a:lnTo>
                  <a:lnTo>
                    <a:pt x="349" y="54"/>
                  </a:lnTo>
                  <a:lnTo>
                    <a:pt x="295" y="0"/>
                  </a:lnTo>
                  <a:lnTo>
                    <a:pt x="156" y="139"/>
                  </a:lnTo>
                  <a:lnTo>
                    <a:pt x="142" y="125"/>
                  </a:lnTo>
                  <a:lnTo>
                    <a:pt x="110" y="141"/>
                  </a:lnTo>
                  <a:lnTo>
                    <a:pt x="0" y="317"/>
                  </a:lnTo>
                  <a:lnTo>
                    <a:pt x="32" y="352"/>
                  </a:lnTo>
                  <a:lnTo>
                    <a:pt x="207" y="242"/>
                  </a:lnTo>
                  <a:lnTo>
                    <a:pt x="227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69"/>
            <p:cNvSpPr>
              <a:spLocks/>
            </p:cNvSpPr>
            <p:nvPr/>
          </p:nvSpPr>
          <p:spPr bwMode="auto">
            <a:xfrm>
              <a:off x="5278438" y="2986088"/>
              <a:ext cx="590550" cy="590550"/>
            </a:xfrm>
            <a:custGeom>
              <a:avLst/>
              <a:gdLst>
                <a:gd name="T0" fmla="*/ 104 w 207"/>
                <a:gd name="T1" fmla="*/ 0 h 207"/>
                <a:gd name="T2" fmla="*/ 78 w 207"/>
                <a:gd name="T3" fmla="*/ 3 h 207"/>
                <a:gd name="T4" fmla="*/ 81 w 207"/>
                <a:gd name="T5" fmla="*/ 5 h 207"/>
                <a:gd name="T6" fmla="*/ 118 w 207"/>
                <a:gd name="T7" fmla="*/ 43 h 207"/>
                <a:gd name="T8" fmla="*/ 118 w 207"/>
                <a:gd name="T9" fmla="*/ 112 h 207"/>
                <a:gd name="T10" fmla="*/ 49 w 207"/>
                <a:gd name="T11" fmla="*/ 112 h 207"/>
                <a:gd name="T12" fmla="*/ 12 w 207"/>
                <a:gd name="T13" fmla="*/ 74 h 207"/>
                <a:gd name="T14" fmla="*/ 7 w 207"/>
                <a:gd name="T15" fmla="*/ 68 h 207"/>
                <a:gd name="T16" fmla="*/ 0 w 207"/>
                <a:gd name="T17" fmla="*/ 103 h 207"/>
                <a:gd name="T18" fmla="*/ 104 w 207"/>
                <a:gd name="T19" fmla="*/ 207 h 207"/>
                <a:gd name="T20" fmla="*/ 207 w 207"/>
                <a:gd name="T21" fmla="*/ 103 h 207"/>
                <a:gd name="T22" fmla="*/ 104 w 207"/>
                <a:gd name="T2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7">
                  <a:moveTo>
                    <a:pt x="104" y="0"/>
                  </a:moveTo>
                  <a:cubicBezTo>
                    <a:pt x="95" y="0"/>
                    <a:pt x="86" y="1"/>
                    <a:pt x="78" y="3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37" y="62"/>
                    <a:pt x="137" y="93"/>
                    <a:pt x="118" y="112"/>
                  </a:cubicBezTo>
                  <a:cubicBezTo>
                    <a:pt x="99" y="131"/>
                    <a:pt x="68" y="131"/>
                    <a:pt x="49" y="11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2"/>
                    <a:pt x="8" y="70"/>
                    <a:pt x="7" y="68"/>
                  </a:cubicBezTo>
                  <a:cubicBezTo>
                    <a:pt x="3" y="79"/>
                    <a:pt x="0" y="91"/>
                    <a:pt x="0" y="103"/>
                  </a:cubicBezTo>
                  <a:cubicBezTo>
                    <a:pt x="0" y="161"/>
                    <a:pt x="47" y="207"/>
                    <a:pt x="104" y="207"/>
                  </a:cubicBezTo>
                  <a:cubicBezTo>
                    <a:pt x="161" y="207"/>
                    <a:pt x="207" y="161"/>
                    <a:pt x="207" y="103"/>
                  </a:cubicBezTo>
                  <a:cubicBezTo>
                    <a:pt x="207" y="46"/>
                    <a:pt x="161" y="0"/>
                    <a:pt x="1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70"/>
            <p:cNvSpPr>
              <a:spLocks noEditPoints="1"/>
            </p:cNvSpPr>
            <p:nvPr/>
          </p:nvSpPr>
          <p:spPr bwMode="auto">
            <a:xfrm>
              <a:off x="6008688" y="3686176"/>
              <a:ext cx="531813" cy="531813"/>
            </a:xfrm>
            <a:custGeom>
              <a:avLst/>
              <a:gdLst>
                <a:gd name="T0" fmla="*/ 164 w 186"/>
                <a:gd name="T1" fmla="*/ 164 h 186"/>
                <a:gd name="T2" fmla="*/ 164 w 186"/>
                <a:gd name="T3" fmla="*/ 83 h 186"/>
                <a:gd name="T4" fmla="*/ 81 w 186"/>
                <a:gd name="T5" fmla="*/ 0 h 186"/>
                <a:gd name="T6" fmla="*/ 0 w 186"/>
                <a:gd name="T7" fmla="*/ 81 h 186"/>
                <a:gd name="T8" fmla="*/ 82 w 186"/>
                <a:gd name="T9" fmla="*/ 164 h 186"/>
                <a:gd name="T10" fmla="*/ 164 w 186"/>
                <a:gd name="T11" fmla="*/ 164 h 186"/>
                <a:gd name="T12" fmla="*/ 109 w 186"/>
                <a:gd name="T13" fmla="*/ 109 h 186"/>
                <a:gd name="T14" fmla="*/ 142 w 186"/>
                <a:gd name="T15" fmla="*/ 109 h 186"/>
                <a:gd name="T16" fmla="*/ 142 w 186"/>
                <a:gd name="T17" fmla="*/ 143 h 186"/>
                <a:gd name="T18" fmla="*/ 109 w 186"/>
                <a:gd name="T19" fmla="*/ 143 h 186"/>
                <a:gd name="T20" fmla="*/ 109 w 186"/>
                <a:gd name="T21" fmla="*/ 10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86">
                  <a:moveTo>
                    <a:pt x="164" y="164"/>
                  </a:moveTo>
                  <a:cubicBezTo>
                    <a:pt x="186" y="142"/>
                    <a:pt x="186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105" y="186"/>
                    <a:pt x="141" y="186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2" y="109"/>
                  </a:cubicBezTo>
                  <a:cubicBezTo>
                    <a:pt x="152" y="118"/>
                    <a:pt x="152" y="133"/>
                    <a:pt x="142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99" y="133"/>
                    <a:pt x="99" y="118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3042118" y="1662886"/>
            <a:ext cx="693738" cy="628651"/>
            <a:chOff x="5238751" y="5057776"/>
            <a:chExt cx="693738" cy="628651"/>
          </a:xfrm>
          <a:solidFill>
            <a:schemeClr val="bg1"/>
          </a:solidFill>
        </p:grpSpPr>
        <p:sp>
          <p:nvSpPr>
            <p:cNvPr id="180" name="Oval 2201"/>
            <p:cNvSpPr>
              <a:spLocks noChangeArrowheads="1"/>
            </p:cNvSpPr>
            <p:nvPr/>
          </p:nvSpPr>
          <p:spPr bwMode="auto">
            <a:xfrm>
              <a:off x="5630863" y="5057776"/>
              <a:ext cx="168275" cy="168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2202"/>
            <p:cNvSpPr>
              <a:spLocks noEditPoints="1"/>
            </p:cNvSpPr>
            <p:nvPr/>
          </p:nvSpPr>
          <p:spPr bwMode="auto">
            <a:xfrm>
              <a:off x="5238751" y="5227639"/>
              <a:ext cx="693738" cy="458788"/>
            </a:xfrm>
            <a:custGeom>
              <a:avLst/>
              <a:gdLst>
                <a:gd name="T0" fmla="*/ 365 w 365"/>
                <a:gd name="T1" fmla="*/ 115 h 241"/>
                <a:gd name="T2" fmla="*/ 358 w 365"/>
                <a:gd name="T3" fmla="*/ 29 h 241"/>
                <a:gd name="T4" fmla="*/ 354 w 365"/>
                <a:gd name="T5" fmla="*/ 30 h 241"/>
                <a:gd name="T6" fmla="*/ 321 w 365"/>
                <a:gd name="T7" fmla="*/ 40 h 241"/>
                <a:gd name="T8" fmla="*/ 311 w 365"/>
                <a:gd name="T9" fmla="*/ 29 h 241"/>
                <a:gd name="T10" fmla="*/ 216 w 365"/>
                <a:gd name="T11" fmla="*/ 22 h 241"/>
                <a:gd name="T12" fmla="*/ 151 w 365"/>
                <a:gd name="T13" fmla="*/ 43 h 241"/>
                <a:gd name="T14" fmla="*/ 68 w 365"/>
                <a:gd name="T15" fmla="*/ 69 h 241"/>
                <a:gd name="T16" fmla="*/ 27 w 365"/>
                <a:gd name="T17" fmla="*/ 66 h 241"/>
                <a:gd name="T18" fmla="*/ 2 w 365"/>
                <a:gd name="T19" fmla="*/ 85 h 241"/>
                <a:gd name="T20" fmla="*/ 14 w 365"/>
                <a:gd name="T21" fmla="*/ 90 h 241"/>
                <a:gd name="T22" fmla="*/ 38 w 365"/>
                <a:gd name="T23" fmla="*/ 86 h 241"/>
                <a:gd name="T24" fmla="*/ 46 w 365"/>
                <a:gd name="T25" fmla="*/ 101 h 241"/>
                <a:gd name="T26" fmla="*/ 80 w 365"/>
                <a:gd name="T27" fmla="*/ 106 h 241"/>
                <a:gd name="T28" fmla="*/ 182 w 365"/>
                <a:gd name="T29" fmla="*/ 82 h 241"/>
                <a:gd name="T30" fmla="*/ 182 w 365"/>
                <a:gd name="T31" fmla="*/ 241 h 241"/>
                <a:gd name="T32" fmla="*/ 325 w 365"/>
                <a:gd name="T33" fmla="*/ 239 h 241"/>
                <a:gd name="T34" fmla="*/ 325 w 365"/>
                <a:gd name="T35" fmla="*/ 189 h 241"/>
                <a:gd name="T36" fmla="*/ 350 w 365"/>
                <a:gd name="T37" fmla="*/ 171 h 241"/>
                <a:gd name="T38" fmla="*/ 357 w 365"/>
                <a:gd name="T39" fmla="*/ 140 h 241"/>
                <a:gd name="T40" fmla="*/ 356 w 365"/>
                <a:gd name="T41" fmla="*/ 119 h 241"/>
                <a:gd name="T42" fmla="*/ 362 w 365"/>
                <a:gd name="T43" fmla="*/ 116 h 241"/>
                <a:gd name="T44" fmla="*/ 365 w 365"/>
                <a:gd name="T45" fmla="*/ 115 h 241"/>
                <a:gd name="T46" fmla="*/ 262 w 365"/>
                <a:gd name="T47" fmla="*/ 122 h 241"/>
                <a:gd name="T48" fmla="*/ 249 w 365"/>
                <a:gd name="T49" fmla="*/ 52 h 241"/>
                <a:gd name="T50" fmla="*/ 298 w 365"/>
                <a:gd name="T51" fmla="*/ 62 h 241"/>
                <a:gd name="T52" fmla="*/ 308 w 365"/>
                <a:gd name="T53" fmla="*/ 139 h 241"/>
                <a:gd name="T54" fmla="*/ 262 w 365"/>
                <a:gd name="T55" fmla="*/ 122 h 241"/>
                <a:gd name="T56" fmla="*/ 316 w 365"/>
                <a:gd name="T57" fmla="*/ 138 h 241"/>
                <a:gd name="T58" fmla="*/ 306 w 365"/>
                <a:gd name="T59" fmla="*/ 61 h 241"/>
                <a:gd name="T60" fmla="*/ 350 w 365"/>
                <a:gd name="T61" fmla="*/ 39 h 241"/>
                <a:gd name="T62" fmla="*/ 356 w 365"/>
                <a:gd name="T63" fmla="*/ 110 h 241"/>
                <a:gd name="T64" fmla="*/ 316 w 365"/>
                <a:gd name="T65" fmla="*/ 13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5" h="241">
                  <a:moveTo>
                    <a:pt x="365" y="115"/>
                  </a:moveTo>
                  <a:cubicBezTo>
                    <a:pt x="358" y="29"/>
                    <a:pt x="358" y="29"/>
                    <a:pt x="358" y="29"/>
                  </a:cubicBezTo>
                  <a:cubicBezTo>
                    <a:pt x="354" y="30"/>
                    <a:pt x="354" y="30"/>
                    <a:pt x="354" y="30"/>
                  </a:cubicBezTo>
                  <a:cubicBezTo>
                    <a:pt x="353" y="30"/>
                    <a:pt x="337" y="32"/>
                    <a:pt x="321" y="40"/>
                  </a:cubicBezTo>
                  <a:cubicBezTo>
                    <a:pt x="315" y="33"/>
                    <a:pt x="311" y="30"/>
                    <a:pt x="311" y="29"/>
                  </a:cubicBezTo>
                  <a:cubicBezTo>
                    <a:pt x="281" y="0"/>
                    <a:pt x="219" y="21"/>
                    <a:pt x="216" y="22"/>
                  </a:cubicBezTo>
                  <a:cubicBezTo>
                    <a:pt x="216" y="22"/>
                    <a:pt x="184" y="32"/>
                    <a:pt x="151" y="43"/>
                  </a:cubicBezTo>
                  <a:cubicBezTo>
                    <a:pt x="115" y="55"/>
                    <a:pt x="77" y="67"/>
                    <a:pt x="68" y="69"/>
                  </a:cubicBezTo>
                  <a:cubicBezTo>
                    <a:pt x="63" y="66"/>
                    <a:pt x="49" y="57"/>
                    <a:pt x="27" y="66"/>
                  </a:cubicBezTo>
                  <a:cubicBezTo>
                    <a:pt x="9" y="73"/>
                    <a:pt x="0" y="80"/>
                    <a:pt x="2" y="85"/>
                  </a:cubicBezTo>
                  <a:cubicBezTo>
                    <a:pt x="3" y="91"/>
                    <a:pt x="12" y="90"/>
                    <a:pt x="14" y="90"/>
                  </a:cubicBezTo>
                  <a:cubicBezTo>
                    <a:pt x="14" y="90"/>
                    <a:pt x="32" y="87"/>
                    <a:pt x="38" y="86"/>
                  </a:cubicBezTo>
                  <a:cubicBezTo>
                    <a:pt x="39" y="90"/>
                    <a:pt x="40" y="96"/>
                    <a:pt x="46" y="101"/>
                  </a:cubicBezTo>
                  <a:cubicBezTo>
                    <a:pt x="53" y="107"/>
                    <a:pt x="65" y="109"/>
                    <a:pt x="80" y="106"/>
                  </a:cubicBezTo>
                  <a:cubicBezTo>
                    <a:pt x="103" y="101"/>
                    <a:pt x="164" y="86"/>
                    <a:pt x="182" y="82"/>
                  </a:cubicBezTo>
                  <a:cubicBezTo>
                    <a:pt x="182" y="92"/>
                    <a:pt x="182" y="241"/>
                    <a:pt x="182" y="241"/>
                  </a:cubicBezTo>
                  <a:cubicBezTo>
                    <a:pt x="325" y="239"/>
                    <a:pt x="325" y="239"/>
                    <a:pt x="325" y="239"/>
                  </a:cubicBezTo>
                  <a:cubicBezTo>
                    <a:pt x="325" y="239"/>
                    <a:pt x="325" y="195"/>
                    <a:pt x="325" y="189"/>
                  </a:cubicBezTo>
                  <a:cubicBezTo>
                    <a:pt x="336" y="186"/>
                    <a:pt x="345" y="181"/>
                    <a:pt x="350" y="171"/>
                  </a:cubicBezTo>
                  <a:cubicBezTo>
                    <a:pt x="356" y="162"/>
                    <a:pt x="357" y="151"/>
                    <a:pt x="357" y="140"/>
                  </a:cubicBezTo>
                  <a:cubicBezTo>
                    <a:pt x="357" y="133"/>
                    <a:pt x="357" y="125"/>
                    <a:pt x="356" y="119"/>
                  </a:cubicBezTo>
                  <a:cubicBezTo>
                    <a:pt x="358" y="118"/>
                    <a:pt x="360" y="117"/>
                    <a:pt x="362" y="116"/>
                  </a:cubicBezTo>
                  <a:lnTo>
                    <a:pt x="365" y="115"/>
                  </a:lnTo>
                  <a:close/>
                  <a:moveTo>
                    <a:pt x="262" y="122"/>
                  </a:moveTo>
                  <a:cubicBezTo>
                    <a:pt x="261" y="117"/>
                    <a:pt x="250" y="60"/>
                    <a:pt x="249" y="52"/>
                  </a:cubicBezTo>
                  <a:cubicBezTo>
                    <a:pt x="258" y="52"/>
                    <a:pt x="280" y="52"/>
                    <a:pt x="298" y="62"/>
                  </a:cubicBezTo>
                  <a:cubicBezTo>
                    <a:pt x="308" y="139"/>
                    <a:pt x="308" y="139"/>
                    <a:pt x="308" y="139"/>
                  </a:cubicBezTo>
                  <a:cubicBezTo>
                    <a:pt x="298" y="134"/>
                    <a:pt x="281" y="125"/>
                    <a:pt x="262" y="122"/>
                  </a:cubicBezTo>
                  <a:close/>
                  <a:moveTo>
                    <a:pt x="316" y="138"/>
                  </a:moveTo>
                  <a:cubicBezTo>
                    <a:pt x="306" y="61"/>
                    <a:pt x="306" y="61"/>
                    <a:pt x="306" y="61"/>
                  </a:cubicBezTo>
                  <a:cubicBezTo>
                    <a:pt x="320" y="47"/>
                    <a:pt x="342" y="41"/>
                    <a:pt x="350" y="39"/>
                  </a:cubicBezTo>
                  <a:cubicBezTo>
                    <a:pt x="351" y="47"/>
                    <a:pt x="356" y="105"/>
                    <a:pt x="356" y="110"/>
                  </a:cubicBezTo>
                  <a:cubicBezTo>
                    <a:pt x="339" y="117"/>
                    <a:pt x="324" y="131"/>
                    <a:pt x="316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019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 animBg="1"/>
      <p:bldP spid="9" grpId="0"/>
      <p:bldP spid="11" grpId="0"/>
      <p:bldP spid="13" grpId="0"/>
      <p:bldP spid="15" grpId="0"/>
      <p:bldP spid="17" grpId="0"/>
      <p:bldP spid="17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765175" y="313550"/>
            <a:ext cx="2625725" cy="34025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endParaRPr lang="en-US" altLang="zh-CN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 16">
            <a:extLst>
              <a:ext uri="{FF2B5EF4-FFF2-40B4-BE49-F238E27FC236}">
                <a16:creationId xmlns:a16="http://schemas.microsoft.com/office/drawing/2014/main" xmlns="" id="{0D9CB939-37BD-4F08-931C-F3641E71DE5B}"/>
              </a:ext>
            </a:extLst>
          </p:cNvPr>
          <p:cNvSpPr/>
          <p:nvPr/>
        </p:nvSpPr>
        <p:spPr>
          <a:xfrm flipV="1">
            <a:off x="471050" y="1288929"/>
            <a:ext cx="1462762" cy="731381"/>
          </a:xfrm>
          <a:custGeom>
            <a:avLst/>
            <a:gdLst>
              <a:gd name="connsiteX0" fmla="*/ 0 w 1885950"/>
              <a:gd name="connsiteY0" fmla="*/ 0 h 942975"/>
              <a:gd name="connsiteX1" fmla="*/ 1885950 w 1885950"/>
              <a:gd name="connsiteY1" fmla="*/ 0 h 942975"/>
              <a:gd name="connsiteX2" fmla="*/ 942975 w 1885950"/>
              <a:gd name="connsiteY2" fmla="*/ 942975 h 942975"/>
              <a:gd name="connsiteX3" fmla="*/ 0 w 1885950"/>
              <a:gd name="connsiteY3" fmla="*/ 0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5950" h="942975">
                <a:moveTo>
                  <a:pt x="0" y="0"/>
                </a:moveTo>
                <a:lnTo>
                  <a:pt x="1885950" y="0"/>
                </a:lnTo>
                <a:cubicBezTo>
                  <a:pt x="1885950" y="520791"/>
                  <a:pt x="1463766" y="942975"/>
                  <a:pt x="942975" y="942975"/>
                </a:cubicBezTo>
                <a:cubicBezTo>
                  <a:pt x="422184" y="942975"/>
                  <a:pt x="0" y="520791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E4B53479-3ACD-4765-9364-6241DF455AD7}"/>
              </a:ext>
            </a:extLst>
          </p:cNvPr>
          <p:cNvSpPr/>
          <p:nvPr/>
        </p:nvSpPr>
        <p:spPr>
          <a:xfrm flipV="1">
            <a:off x="569586" y="1382563"/>
            <a:ext cx="1265690" cy="1265690"/>
          </a:xfrm>
          <a:prstGeom prst="ellipse">
            <a:avLst/>
          </a:prstGeom>
          <a:blipFill dpi="0" rotWithShape="0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650" r="-31590"/>
            </a:stretch>
          </a:blipFill>
          <a:ln w="44450">
            <a:solidFill>
              <a:srgbClr val="FDFDFD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47">
            <a:extLst>
              <a:ext uri="{FF2B5EF4-FFF2-40B4-BE49-F238E27FC236}">
                <a16:creationId xmlns:a16="http://schemas.microsoft.com/office/drawing/2014/main" xmlns="" id="{ACA0753F-B905-4715-B31B-0694B2834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626" y="2897198"/>
            <a:ext cx="1465100" cy="47550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翻转课堂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任意多边形 21">
            <a:extLst>
              <a:ext uri="{FF2B5EF4-FFF2-40B4-BE49-F238E27FC236}">
                <a16:creationId xmlns:a16="http://schemas.microsoft.com/office/drawing/2014/main" xmlns="" id="{26D9BCEA-14FF-44B8-B370-82C91D2677AB}"/>
              </a:ext>
            </a:extLst>
          </p:cNvPr>
          <p:cNvSpPr/>
          <p:nvPr/>
        </p:nvSpPr>
        <p:spPr>
          <a:xfrm>
            <a:off x="2179244" y="4243673"/>
            <a:ext cx="1462762" cy="731381"/>
          </a:xfrm>
          <a:custGeom>
            <a:avLst/>
            <a:gdLst>
              <a:gd name="connsiteX0" fmla="*/ 0 w 1885950"/>
              <a:gd name="connsiteY0" fmla="*/ 0 h 942975"/>
              <a:gd name="connsiteX1" fmla="*/ 1885950 w 1885950"/>
              <a:gd name="connsiteY1" fmla="*/ 0 h 942975"/>
              <a:gd name="connsiteX2" fmla="*/ 942975 w 1885950"/>
              <a:gd name="connsiteY2" fmla="*/ 942975 h 942975"/>
              <a:gd name="connsiteX3" fmla="*/ 0 w 1885950"/>
              <a:gd name="connsiteY3" fmla="*/ 0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5950" h="942975">
                <a:moveTo>
                  <a:pt x="0" y="0"/>
                </a:moveTo>
                <a:lnTo>
                  <a:pt x="1885950" y="0"/>
                </a:lnTo>
                <a:cubicBezTo>
                  <a:pt x="1885950" y="520791"/>
                  <a:pt x="1463766" y="942975"/>
                  <a:pt x="942975" y="942975"/>
                </a:cubicBezTo>
                <a:cubicBezTo>
                  <a:pt x="422184" y="942975"/>
                  <a:pt x="0" y="520791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AA06EF88-C9E1-4EA9-98AB-F6DBCF261B05}"/>
              </a:ext>
            </a:extLst>
          </p:cNvPr>
          <p:cNvSpPr/>
          <p:nvPr/>
        </p:nvSpPr>
        <p:spPr>
          <a:xfrm>
            <a:off x="2281752" y="3613148"/>
            <a:ext cx="1265690" cy="126569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2030" r="-7896"/>
            </a:stretch>
          </a:blipFill>
          <a:ln w="44450">
            <a:solidFill>
              <a:srgbClr val="FDFDFD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47">
            <a:extLst>
              <a:ext uri="{FF2B5EF4-FFF2-40B4-BE49-F238E27FC236}">
                <a16:creationId xmlns:a16="http://schemas.microsoft.com/office/drawing/2014/main" xmlns="" id="{8125E9B9-2809-4ECA-96E6-D63B8C0BE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7417" y="2897198"/>
            <a:ext cx="1465100" cy="47550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任务驱动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任意多边形 24">
            <a:extLst>
              <a:ext uri="{FF2B5EF4-FFF2-40B4-BE49-F238E27FC236}">
                <a16:creationId xmlns:a16="http://schemas.microsoft.com/office/drawing/2014/main" xmlns="" id="{A65680CD-C50E-4F26-9A13-A61B8C801423}"/>
              </a:ext>
            </a:extLst>
          </p:cNvPr>
          <p:cNvSpPr/>
          <p:nvPr/>
        </p:nvSpPr>
        <p:spPr>
          <a:xfrm flipV="1">
            <a:off x="3619093" y="1158618"/>
            <a:ext cx="1462762" cy="731381"/>
          </a:xfrm>
          <a:custGeom>
            <a:avLst/>
            <a:gdLst>
              <a:gd name="connsiteX0" fmla="*/ 0 w 1885950"/>
              <a:gd name="connsiteY0" fmla="*/ 0 h 942975"/>
              <a:gd name="connsiteX1" fmla="*/ 1885950 w 1885950"/>
              <a:gd name="connsiteY1" fmla="*/ 0 h 942975"/>
              <a:gd name="connsiteX2" fmla="*/ 942975 w 1885950"/>
              <a:gd name="connsiteY2" fmla="*/ 942975 h 942975"/>
              <a:gd name="connsiteX3" fmla="*/ 0 w 1885950"/>
              <a:gd name="connsiteY3" fmla="*/ 0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5950" h="942975">
                <a:moveTo>
                  <a:pt x="0" y="0"/>
                </a:moveTo>
                <a:lnTo>
                  <a:pt x="1885950" y="0"/>
                </a:lnTo>
                <a:cubicBezTo>
                  <a:pt x="1885950" y="520791"/>
                  <a:pt x="1463766" y="942975"/>
                  <a:pt x="942975" y="942975"/>
                </a:cubicBezTo>
                <a:cubicBezTo>
                  <a:pt x="422184" y="942975"/>
                  <a:pt x="0" y="520791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C761C6EC-D087-43F3-9EBA-82E49FC85FF5}"/>
              </a:ext>
            </a:extLst>
          </p:cNvPr>
          <p:cNvSpPr/>
          <p:nvPr/>
        </p:nvSpPr>
        <p:spPr>
          <a:xfrm flipV="1">
            <a:off x="3714492" y="1263703"/>
            <a:ext cx="1265690" cy="1265690"/>
          </a:xfrm>
          <a:prstGeom prst="ellipse">
            <a:avLst/>
          </a:prstGeom>
          <a:blipFill dpi="0" rotWithShape="0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986" r="-42940"/>
            </a:stretch>
          </a:blipFill>
          <a:ln w="44450">
            <a:solidFill>
              <a:srgbClr val="FDFDFD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47">
            <a:extLst>
              <a:ext uri="{FF2B5EF4-FFF2-40B4-BE49-F238E27FC236}">
                <a16:creationId xmlns:a16="http://schemas.microsoft.com/office/drawing/2014/main" xmlns="" id="{30E083EC-96C9-4376-9AEF-DDE19D9BA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4547" y="2897198"/>
            <a:ext cx="1465100" cy="47550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小组教学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任意多边形 27">
            <a:extLst>
              <a:ext uri="{FF2B5EF4-FFF2-40B4-BE49-F238E27FC236}">
                <a16:creationId xmlns:a16="http://schemas.microsoft.com/office/drawing/2014/main" xmlns="" id="{6CF58CBB-033E-4488-8368-3A90BED7BCB2}"/>
              </a:ext>
            </a:extLst>
          </p:cNvPr>
          <p:cNvSpPr/>
          <p:nvPr/>
        </p:nvSpPr>
        <p:spPr>
          <a:xfrm>
            <a:off x="5407969" y="4112581"/>
            <a:ext cx="1462762" cy="731381"/>
          </a:xfrm>
          <a:custGeom>
            <a:avLst/>
            <a:gdLst>
              <a:gd name="connsiteX0" fmla="*/ 0 w 1885950"/>
              <a:gd name="connsiteY0" fmla="*/ 0 h 942975"/>
              <a:gd name="connsiteX1" fmla="*/ 1885950 w 1885950"/>
              <a:gd name="connsiteY1" fmla="*/ 0 h 942975"/>
              <a:gd name="connsiteX2" fmla="*/ 942975 w 1885950"/>
              <a:gd name="connsiteY2" fmla="*/ 942975 h 942975"/>
              <a:gd name="connsiteX3" fmla="*/ 0 w 1885950"/>
              <a:gd name="connsiteY3" fmla="*/ 0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5950" h="942975">
                <a:moveTo>
                  <a:pt x="0" y="0"/>
                </a:moveTo>
                <a:lnTo>
                  <a:pt x="1885950" y="0"/>
                </a:lnTo>
                <a:cubicBezTo>
                  <a:pt x="1885950" y="520791"/>
                  <a:pt x="1463766" y="942975"/>
                  <a:pt x="942975" y="942975"/>
                </a:cubicBezTo>
                <a:cubicBezTo>
                  <a:pt x="422184" y="942975"/>
                  <a:pt x="0" y="520791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xmlns="" id="{6944B144-1B7F-4526-9FF4-63480F89F7DB}"/>
              </a:ext>
            </a:extLst>
          </p:cNvPr>
          <p:cNvSpPr/>
          <p:nvPr/>
        </p:nvSpPr>
        <p:spPr>
          <a:xfrm>
            <a:off x="5506505" y="3479736"/>
            <a:ext cx="1265690" cy="1265690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336" r="-31590"/>
            </a:stretch>
          </a:blipFill>
          <a:ln w="44450">
            <a:solidFill>
              <a:srgbClr val="FDFDFD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47">
            <a:extLst>
              <a:ext uri="{FF2B5EF4-FFF2-40B4-BE49-F238E27FC236}">
                <a16:creationId xmlns:a16="http://schemas.microsoft.com/office/drawing/2014/main" xmlns="" id="{A60FBD0C-AE4F-42B1-8712-301FABAF1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6604" y="2897198"/>
            <a:ext cx="1465100" cy="47550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做中学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任意多边形 35">
            <a:extLst>
              <a:ext uri="{FF2B5EF4-FFF2-40B4-BE49-F238E27FC236}">
                <a16:creationId xmlns:a16="http://schemas.microsoft.com/office/drawing/2014/main" xmlns="" id="{A0779055-E6EC-4086-9773-679BB94EA69F}"/>
              </a:ext>
            </a:extLst>
          </p:cNvPr>
          <p:cNvSpPr/>
          <p:nvPr/>
        </p:nvSpPr>
        <p:spPr>
          <a:xfrm flipV="1">
            <a:off x="7158143" y="1295218"/>
            <a:ext cx="1462762" cy="731381"/>
          </a:xfrm>
          <a:custGeom>
            <a:avLst/>
            <a:gdLst>
              <a:gd name="connsiteX0" fmla="*/ 0 w 1885950"/>
              <a:gd name="connsiteY0" fmla="*/ 0 h 942975"/>
              <a:gd name="connsiteX1" fmla="*/ 1885950 w 1885950"/>
              <a:gd name="connsiteY1" fmla="*/ 0 h 942975"/>
              <a:gd name="connsiteX2" fmla="*/ 942975 w 1885950"/>
              <a:gd name="connsiteY2" fmla="*/ 942975 h 942975"/>
              <a:gd name="connsiteX3" fmla="*/ 0 w 1885950"/>
              <a:gd name="connsiteY3" fmla="*/ 0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5950" h="942975">
                <a:moveTo>
                  <a:pt x="0" y="0"/>
                </a:moveTo>
                <a:lnTo>
                  <a:pt x="1885950" y="0"/>
                </a:lnTo>
                <a:cubicBezTo>
                  <a:pt x="1885950" y="520791"/>
                  <a:pt x="1463766" y="942975"/>
                  <a:pt x="942975" y="942975"/>
                </a:cubicBezTo>
                <a:cubicBezTo>
                  <a:pt x="422184" y="942975"/>
                  <a:pt x="0" y="520791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xmlns="" id="{4DAB7F9F-10C8-4AFD-AE56-4478D29B7A95}"/>
              </a:ext>
            </a:extLst>
          </p:cNvPr>
          <p:cNvSpPr/>
          <p:nvPr/>
        </p:nvSpPr>
        <p:spPr>
          <a:xfrm flipV="1">
            <a:off x="7259816" y="1393754"/>
            <a:ext cx="1265690" cy="1265690"/>
          </a:xfrm>
          <a:prstGeom prst="ellipse">
            <a:avLst/>
          </a:prstGeom>
          <a:blipFill dpi="0" rotWithShape="0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785" r="-42817"/>
            </a:stretch>
          </a:blipFill>
          <a:ln w="44450">
            <a:solidFill>
              <a:srgbClr val="FDFDFD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47">
            <a:extLst>
              <a:ext uri="{FF2B5EF4-FFF2-40B4-BE49-F238E27FC236}">
                <a16:creationId xmlns:a16="http://schemas.microsoft.com/office/drawing/2014/main" xmlns="" id="{EB7BEC6C-DC78-4BF8-9909-EAE328177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9816" y="2897198"/>
            <a:ext cx="1465100" cy="47550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学中做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78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00"/>
                            </p:stCondLst>
                            <p:childTnLst>
                              <p:par>
                                <p:cTn id="3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5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5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9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400"/>
                            </p:stCondLst>
                            <p:childTnLst>
                              <p:par>
                                <p:cTn id="6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  <p:bldP spid="22" grpId="0" animBg="1"/>
      <p:bldP spid="23" grpId="0" animBg="1"/>
      <p:bldP spid="24" grpId="0"/>
      <p:bldP spid="25" grpId="0" animBg="1"/>
      <p:bldP spid="26" grpId="0" animBg="1"/>
      <p:bldP spid="27" grpId="0"/>
      <p:bldP spid="28" grpId="0" animBg="1"/>
      <p:bldP spid="29" grpId="0" animBg="1"/>
      <p:bldP spid="30" grpId="0"/>
      <p:bldP spid="31" grpId="0" animBg="1"/>
      <p:bldP spid="32" grpId="0" animBg="1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1164766" y="313550"/>
            <a:ext cx="1771737" cy="34025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endParaRPr lang="en-US" altLang="zh-CN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336506" y="5143500"/>
            <a:ext cx="264694" cy="341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D1A8DBEE-A7CE-47A5-BFE5-77715CBAA849}"/>
              </a:ext>
            </a:extLst>
          </p:cNvPr>
          <p:cNvSpPr/>
          <p:nvPr/>
        </p:nvSpPr>
        <p:spPr>
          <a:xfrm>
            <a:off x="246569" y="1565284"/>
            <a:ext cx="3608129" cy="499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点击在此输入公司的简介，包括公司成立时间、主营方向及企业性质、企业文化和服务宗旨。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E5604F84-E950-4D43-848E-745C0A03F06F}"/>
              </a:ext>
            </a:extLst>
          </p:cNvPr>
          <p:cNvSpPr/>
          <p:nvPr/>
        </p:nvSpPr>
        <p:spPr>
          <a:xfrm>
            <a:off x="5034061" y="2641311"/>
            <a:ext cx="3521996" cy="698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点击在此输入公司规模，包括地理位置（商圈或简要位置即可）、建筑规模和占地面积、人数及人员构成（比如本科学历的人员占比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）等信息。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ED78BAC8-F518-4FF6-B6A9-DF5D6ABEBB83}"/>
              </a:ext>
            </a:extLst>
          </p:cNvPr>
          <p:cNvSpPr/>
          <p:nvPr/>
        </p:nvSpPr>
        <p:spPr>
          <a:xfrm>
            <a:off x="482727" y="3936396"/>
            <a:ext cx="3714177" cy="496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点击此处输入主要的战略合作伙伴、取得的主要成果、成功案例、公司运营或成绩的相关数据。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xmlns="" id="{2181938D-8FD6-439B-9A02-FB2C795F170A}"/>
              </a:ext>
            </a:extLst>
          </p:cNvPr>
          <p:cNvCxnSpPr>
            <a:cxnSpLocks/>
          </p:cNvCxnSpPr>
          <p:nvPr/>
        </p:nvCxnSpPr>
        <p:spPr>
          <a:xfrm flipV="1">
            <a:off x="4539111" y="801367"/>
            <a:ext cx="0" cy="4188687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AAA13520-FB4D-474B-96CB-CFBDD6280569}"/>
              </a:ext>
            </a:extLst>
          </p:cNvPr>
          <p:cNvSpPr/>
          <p:nvPr/>
        </p:nvSpPr>
        <p:spPr>
          <a:xfrm>
            <a:off x="4290033" y="1728859"/>
            <a:ext cx="494950" cy="494950"/>
          </a:xfrm>
          <a:prstGeom prst="ellipse">
            <a:avLst/>
          </a:prstGeom>
          <a:solidFill>
            <a:srgbClr val="FF70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xmlns="" id="{9A37A919-B25E-4432-9BC0-4E7E4635493A}"/>
              </a:ext>
            </a:extLst>
          </p:cNvPr>
          <p:cNvSpPr/>
          <p:nvPr/>
        </p:nvSpPr>
        <p:spPr>
          <a:xfrm>
            <a:off x="4290033" y="2944976"/>
            <a:ext cx="494950" cy="4949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xmlns="" id="{59A812E1-6A59-4C4D-A9BF-0C45ABEFF7E9}"/>
              </a:ext>
            </a:extLst>
          </p:cNvPr>
          <p:cNvSpPr/>
          <p:nvPr/>
        </p:nvSpPr>
        <p:spPr>
          <a:xfrm>
            <a:off x="4323156" y="4124875"/>
            <a:ext cx="494950" cy="4949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EC0047E5-1F8D-4ED3-A3FB-C38C07319D79}"/>
              </a:ext>
            </a:extLst>
          </p:cNvPr>
          <p:cNvCxnSpPr>
            <a:stCxn id="26" idx="4"/>
          </p:cNvCxnSpPr>
          <p:nvPr/>
        </p:nvCxnSpPr>
        <p:spPr>
          <a:xfrm flipH="1">
            <a:off x="-526184" y="2223809"/>
            <a:ext cx="5063692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5260C65A-194C-4111-93C1-3EFD9B8A8FEB}"/>
              </a:ext>
            </a:extLst>
          </p:cNvPr>
          <p:cNvCxnSpPr>
            <a:cxnSpLocks/>
          </p:cNvCxnSpPr>
          <p:nvPr/>
        </p:nvCxnSpPr>
        <p:spPr>
          <a:xfrm flipH="1">
            <a:off x="4537509" y="3448315"/>
            <a:ext cx="5063692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ABC43397-B866-4D93-A728-A19592CB62EC}"/>
              </a:ext>
            </a:extLst>
          </p:cNvPr>
          <p:cNvCxnSpPr>
            <a:cxnSpLocks/>
          </p:cNvCxnSpPr>
          <p:nvPr/>
        </p:nvCxnSpPr>
        <p:spPr>
          <a:xfrm flipH="1">
            <a:off x="-526184" y="4592037"/>
            <a:ext cx="5063692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89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2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2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5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92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18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68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18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63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6" grpId="0" animBg="1"/>
      <p:bldP spid="27" grpId="0" animBg="1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1356438" y="313550"/>
            <a:ext cx="1559852" cy="34025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endParaRPr lang="en-US" altLang="zh-CN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任意多边形 2">
            <a:extLst>
              <a:ext uri="{FF2B5EF4-FFF2-40B4-BE49-F238E27FC236}">
                <a16:creationId xmlns:a16="http://schemas.microsoft.com/office/drawing/2014/main" xmlns="" id="{432D507C-F075-4371-8BFB-16F5DD61ABE5}"/>
              </a:ext>
            </a:extLst>
          </p:cNvPr>
          <p:cNvSpPr/>
          <p:nvPr/>
        </p:nvSpPr>
        <p:spPr>
          <a:xfrm>
            <a:off x="3220850" y="1273401"/>
            <a:ext cx="1460310" cy="1460309"/>
          </a:xfrm>
          <a:custGeom>
            <a:avLst/>
            <a:gdLst>
              <a:gd name="connsiteX0" fmla="*/ 1098645 w 2197290"/>
              <a:gd name="connsiteY0" fmla="*/ 0 h 2197290"/>
              <a:gd name="connsiteX1" fmla="*/ 2197290 w 2197290"/>
              <a:gd name="connsiteY1" fmla="*/ 1098645 h 2197290"/>
              <a:gd name="connsiteX2" fmla="*/ 1104317 w 2197290"/>
              <a:gd name="connsiteY2" fmla="*/ 2084960 h 2197290"/>
              <a:gd name="connsiteX3" fmla="*/ 1098645 w 2197290"/>
              <a:gd name="connsiteY3" fmla="*/ 2197289 h 2197290"/>
              <a:gd name="connsiteX4" fmla="*/ 1098645 w 2197290"/>
              <a:gd name="connsiteY4" fmla="*/ 2197289 h 2197290"/>
              <a:gd name="connsiteX5" fmla="*/ 1098635 w 2197290"/>
              <a:gd name="connsiteY5" fmla="*/ 2197290 h 2197290"/>
              <a:gd name="connsiteX6" fmla="*/ 986315 w 2197290"/>
              <a:gd name="connsiteY6" fmla="*/ 2191618 h 2197290"/>
              <a:gd name="connsiteX7" fmla="*/ 0 w 2197290"/>
              <a:gd name="connsiteY7" fmla="*/ 1098645 h 2197290"/>
              <a:gd name="connsiteX8" fmla="*/ 1098645 w 2197290"/>
              <a:gd name="connsiteY8" fmla="*/ 0 h 219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7290" h="2197290">
                <a:moveTo>
                  <a:pt x="1098645" y="0"/>
                </a:moveTo>
                <a:cubicBezTo>
                  <a:pt x="1705410" y="0"/>
                  <a:pt x="2197290" y="491880"/>
                  <a:pt x="2197290" y="1098645"/>
                </a:cubicBezTo>
                <a:cubicBezTo>
                  <a:pt x="1628448" y="1098645"/>
                  <a:pt x="1160579" y="1530962"/>
                  <a:pt x="1104317" y="2084960"/>
                </a:cubicBezTo>
                <a:lnTo>
                  <a:pt x="1098645" y="2197289"/>
                </a:lnTo>
                <a:lnTo>
                  <a:pt x="1098645" y="2197289"/>
                </a:lnTo>
                <a:lnTo>
                  <a:pt x="1098635" y="2197290"/>
                </a:lnTo>
                <a:lnTo>
                  <a:pt x="986315" y="2191618"/>
                </a:lnTo>
                <a:cubicBezTo>
                  <a:pt x="432316" y="2135356"/>
                  <a:pt x="0" y="1667487"/>
                  <a:pt x="0" y="1098645"/>
                </a:cubicBezTo>
                <a:cubicBezTo>
                  <a:pt x="0" y="491880"/>
                  <a:pt x="491880" y="0"/>
                  <a:pt x="1098645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">
            <a:extLst>
              <a:ext uri="{FF2B5EF4-FFF2-40B4-BE49-F238E27FC236}">
                <a16:creationId xmlns:a16="http://schemas.microsoft.com/office/drawing/2014/main" xmlns="" id="{86F6E625-B503-4C18-876B-1242F5F2F24C}"/>
              </a:ext>
            </a:extLst>
          </p:cNvPr>
          <p:cNvSpPr/>
          <p:nvPr/>
        </p:nvSpPr>
        <p:spPr>
          <a:xfrm>
            <a:off x="4681160" y="1273401"/>
            <a:ext cx="1460310" cy="1460309"/>
          </a:xfrm>
          <a:custGeom>
            <a:avLst/>
            <a:gdLst>
              <a:gd name="connsiteX0" fmla="*/ 1098645 w 2197290"/>
              <a:gd name="connsiteY0" fmla="*/ 0 h 2197290"/>
              <a:gd name="connsiteX1" fmla="*/ 2197290 w 2197290"/>
              <a:gd name="connsiteY1" fmla="*/ 1098645 h 2197290"/>
              <a:gd name="connsiteX2" fmla="*/ 1210975 w 2197290"/>
              <a:gd name="connsiteY2" fmla="*/ 2191618 h 2197290"/>
              <a:gd name="connsiteX3" fmla="*/ 1098655 w 2197290"/>
              <a:gd name="connsiteY3" fmla="*/ 2197290 h 2197290"/>
              <a:gd name="connsiteX4" fmla="*/ 1098645 w 2197290"/>
              <a:gd name="connsiteY4" fmla="*/ 2197289 h 2197290"/>
              <a:gd name="connsiteX5" fmla="*/ 1098645 w 2197290"/>
              <a:gd name="connsiteY5" fmla="*/ 2197289 h 2197290"/>
              <a:gd name="connsiteX6" fmla="*/ 1092973 w 2197290"/>
              <a:gd name="connsiteY6" fmla="*/ 2084960 h 2197290"/>
              <a:gd name="connsiteX7" fmla="*/ 0 w 2197290"/>
              <a:gd name="connsiteY7" fmla="*/ 1098645 h 2197290"/>
              <a:gd name="connsiteX8" fmla="*/ 1098645 w 2197290"/>
              <a:gd name="connsiteY8" fmla="*/ 0 h 219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7290" h="2197290">
                <a:moveTo>
                  <a:pt x="1098645" y="0"/>
                </a:moveTo>
                <a:cubicBezTo>
                  <a:pt x="1705410" y="0"/>
                  <a:pt x="2197290" y="491880"/>
                  <a:pt x="2197290" y="1098645"/>
                </a:cubicBezTo>
                <a:cubicBezTo>
                  <a:pt x="2197290" y="1667487"/>
                  <a:pt x="1764974" y="2135356"/>
                  <a:pt x="1210975" y="2191618"/>
                </a:cubicBezTo>
                <a:lnTo>
                  <a:pt x="1098655" y="2197290"/>
                </a:lnTo>
                <a:lnTo>
                  <a:pt x="1098645" y="2197289"/>
                </a:lnTo>
                <a:lnTo>
                  <a:pt x="1098645" y="2197289"/>
                </a:lnTo>
                <a:lnTo>
                  <a:pt x="1092973" y="2084960"/>
                </a:lnTo>
                <a:cubicBezTo>
                  <a:pt x="1036711" y="1530962"/>
                  <a:pt x="568842" y="1098645"/>
                  <a:pt x="0" y="1098645"/>
                </a:cubicBezTo>
                <a:cubicBezTo>
                  <a:pt x="0" y="491880"/>
                  <a:pt x="491880" y="0"/>
                  <a:pt x="109864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4">
            <a:extLst>
              <a:ext uri="{FF2B5EF4-FFF2-40B4-BE49-F238E27FC236}">
                <a16:creationId xmlns:a16="http://schemas.microsoft.com/office/drawing/2014/main" xmlns="" id="{B9003544-A6F8-4484-8D3F-A3E52FD0B404}"/>
              </a:ext>
            </a:extLst>
          </p:cNvPr>
          <p:cNvSpPr/>
          <p:nvPr/>
        </p:nvSpPr>
        <p:spPr>
          <a:xfrm>
            <a:off x="3220850" y="2733710"/>
            <a:ext cx="1460310" cy="1460309"/>
          </a:xfrm>
          <a:custGeom>
            <a:avLst/>
            <a:gdLst>
              <a:gd name="connsiteX0" fmla="*/ 1098635 w 2197290"/>
              <a:gd name="connsiteY0" fmla="*/ 0 h 2197289"/>
              <a:gd name="connsiteX1" fmla="*/ 1098645 w 2197290"/>
              <a:gd name="connsiteY1" fmla="*/ 0 h 2197289"/>
              <a:gd name="connsiteX2" fmla="*/ 2084960 w 2197290"/>
              <a:gd name="connsiteY2" fmla="*/ 1092973 h 2197289"/>
              <a:gd name="connsiteX3" fmla="*/ 2197290 w 2197290"/>
              <a:gd name="connsiteY3" fmla="*/ 1098645 h 2197289"/>
              <a:gd name="connsiteX4" fmla="*/ 2191618 w 2197290"/>
              <a:gd name="connsiteY4" fmla="*/ 1210974 h 2197289"/>
              <a:gd name="connsiteX5" fmla="*/ 1098645 w 2197290"/>
              <a:gd name="connsiteY5" fmla="*/ 2197289 h 2197289"/>
              <a:gd name="connsiteX6" fmla="*/ 0 w 2197290"/>
              <a:gd name="connsiteY6" fmla="*/ 1098644 h 2197289"/>
              <a:gd name="connsiteX7" fmla="*/ 986315 w 2197290"/>
              <a:gd name="connsiteY7" fmla="*/ 5671 h 2197289"/>
              <a:gd name="connsiteX8" fmla="*/ 1098635 w 2197290"/>
              <a:gd name="connsiteY8" fmla="*/ 0 h 219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7290" h="2197289">
                <a:moveTo>
                  <a:pt x="1098635" y="0"/>
                </a:moveTo>
                <a:lnTo>
                  <a:pt x="1098645" y="0"/>
                </a:lnTo>
                <a:cubicBezTo>
                  <a:pt x="1098645" y="568842"/>
                  <a:pt x="1530961" y="1036711"/>
                  <a:pt x="2084960" y="1092973"/>
                </a:cubicBezTo>
                <a:lnTo>
                  <a:pt x="2197290" y="1098645"/>
                </a:lnTo>
                <a:lnTo>
                  <a:pt x="2191618" y="1210974"/>
                </a:lnTo>
                <a:cubicBezTo>
                  <a:pt x="2135356" y="1764973"/>
                  <a:pt x="1667487" y="2197289"/>
                  <a:pt x="1098645" y="2197289"/>
                </a:cubicBezTo>
                <a:cubicBezTo>
                  <a:pt x="491880" y="2197289"/>
                  <a:pt x="0" y="1705409"/>
                  <a:pt x="0" y="1098644"/>
                </a:cubicBezTo>
                <a:cubicBezTo>
                  <a:pt x="0" y="529802"/>
                  <a:pt x="432316" y="61933"/>
                  <a:pt x="986315" y="5671"/>
                </a:cubicBezTo>
                <a:lnTo>
                  <a:pt x="1098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5">
            <a:extLst>
              <a:ext uri="{FF2B5EF4-FFF2-40B4-BE49-F238E27FC236}">
                <a16:creationId xmlns:a16="http://schemas.microsoft.com/office/drawing/2014/main" xmlns="" id="{D2A63F3F-FEE7-401F-912F-02218F1A07E5}"/>
              </a:ext>
            </a:extLst>
          </p:cNvPr>
          <p:cNvSpPr/>
          <p:nvPr/>
        </p:nvSpPr>
        <p:spPr>
          <a:xfrm>
            <a:off x="4681160" y="2733710"/>
            <a:ext cx="1460310" cy="1460309"/>
          </a:xfrm>
          <a:custGeom>
            <a:avLst/>
            <a:gdLst>
              <a:gd name="connsiteX0" fmla="*/ 1098655 w 2197290"/>
              <a:gd name="connsiteY0" fmla="*/ 0 h 2197289"/>
              <a:gd name="connsiteX1" fmla="*/ 1210975 w 2197290"/>
              <a:gd name="connsiteY1" fmla="*/ 5671 h 2197289"/>
              <a:gd name="connsiteX2" fmla="*/ 2197290 w 2197290"/>
              <a:gd name="connsiteY2" fmla="*/ 1098644 h 2197289"/>
              <a:gd name="connsiteX3" fmla="*/ 1098645 w 2197290"/>
              <a:gd name="connsiteY3" fmla="*/ 2197289 h 2197289"/>
              <a:gd name="connsiteX4" fmla="*/ 5672 w 2197290"/>
              <a:gd name="connsiteY4" fmla="*/ 1210974 h 2197289"/>
              <a:gd name="connsiteX5" fmla="*/ 0 w 2197290"/>
              <a:gd name="connsiteY5" fmla="*/ 1098645 h 2197289"/>
              <a:gd name="connsiteX6" fmla="*/ 112330 w 2197290"/>
              <a:gd name="connsiteY6" fmla="*/ 1092973 h 2197289"/>
              <a:gd name="connsiteX7" fmla="*/ 1098645 w 2197290"/>
              <a:gd name="connsiteY7" fmla="*/ 0 h 2197289"/>
              <a:gd name="connsiteX8" fmla="*/ 1098655 w 2197290"/>
              <a:gd name="connsiteY8" fmla="*/ 0 h 219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7290" h="2197289">
                <a:moveTo>
                  <a:pt x="1098655" y="0"/>
                </a:moveTo>
                <a:lnTo>
                  <a:pt x="1210975" y="5671"/>
                </a:lnTo>
                <a:cubicBezTo>
                  <a:pt x="1764974" y="61933"/>
                  <a:pt x="2197290" y="529802"/>
                  <a:pt x="2197290" y="1098644"/>
                </a:cubicBezTo>
                <a:cubicBezTo>
                  <a:pt x="2197290" y="1705409"/>
                  <a:pt x="1705410" y="2197289"/>
                  <a:pt x="1098645" y="2197289"/>
                </a:cubicBezTo>
                <a:cubicBezTo>
                  <a:pt x="529803" y="2197289"/>
                  <a:pt x="61934" y="1764973"/>
                  <a:pt x="5672" y="1210974"/>
                </a:cubicBezTo>
                <a:lnTo>
                  <a:pt x="0" y="1098645"/>
                </a:lnTo>
                <a:lnTo>
                  <a:pt x="112330" y="1092973"/>
                </a:lnTo>
                <a:cubicBezTo>
                  <a:pt x="666329" y="1036711"/>
                  <a:pt x="1098645" y="568842"/>
                  <a:pt x="1098645" y="0"/>
                </a:cubicBezTo>
                <a:lnTo>
                  <a:pt x="1098655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6">
            <a:extLst>
              <a:ext uri="{FF2B5EF4-FFF2-40B4-BE49-F238E27FC236}">
                <a16:creationId xmlns:a16="http://schemas.microsoft.com/office/drawing/2014/main" xmlns="" id="{DAFB74D4-9739-42D1-9947-AD1E45BA66DD}"/>
              </a:ext>
            </a:extLst>
          </p:cNvPr>
          <p:cNvSpPr>
            <a:spLocks noChangeAspect="1"/>
          </p:cNvSpPr>
          <p:nvPr/>
        </p:nvSpPr>
        <p:spPr>
          <a:xfrm>
            <a:off x="3765991" y="1542032"/>
            <a:ext cx="370029" cy="360000"/>
          </a:xfrm>
          <a:custGeom>
            <a:avLst/>
            <a:gdLst>
              <a:gd name="connsiteX0" fmla="*/ 3767944 w 4447469"/>
              <a:gd name="connsiteY0" fmla="*/ 676597 h 4326925"/>
              <a:gd name="connsiteX1" fmla="*/ 720511 w 4447469"/>
              <a:gd name="connsiteY1" fmla="*/ 2247891 h 4326925"/>
              <a:gd name="connsiteX2" fmla="*/ 2077102 w 4447469"/>
              <a:gd name="connsiteY2" fmla="*/ 2247891 h 4326925"/>
              <a:gd name="connsiteX3" fmla="*/ 2077102 w 4447469"/>
              <a:gd name="connsiteY3" fmla="*/ 2356224 h 4326925"/>
              <a:gd name="connsiteX4" fmla="*/ 2090753 w 4447469"/>
              <a:gd name="connsiteY4" fmla="*/ 2356224 h 4326925"/>
              <a:gd name="connsiteX5" fmla="*/ 2090753 w 4447469"/>
              <a:gd name="connsiteY5" fmla="*/ 3675247 h 4326925"/>
              <a:gd name="connsiteX6" fmla="*/ 4447469 w 4447469"/>
              <a:gd name="connsiteY6" fmla="*/ 0 h 4326925"/>
              <a:gd name="connsiteX7" fmla="*/ 4110337 w 4447469"/>
              <a:gd name="connsiteY7" fmla="*/ 649743 h 4326925"/>
              <a:gd name="connsiteX8" fmla="*/ 4112328 w 4447469"/>
              <a:gd name="connsiteY8" fmla="*/ 650857 h 4326925"/>
              <a:gd name="connsiteX9" fmla="*/ 4076792 w 4447469"/>
              <a:gd name="connsiteY9" fmla="*/ 714393 h 4326925"/>
              <a:gd name="connsiteX10" fmla="*/ 3988907 w 4447469"/>
              <a:gd name="connsiteY10" fmla="*/ 883769 h 4326925"/>
              <a:gd name="connsiteX11" fmla="*/ 3984514 w 4447469"/>
              <a:gd name="connsiteY11" fmla="*/ 879375 h 4326925"/>
              <a:gd name="connsiteX12" fmla="*/ 2056247 w 4447469"/>
              <a:gd name="connsiteY12" fmla="*/ 4326925 h 4326925"/>
              <a:gd name="connsiteX13" fmla="*/ 1815388 w 4447469"/>
              <a:gd name="connsiteY13" fmla="*/ 4192208 h 4326925"/>
              <a:gd name="connsiteX14" fmla="*/ 1802753 w 4447469"/>
              <a:gd name="connsiteY14" fmla="*/ 4192208 h 4326925"/>
              <a:gd name="connsiteX15" fmla="*/ 1802753 w 4447469"/>
              <a:gd name="connsiteY15" fmla="*/ 2535891 h 4326925"/>
              <a:gd name="connsiteX16" fmla="*/ 161952 w 4447469"/>
              <a:gd name="connsiteY16" fmla="*/ 2535891 h 4326925"/>
              <a:gd name="connsiteX17" fmla="*/ 131984 w 4447469"/>
              <a:gd name="connsiteY17" fmla="*/ 2551343 h 4326925"/>
              <a:gd name="connsiteX18" fmla="*/ 0 w 4447469"/>
              <a:gd name="connsiteY18" fmla="*/ 2295366 h 4326925"/>
              <a:gd name="connsiteX19" fmla="*/ 3743658 w 4447469"/>
              <a:gd name="connsiteY19" fmla="*/ 365089 h 4326925"/>
              <a:gd name="connsiteX20" fmla="*/ 3743697 w 4447469"/>
              <a:gd name="connsiteY20" fmla="*/ 365166 h 432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47469" h="4326925">
                <a:moveTo>
                  <a:pt x="3767944" y="676597"/>
                </a:moveTo>
                <a:lnTo>
                  <a:pt x="720511" y="2247891"/>
                </a:lnTo>
                <a:lnTo>
                  <a:pt x="2077102" y="2247891"/>
                </a:lnTo>
                <a:lnTo>
                  <a:pt x="2077102" y="2356224"/>
                </a:lnTo>
                <a:lnTo>
                  <a:pt x="2090753" y="2356224"/>
                </a:lnTo>
                <a:lnTo>
                  <a:pt x="2090753" y="3675247"/>
                </a:lnTo>
                <a:close/>
                <a:moveTo>
                  <a:pt x="4447469" y="0"/>
                </a:moveTo>
                <a:lnTo>
                  <a:pt x="4110337" y="649743"/>
                </a:lnTo>
                <a:lnTo>
                  <a:pt x="4112328" y="650857"/>
                </a:lnTo>
                <a:lnTo>
                  <a:pt x="4076792" y="714393"/>
                </a:lnTo>
                <a:lnTo>
                  <a:pt x="3988907" y="883769"/>
                </a:lnTo>
                <a:lnTo>
                  <a:pt x="3984514" y="879375"/>
                </a:lnTo>
                <a:lnTo>
                  <a:pt x="2056247" y="4326925"/>
                </a:lnTo>
                <a:lnTo>
                  <a:pt x="1815388" y="4192208"/>
                </a:lnTo>
                <a:lnTo>
                  <a:pt x="1802753" y="4192208"/>
                </a:lnTo>
                <a:lnTo>
                  <a:pt x="1802753" y="2535891"/>
                </a:lnTo>
                <a:lnTo>
                  <a:pt x="161952" y="2535891"/>
                </a:lnTo>
                <a:lnTo>
                  <a:pt x="131984" y="2551343"/>
                </a:lnTo>
                <a:lnTo>
                  <a:pt x="0" y="2295366"/>
                </a:lnTo>
                <a:lnTo>
                  <a:pt x="3743658" y="365089"/>
                </a:lnTo>
                <a:lnTo>
                  <a:pt x="3743697" y="365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7">
            <a:extLst>
              <a:ext uri="{FF2B5EF4-FFF2-40B4-BE49-F238E27FC236}">
                <a16:creationId xmlns:a16="http://schemas.microsoft.com/office/drawing/2014/main" xmlns="" id="{AE35D439-585B-4231-A61D-5CA846613E5C}"/>
              </a:ext>
            </a:extLst>
          </p:cNvPr>
          <p:cNvSpPr>
            <a:spLocks noChangeAspect="1"/>
          </p:cNvSpPr>
          <p:nvPr/>
        </p:nvSpPr>
        <p:spPr>
          <a:xfrm>
            <a:off x="5299396" y="3620037"/>
            <a:ext cx="223837" cy="360000"/>
          </a:xfrm>
          <a:custGeom>
            <a:avLst/>
            <a:gdLst>
              <a:gd name="connsiteX0" fmla="*/ 677901 w 2374831"/>
              <a:gd name="connsiteY0" fmla="*/ 3412116 h 3819479"/>
              <a:gd name="connsiteX1" fmla="*/ 1644059 w 2374831"/>
              <a:gd name="connsiteY1" fmla="*/ 3412116 h 3819479"/>
              <a:gd name="connsiteX2" fmla="*/ 1644059 w 2374831"/>
              <a:gd name="connsiteY2" fmla="*/ 3636403 h 3819479"/>
              <a:gd name="connsiteX3" fmla="*/ 1452135 w 2374831"/>
              <a:gd name="connsiteY3" fmla="*/ 3636403 h 3819479"/>
              <a:gd name="connsiteX4" fmla="*/ 1406366 w 2374831"/>
              <a:gd name="connsiteY4" fmla="*/ 3819479 h 3819479"/>
              <a:gd name="connsiteX5" fmla="*/ 904644 w 2374831"/>
              <a:gd name="connsiteY5" fmla="*/ 3819479 h 3819479"/>
              <a:gd name="connsiteX6" fmla="*/ 858875 w 2374831"/>
              <a:gd name="connsiteY6" fmla="*/ 3636403 h 3819479"/>
              <a:gd name="connsiteX7" fmla="*/ 677901 w 2374831"/>
              <a:gd name="connsiteY7" fmla="*/ 3636403 h 3819479"/>
              <a:gd name="connsiteX8" fmla="*/ 1210563 w 2374831"/>
              <a:gd name="connsiteY8" fmla="*/ 214813 h 3819479"/>
              <a:gd name="connsiteX9" fmla="*/ 234135 w 2374831"/>
              <a:gd name="connsiteY9" fmla="*/ 1200968 h 3819479"/>
              <a:gd name="connsiteX10" fmla="*/ 530439 w 2374831"/>
              <a:gd name="connsiteY10" fmla="*/ 2356594 h 3819479"/>
              <a:gd name="connsiteX11" fmla="*/ 629422 w 2374831"/>
              <a:gd name="connsiteY11" fmla="*/ 2455121 h 3819479"/>
              <a:gd name="connsiteX12" fmla="*/ 632955 w 2374831"/>
              <a:gd name="connsiteY12" fmla="*/ 2454082 h 3819479"/>
              <a:gd name="connsiteX13" fmla="*/ 634850 w 2374831"/>
              <a:gd name="connsiteY13" fmla="*/ 2460524 h 3819479"/>
              <a:gd name="connsiteX14" fmla="*/ 645415 w 2374831"/>
              <a:gd name="connsiteY14" fmla="*/ 2471041 h 3819479"/>
              <a:gd name="connsiteX15" fmla="*/ 640611 w 2374831"/>
              <a:gd name="connsiteY15" fmla="*/ 2480115 h 3819479"/>
              <a:gd name="connsiteX16" fmla="*/ 825141 w 2374831"/>
              <a:gd name="connsiteY16" fmla="*/ 3107541 h 3819479"/>
              <a:gd name="connsiteX17" fmla="*/ 1520487 w 2374831"/>
              <a:gd name="connsiteY17" fmla="*/ 3107541 h 3819479"/>
              <a:gd name="connsiteX18" fmla="*/ 1697625 w 2374831"/>
              <a:gd name="connsiteY18" fmla="*/ 2505248 h 3819479"/>
              <a:gd name="connsiteX19" fmla="*/ 1694714 w 2374831"/>
              <a:gd name="connsiteY19" fmla="*/ 2499211 h 3819479"/>
              <a:gd name="connsiteX20" fmla="*/ 1701121 w 2374831"/>
              <a:gd name="connsiteY20" fmla="*/ 2493362 h 3819479"/>
              <a:gd name="connsiteX21" fmla="*/ 1703057 w 2374831"/>
              <a:gd name="connsiteY21" fmla="*/ 2486779 h 3819479"/>
              <a:gd name="connsiteX22" fmla="*/ 1707047 w 2374831"/>
              <a:gd name="connsiteY22" fmla="*/ 2487952 h 3819479"/>
              <a:gd name="connsiteX23" fmla="*/ 1814604 w 2374831"/>
              <a:gd name="connsiteY23" fmla="*/ 2389768 h 3819479"/>
              <a:gd name="connsiteX24" fmla="*/ 2146142 w 2374831"/>
              <a:gd name="connsiteY24" fmla="*/ 1237621 h 3819479"/>
              <a:gd name="connsiteX25" fmla="*/ 1210563 w 2374831"/>
              <a:gd name="connsiteY25" fmla="*/ 214813 h 3819479"/>
              <a:gd name="connsiteX26" fmla="*/ 1214591 w 2374831"/>
              <a:gd name="connsiteY26" fmla="*/ 383 h 3819479"/>
              <a:gd name="connsiteX27" fmla="*/ 2356115 w 2374831"/>
              <a:gd name="connsiteY27" fmla="*/ 1191705 h 3819479"/>
              <a:gd name="connsiteX28" fmla="*/ 1940101 w 2374831"/>
              <a:gd name="connsiteY28" fmla="*/ 2566662 h 3819479"/>
              <a:gd name="connsiteX29" fmla="*/ 1858280 w 2374831"/>
              <a:gd name="connsiteY29" fmla="*/ 2636176 h 3819479"/>
              <a:gd name="connsiteX30" fmla="*/ 1662374 w 2374831"/>
              <a:gd name="connsiteY30" fmla="*/ 3302282 h 3819479"/>
              <a:gd name="connsiteX31" fmla="*/ 1642818 w 2374831"/>
              <a:gd name="connsiteY31" fmla="*/ 3296530 h 3819479"/>
              <a:gd name="connsiteX32" fmla="*/ 1642365 w 2374831"/>
              <a:gd name="connsiteY32" fmla="*/ 3298341 h 3819479"/>
              <a:gd name="connsiteX33" fmla="*/ 668645 w 2374831"/>
              <a:gd name="connsiteY33" fmla="*/ 3298341 h 3819479"/>
              <a:gd name="connsiteX34" fmla="*/ 620945 w 2374831"/>
              <a:gd name="connsiteY34" fmla="*/ 3107541 h 3819479"/>
              <a:gd name="connsiteX35" fmla="*/ 625980 w 2374831"/>
              <a:gd name="connsiteY35" fmla="*/ 3107541 h 3819479"/>
              <a:gd name="connsiteX36" fmla="*/ 477257 w 2374831"/>
              <a:gd name="connsiteY36" fmla="*/ 2601865 h 3819479"/>
              <a:gd name="connsiteX37" fmla="*/ 398351 w 2374831"/>
              <a:gd name="connsiteY37" fmla="*/ 2528795 h 3819479"/>
              <a:gd name="connsiteX38" fmla="*/ 25870 w 2374831"/>
              <a:gd name="connsiteY38" fmla="*/ 1147159 h 3819479"/>
              <a:gd name="connsiteX39" fmla="*/ 1214591 w 2374831"/>
              <a:gd name="connsiteY39" fmla="*/ 383 h 3819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74831" h="3819479">
                <a:moveTo>
                  <a:pt x="677901" y="3412116"/>
                </a:moveTo>
                <a:lnTo>
                  <a:pt x="1644059" y="3412116"/>
                </a:lnTo>
                <a:lnTo>
                  <a:pt x="1644059" y="3636403"/>
                </a:lnTo>
                <a:lnTo>
                  <a:pt x="1452135" y="3636403"/>
                </a:lnTo>
                <a:lnTo>
                  <a:pt x="1406366" y="3819479"/>
                </a:lnTo>
                <a:lnTo>
                  <a:pt x="904644" y="3819479"/>
                </a:lnTo>
                <a:lnTo>
                  <a:pt x="858875" y="3636403"/>
                </a:lnTo>
                <a:lnTo>
                  <a:pt x="677901" y="3636403"/>
                </a:lnTo>
                <a:close/>
                <a:moveTo>
                  <a:pt x="1210563" y="214813"/>
                </a:moveTo>
                <a:cubicBezTo>
                  <a:pt x="739590" y="200611"/>
                  <a:pt x="328256" y="616042"/>
                  <a:pt x="234135" y="1200968"/>
                </a:cubicBezTo>
                <a:cubicBezTo>
                  <a:pt x="165163" y="1629602"/>
                  <a:pt x="280924" y="2067284"/>
                  <a:pt x="530439" y="2356594"/>
                </a:cubicBezTo>
                <a:lnTo>
                  <a:pt x="629422" y="2455121"/>
                </a:lnTo>
                <a:lnTo>
                  <a:pt x="632955" y="2454082"/>
                </a:lnTo>
                <a:lnTo>
                  <a:pt x="634850" y="2460524"/>
                </a:lnTo>
                <a:lnTo>
                  <a:pt x="645415" y="2471041"/>
                </a:lnTo>
                <a:lnTo>
                  <a:pt x="640611" y="2480115"/>
                </a:lnTo>
                <a:lnTo>
                  <a:pt x="825141" y="3107541"/>
                </a:lnTo>
                <a:lnTo>
                  <a:pt x="1520487" y="3107541"/>
                </a:lnTo>
                <a:lnTo>
                  <a:pt x="1697625" y="2505248"/>
                </a:lnTo>
                <a:lnTo>
                  <a:pt x="1694714" y="2499211"/>
                </a:lnTo>
                <a:lnTo>
                  <a:pt x="1701121" y="2493362"/>
                </a:lnTo>
                <a:lnTo>
                  <a:pt x="1703057" y="2486779"/>
                </a:lnTo>
                <a:lnTo>
                  <a:pt x="1707047" y="2487952"/>
                </a:lnTo>
                <a:lnTo>
                  <a:pt x="1814604" y="2389768"/>
                </a:lnTo>
                <a:cubicBezTo>
                  <a:pt x="2075917" y="2110708"/>
                  <a:pt x="2205489" y="1673395"/>
                  <a:pt x="2146142" y="1237621"/>
                </a:cubicBezTo>
                <a:cubicBezTo>
                  <a:pt x="2067107" y="657287"/>
                  <a:pt x="1675186" y="228824"/>
                  <a:pt x="1210563" y="214813"/>
                </a:cubicBezTo>
                <a:close/>
                <a:moveTo>
                  <a:pt x="1214591" y="383"/>
                </a:moveTo>
                <a:cubicBezTo>
                  <a:pt x="1779092" y="16134"/>
                  <a:pt x="2256408" y="514273"/>
                  <a:pt x="2356115" y="1191705"/>
                </a:cubicBezTo>
                <a:cubicBezTo>
                  <a:pt x="2432917" y="1713508"/>
                  <a:pt x="2269282" y="2238010"/>
                  <a:pt x="1940101" y="2566662"/>
                </a:cubicBezTo>
                <a:lnTo>
                  <a:pt x="1858280" y="2636176"/>
                </a:lnTo>
                <a:lnTo>
                  <a:pt x="1662374" y="3302282"/>
                </a:lnTo>
                <a:lnTo>
                  <a:pt x="1642818" y="3296530"/>
                </a:lnTo>
                <a:lnTo>
                  <a:pt x="1642365" y="3298341"/>
                </a:lnTo>
                <a:lnTo>
                  <a:pt x="668645" y="3298341"/>
                </a:lnTo>
                <a:lnTo>
                  <a:pt x="620945" y="3107541"/>
                </a:lnTo>
                <a:lnTo>
                  <a:pt x="625980" y="3107541"/>
                </a:lnTo>
                <a:lnTo>
                  <a:pt x="477257" y="2601865"/>
                </a:lnTo>
                <a:lnTo>
                  <a:pt x="398351" y="2528795"/>
                </a:lnTo>
                <a:cubicBezTo>
                  <a:pt x="83040" y="2187205"/>
                  <a:pt x="-63507" y="1661104"/>
                  <a:pt x="25870" y="1147159"/>
                </a:cubicBezTo>
                <a:cubicBezTo>
                  <a:pt x="144292" y="466195"/>
                  <a:pt x="643655" y="-15547"/>
                  <a:pt x="1214591" y="3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8">
            <a:extLst>
              <a:ext uri="{FF2B5EF4-FFF2-40B4-BE49-F238E27FC236}">
                <a16:creationId xmlns:a16="http://schemas.microsoft.com/office/drawing/2014/main" xmlns="" id="{1FDB62F5-FD70-4ECF-8327-590941ED49F7}"/>
              </a:ext>
            </a:extLst>
          </p:cNvPr>
          <p:cNvSpPr>
            <a:spLocks noChangeAspect="1"/>
          </p:cNvSpPr>
          <p:nvPr/>
        </p:nvSpPr>
        <p:spPr>
          <a:xfrm>
            <a:off x="5231315" y="1542032"/>
            <a:ext cx="360000" cy="360000"/>
          </a:xfrm>
          <a:custGeom>
            <a:avLst/>
            <a:gdLst>
              <a:gd name="connsiteX0" fmla="*/ 2880510 w 6121022"/>
              <a:gd name="connsiteY0" fmla="*/ 1007091 h 6121022"/>
              <a:gd name="connsiteX1" fmla="*/ 3240510 w 6121022"/>
              <a:gd name="connsiteY1" fmla="*/ 1007091 h 6121022"/>
              <a:gd name="connsiteX2" fmla="*/ 3240510 w 6121022"/>
              <a:gd name="connsiteY2" fmla="*/ 2880510 h 6121022"/>
              <a:gd name="connsiteX3" fmla="*/ 4517409 w 6121022"/>
              <a:gd name="connsiteY3" fmla="*/ 2880510 h 6121022"/>
              <a:gd name="connsiteX4" fmla="*/ 4517409 w 6121022"/>
              <a:gd name="connsiteY4" fmla="*/ 3240510 h 6121022"/>
              <a:gd name="connsiteX5" fmla="*/ 3240510 w 6121022"/>
              <a:gd name="connsiteY5" fmla="*/ 3240510 h 6121022"/>
              <a:gd name="connsiteX6" fmla="*/ 3240510 w 6121022"/>
              <a:gd name="connsiteY6" fmla="*/ 3245324 h 6121022"/>
              <a:gd name="connsiteX7" fmla="*/ 2880510 w 6121022"/>
              <a:gd name="connsiteY7" fmla="*/ 3245324 h 6121022"/>
              <a:gd name="connsiteX8" fmla="*/ 2880510 w 6121022"/>
              <a:gd name="connsiteY8" fmla="*/ 3240510 h 6121022"/>
              <a:gd name="connsiteX9" fmla="*/ 2880510 w 6121022"/>
              <a:gd name="connsiteY9" fmla="*/ 2880510 h 6121022"/>
              <a:gd name="connsiteX10" fmla="*/ 3060510 w 6121022"/>
              <a:gd name="connsiteY10" fmla="*/ 417638 h 6121022"/>
              <a:gd name="connsiteX11" fmla="*/ 417637 w 6121022"/>
              <a:gd name="connsiteY11" fmla="*/ 3060511 h 6121022"/>
              <a:gd name="connsiteX12" fmla="*/ 3060510 w 6121022"/>
              <a:gd name="connsiteY12" fmla="*/ 5703384 h 6121022"/>
              <a:gd name="connsiteX13" fmla="*/ 5703383 w 6121022"/>
              <a:gd name="connsiteY13" fmla="*/ 3060511 h 6121022"/>
              <a:gd name="connsiteX14" fmla="*/ 3060510 w 6121022"/>
              <a:gd name="connsiteY14" fmla="*/ 417638 h 6121022"/>
              <a:gd name="connsiteX15" fmla="*/ 3060511 w 6121022"/>
              <a:gd name="connsiteY15" fmla="*/ 0 h 6121022"/>
              <a:gd name="connsiteX16" fmla="*/ 6121022 w 6121022"/>
              <a:gd name="connsiteY16" fmla="*/ 3060511 h 6121022"/>
              <a:gd name="connsiteX17" fmla="*/ 3060511 w 6121022"/>
              <a:gd name="connsiteY17" fmla="*/ 6121022 h 6121022"/>
              <a:gd name="connsiteX18" fmla="*/ 0 w 6121022"/>
              <a:gd name="connsiteY18" fmla="*/ 3060511 h 6121022"/>
              <a:gd name="connsiteX19" fmla="*/ 3060511 w 6121022"/>
              <a:gd name="connsiteY19" fmla="*/ 0 h 6121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121022" h="6121022">
                <a:moveTo>
                  <a:pt x="2880510" y="1007091"/>
                </a:moveTo>
                <a:lnTo>
                  <a:pt x="3240510" y="1007091"/>
                </a:lnTo>
                <a:lnTo>
                  <a:pt x="3240510" y="2880510"/>
                </a:lnTo>
                <a:lnTo>
                  <a:pt x="4517409" y="2880510"/>
                </a:lnTo>
                <a:lnTo>
                  <a:pt x="4517409" y="3240510"/>
                </a:lnTo>
                <a:lnTo>
                  <a:pt x="3240510" y="3240510"/>
                </a:lnTo>
                <a:lnTo>
                  <a:pt x="3240510" y="3245324"/>
                </a:lnTo>
                <a:lnTo>
                  <a:pt x="2880510" y="3245324"/>
                </a:lnTo>
                <a:lnTo>
                  <a:pt x="2880510" y="3240510"/>
                </a:lnTo>
                <a:lnTo>
                  <a:pt x="2880510" y="2880510"/>
                </a:lnTo>
                <a:close/>
                <a:moveTo>
                  <a:pt x="3060510" y="417638"/>
                </a:moveTo>
                <a:cubicBezTo>
                  <a:pt x="1600892" y="417638"/>
                  <a:pt x="417637" y="1600893"/>
                  <a:pt x="417637" y="3060511"/>
                </a:cubicBezTo>
                <a:cubicBezTo>
                  <a:pt x="417637" y="4520129"/>
                  <a:pt x="1600892" y="5703384"/>
                  <a:pt x="3060510" y="5703384"/>
                </a:cubicBezTo>
                <a:cubicBezTo>
                  <a:pt x="4520128" y="5703384"/>
                  <a:pt x="5703383" y="4520129"/>
                  <a:pt x="5703383" y="3060511"/>
                </a:cubicBezTo>
                <a:cubicBezTo>
                  <a:pt x="5703383" y="1600893"/>
                  <a:pt x="4520128" y="417638"/>
                  <a:pt x="3060510" y="417638"/>
                </a:cubicBezTo>
                <a:close/>
                <a:moveTo>
                  <a:pt x="3060511" y="0"/>
                </a:moveTo>
                <a:cubicBezTo>
                  <a:pt x="4750785" y="0"/>
                  <a:pt x="6121022" y="1370237"/>
                  <a:pt x="6121022" y="3060511"/>
                </a:cubicBezTo>
                <a:cubicBezTo>
                  <a:pt x="6121022" y="4750785"/>
                  <a:pt x="4750785" y="6121022"/>
                  <a:pt x="3060511" y="6121022"/>
                </a:cubicBezTo>
                <a:cubicBezTo>
                  <a:pt x="1370237" y="6121022"/>
                  <a:pt x="0" y="4750785"/>
                  <a:pt x="0" y="3060511"/>
                </a:cubicBezTo>
                <a:cubicBezTo>
                  <a:pt x="0" y="1370237"/>
                  <a:pt x="1370237" y="0"/>
                  <a:pt x="30605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9">
            <a:extLst>
              <a:ext uri="{FF2B5EF4-FFF2-40B4-BE49-F238E27FC236}">
                <a16:creationId xmlns:a16="http://schemas.microsoft.com/office/drawing/2014/main" xmlns="" id="{1EC88992-3E42-430F-9CD2-71C04D335C62}"/>
              </a:ext>
            </a:extLst>
          </p:cNvPr>
          <p:cNvSpPr/>
          <p:nvPr/>
        </p:nvSpPr>
        <p:spPr>
          <a:xfrm>
            <a:off x="3771005" y="3620037"/>
            <a:ext cx="360000" cy="360000"/>
          </a:xfrm>
          <a:custGeom>
            <a:avLst/>
            <a:gdLst>
              <a:gd name="connsiteX0" fmla="*/ 233325 w 327309"/>
              <a:gd name="connsiteY0" fmla="*/ 56528 h 327309"/>
              <a:gd name="connsiteX1" fmla="*/ 50285 w 327309"/>
              <a:gd name="connsiteY1" fmla="*/ 239568 h 327309"/>
              <a:gd name="connsiteX2" fmla="*/ 87741 w 327309"/>
              <a:gd name="connsiteY2" fmla="*/ 277025 h 327309"/>
              <a:gd name="connsiteX3" fmla="*/ 270781 w 327309"/>
              <a:gd name="connsiteY3" fmla="*/ 93985 h 327309"/>
              <a:gd name="connsiteX4" fmla="*/ 239171 w 327309"/>
              <a:gd name="connsiteY4" fmla="*/ 31038 h 327309"/>
              <a:gd name="connsiteX5" fmla="*/ 296272 w 327309"/>
              <a:gd name="connsiteY5" fmla="*/ 88139 h 327309"/>
              <a:gd name="connsiteX6" fmla="*/ 80982 w 327309"/>
              <a:gd name="connsiteY6" fmla="*/ 303429 h 327309"/>
              <a:gd name="connsiteX7" fmla="*/ 59606 w 327309"/>
              <a:gd name="connsiteY7" fmla="*/ 282053 h 327309"/>
              <a:gd name="connsiteX8" fmla="*/ 59606 w 327309"/>
              <a:gd name="connsiteY8" fmla="*/ 282053 h 327309"/>
              <a:gd name="connsiteX9" fmla="*/ 80982 w 327309"/>
              <a:gd name="connsiteY9" fmla="*/ 303429 h 327309"/>
              <a:gd name="connsiteX10" fmla="*/ 0 w 327309"/>
              <a:gd name="connsiteY10" fmla="*/ 327309 h 327309"/>
              <a:gd name="connsiteX11" fmla="*/ 23881 w 327309"/>
              <a:gd name="connsiteY11" fmla="*/ 246328 h 327309"/>
              <a:gd name="connsiteX12" fmla="*/ 38193 w 327309"/>
              <a:gd name="connsiteY12" fmla="*/ 260640 h 327309"/>
              <a:gd name="connsiteX13" fmla="*/ 38193 w 327309"/>
              <a:gd name="connsiteY13" fmla="*/ 260640 h 327309"/>
              <a:gd name="connsiteX14" fmla="*/ 23881 w 327309"/>
              <a:gd name="connsiteY14" fmla="*/ 246328 h 327309"/>
              <a:gd name="connsiteX15" fmla="*/ 278071 w 327309"/>
              <a:gd name="connsiteY15" fmla="*/ 63 h 327309"/>
              <a:gd name="connsiteX16" fmla="*/ 292270 w 327309"/>
              <a:gd name="connsiteY16" fmla="*/ 4998 h 327309"/>
              <a:gd name="connsiteX17" fmla="*/ 322311 w 327309"/>
              <a:gd name="connsiteY17" fmla="*/ 35039 h 327309"/>
              <a:gd name="connsiteX18" fmla="*/ 320026 w 327309"/>
              <a:gd name="connsiteY18" fmla="*/ 64385 h 327309"/>
              <a:gd name="connsiteX19" fmla="*/ 304210 w 327309"/>
              <a:gd name="connsiteY19" fmla="*/ 80200 h 327309"/>
              <a:gd name="connsiteX20" fmla="*/ 247109 w 327309"/>
              <a:gd name="connsiteY20" fmla="*/ 23099 h 327309"/>
              <a:gd name="connsiteX21" fmla="*/ 262925 w 327309"/>
              <a:gd name="connsiteY21" fmla="*/ 7284 h 327309"/>
              <a:gd name="connsiteX22" fmla="*/ 278071 w 327309"/>
              <a:gd name="connsiteY22" fmla="*/ 63 h 32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7309" h="327309">
                <a:moveTo>
                  <a:pt x="233325" y="56528"/>
                </a:moveTo>
                <a:lnTo>
                  <a:pt x="50285" y="239568"/>
                </a:lnTo>
                <a:lnTo>
                  <a:pt x="87741" y="277025"/>
                </a:lnTo>
                <a:lnTo>
                  <a:pt x="270781" y="93985"/>
                </a:lnTo>
                <a:close/>
                <a:moveTo>
                  <a:pt x="239171" y="31038"/>
                </a:moveTo>
                <a:lnTo>
                  <a:pt x="296272" y="88139"/>
                </a:lnTo>
                <a:lnTo>
                  <a:pt x="80982" y="303429"/>
                </a:lnTo>
                <a:lnTo>
                  <a:pt x="59606" y="282053"/>
                </a:lnTo>
                <a:lnTo>
                  <a:pt x="59606" y="282053"/>
                </a:lnTo>
                <a:lnTo>
                  <a:pt x="80982" y="303429"/>
                </a:lnTo>
                <a:lnTo>
                  <a:pt x="0" y="327309"/>
                </a:lnTo>
                <a:lnTo>
                  <a:pt x="23881" y="246328"/>
                </a:lnTo>
                <a:lnTo>
                  <a:pt x="38193" y="260640"/>
                </a:lnTo>
                <a:lnTo>
                  <a:pt x="38193" y="260640"/>
                </a:lnTo>
                <a:lnTo>
                  <a:pt x="23881" y="246328"/>
                </a:lnTo>
                <a:close/>
                <a:moveTo>
                  <a:pt x="278071" y="63"/>
                </a:moveTo>
                <a:cubicBezTo>
                  <a:pt x="283381" y="-350"/>
                  <a:pt x="288534" y="1262"/>
                  <a:pt x="292270" y="4998"/>
                </a:cubicBezTo>
                <a:lnTo>
                  <a:pt x="322311" y="35039"/>
                </a:lnTo>
                <a:cubicBezTo>
                  <a:pt x="329784" y="42512"/>
                  <a:pt x="328760" y="55650"/>
                  <a:pt x="320026" y="64385"/>
                </a:cubicBezTo>
                <a:cubicBezTo>
                  <a:pt x="314754" y="69657"/>
                  <a:pt x="309482" y="74928"/>
                  <a:pt x="304210" y="80200"/>
                </a:cubicBezTo>
                <a:lnTo>
                  <a:pt x="247109" y="23099"/>
                </a:lnTo>
                <a:lnTo>
                  <a:pt x="262925" y="7284"/>
                </a:lnTo>
                <a:cubicBezTo>
                  <a:pt x="267292" y="2917"/>
                  <a:pt x="272760" y="477"/>
                  <a:pt x="278071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xmlns="" id="{AF62E670-9743-413B-8FD2-11AC5A48B00F}"/>
              </a:ext>
            </a:extLst>
          </p:cNvPr>
          <p:cNvSpPr txBox="1"/>
          <p:nvPr/>
        </p:nvSpPr>
        <p:spPr>
          <a:xfrm>
            <a:off x="3384623" y="2170663"/>
            <a:ext cx="746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xmlns="" id="{1B5D36B0-CCB4-48B7-83E8-46031954B22D}"/>
              </a:ext>
            </a:extLst>
          </p:cNvPr>
          <p:cNvSpPr txBox="1"/>
          <p:nvPr/>
        </p:nvSpPr>
        <p:spPr>
          <a:xfrm>
            <a:off x="3384623" y="2866981"/>
            <a:ext cx="746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xmlns="" id="{6877F2A3-4AF6-41C1-90BF-A18496184CFB}"/>
              </a:ext>
            </a:extLst>
          </p:cNvPr>
          <p:cNvSpPr txBox="1"/>
          <p:nvPr/>
        </p:nvSpPr>
        <p:spPr>
          <a:xfrm>
            <a:off x="5306220" y="2170663"/>
            <a:ext cx="746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xmlns="" id="{4DCCB8C8-22A8-429F-9F4D-4ED16F49FB97}"/>
              </a:ext>
            </a:extLst>
          </p:cNvPr>
          <p:cNvSpPr txBox="1"/>
          <p:nvPr/>
        </p:nvSpPr>
        <p:spPr>
          <a:xfrm>
            <a:off x="5306220" y="2866981"/>
            <a:ext cx="746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KSO_Shape">
            <a:extLst>
              <a:ext uri="{FF2B5EF4-FFF2-40B4-BE49-F238E27FC236}">
                <a16:creationId xmlns:a16="http://schemas.microsoft.com/office/drawing/2014/main" xmlns="" id="{BAF7D57C-6419-4FBC-9976-E5A806084387}"/>
              </a:ext>
            </a:extLst>
          </p:cNvPr>
          <p:cNvSpPr>
            <a:spLocks/>
          </p:cNvSpPr>
          <p:nvPr/>
        </p:nvSpPr>
        <p:spPr bwMode="auto">
          <a:xfrm>
            <a:off x="4361427" y="2365476"/>
            <a:ext cx="681233" cy="736468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xmlns="" id="{DC0A6101-F1C1-4A00-A72F-BA9536C0F757}"/>
              </a:ext>
            </a:extLst>
          </p:cNvPr>
          <p:cNvSpPr txBox="1"/>
          <p:nvPr/>
        </p:nvSpPr>
        <p:spPr>
          <a:xfrm>
            <a:off x="417139" y="1812521"/>
            <a:ext cx="2515637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120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xmlns="" id="{79A9EE39-272F-4840-B15A-8927858B8207}"/>
              </a:ext>
            </a:extLst>
          </p:cNvPr>
          <p:cNvSpPr txBox="1"/>
          <p:nvPr/>
        </p:nvSpPr>
        <p:spPr>
          <a:xfrm>
            <a:off x="913462" y="1391781"/>
            <a:ext cx="2029374" cy="37202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xmlns="" id="{E74FBA89-B293-4F61-BEC0-C9E57EEEF810}"/>
              </a:ext>
            </a:extLst>
          </p:cNvPr>
          <p:cNvSpPr txBox="1"/>
          <p:nvPr/>
        </p:nvSpPr>
        <p:spPr>
          <a:xfrm>
            <a:off x="457814" y="3522684"/>
            <a:ext cx="2515637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120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xmlns="" id="{4311CB98-68B5-4D37-94A3-4B6EBE30F3EC}"/>
              </a:ext>
            </a:extLst>
          </p:cNvPr>
          <p:cNvSpPr txBox="1"/>
          <p:nvPr/>
        </p:nvSpPr>
        <p:spPr>
          <a:xfrm>
            <a:off x="954137" y="3101944"/>
            <a:ext cx="2029374" cy="37202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xmlns="" id="{4FAAB55F-11BC-48D6-B903-41F48787D66B}"/>
              </a:ext>
            </a:extLst>
          </p:cNvPr>
          <p:cNvSpPr txBox="1"/>
          <p:nvPr/>
        </p:nvSpPr>
        <p:spPr>
          <a:xfrm>
            <a:off x="6315846" y="1812521"/>
            <a:ext cx="2515637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xmlns="" id="{DA281CC0-7904-49BC-8829-3771D61C9494}"/>
              </a:ext>
            </a:extLst>
          </p:cNvPr>
          <p:cNvSpPr txBox="1"/>
          <p:nvPr/>
        </p:nvSpPr>
        <p:spPr>
          <a:xfrm>
            <a:off x="6315846" y="1363836"/>
            <a:ext cx="2029374" cy="37202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xmlns="" id="{36FB5867-EE50-40FA-9D60-FAC25980FB73}"/>
              </a:ext>
            </a:extLst>
          </p:cNvPr>
          <p:cNvSpPr txBox="1"/>
          <p:nvPr/>
        </p:nvSpPr>
        <p:spPr>
          <a:xfrm>
            <a:off x="6461203" y="3440060"/>
            <a:ext cx="2515637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7B52F92B-111D-4726-AF9D-E33140570C31}"/>
              </a:ext>
            </a:extLst>
          </p:cNvPr>
          <p:cNvSpPr txBox="1"/>
          <p:nvPr/>
        </p:nvSpPr>
        <p:spPr>
          <a:xfrm>
            <a:off x="6461203" y="2991375"/>
            <a:ext cx="2029374" cy="37202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</a:p>
        </p:txBody>
      </p:sp>
    </p:spTree>
    <p:extLst>
      <p:ext uri="{BB962C8B-B14F-4D97-AF65-F5344CB8AC3E}">
        <p14:creationId xmlns:p14="http://schemas.microsoft.com/office/powerpoint/2010/main" val="134080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4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2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1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9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8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6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/>
      <p:bldP spid="48" grpId="0"/>
      <p:bldP spid="49" grpId="0" animBg="1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84DB6FC-A077-47CF-83DF-DCD4C7C568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590" y="0"/>
            <a:ext cx="3124781" cy="51435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94CC9728-4457-4D9B-A027-E8B3D6004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5603" y="2029297"/>
            <a:ext cx="4275007" cy="108490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 anchor="ctr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lang="en-US" altLang="zh-CN" sz="66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595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1336676" y="313550"/>
            <a:ext cx="1582148" cy="34025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lang="en-US" altLang="zh-CN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8A3EE1D7-BD4C-46F4-8571-36AB8E8F0799}"/>
              </a:ext>
            </a:extLst>
          </p:cNvPr>
          <p:cNvGrpSpPr/>
          <p:nvPr/>
        </p:nvGrpSpPr>
        <p:grpSpPr>
          <a:xfrm>
            <a:off x="686419" y="1223279"/>
            <a:ext cx="2739185" cy="3194020"/>
            <a:chOff x="686419" y="1031890"/>
            <a:chExt cx="2739185" cy="3194020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19248013-624E-48A3-8E58-97C676A17ED6}"/>
                </a:ext>
              </a:extLst>
            </p:cNvPr>
            <p:cNvGrpSpPr/>
            <p:nvPr/>
          </p:nvGrpSpPr>
          <p:grpSpPr>
            <a:xfrm>
              <a:off x="686419" y="1031890"/>
              <a:ext cx="2739185" cy="3194020"/>
              <a:chOff x="1308198" y="42666"/>
              <a:chExt cx="3746509" cy="4368608"/>
            </a:xfrm>
          </p:grpSpPr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xmlns="" id="{BB02E28A-7BC8-41D0-9C63-9966E2349A5C}"/>
                  </a:ext>
                </a:extLst>
              </p:cNvPr>
              <p:cNvGrpSpPr/>
              <p:nvPr/>
            </p:nvGrpSpPr>
            <p:grpSpPr>
              <a:xfrm>
                <a:off x="1308198" y="42666"/>
                <a:ext cx="3746509" cy="4368608"/>
                <a:chOff x="6165539" y="89092"/>
                <a:chExt cx="5594403" cy="6523338"/>
              </a:xfrm>
            </p:grpSpPr>
            <p:sp>
              <p:nvSpPr>
                <p:cNvPr id="89" name="Freeform 10">
                  <a:extLst>
                    <a:ext uri="{FF2B5EF4-FFF2-40B4-BE49-F238E27FC236}">
                      <a16:creationId xmlns:a16="http://schemas.microsoft.com/office/drawing/2014/main" xmlns="" id="{097EFF9B-4DDB-421C-8BD0-9803AEBB5D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65539" y="89092"/>
                  <a:ext cx="5594403" cy="6523338"/>
                </a:xfrm>
                <a:custGeom>
                  <a:avLst/>
                  <a:gdLst>
                    <a:gd name="T0" fmla="*/ 432 w 680"/>
                    <a:gd name="T1" fmla="*/ 430 h 794"/>
                    <a:gd name="T2" fmla="*/ 461 w 680"/>
                    <a:gd name="T3" fmla="*/ 417 h 794"/>
                    <a:gd name="T4" fmla="*/ 573 w 680"/>
                    <a:gd name="T5" fmla="*/ 504 h 794"/>
                    <a:gd name="T6" fmla="*/ 573 w 680"/>
                    <a:gd name="T7" fmla="*/ 290 h 794"/>
                    <a:gd name="T8" fmla="*/ 461 w 680"/>
                    <a:gd name="T9" fmla="*/ 377 h 794"/>
                    <a:gd name="T10" fmla="*/ 432 w 680"/>
                    <a:gd name="T11" fmla="*/ 365 h 794"/>
                    <a:gd name="T12" fmla="*/ 355 w 680"/>
                    <a:gd name="T13" fmla="*/ 336 h 794"/>
                    <a:gd name="T14" fmla="*/ 369 w 680"/>
                    <a:gd name="T15" fmla="*/ 253 h 794"/>
                    <a:gd name="T16" fmla="*/ 356 w 680"/>
                    <a:gd name="T17" fmla="*/ 169 h 794"/>
                    <a:gd name="T18" fmla="*/ 432 w 680"/>
                    <a:gd name="T19" fmla="*/ 140 h 794"/>
                    <a:gd name="T20" fmla="*/ 461 w 680"/>
                    <a:gd name="T21" fmla="*/ 128 h 794"/>
                    <a:gd name="T22" fmla="*/ 573 w 680"/>
                    <a:gd name="T23" fmla="*/ 215 h 794"/>
                    <a:gd name="T24" fmla="*/ 573 w 680"/>
                    <a:gd name="T25" fmla="*/ 0 h 794"/>
                    <a:gd name="T26" fmla="*/ 461 w 680"/>
                    <a:gd name="T27" fmla="*/ 87 h 794"/>
                    <a:gd name="T28" fmla="*/ 432 w 680"/>
                    <a:gd name="T29" fmla="*/ 75 h 794"/>
                    <a:gd name="T30" fmla="*/ 311 w 680"/>
                    <a:gd name="T31" fmla="*/ 107 h 794"/>
                    <a:gd name="T32" fmla="*/ 325 w 680"/>
                    <a:gd name="T33" fmla="*/ 191 h 794"/>
                    <a:gd name="T34" fmla="*/ 248 w 680"/>
                    <a:gd name="T35" fmla="*/ 220 h 794"/>
                    <a:gd name="T36" fmla="*/ 219 w 680"/>
                    <a:gd name="T37" fmla="*/ 233 h 794"/>
                    <a:gd name="T38" fmla="*/ 107 w 680"/>
                    <a:gd name="T39" fmla="*/ 146 h 794"/>
                    <a:gd name="T40" fmla="*/ 107 w 680"/>
                    <a:gd name="T41" fmla="*/ 360 h 794"/>
                    <a:gd name="T42" fmla="*/ 219 w 680"/>
                    <a:gd name="T43" fmla="*/ 273 h 794"/>
                    <a:gd name="T44" fmla="*/ 248 w 680"/>
                    <a:gd name="T45" fmla="*/ 286 h 794"/>
                    <a:gd name="T46" fmla="*/ 324 w 680"/>
                    <a:gd name="T47" fmla="*/ 315 h 794"/>
                    <a:gd name="T48" fmla="*/ 311 w 680"/>
                    <a:gd name="T49" fmla="*/ 397 h 794"/>
                    <a:gd name="T50" fmla="*/ 325 w 680"/>
                    <a:gd name="T51" fmla="*/ 481 h 794"/>
                    <a:gd name="T52" fmla="*/ 248 w 680"/>
                    <a:gd name="T53" fmla="*/ 510 h 794"/>
                    <a:gd name="T54" fmla="*/ 219 w 680"/>
                    <a:gd name="T55" fmla="*/ 522 h 794"/>
                    <a:gd name="T56" fmla="*/ 107 w 680"/>
                    <a:gd name="T57" fmla="*/ 435 h 794"/>
                    <a:gd name="T58" fmla="*/ 107 w 680"/>
                    <a:gd name="T59" fmla="*/ 649 h 794"/>
                    <a:gd name="T60" fmla="*/ 219 w 680"/>
                    <a:gd name="T61" fmla="*/ 562 h 794"/>
                    <a:gd name="T62" fmla="*/ 248 w 680"/>
                    <a:gd name="T63" fmla="*/ 575 h 794"/>
                    <a:gd name="T64" fmla="*/ 324 w 680"/>
                    <a:gd name="T65" fmla="*/ 604 h 794"/>
                    <a:gd name="T66" fmla="*/ 311 w 680"/>
                    <a:gd name="T67" fmla="*/ 687 h 794"/>
                    <a:gd name="T68" fmla="*/ 432 w 680"/>
                    <a:gd name="T69" fmla="*/ 719 h 794"/>
                    <a:gd name="T70" fmla="*/ 461 w 680"/>
                    <a:gd name="T71" fmla="*/ 707 h 794"/>
                    <a:gd name="T72" fmla="*/ 573 w 680"/>
                    <a:gd name="T73" fmla="*/ 794 h 794"/>
                    <a:gd name="T74" fmla="*/ 573 w 680"/>
                    <a:gd name="T75" fmla="*/ 580 h 794"/>
                    <a:gd name="T76" fmla="*/ 461 w 680"/>
                    <a:gd name="T77" fmla="*/ 667 h 794"/>
                    <a:gd name="T78" fmla="*/ 432 w 680"/>
                    <a:gd name="T79" fmla="*/ 654 h 794"/>
                    <a:gd name="T80" fmla="*/ 355 w 680"/>
                    <a:gd name="T81" fmla="*/ 625 h 794"/>
                    <a:gd name="T82" fmla="*/ 369 w 680"/>
                    <a:gd name="T83" fmla="*/ 542 h 794"/>
                    <a:gd name="T84" fmla="*/ 356 w 680"/>
                    <a:gd name="T85" fmla="*/ 459 h 7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680" h="794">
                      <a:moveTo>
                        <a:pt x="376" y="462"/>
                      </a:moveTo>
                      <a:cubicBezTo>
                        <a:pt x="400" y="462"/>
                        <a:pt x="421" y="449"/>
                        <a:pt x="432" y="430"/>
                      </a:cubicBezTo>
                      <a:cubicBezTo>
                        <a:pt x="432" y="430"/>
                        <a:pt x="439" y="417"/>
                        <a:pt x="445" y="417"/>
                      </a:cubicBezTo>
                      <a:cubicBezTo>
                        <a:pt x="461" y="417"/>
                        <a:pt x="461" y="417"/>
                        <a:pt x="461" y="417"/>
                      </a:cubicBezTo>
                      <a:cubicBezTo>
                        <a:pt x="468" y="417"/>
                        <a:pt x="472" y="434"/>
                        <a:pt x="472" y="434"/>
                      </a:cubicBezTo>
                      <a:cubicBezTo>
                        <a:pt x="487" y="475"/>
                        <a:pt x="527" y="504"/>
                        <a:pt x="573" y="504"/>
                      </a:cubicBezTo>
                      <a:cubicBezTo>
                        <a:pt x="632" y="504"/>
                        <a:pt x="680" y="456"/>
                        <a:pt x="680" y="397"/>
                      </a:cubicBezTo>
                      <a:cubicBezTo>
                        <a:pt x="680" y="338"/>
                        <a:pt x="632" y="290"/>
                        <a:pt x="573" y="290"/>
                      </a:cubicBezTo>
                      <a:cubicBezTo>
                        <a:pt x="527" y="290"/>
                        <a:pt x="487" y="319"/>
                        <a:pt x="472" y="361"/>
                      </a:cubicBezTo>
                      <a:cubicBezTo>
                        <a:pt x="472" y="361"/>
                        <a:pt x="468" y="377"/>
                        <a:pt x="461" y="377"/>
                      </a:cubicBezTo>
                      <a:cubicBezTo>
                        <a:pt x="445" y="377"/>
                        <a:pt x="445" y="377"/>
                        <a:pt x="445" y="377"/>
                      </a:cubicBezTo>
                      <a:cubicBezTo>
                        <a:pt x="439" y="377"/>
                        <a:pt x="432" y="365"/>
                        <a:pt x="432" y="365"/>
                      </a:cubicBezTo>
                      <a:cubicBezTo>
                        <a:pt x="421" y="345"/>
                        <a:pt x="400" y="332"/>
                        <a:pt x="376" y="332"/>
                      </a:cubicBezTo>
                      <a:cubicBezTo>
                        <a:pt x="369" y="332"/>
                        <a:pt x="362" y="334"/>
                        <a:pt x="355" y="336"/>
                      </a:cubicBezTo>
                      <a:cubicBezTo>
                        <a:pt x="340" y="307"/>
                        <a:pt x="340" y="307"/>
                        <a:pt x="340" y="307"/>
                      </a:cubicBezTo>
                      <a:cubicBezTo>
                        <a:pt x="358" y="295"/>
                        <a:pt x="369" y="276"/>
                        <a:pt x="369" y="253"/>
                      </a:cubicBezTo>
                      <a:cubicBezTo>
                        <a:pt x="369" y="231"/>
                        <a:pt x="358" y="211"/>
                        <a:pt x="341" y="199"/>
                      </a:cubicBezTo>
                      <a:cubicBezTo>
                        <a:pt x="356" y="169"/>
                        <a:pt x="356" y="169"/>
                        <a:pt x="356" y="169"/>
                      </a:cubicBezTo>
                      <a:cubicBezTo>
                        <a:pt x="362" y="171"/>
                        <a:pt x="369" y="172"/>
                        <a:pt x="376" y="172"/>
                      </a:cubicBezTo>
                      <a:cubicBezTo>
                        <a:pt x="400" y="172"/>
                        <a:pt x="421" y="160"/>
                        <a:pt x="432" y="140"/>
                      </a:cubicBezTo>
                      <a:cubicBezTo>
                        <a:pt x="432" y="140"/>
                        <a:pt x="439" y="128"/>
                        <a:pt x="445" y="128"/>
                      </a:cubicBezTo>
                      <a:cubicBezTo>
                        <a:pt x="461" y="128"/>
                        <a:pt x="461" y="128"/>
                        <a:pt x="461" y="128"/>
                      </a:cubicBezTo>
                      <a:cubicBezTo>
                        <a:pt x="468" y="128"/>
                        <a:pt x="472" y="144"/>
                        <a:pt x="472" y="144"/>
                      </a:cubicBezTo>
                      <a:cubicBezTo>
                        <a:pt x="487" y="185"/>
                        <a:pt x="527" y="215"/>
                        <a:pt x="573" y="215"/>
                      </a:cubicBezTo>
                      <a:cubicBezTo>
                        <a:pt x="632" y="215"/>
                        <a:pt x="680" y="167"/>
                        <a:pt x="680" y="107"/>
                      </a:cubicBezTo>
                      <a:cubicBezTo>
                        <a:pt x="680" y="48"/>
                        <a:pt x="632" y="0"/>
                        <a:pt x="573" y="0"/>
                      </a:cubicBezTo>
                      <a:cubicBezTo>
                        <a:pt x="527" y="0"/>
                        <a:pt x="487" y="30"/>
                        <a:pt x="472" y="71"/>
                      </a:cubicBezTo>
                      <a:cubicBezTo>
                        <a:pt x="472" y="71"/>
                        <a:pt x="468" y="87"/>
                        <a:pt x="461" y="87"/>
                      </a:cubicBezTo>
                      <a:cubicBezTo>
                        <a:pt x="445" y="87"/>
                        <a:pt x="445" y="87"/>
                        <a:pt x="445" y="87"/>
                      </a:cubicBezTo>
                      <a:cubicBezTo>
                        <a:pt x="439" y="87"/>
                        <a:pt x="432" y="75"/>
                        <a:pt x="432" y="75"/>
                      </a:cubicBezTo>
                      <a:cubicBezTo>
                        <a:pt x="421" y="55"/>
                        <a:pt x="400" y="42"/>
                        <a:pt x="376" y="42"/>
                      </a:cubicBezTo>
                      <a:cubicBezTo>
                        <a:pt x="340" y="42"/>
                        <a:pt x="311" y="72"/>
                        <a:pt x="311" y="107"/>
                      </a:cubicBezTo>
                      <a:cubicBezTo>
                        <a:pt x="311" y="130"/>
                        <a:pt x="322" y="150"/>
                        <a:pt x="340" y="162"/>
                      </a:cubicBezTo>
                      <a:cubicBezTo>
                        <a:pt x="325" y="191"/>
                        <a:pt x="325" y="191"/>
                        <a:pt x="325" y="191"/>
                      </a:cubicBezTo>
                      <a:cubicBezTo>
                        <a:pt x="318" y="189"/>
                        <a:pt x="311" y="188"/>
                        <a:pt x="304" y="188"/>
                      </a:cubicBezTo>
                      <a:cubicBezTo>
                        <a:pt x="280" y="188"/>
                        <a:pt x="259" y="201"/>
                        <a:pt x="248" y="220"/>
                      </a:cubicBezTo>
                      <a:cubicBezTo>
                        <a:pt x="248" y="220"/>
                        <a:pt x="242" y="233"/>
                        <a:pt x="235" y="233"/>
                      </a:cubicBezTo>
                      <a:cubicBezTo>
                        <a:pt x="219" y="233"/>
                        <a:pt x="219" y="233"/>
                        <a:pt x="219" y="233"/>
                      </a:cubicBezTo>
                      <a:cubicBezTo>
                        <a:pt x="212" y="233"/>
                        <a:pt x="208" y="216"/>
                        <a:pt x="208" y="216"/>
                      </a:cubicBezTo>
                      <a:cubicBezTo>
                        <a:pt x="193" y="175"/>
                        <a:pt x="154" y="146"/>
                        <a:pt x="107" y="146"/>
                      </a:cubicBezTo>
                      <a:cubicBezTo>
                        <a:pt x="48" y="146"/>
                        <a:pt x="0" y="194"/>
                        <a:pt x="0" y="253"/>
                      </a:cubicBezTo>
                      <a:cubicBezTo>
                        <a:pt x="0" y="312"/>
                        <a:pt x="48" y="360"/>
                        <a:pt x="107" y="360"/>
                      </a:cubicBezTo>
                      <a:cubicBezTo>
                        <a:pt x="154" y="360"/>
                        <a:pt x="193" y="331"/>
                        <a:pt x="208" y="290"/>
                      </a:cubicBezTo>
                      <a:cubicBezTo>
                        <a:pt x="208" y="290"/>
                        <a:pt x="212" y="273"/>
                        <a:pt x="219" y="273"/>
                      </a:cubicBezTo>
                      <a:cubicBezTo>
                        <a:pt x="235" y="273"/>
                        <a:pt x="235" y="273"/>
                        <a:pt x="235" y="273"/>
                      </a:cubicBezTo>
                      <a:cubicBezTo>
                        <a:pt x="242" y="273"/>
                        <a:pt x="248" y="286"/>
                        <a:pt x="248" y="286"/>
                      </a:cubicBezTo>
                      <a:cubicBezTo>
                        <a:pt x="259" y="305"/>
                        <a:pt x="280" y="318"/>
                        <a:pt x="304" y="318"/>
                      </a:cubicBezTo>
                      <a:cubicBezTo>
                        <a:pt x="311" y="318"/>
                        <a:pt x="318" y="317"/>
                        <a:pt x="324" y="315"/>
                      </a:cubicBezTo>
                      <a:cubicBezTo>
                        <a:pt x="339" y="344"/>
                        <a:pt x="339" y="344"/>
                        <a:pt x="339" y="344"/>
                      </a:cubicBezTo>
                      <a:cubicBezTo>
                        <a:pt x="322" y="356"/>
                        <a:pt x="311" y="375"/>
                        <a:pt x="311" y="397"/>
                      </a:cubicBezTo>
                      <a:cubicBezTo>
                        <a:pt x="311" y="420"/>
                        <a:pt x="322" y="440"/>
                        <a:pt x="340" y="451"/>
                      </a:cubicBezTo>
                      <a:cubicBezTo>
                        <a:pt x="325" y="481"/>
                        <a:pt x="325" y="481"/>
                        <a:pt x="325" y="481"/>
                      </a:cubicBezTo>
                      <a:cubicBezTo>
                        <a:pt x="318" y="479"/>
                        <a:pt x="311" y="477"/>
                        <a:pt x="304" y="477"/>
                      </a:cubicBezTo>
                      <a:cubicBezTo>
                        <a:pt x="280" y="477"/>
                        <a:pt x="259" y="490"/>
                        <a:pt x="248" y="510"/>
                      </a:cubicBezTo>
                      <a:cubicBezTo>
                        <a:pt x="248" y="510"/>
                        <a:pt x="242" y="522"/>
                        <a:pt x="235" y="522"/>
                      </a:cubicBezTo>
                      <a:cubicBezTo>
                        <a:pt x="219" y="522"/>
                        <a:pt x="219" y="522"/>
                        <a:pt x="219" y="522"/>
                      </a:cubicBezTo>
                      <a:cubicBezTo>
                        <a:pt x="212" y="522"/>
                        <a:pt x="208" y="506"/>
                        <a:pt x="208" y="506"/>
                      </a:cubicBezTo>
                      <a:cubicBezTo>
                        <a:pt x="193" y="464"/>
                        <a:pt x="154" y="435"/>
                        <a:pt x="107" y="435"/>
                      </a:cubicBezTo>
                      <a:cubicBezTo>
                        <a:pt x="48" y="435"/>
                        <a:pt x="0" y="483"/>
                        <a:pt x="0" y="542"/>
                      </a:cubicBezTo>
                      <a:cubicBezTo>
                        <a:pt x="0" y="602"/>
                        <a:pt x="48" y="649"/>
                        <a:pt x="107" y="649"/>
                      </a:cubicBezTo>
                      <a:cubicBezTo>
                        <a:pt x="154" y="649"/>
                        <a:pt x="193" y="620"/>
                        <a:pt x="208" y="579"/>
                      </a:cubicBezTo>
                      <a:cubicBezTo>
                        <a:pt x="208" y="579"/>
                        <a:pt x="212" y="562"/>
                        <a:pt x="219" y="562"/>
                      </a:cubicBezTo>
                      <a:cubicBezTo>
                        <a:pt x="235" y="562"/>
                        <a:pt x="235" y="562"/>
                        <a:pt x="235" y="562"/>
                      </a:cubicBezTo>
                      <a:cubicBezTo>
                        <a:pt x="242" y="562"/>
                        <a:pt x="248" y="575"/>
                        <a:pt x="248" y="575"/>
                      </a:cubicBezTo>
                      <a:cubicBezTo>
                        <a:pt x="259" y="594"/>
                        <a:pt x="280" y="607"/>
                        <a:pt x="304" y="607"/>
                      </a:cubicBezTo>
                      <a:cubicBezTo>
                        <a:pt x="311" y="607"/>
                        <a:pt x="318" y="606"/>
                        <a:pt x="324" y="604"/>
                      </a:cubicBezTo>
                      <a:cubicBezTo>
                        <a:pt x="339" y="633"/>
                        <a:pt x="339" y="633"/>
                        <a:pt x="339" y="633"/>
                      </a:cubicBezTo>
                      <a:cubicBezTo>
                        <a:pt x="322" y="645"/>
                        <a:pt x="311" y="665"/>
                        <a:pt x="311" y="687"/>
                      </a:cubicBezTo>
                      <a:cubicBezTo>
                        <a:pt x="311" y="723"/>
                        <a:pt x="340" y="752"/>
                        <a:pt x="376" y="752"/>
                      </a:cubicBezTo>
                      <a:cubicBezTo>
                        <a:pt x="400" y="752"/>
                        <a:pt x="421" y="739"/>
                        <a:pt x="432" y="719"/>
                      </a:cubicBezTo>
                      <a:cubicBezTo>
                        <a:pt x="432" y="719"/>
                        <a:pt x="439" y="707"/>
                        <a:pt x="445" y="707"/>
                      </a:cubicBezTo>
                      <a:cubicBezTo>
                        <a:pt x="461" y="707"/>
                        <a:pt x="461" y="707"/>
                        <a:pt x="461" y="707"/>
                      </a:cubicBezTo>
                      <a:cubicBezTo>
                        <a:pt x="468" y="707"/>
                        <a:pt x="472" y="723"/>
                        <a:pt x="472" y="723"/>
                      </a:cubicBezTo>
                      <a:cubicBezTo>
                        <a:pt x="487" y="764"/>
                        <a:pt x="527" y="794"/>
                        <a:pt x="573" y="794"/>
                      </a:cubicBezTo>
                      <a:cubicBezTo>
                        <a:pt x="632" y="794"/>
                        <a:pt x="680" y="746"/>
                        <a:pt x="680" y="687"/>
                      </a:cubicBezTo>
                      <a:cubicBezTo>
                        <a:pt x="680" y="628"/>
                        <a:pt x="632" y="580"/>
                        <a:pt x="573" y="580"/>
                      </a:cubicBezTo>
                      <a:cubicBezTo>
                        <a:pt x="527" y="580"/>
                        <a:pt x="487" y="609"/>
                        <a:pt x="472" y="650"/>
                      </a:cubicBezTo>
                      <a:cubicBezTo>
                        <a:pt x="472" y="650"/>
                        <a:pt x="468" y="667"/>
                        <a:pt x="461" y="667"/>
                      </a:cubicBezTo>
                      <a:cubicBezTo>
                        <a:pt x="445" y="667"/>
                        <a:pt x="445" y="667"/>
                        <a:pt x="445" y="667"/>
                      </a:cubicBezTo>
                      <a:cubicBezTo>
                        <a:pt x="439" y="667"/>
                        <a:pt x="432" y="654"/>
                        <a:pt x="432" y="654"/>
                      </a:cubicBezTo>
                      <a:cubicBezTo>
                        <a:pt x="421" y="635"/>
                        <a:pt x="400" y="622"/>
                        <a:pt x="376" y="622"/>
                      </a:cubicBezTo>
                      <a:cubicBezTo>
                        <a:pt x="369" y="622"/>
                        <a:pt x="361" y="623"/>
                        <a:pt x="355" y="625"/>
                      </a:cubicBezTo>
                      <a:cubicBezTo>
                        <a:pt x="340" y="596"/>
                        <a:pt x="340" y="596"/>
                        <a:pt x="340" y="596"/>
                      </a:cubicBezTo>
                      <a:cubicBezTo>
                        <a:pt x="358" y="585"/>
                        <a:pt x="369" y="565"/>
                        <a:pt x="369" y="542"/>
                      </a:cubicBezTo>
                      <a:cubicBezTo>
                        <a:pt x="369" y="520"/>
                        <a:pt x="358" y="500"/>
                        <a:pt x="341" y="489"/>
                      </a:cubicBezTo>
                      <a:cubicBezTo>
                        <a:pt x="356" y="459"/>
                        <a:pt x="356" y="459"/>
                        <a:pt x="356" y="459"/>
                      </a:cubicBezTo>
                      <a:cubicBezTo>
                        <a:pt x="362" y="461"/>
                        <a:pt x="369" y="462"/>
                        <a:pt x="376" y="46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0CFCC"/>
                    </a:gs>
                    <a:gs pos="76000">
                      <a:schemeClr val="bg1">
                        <a:lumMod val="85000"/>
                      </a:schemeClr>
                    </a:gs>
                    <a:gs pos="100000">
                      <a:srgbClr val="FEFCFB"/>
                    </a:gs>
                  </a:gsLst>
                  <a:lin ang="10800000" scaled="1"/>
                  <a:tileRect/>
                </a:gra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>
                  <a:outerShdw blurRad="279400" dist="2540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pic>
              <p:nvPicPr>
                <p:cNvPr id="90" name="图片 89">
                  <a:extLst>
                    <a:ext uri="{FF2B5EF4-FFF2-40B4-BE49-F238E27FC236}">
                      <a16:creationId xmlns:a16="http://schemas.microsoft.com/office/drawing/2014/main" xmlns="" id="{EF67C8D9-B0DF-4DF4-A1B3-E5FC612DEC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97452" y="1421784"/>
                  <a:ext cx="1494000" cy="1494000"/>
                </a:xfrm>
                <a:prstGeom prst="rect">
                  <a:avLst/>
                </a:prstGeom>
                <a:effectLst>
                  <a:outerShdw blurRad="266700" dist="127000" dir="2700000" sx="101000" sy="101000" algn="tl" rotWithShape="0">
                    <a:prstClr val="black">
                      <a:alpha val="30000"/>
                    </a:prstClr>
                  </a:outerShdw>
                </a:effectLst>
              </p:spPr>
            </p:pic>
            <p:pic>
              <p:nvPicPr>
                <p:cNvPr id="91" name="图片 90">
                  <a:extLst>
                    <a:ext uri="{FF2B5EF4-FFF2-40B4-BE49-F238E27FC236}">
                      <a16:creationId xmlns:a16="http://schemas.microsoft.com/office/drawing/2014/main" xmlns="" id="{1743DF1E-677C-4AB7-80D3-5F465DF713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284290" y="584623"/>
                  <a:ext cx="1371327" cy="5544000"/>
                </a:xfrm>
                <a:prstGeom prst="rect">
                  <a:avLst/>
                </a:prstGeom>
                <a:effectLst>
                  <a:outerShdw blurRad="266700" dist="127000" dir="2700000" sx="101000" sy="101000" algn="tl" rotWithShape="0">
                    <a:prstClr val="black">
                      <a:alpha val="30000"/>
                    </a:prstClr>
                  </a:outerShdw>
                </a:effectLst>
              </p:spPr>
            </p:pic>
            <p:sp>
              <p:nvSpPr>
                <p:cNvPr id="92" name="椭圆 91">
                  <a:extLst>
                    <a:ext uri="{FF2B5EF4-FFF2-40B4-BE49-F238E27FC236}">
                      <a16:creationId xmlns:a16="http://schemas.microsoft.com/office/drawing/2014/main" xmlns="" id="{3CBD1CDB-DB5B-4C5A-B51D-94D37B8D5CEC}"/>
                    </a:ext>
                  </a:extLst>
                </p:cNvPr>
                <p:cNvSpPr/>
                <p:nvPr/>
              </p:nvSpPr>
              <p:spPr>
                <a:xfrm>
                  <a:off x="8895798" y="563728"/>
                  <a:ext cx="813199" cy="81319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4962B"/>
                    </a:gs>
                    <a:gs pos="100000">
                      <a:srgbClr val="FED562"/>
                    </a:gs>
                  </a:gsLst>
                  <a:lin ang="2700000" scaled="1"/>
                  <a:tileRect/>
                </a:gradFill>
                <a:ln w="28575">
                  <a:gradFill flip="none" rotWithShape="1">
                    <a:gsLst>
                      <a:gs pos="0">
                        <a:srgbClr val="FED255"/>
                      </a:gs>
                      <a:gs pos="0">
                        <a:srgbClr val="F4962B"/>
                      </a:gs>
                      <a:gs pos="100000">
                        <a:srgbClr val="FED562"/>
                      </a:gs>
                    </a:gsLst>
                    <a:lin ang="13500000" scaled="0"/>
                    <a:tileRect/>
                  </a:gradFill>
                </a:ln>
                <a:effectLst>
                  <a:outerShdw blurRad="228600" dist="101600" dir="2700000" algn="tl" rotWithShape="0">
                    <a:prstClr val="black">
                      <a:alpha val="3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" name="椭圆 92">
                  <a:extLst>
                    <a:ext uri="{FF2B5EF4-FFF2-40B4-BE49-F238E27FC236}">
                      <a16:creationId xmlns:a16="http://schemas.microsoft.com/office/drawing/2014/main" xmlns="" id="{1F1726F5-A5F1-4792-8852-18376122E052}"/>
                    </a:ext>
                  </a:extLst>
                </p:cNvPr>
                <p:cNvSpPr/>
                <p:nvPr/>
              </p:nvSpPr>
              <p:spPr>
                <a:xfrm>
                  <a:off x="10128082" y="4984355"/>
                  <a:ext cx="1500202" cy="1500202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AC8"/>
                    </a:gs>
                  </a:gsLst>
                  <a:lin ang="2700000" scaled="1"/>
                  <a:tileRect/>
                </a:gradFill>
                <a:ln w="41275">
                  <a:gradFill flip="none" rotWithShape="1">
                    <a:gsLst>
                      <a:gs pos="100000">
                        <a:srgbClr val="FFFFFF"/>
                      </a:gs>
                      <a:gs pos="0">
                        <a:srgbClr val="CDCDCD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2921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" name="椭圆 93">
                  <a:extLst>
                    <a:ext uri="{FF2B5EF4-FFF2-40B4-BE49-F238E27FC236}">
                      <a16:creationId xmlns:a16="http://schemas.microsoft.com/office/drawing/2014/main" xmlns="" id="{99E1369B-9346-4B0A-A55D-6FF0D5D2C391}"/>
                    </a:ext>
                  </a:extLst>
                </p:cNvPr>
                <p:cNvSpPr/>
                <p:nvPr/>
              </p:nvSpPr>
              <p:spPr>
                <a:xfrm>
                  <a:off x="10128082" y="2605557"/>
                  <a:ext cx="1500202" cy="1500202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AC8"/>
                    </a:gs>
                  </a:gsLst>
                  <a:lin ang="2700000" scaled="1"/>
                  <a:tileRect/>
                </a:gradFill>
                <a:ln w="41275">
                  <a:gradFill flip="none" rotWithShape="1">
                    <a:gsLst>
                      <a:gs pos="100000">
                        <a:srgbClr val="FFFFFF"/>
                      </a:gs>
                      <a:gs pos="0">
                        <a:srgbClr val="CDCDCD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2921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" name="椭圆 94">
                  <a:extLst>
                    <a:ext uri="{FF2B5EF4-FFF2-40B4-BE49-F238E27FC236}">
                      <a16:creationId xmlns:a16="http://schemas.microsoft.com/office/drawing/2014/main" xmlns="" id="{7E5633F8-9396-4A24-B269-958F16F852D2}"/>
                    </a:ext>
                  </a:extLst>
                </p:cNvPr>
                <p:cNvSpPr/>
                <p:nvPr/>
              </p:nvSpPr>
              <p:spPr>
                <a:xfrm>
                  <a:off x="10174114" y="226759"/>
                  <a:ext cx="1500202" cy="1500202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AC8"/>
                    </a:gs>
                  </a:gsLst>
                  <a:lin ang="2700000" scaled="1"/>
                  <a:tileRect/>
                </a:gradFill>
                <a:ln w="41275">
                  <a:gradFill flip="none" rotWithShape="1">
                    <a:gsLst>
                      <a:gs pos="100000">
                        <a:srgbClr val="FFFFFF"/>
                      </a:gs>
                      <a:gs pos="0">
                        <a:srgbClr val="CDCDCD"/>
                      </a:gs>
                    </a:gsLst>
                    <a:lin ang="13500000" scaled="1"/>
                    <a:tileRect/>
                  </a:gradFill>
                </a:ln>
                <a:effectLst>
                  <a:outerShdw blurRad="2921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96" name="图片 95">
                  <a:extLst>
                    <a:ext uri="{FF2B5EF4-FFF2-40B4-BE49-F238E27FC236}">
                      <a16:creationId xmlns:a16="http://schemas.microsoft.com/office/drawing/2014/main" xmlns="" id="{8902DE12-8A50-4176-BB84-14824877B0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97452" y="3800638"/>
                  <a:ext cx="1494000" cy="1494000"/>
                </a:xfrm>
                <a:prstGeom prst="rect">
                  <a:avLst/>
                </a:prstGeom>
                <a:effectLst>
                  <a:outerShdw blurRad="266700" dist="127000" dir="2700000" sx="101000" sy="101000" algn="tl" rotWithShape="0">
                    <a:prstClr val="black">
                      <a:alpha val="30000"/>
                    </a:prstClr>
                  </a:outerShdw>
                </a:effectLst>
              </p:spPr>
            </p:pic>
          </p:grpSp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xmlns="" id="{8234522D-556B-4917-8EC7-A955AE695F56}"/>
                  </a:ext>
                </a:extLst>
              </p:cNvPr>
              <p:cNvGrpSpPr/>
              <p:nvPr/>
            </p:nvGrpSpPr>
            <p:grpSpPr>
              <a:xfrm>
                <a:off x="4133038" y="3473627"/>
                <a:ext cx="634373" cy="614022"/>
                <a:chOff x="3030538" y="663575"/>
                <a:chExt cx="1435101" cy="1389063"/>
              </a:xfrm>
            </p:grpSpPr>
            <p:sp>
              <p:nvSpPr>
                <p:cNvPr id="82" name="Freeform 11">
                  <a:extLst>
                    <a:ext uri="{FF2B5EF4-FFF2-40B4-BE49-F238E27FC236}">
                      <a16:creationId xmlns:a16="http://schemas.microsoft.com/office/drawing/2014/main" xmlns="" id="{94F813A7-8479-442E-A3D4-59AEAA80D9F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030538" y="671513"/>
                  <a:ext cx="1098550" cy="1103313"/>
                </a:xfrm>
                <a:custGeom>
                  <a:avLst/>
                  <a:gdLst>
                    <a:gd name="T0" fmla="*/ 188 w 376"/>
                    <a:gd name="T1" fmla="*/ 0 h 377"/>
                    <a:gd name="T2" fmla="*/ 0 w 376"/>
                    <a:gd name="T3" fmla="*/ 189 h 377"/>
                    <a:gd name="T4" fmla="*/ 188 w 376"/>
                    <a:gd name="T5" fmla="*/ 377 h 377"/>
                    <a:gd name="T6" fmla="*/ 376 w 376"/>
                    <a:gd name="T7" fmla="*/ 189 h 377"/>
                    <a:gd name="T8" fmla="*/ 188 w 376"/>
                    <a:gd name="T9" fmla="*/ 0 h 377"/>
                    <a:gd name="T10" fmla="*/ 188 w 376"/>
                    <a:gd name="T11" fmla="*/ 329 h 377"/>
                    <a:gd name="T12" fmla="*/ 48 w 376"/>
                    <a:gd name="T13" fmla="*/ 189 h 377"/>
                    <a:gd name="T14" fmla="*/ 188 w 376"/>
                    <a:gd name="T15" fmla="*/ 48 h 377"/>
                    <a:gd name="T16" fmla="*/ 328 w 376"/>
                    <a:gd name="T17" fmla="*/ 189 h 377"/>
                    <a:gd name="T18" fmla="*/ 188 w 376"/>
                    <a:gd name="T19" fmla="*/ 329 h 3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76" h="377">
                      <a:moveTo>
                        <a:pt x="188" y="0"/>
                      </a:moveTo>
                      <a:cubicBezTo>
                        <a:pt x="84" y="0"/>
                        <a:pt x="0" y="85"/>
                        <a:pt x="0" y="189"/>
                      </a:cubicBezTo>
                      <a:cubicBezTo>
                        <a:pt x="0" y="292"/>
                        <a:pt x="84" y="377"/>
                        <a:pt x="188" y="377"/>
                      </a:cubicBezTo>
                      <a:cubicBezTo>
                        <a:pt x="292" y="377"/>
                        <a:pt x="376" y="292"/>
                        <a:pt x="376" y="189"/>
                      </a:cubicBezTo>
                      <a:cubicBezTo>
                        <a:pt x="376" y="85"/>
                        <a:pt x="292" y="0"/>
                        <a:pt x="188" y="0"/>
                      </a:cubicBezTo>
                      <a:close/>
                      <a:moveTo>
                        <a:pt x="188" y="329"/>
                      </a:moveTo>
                      <a:cubicBezTo>
                        <a:pt x="111" y="329"/>
                        <a:pt x="48" y="266"/>
                        <a:pt x="48" y="189"/>
                      </a:cubicBezTo>
                      <a:cubicBezTo>
                        <a:pt x="48" y="111"/>
                        <a:pt x="111" y="48"/>
                        <a:pt x="188" y="48"/>
                      </a:cubicBezTo>
                      <a:cubicBezTo>
                        <a:pt x="265" y="48"/>
                        <a:pt x="328" y="111"/>
                        <a:pt x="328" y="189"/>
                      </a:cubicBezTo>
                      <a:cubicBezTo>
                        <a:pt x="328" y="266"/>
                        <a:pt x="265" y="329"/>
                        <a:pt x="188" y="329"/>
                      </a:cubicBezTo>
                      <a:close/>
                    </a:path>
                  </a:pathLst>
                </a:custGeom>
                <a:solidFill>
                  <a:srgbClr val="3B44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">
                  <a:extLst>
                    <a:ext uri="{FF2B5EF4-FFF2-40B4-BE49-F238E27FC236}">
                      <a16:creationId xmlns:a16="http://schemas.microsoft.com/office/drawing/2014/main" xmlns="" id="{428C8039-4B32-4DC1-806D-21956ED573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33826" y="1538288"/>
                  <a:ext cx="111125" cy="115888"/>
                </a:xfrm>
                <a:custGeom>
                  <a:avLst/>
                  <a:gdLst>
                    <a:gd name="T0" fmla="*/ 34 w 38"/>
                    <a:gd name="T1" fmla="*/ 4 h 40"/>
                    <a:gd name="T2" fmla="*/ 34 w 38"/>
                    <a:gd name="T3" fmla="*/ 19 h 40"/>
                    <a:gd name="T4" fmla="*/ 19 w 38"/>
                    <a:gd name="T5" fmla="*/ 35 h 40"/>
                    <a:gd name="T6" fmla="*/ 4 w 38"/>
                    <a:gd name="T7" fmla="*/ 36 h 40"/>
                    <a:gd name="T8" fmla="*/ 4 w 38"/>
                    <a:gd name="T9" fmla="*/ 36 h 40"/>
                    <a:gd name="T10" fmla="*/ 5 w 38"/>
                    <a:gd name="T11" fmla="*/ 21 h 40"/>
                    <a:gd name="T12" fmla="*/ 19 w 38"/>
                    <a:gd name="T13" fmla="*/ 6 h 40"/>
                    <a:gd name="T14" fmla="*/ 34 w 38"/>
                    <a:gd name="T15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8" h="40">
                      <a:moveTo>
                        <a:pt x="34" y="4"/>
                      </a:moveTo>
                      <a:cubicBezTo>
                        <a:pt x="38" y="8"/>
                        <a:pt x="38" y="15"/>
                        <a:pt x="34" y="19"/>
                      </a:cubicBezTo>
                      <a:cubicBezTo>
                        <a:pt x="19" y="35"/>
                        <a:pt x="19" y="35"/>
                        <a:pt x="19" y="35"/>
                      </a:cubicBezTo>
                      <a:cubicBezTo>
                        <a:pt x="15" y="39"/>
                        <a:pt x="8" y="40"/>
                        <a:pt x="4" y="36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0" y="32"/>
                        <a:pt x="1" y="26"/>
                        <a:pt x="5" y="21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24" y="1"/>
                        <a:pt x="30" y="0"/>
                        <a:pt x="34" y="4"/>
                      </a:cubicBezTo>
                      <a:close/>
                    </a:path>
                  </a:pathLst>
                </a:custGeom>
                <a:solidFill>
                  <a:srgbClr val="3B44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">
                  <a:extLst>
                    <a:ext uri="{FF2B5EF4-FFF2-40B4-BE49-F238E27FC236}">
                      <a16:creationId xmlns:a16="http://schemas.microsoft.com/office/drawing/2014/main" xmlns="" id="{31E23A46-C838-487D-8944-BA8D570838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71926" y="1573213"/>
                  <a:ext cx="493713" cy="479425"/>
                </a:xfrm>
                <a:custGeom>
                  <a:avLst/>
                  <a:gdLst>
                    <a:gd name="T0" fmla="*/ 163 w 169"/>
                    <a:gd name="T1" fmla="*/ 104 h 164"/>
                    <a:gd name="T2" fmla="*/ 162 w 169"/>
                    <a:gd name="T3" fmla="*/ 129 h 164"/>
                    <a:gd name="T4" fmla="*/ 137 w 169"/>
                    <a:gd name="T5" fmla="*/ 155 h 164"/>
                    <a:gd name="T6" fmla="*/ 112 w 169"/>
                    <a:gd name="T7" fmla="*/ 158 h 164"/>
                    <a:gd name="T8" fmla="*/ 112 w 169"/>
                    <a:gd name="T9" fmla="*/ 158 h 164"/>
                    <a:gd name="T10" fmla="*/ 7 w 169"/>
                    <a:gd name="T11" fmla="*/ 33 h 164"/>
                    <a:gd name="T12" fmla="*/ 32 w 169"/>
                    <a:gd name="T13" fmla="*/ 7 h 164"/>
                    <a:gd name="T14" fmla="*/ 163 w 169"/>
                    <a:gd name="T15" fmla="*/ 104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9" h="164">
                      <a:moveTo>
                        <a:pt x="163" y="104"/>
                      </a:moveTo>
                      <a:cubicBezTo>
                        <a:pt x="169" y="110"/>
                        <a:pt x="169" y="121"/>
                        <a:pt x="162" y="129"/>
                      </a:cubicBezTo>
                      <a:cubicBezTo>
                        <a:pt x="137" y="155"/>
                        <a:pt x="137" y="155"/>
                        <a:pt x="137" y="155"/>
                      </a:cubicBezTo>
                      <a:cubicBezTo>
                        <a:pt x="130" y="163"/>
                        <a:pt x="119" y="164"/>
                        <a:pt x="112" y="158"/>
                      </a:cubicBezTo>
                      <a:cubicBezTo>
                        <a:pt x="112" y="158"/>
                        <a:pt x="112" y="158"/>
                        <a:pt x="112" y="158"/>
                      </a:cubicBezTo>
                      <a:cubicBezTo>
                        <a:pt x="105" y="151"/>
                        <a:pt x="0" y="41"/>
                        <a:pt x="7" y="33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9" y="0"/>
                        <a:pt x="156" y="97"/>
                        <a:pt x="163" y="104"/>
                      </a:cubicBezTo>
                      <a:close/>
                    </a:path>
                  </a:pathLst>
                </a:custGeom>
                <a:solidFill>
                  <a:srgbClr val="3B44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Freeform 14">
                  <a:extLst>
                    <a:ext uri="{FF2B5EF4-FFF2-40B4-BE49-F238E27FC236}">
                      <a16:creationId xmlns:a16="http://schemas.microsoft.com/office/drawing/2014/main" xmlns="" id="{95C51C63-100B-41A9-A772-DF28CABF00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00501" y="771525"/>
                  <a:ext cx="271463" cy="58738"/>
                </a:xfrm>
                <a:custGeom>
                  <a:avLst/>
                  <a:gdLst>
                    <a:gd name="T0" fmla="*/ 93 w 93"/>
                    <a:gd name="T1" fmla="*/ 10 h 20"/>
                    <a:gd name="T2" fmla="*/ 83 w 93"/>
                    <a:gd name="T3" fmla="*/ 20 h 20"/>
                    <a:gd name="T4" fmla="*/ 9 w 93"/>
                    <a:gd name="T5" fmla="*/ 20 h 20"/>
                    <a:gd name="T6" fmla="*/ 0 w 93"/>
                    <a:gd name="T7" fmla="*/ 10 h 20"/>
                    <a:gd name="T8" fmla="*/ 0 w 93"/>
                    <a:gd name="T9" fmla="*/ 10 h 20"/>
                    <a:gd name="T10" fmla="*/ 9 w 93"/>
                    <a:gd name="T11" fmla="*/ 0 h 20"/>
                    <a:gd name="T12" fmla="*/ 83 w 93"/>
                    <a:gd name="T13" fmla="*/ 0 h 20"/>
                    <a:gd name="T14" fmla="*/ 93 w 93"/>
                    <a:gd name="T15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3" h="20">
                      <a:moveTo>
                        <a:pt x="93" y="10"/>
                      </a:moveTo>
                      <a:cubicBezTo>
                        <a:pt x="93" y="15"/>
                        <a:pt x="89" y="20"/>
                        <a:pt x="83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4" y="20"/>
                        <a:pt x="0" y="15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83" y="0"/>
                        <a:pt x="83" y="0"/>
                        <a:pt x="83" y="0"/>
                      </a:cubicBezTo>
                      <a:cubicBezTo>
                        <a:pt x="89" y="0"/>
                        <a:pt x="93" y="4"/>
                        <a:pt x="93" y="10"/>
                      </a:cubicBezTo>
                      <a:close/>
                    </a:path>
                  </a:pathLst>
                </a:custGeom>
                <a:solidFill>
                  <a:srgbClr val="A6C8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" name="Freeform 15">
                  <a:extLst>
                    <a:ext uri="{FF2B5EF4-FFF2-40B4-BE49-F238E27FC236}">
                      <a16:creationId xmlns:a16="http://schemas.microsoft.com/office/drawing/2014/main" xmlns="" id="{904CD069-3D85-43C7-A091-518D235302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08451" y="663575"/>
                  <a:ext cx="55563" cy="271463"/>
                </a:xfrm>
                <a:custGeom>
                  <a:avLst/>
                  <a:gdLst>
                    <a:gd name="T0" fmla="*/ 9 w 19"/>
                    <a:gd name="T1" fmla="*/ 0 h 93"/>
                    <a:gd name="T2" fmla="*/ 19 w 19"/>
                    <a:gd name="T3" fmla="*/ 10 h 93"/>
                    <a:gd name="T4" fmla="*/ 19 w 19"/>
                    <a:gd name="T5" fmla="*/ 84 h 93"/>
                    <a:gd name="T6" fmla="*/ 9 w 19"/>
                    <a:gd name="T7" fmla="*/ 93 h 93"/>
                    <a:gd name="T8" fmla="*/ 9 w 19"/>
                    <a:gd name="T9" fmla="*/ 93 h 93"/>
                    <a:gd name="T10" fmla="*/ 0 w 19"/>
                    <a:gd name="T11" fmla="*/ 84 h 93"/>
                    <a:gd name="T12" fmla="*/ 0 w 19"/>
                    <a:gd name="T13" fmla="*/ 10 h 93"/>
                    <a:gd name="T14" fmla="*/ 9 w 19"/>
                    <a:gd name="T15" fmla="*/ 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" h="93">
                      <a:moveTo>
                        <a:pt x="9" y="0"/>
                      </a:moveTo>
                      <a:cubicBezTo>
                        <a:pt x="15" y="0"/>
                        <a:pt x="19" y="4"/>
                        <a:pt x="19" y="10"/>
                      </a:cubicBezTo>
                      <a:cubicBezTo>
                        <a:pt x="19" y="84"/>
                        <a:pt x="19" y="84"/>
                        <a:pt x="19" y="84"/>
                      </a:cubicBezTo>
                      <a:cubicBezTo>
                        <a:pt x="19" y="89"/>
                        <a:pt x="15" y="93"/>
                        <a:pt x="9" y="93"/>
                      </a:cubicBezTo>
                      <a:cubicBezTo>
                        <a:pt x="9" y="93"/>
                        <a:pt x="9" y="93"/>
                        <a:pt x="9" y="93"/>
                      </a:cubicBezTo>
                      <a:cubicBezTo>
                        <a:pt x="4" y="93"/>
                        <a:pt x="0" y="89"/>
                        <a:pt x="0" y="84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4"/>
                        <a:pt x="4" y="0"/>
                        <a:pt x="9" y="0"/>
                      </a:cubicBezTo>
                      <a:close/>
                    </a:path>
                  </a:pathLst>
                </a:custGeom>
                <a:solidFill>
                  <a:srgbClr val="A6C8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" name="Freeform 16">
                  <a:extLst>
                    <a:ext uri="{FF2B5EF4-FFF2-40B4-BE49-F238E27FC236}">
                      <a16:creationId xmlns:a16="http://schemas.microsoft.com/office/drawing/2014/main" xmlns="" id="{C7934159-3F8A-46B4-9368-CDE85192D5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0926" y="844550"/>
                  <a:ext cx="354013" cy="287338"/>
                </a:xfrm>
                <a:custGeom>
                  <a:avLst/>
                  <a:gdLst>
                    <a:gd name="T0" fmla="*/ 105 w 121"/>
                    <a:gd name="T1" fmla="*/ 93 h 98"/>
                    <a:gd name="T2" fmla="*/ 7 w 121"/>
                    <a:gd name="T3" fmla="*/ 15 h 98"/>
                    <a:gd name="T4" fmla="*/ 7 w 121"/>
                    <a:gd name="T5" fmla="*/ 15 h 98"/>
                    <a:gd name="T6" fmla="*/ 1 w 121"/>
                    <a:gd name="T7" fmla="*/ 7 h 98"/>
                    <a:gd name="T8" fmla="*/ 1 w 121"/>
                    <a:gd name="T9" fmla="*/ 7 h 98"/>
                    <a:gd name="T10" fmla="*/ 9 w 121"/>
                    <a:gd name="T11" fmla="*/ 0 h 98"/>
                    <a:gd name="T12" fmla="*/ 9 w 121"/>
                    <a:gd name="T13" fmla="*/ 0 h 98"/>
                    <a:gd name="T14" fmla="*/ 119 w 121"/>
                    <a:gd name="T15" fmla="*/ 88 h 98"/>
                    <a:gd name="T16" fmla="*/ 119 w 121"/>
                    <a:gd name="T17" fmla="*/ 88 h 98"/>
                    <a:gd name="T18" fmla="*/ 115 w 121"/>
                    <a:gd name="T19" fmla="*/ 98 h 98"/>
                    <a:gd name="T20" fmla="*/ 115 w 121"/>
                    <a:gd name="T21" fmla="*/ 98 h 98"/>
                    <a:gd name="T22" fmla="*/ 112 w 121"/>
                    <a:gd name="T23" fmla="*/ 98 h 98"/>
                    <a:gd name="T24" fmla="*/ 112 w 121"/>
                    <a:gd name="T25" fmla="*/ 98 h 98"/>
                    <a:gd name="T26" fmla="*/ 105 w 121"/>
                    <a:gd name="T27" fmla="*/ 93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1" h="98">
                      <a:moveTo>
                        <a:pt x="105" y="93"/>
                      </a:moveTo>
                      <a:cubicBezTo>
                        <a:pt x="91" y="51"/>
                        <a:pt x="53" y="19"/>
                        <a:pt x="7" y="15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3" y="14"/>
                        <a:pt x="0" y="11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3"/>
                        <a:pt x="5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61" y="5"/>
                        <a:pt x="103" y="41"/>
                        <a:pt x="119" y="88"/>
                      </a:cubicBezTo>
                      <a:cubicBezTo>
                        <a:pt x="119" y="88"/>
                        <a:pt x="119" y="88"/>
                        <a:pt x="119" y="88"/>
                      </a:cubicBezTo>
                      <a:cubicBezTo>
                        <a:pt x="121" y="92"/>
                        <a:pt x="118" y="96"/>
                        <a:pt x="115" y="98"/>
                      </a:cubicBezTo>
                      <a:cubicBezTo>
                        <a:pt x="115" y="98"/>
                        <a:pt x="115" y="98"/>
                        <a:pt x="115" y="98"/>
                      </a:cubicBezTo>
                      <a:cubicBezTo>
                        <a:pt x="114" y="98"/>
                        <a:pt x="113" y="98"/>
                        <a:pt x="112" y="98"/>
                      </a:cubicBezTo>
                      <a:cubicBezTo>
                        <a:pt x="112" y="98"/>
                        <a:pt x="112" y="98"/>
                        <a:pt x="112" y="98"/>
                      </a:cubicBezTo>
                      <a:cubicBezTo>
                        <a:pt x="109" y="98"/>
                        <a:pt x="106" y="96"/>
                        <a:pt x="105" y="93"/>
                      </a:cubicBezTo>
                      <a:close/>
                    </a:path>
                  </a:pathLst>
                </a:custGeom>
                <a:solidFill>
                  <a:srgbClr val="23A3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" name="Oval 17">
                  <a:extLst>
                    <a:ext uri="{FF2B5EF4-FFF2-40B4-BE49-F238E27FC236}">
                      <a16:creationId xmlns:a16="http://schemas.microsoft.com/office/drawing/2014/main" xmlns="" id="{E2460E22-2CE1-4632-A274-6C213299EB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06838" y="1149350"/>
                  <a:ext cx="52388" cy="52388"/>
                </a:xfrm>
                <a:prstGeom prst="ellipse">
                  <a:avLst/>
                </a:prstGeom>
                <a:solidFill>
                  <a:srgbClr val="23A3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xmlns="" id="{4877E88C-9968-4D9C-9DD7-2273A499FBFA}"/>
                  </a:ext>
                </a:extLst>
              </p:cNvPr>
              <p:cNvGrpSpPr/>
              <p:nvPr/>
            </p:nvGrpSpPr>
            <p:grpSpPr>
              <a:xfrm>
                <a:off x="1703681" y="2650913"/>
                <a:ext cx="470284" cy="670057"/>
                <a:chOff x="3173412" y="596106"/>
                <a:chExt cx="960438" cy="1368425"/>
              </a:xfrm>
            </p:grpSpPr>
            <p:sp>
              <p:nvSpPr>
                <p:cNvPr id="75" name="Freeform 9">
                  <a:extLst>
                    <a:ext uri="{FF2B5EF4-FFF2-40B4-BE49-F238E27FC236}">
                      <a16:creationId xmlns:a16="http://schemas.microsoft.com/office/drawing/2014/main" xmlns="" id="{2F254928-F12E-42AE-909D-5DFD20BF01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6162" y="1178719"/>
                  <a:ext cx="193675" cy="214313"/>
                </a:xfrm>
                <a:custGeom>
                  <a:avLst/>
                  <a:gdLst>
                    <a:gd name="T0" fmla="*/ 61 w 72"/>
                    <a:gd name="T1" fmla="*/ 23 h 80"/>
                    <a:gd name="T2" fmla="*/ 22 w 72"/>
                    <a:gd name="T3" fmla="*/ 6 h 80"/>
                    <a:gd name="T4" fmla="*/ 22 w 72"/>
                    <a:gd name="T5" fmla="*/ 6 h 80"/>
                    <a:gd name="T6" fmla="*/ 6 w 72"/>
                    <a:gd name="T7" fmla="*/ 45 h 80"/>
                    <a:gd name="T8" fmla="*/ 11 w 72"/>
                    <a:gd name="T9" fmla="*/ 58 h 80"/>
                    <a:gd name="T10" fmla="*/ 50 w 72"/>
                    <a:gd name="T11" fmla="*/ 74 h 80"/>
                    <a:gd name="T12" fmla="*/ 50 w 72"/>
                    <a:gd name="T13" fmla="*/ 74 h 80"/>
                    <a:gd name="T14" fmla="*/ 66 w 72"/>
                    <a:gd name="T15" fmla="*/ 35 h 80"/>
                    <a:gd name="T16" fmla="*/ 61 w 72"/>
                    <a:gd name="T17" fmla="*/ 23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" h="80">
                      <a:moveTo>
                        <a:pt x="61" y="23"/>
                      </a:moveTo>
                      <a:cubicBezTo>
                        <a:pt x="54" y="7"/>
                        <a:pt x="37" y="0"/>
                        <a:pt x="22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7" y="13"/>
                        <a:pt x="0" y="30"/>
                        <a:pt x="6" y="45"/>
                      </a:cubicBezTo>
                      <a:cubicBezTo>
                        <a:pt x="11" y="58"/>
                        <a:pt x="11" y="58"/>
                        <a:pt x="11" y="58"/>
                      </a:cubicBezTo>
                      <a:cubicBezTo>
                        <a:pt x="17" y="73"/>
                        <a:pt x="35" y="80"/>
                        <a:pt x="50" y="74"/>
                      </a:cubicBezTo>
                      <a:cubicBezTo>
                        <a:pt x="50" y="74"/>
                        <a:pt x="50" y="74"/>
                        <a:pt x="50" y="74"/>
                      </a:cubicBezTo>
                      <a:cubicBezTo>
                        <a:pt x="65" y="68"/>
                        <a:pt x="72" y="50"/>
                        <a:pt x="66" y="35"/>
                      </a:cubicBezTo>
                      <a:lnTo>
                        <a:pt x="61" y="23"/>
                      </a:lnTo>
                      <a:close/>
                    </a:path>
                  </a:pathLst>
                </a:custGeom>
                <a:solidFill>
                  <a:srgbClr val="23A3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Freeform 10">
                  <a:extLst>
                    <a:ext uri="{FF2B5EF4-FFF2-40B4-BE49-F238E27FC236}">
                      <a16:creationId xmlns:a16="http://schemas.microsoft.com/office/drawing/2014/main" xmlns="" id="{0F119261-2185-4AB1-AA38-E472475E89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73412" y="640556"/>
                  <a:ext cx="866775" cy="838200"/>
                </a:xfrm>
                <a:custGeom>
                  <a:avLst/>
                  <a:gdLst>
                    <a:gd name="T0" fmla="*/ 323 w 323"/>
                    <a:gd name="T1" fmla="*/ 208 h 312"/>
                    <a:gd name="T2" fmla="*/ 321 w 323"/>
                    <a:gd name="T3" fmla="*/ 208 h 312"/>
                    <a:gd name="T4" fmla="*/ 223 w 323"/>
                    <a:gd name="T5" fmla="*/ 216 h 312"/>
                    <a:gd name="T6" fmla="*/ 172 w 323"/>
                    <a:gd name="T7" fmla="*/ 198 h 312"/>
                    <a:gd name="T8" fmla="*/ 150 w 323"/>
                    <a:gd name="T9" fmla="*/ 247 h 312"/>
                    <a:gd name="T10" fmla="*/ 74 w 323"/>
                    <a:gd name="T11" fmla="*/ 309 h 312"/>
                    <a:gd name="T12" fmla="*/ 73 w 323"/>
                    <a:gd name="T13" fmla="*/ 312 h 312"/>
                    <a:gd name="T14" fmla="*/ 67 w 323"/>
                    <a:gd name="T15" fmla="*/ 299 h 312"/>
                    <a:gd name="T16" fmla="*/ 28 w 323"/>
                    <a:gd name="T17" fmla="*/ 207 h 312"/>
                    <a:gd name="T18" fmla="*/ 102 w 323"/>
                    <a:gd name="T19" fmla="*/ 28 h 312"/>
                    <a:gd name="T20" fmla="*/ 280 w 323"/>
                    <a:gd name="T21" fmla="*/ 102 h 312"/>
                    <a:gd name="T22" fmla="*/ 319 w 323"/>
                    <a:gd name="T23" fmla="*/ 195 h 312"/>
                    <a:gd name="T24" fmla="*/ 323 w 323"/>
                    <a:gd name="T25" fmla="*/ 208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3" h="312">
                      <a:moveTo>
                        <a:pt x="323" y="208"/>
                      </a:moveTo>
                      <a:cubicBezTo>
                        <a:pt x="322" y="208"/>
                        <a:pt x="322" y="208"/>
                        <a:pt x="321" y="208"/>
                      </a:cubicBezTo>
                      <a:cubicBezTo>
                        <a:pt x="292" y="204"/>
                        <a:pt x="258" y="207"/>
                        <a:pt x="223" y="216"/>
                      </a:cubicBezTo>
                      <a:cubicBezTo>
                        <a:pt x="214" y="198"/>
                        <a:pt x="192" y="190"/>
                        <a:pt x="172" y="198"/>
                      </a:cubicBezTo>
                      <a:cubicBezTo>
                        <a:pt x="153" y="206"/>
                        <a:pt x="143" y="227"/>
                        <a:pt x="150" y="247"/>
                      </a:cubicBezTo>
                      <a:cubicBezTo>
                        <a:pt x="118" y="265"/>
                        <a:pt x="92" y="286"/>
                        <a:pt x="74" y="309"/>
                      </a:cubicBezTo>
                      <a:cubicBezTo>
                        <a:pt x="74" y="310"/>
                        <a:pt x="73" y="311"/>
                        <a:pt x="73" y="312"/>
                      </a:cubicBezTo>
                      <a:cubicBezTo>
                        <a:pt x="70" y="308"/>
                        <a:pt x="68" y="303"/>
                        <a:pt x="67" y="299"/>
                      </a:cubicBezTo>
                      <a:cubicBezTo>
                        <a:pt x="28" y="207"/>
                        <a:pt x="28" y="207"/>
                        <a:pt x="28" y="207"/>
                      </a:cubicBezTo>
                      <a:cubicBezTo>
                        <a:pt x="0" y="137"/>
                        <a:pt x="33" y="57"/>
                        <a:pt x="102" y="28"/>
                      </a:cubicBezTo>
                      <a:cubicBezTo>
                        <a:pt x="172" y="0"/>
                        <a:pt x="252" y="33"/>
                        <a:pt x="280" y="102"/>
                      </a:cubicBezTo>
                      <a:cubicBezTo>
                        <a:pt x="319" y="195"/>
                        <a:pt x="319" y="195"/>
                        <a:pt x="319" y="195"/>
                      </a:cubicBezTo>
                      <a:cubicBezTo>
                        <a:pt x="320" y="199"/>
                        <a:pt x="322" y="204"/>
                        <a:pt x="323" y="208"/>
                      </a:cubicBezTo>
                      <a:close/>
                    </a:path>
                  </a:pathLst>
                </a:custGeom>
                <a:solidFill>
                  <a:srgbClr val="3B44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Freeform 11">
                  <a:extLst>
                    <a:ext uri="{FF2B5EF4-FFF2-40B4-BE49-F238E27FC236}">
                      <a16:creationId xmlns:a16="http://schemas.microsoft.com/office/drawing/2014/main" xmlns="" id="{37958982-75F8-484D-860A-51AEF48C11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52850" y="1234281"/>
                  <a:ext cx="325438" cy="400050"/>
                </a:xfrm>
                <a:custGeom>
                  <a:avLst/>
                  <a:gdLst>
                    <a:gd name="T0" fmla="*/ 14 w 121"/>
                    <a:gd name="T1" fmla="*/ 12 h 149"/>
                    <a:gd name="T2" fmla="*/ 14 w 121"/>
                    <a:gd name="T3" fmla="*/ 11 h 149"/>
                    <a:gd name="T4" fmla="*/ 103 w 121"/>
                    <a:gd name="T5" fmla="*/ 3 h 149"/>
                    <a:gd name="T6" fmla="*/ 111 w 121"/>
                    <a:gd name="T7" fmla="*/ 4 h 149"/>
                    <a:gd name="T8" fmla="*/ 36 w 121"/>
                    <a:gd name="T9" fmla="*/ 149 h 149"/>
                    <a:gd name="T10" fmla="*/ 0 w 121"/>
                    <a:gd name="T11" fmla="*/ 60 h 149"/>
                    <a:gd name="T12" fmla="*/ 14 w 121"/>
                    <a:gd name="T13" fmla="*/ 12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1" h="149">
                      <a:moveTo>
                        <a:pt x="14" y="12"/>
                      </a:move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46" y="2"/>
                        <a:pt x="77" y="0"/>
                        <a:pt x="103" y="3"/>
                      </a:cubicBezTo>
                      <a:cubicBezTo>
                        <a:pt x="106" y="3"/>
                        <a:pt x="108" y="4"/>
                        <a:pt x="111" y="4"/>
                      </a:cubicBezTo>
                      <a:cubicBezTo>
                        <a:pt x="121" y="63"/>
                        <a:pt x="91" y="122"/>
                        <a:pt x="36" y="149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15" y="50"/>
                        <a:pt x="22" y="30"/>
                        <a:pt x="14" y="12"/>
                      </a:cubicBezTo>
                      <a:close/>
                    </a:path>
                  </a:pathLst>
                </a:custGeom>
                <a:solidFill>
                  <a:srgbClr val="3B44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Freeform 12">
                  <a:extLst>
                    <a:ext uri="{FF2B5EF4-FFF2-40B4-BE49-F238E27FC236}">
                      <a16:creationId xmlns:a16="http://schemas.microsoft.com/office/drawing/2014/main" xmlns="" id="{58FEB502-F02A-4ACA-9F00-C33A5CF12A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2487" y="1343819"/>
                  <a:ext cx="417513" cy="360363"/>
                </a:xfrm>
                <a:custGeom>
                  <a:avLst/>
                  <a:gdLst>
                    <a:gd name="T0" fmla="*/ 74 w 155"/>
                    <a:gd name="T1" fmla="*/ 0 h 134"/>
                    <a:gd name="T2" fmla="*/ 74 w 155"/>
                    <a:gd name="T3" fmla="*/ 2 h 134"/>
                    <a:gd name="T4" fmla="*/ 119 w 155"/>
                    <a:gd name="T5" fmla="*/ 26 h 134"/>
                    <a:gd name="T6" fmla="*/ 155 w 155"/>
                    <a:gd name="T7" fmla="*/ 114 h 134"/>
                    <a:gd name="T8" fmla="*/ 0 w 155"/>
                    <a:gd name="T9" fmla="*/ 65 h 134"/>
                    <a:gd name="T10" fmla="*/ 5 w 155"/>
                    <a:gd name="T11" fmla="*/ 58 h 134"/>
                    <a:gd name="T12" fmla="*/ 74 w 155"/>
                    <a:gd name="T13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34">
                      <a:moveTo>
                        <a:pt x="74" y="0"/>
                      </a:moveTo>
                      <a:cubicBezTo>
                        <a:pt x="74" y="2"/>
                        <a:pt x="74" y="2"/>
                        <a:pt x="74" y="2"/>
                      </a:cubicBezTo>
                      <a:cubicBezTo>
                        <a:pt x="82" y="19"/>
                        <a:pt x="100" y="29"/>
                        <a:pt x="119" y="26"/>
                      </a:cubicBezTo>
                      <a:cubicBezTo>
                        <a:pt x="155" y="114"/>
                        <a:pt x="155" y="114"/>
                        <a:pt x="155" y="114"/>
                      </a:cubicBezTo>
                      <a:cubicBezTo>
                        <a:pt x="97" y="134"/>
                        <a:pt x="35" y="113"/>
                        <a:pt x="0" y="65"/>
                      </a:cubicBezTo>
                      <a:cubicBezTo>
                        <a:pt x="2" y="62"/>
                        <a:pt x="3" y="60"/>
                        <a:pt x="5" y="58"/>
                      </a:cubicBezTo>
                      <a:cubicBezTo>
                        <a:pt x="21" y="37"/>
                        <a:pt x="45" y="17"/>
                        <a:pt x="74" y="0"/>
                      </a:cubicBezTo>
                      <a:close/>
                    </a:path>
                  </a:pathLst>
                </a:custGeom>
                <a:solidFill>
                  <a:srgbClr val="3B44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Freeform 13">
                  <a:extLst>
                    <a:ext uri="{FF2B5EF4-FFF2-40B4-BE49-F238E27FC236}">
                      <a16:creationId xmlns:a16="http://schemas.microsoft.com/office/drawing/2014/main" xmlns="" id="{C2BB6896-F5BB-4435-BFBA-852D949963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78175" y="1647031"/>
                  <a:ext cx="784225" cy="317500"/>
                </a:xfrm>
                <a:custGeom>
                  <a:avLst/>
                  <a:gdLst>
                    <a:gd name="T0" fmla="*/ 21 w 292"/>
                    <a:gd name="T1" fmla="*/ 106 h 118"/>
                    <a:gd name="T2" fmla="*/ 28 w 292"/>
                    <a:gd name="T3" fmla="*/ 90 h 118"/>
                    <a:gd name="T4" fmla="*/ 28 w 292"/>
                    <a:gd name="T5" fmla="*/ 90 h 118"/>
                    <a:gd name="T6" fmla="*/ 24 w 292"/>
                    <a:gd name="T7" fmla="*/ 66 h 118"/>
                    <a:gd name="T8" fmla="*/ 24 w 292"/>
                    <a:gd name="T9" fmla="*/ 66 h 118"/>
                    <a:gd name="T10" fmla="*/ 77 w 292"/>
                    <a:gd name="T11" fmla="*/ 25 h 118"/>
                    <a:gd name="T12" fmla="*/ 77 w 292"/>
                    <a:gd name="T13" fmla="*/ 25 h 118"/>
                    <a:gd name="T14" fmla="*/ 140 w 292"/>
                    <a:gd name="T15" fmla="*/ 54 h 118"/>
                    <a:gd name="T16" fmla="*/ 140 w 292"/>
                    <a:gd name="T17" fmla="*/ 54 h 118"/>
                    <a:gd name="T18" fmla="*/ 189 w 292"/>
                    <a:gd name="T19" fmla="*/ 94 h 118"/>
                    <a:gd name="T20" fmla="*/ 189 w 292"/>
                    <a:gd name="T21" fmla="*/ 94 h 118"/>
                    <a:gd name="T22" fmla="*/ 240 w 292"/>
                    <a:gd name="T23" fmla="*/ 117 h 118"/>
                    <a:gd name="T24" fmla="*/ 240 w 292"/>
                    <a:gd name="T25" fmla="*/ 117 h 118"/>
                    <a:gd name="T26" fmla="*/ 278 w 292"/>
                    <a:gd name="T27" fmla="*/ 100 h 118"/>
                    <a:gd name="T28" fmla="*/ 278 w 292"/>
                    <a:gd name="T29" fmla="*/ 100 h 118"/>
                    <a:gd name="T30" fmla="*/ 292 w 292"/>
                    <a:gd name="T31" fmla="*/ 69 h 118"/>
                    <a:gd name="T32" fmla="*/ 292 w 292"/>
                    <a:gd name="T33" fmla="*/ 69 h 118"/>
                    <a:gd name="T34" fmla="*/ 279 w 292"/>
                    <a:gd name="T35" fmla="*/ 29 h 118"/>
                    <a:gd name="T36" fmla="*/ 279 w 292"/>
                    <a:gd name="T37" fmla="*/ 29 h 118"/>
                    <a:gd name="T38" fmla="*/ 265 w 292"/>
                    <a:gd name="T39" fmla="*/ 13 h 118"/>
                    <a:gd name="T40" fmla="*/ 265 w 292"/>
                    <a:gd name="T41" fmla="*/ 13 h 118"/>
                    <a:gd name="T42" fmla="*/ 248 w 292"/>
                    <a:gd name="T43" fmla="*/ 14 h 118"/>
                    <a:gd name="T44" fmla="*/ 248 w 292"/>
                    <a:gd name="T45" fmla="*/ 14 h 118"/>
                    <a:gd name="T46" fmla="*/ 249 w 292"/>
                    <a:gd name="T47" fmla="*/ 31 h 118"/>
                    <a:gd name="T48" fmla="*/ 249 w 292"/>
                    <a:gd name="T49" fmla="*/ 31 h 118"/>
                    <a:gd name="T50" fmla="*/ 249 w 292"/>
                    <a:gd name="T51" fmla="*/ 32 h 118"/>
                    <a:gd name="T52" fmla="*/ 249 w 292"/>
                    <a:gd name="T53" fmla="*/ 32 h 118"/>
                    <a:gd name="T54" fmla="*/ 252 w 292"/>
                    <a:gd name="T55" fmla="*/ 34 h 118"/>
                    <a:gd name="T56" fmla="*/ 252 w 292"/>
                    <a:gd name="T57" fmla="*/ 34 h 118"/>
                    <a:gd name="T58" fmla="*/ 259 w 292"/>
                    <a:gd name="T59" fmla="*/ 43 h 118"/>
                    <a:gd name="T60" fmla="*/ 259 w 292"/>
                    <a:gd name="T61" fmla="*/ 43 h 118"/>
                    <a:gd name="T62" fmla="*/ 267 w 292"/>
                    <a:gd name="T63" fmla="*/ 67 h 118"/>
                    <a:gd name="T64" fmla="*/ 267 w 292"/>
                    <a:gd name="T65" fmla="*/ 67 h 118"/>
                    <a:gd name="T66" fmla="*/ 260 w 292"/>
                    <a:gd name="T67" fmla="*/ 84 h 118"/>
                    <a:gd name="T68" fmla="*/ 260 w 292"/>
                    <a:gd name="T69" fmla="*/ 84 h 118"/>
                    <a:gd name="T70" fmla="*/ 241 w 292"/>
                    <a:gd name="T71" fmla="*/ 92 h 118"/>
                    <a:gd name="T72" fmla="*/ 241 w 292"/>
                    <a:gd name="T73" fmla="*/ 92 h 118"/>
                    <a:gd name="T74" fmla="*/ 203 w 292"/>
                    <a:gd name="T75" fmla="*/ 74 h 118"/>
                    <a:gd name="T76" fmla="*/ 203 w 292"/>
                    <a:gd name="T77" fmla="*/ 74 h 118"/>
                    <a:gd name="T78" fmla="*/ 156 w 292"/>
                    <a:gd name="T79" fmla="*/ 35 h 118"/>
                    <a:gd name="T80" fmla="*/ 156 w 292"/>
                    <a:gd name="T81" fmla="*/ 35 h 118"/>
                    <a:gd name="T82" fmla="*/ 78 w 292"/>
                    <a:gd name="T83" fmla="*/ 1 h 118"/>
                    <a:gd name="T84" fmla="*/ 78 w 292"/>
                    <a:gd name="T85" fmla="*/ 1 h 118"/>
                    <a:gd name="T86" fmla="*/ 24 w 292"/>
                    <a:gd name="T87" fmla="*/ 17 h 118"/>
                    <a:gd name="T88" fmla="*/ 24 w 292"/>
                    <a:gd name="T89" fmla="*/ 17 h 118"/>
                    <a:gd name="T90" fmla="*/ 0 w 292"/>
                    <a:gd name="T91" fmla="*/ 65 h 118"/>
                    <a:gd name="T92" fmla="*/ 0 w 292"/>
                    <a:gd name="T93" fmla="*/ 65 h 118"/>
                    <a:gd name="T94" fmla="*/ 5 w 292"/>
                    <a:gd name="T95" fmla="*/ 99 h 118"/>
                    <a:gd name="T96" fmla="*/ 5 w 292"/>
                    <a:gd name="T97" fmla="*/ 99 h 118"/>
                    <a:gd name="T98" fmla="*/ 16 w 292"/>
                    <a:gd name="T99" fmla="*/ 107 h 118"/>
                    <a:gd name="T100" fmla="*/ 16 w 292"/>
                    <a:gd name="T101" fmla="*/ 107 h 118"/>
                    <a:gd name="T102" fmla="*/ 21 w 292"/>
                    <a:gd name="T103" fmla="*/ 106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2" h="118">
                      <a:moveTo>
                        <a:pt x="21" y="106"/>
                      </a:moveTo>
                      <a:cubicBezTo>
                        <a:pt x="27" y="104"/>
                        <a:pt x="31" y="97"/>
                        <a:pt x="28" y="90"/>
                      </a:cubicBezTo>
                      <a:cubicBezTo>
                        <a:pt x="28" y="90"/>
                        <a:pt x="28" y="90"/>
                        <a:pt x="28" y="90"/>
                      </a:cubicBezTo>
                      <a:cubicBezTo>
                        <a:pt x="25" y="81"/>
                        <a:pt x="24" y="73"/>
                        <a:pt x="24" y="66"/>
                      </a:cubicBezTo>
                      <a:cubicBezTo>
                        <a:pt x="24" y="66"/>
                        <a:pt x="24" y="66"/>
                        <a:pt x="24" y="66"/>
                      </a:cubicBezTo>
                      <a:cubicBezTo>
                        <a:pt x="26" y="41"/>
                        <a:pt x="46" y="24"/>
                        <a:pt x="77" y="25"/>
                      </a:cubicBezTo>
                      <a:cubicBezTo>
                        <a:pt x="77" y="25"/>
                        <a:pt x="77" y="25"/>
                        <a:pt x="77" y="25"/>
                      </a:cubicBezTo>
                      <a:cubicBezTo>
                        <a:pt x="95" y="26"/>
                        <a:pt x="117" y="34"/>
                        <a:pt x="140" y="54"/>
                      </a:cubicBezTo>
                      <a:cubicBezTo>
                        <a:pt x="140" y="54"/>
                        <a:pt x="140" y="54"/>
                        <a:pt x="140" y="54"/>
                      </a:cubicBezTo>
                      <a:cubicBezTo>
                        <a:pt x="155" y="67"/>
                        <a:pt x="172" y="82"/>
                        <a:pt x="189" y="94"/>
                      </a:cubicBezTo>
                      <a:cubicBezTo>
                        <a:pt x="189" y="94"/>
                        <a:pt x="189" y="94"/>
                        <a:pt x="189" y="94"/>
                      </a:cubicBezTo>
                      <a:cubicBezTo>
                        <a:pt x="205" y="106"/>
                        <a:pt x="222" y="116"/>
                        <a:pt x="240" y="117"/>
                      </a:cubicBezTo>
                      <a:cubicBezTo>
                        <a:pt x="240" y="117"/>
                        <a:pt x="240" y="117"/>
                        <a:pt x="240" y="117"/>
                      </a:cubicBezTo>
                      <a:cubicBezTo>
                        <a:pt x="254" y="118"/>
                        <a:pt x="268" y="112"/>
                        <a:pt x="278" y="100"/>
                      </a:cubicBezTo>
                      <a:cubicBezTo>
                        <a:pt x="278" y="100"/>
                        <a:pt x="278" y="100"/>
                        <a:pt x="278" y="100"/>
                      </a:cubicBezTo>
                      <a:cubicBezTo>
                        <a:pt x="287" y="90"/>
                        <a:pt x="291" y="79"/>
                        <a:pt x="292" y="69"/>
                      </a:cubicBezTo>
                      <a:cubicBezTo>
                        <a:pt x="292" y="69"/>
                        <a:pt x="292" y="69"/>
                        <a:pt x="292" y="69"/>
                      </a:cubicBezTo>
                      <a:cubicBezTo>
                        <a:pt x="292" y="52"/>
                        <a:pt x="285" y="39"/>
                        <a:pt x="279" y="29"/>
                      </a:cubicBezTo>
                      <a:cubicBezTo>
                        <a:pt x="279" y="29"/>
                        <a:pt x="279" y="29"/>
                        <a:pt x="279" y="29"/>
                      </a:cubicBezTo>
                      <a:cubicBezTo>
                        <a:pt x="272" y="19"/>
                        <a:pt x="265" y="13"/>
                        <a:pt x="265" y="13"/>
                      </a:cubicBezTo>
                      <a:cubicBezTo>
                        <a:pt x="265" y="13"/>
                        <a:pt x="265" y="13"/>
                        <a:pt x="265" y="13"/>
                      </a:cubicBezTo>
                      <a:cubicBezTo>
                        <a:pt x="260" y="9"/>
                        <a:pt x="252" y="9"/>
                        <a:pt x="248" y="14"/>
                      </a:cubicBezTo>
                      <a:cubicBezTo>
                        <a:pt x="248" y="14"/>
                        <a:pt x="248" y="14"/>
                        <a:pt x="248" y="14"/>
                      </a:cubicBezTo>
                      <a:cubicBezTo>
                        <a:pt x="243" y="19"/>
                        <a:pt x="244" y="27"/>
                        <a:pt x="249" y="31"/>
                      </a:cubicBezTo>
                      <a:cubicBezTo>
                        <a:pt x="249" y="31"/>
                        <a:pt x="249" y="31"/>
                        <a:pt x="249" y="31"/>
                      </a:cubicBezTo>
                      <a:cubicBezTo>
                        <a:pt x="249" y="31"/>
                        <a:pt x="249" y="31"/>
                        <a:pt x="249" y="32"/>
                      </a:cubicBezTo>
                      <a:cubicBezTo>
                        <a:pt x="249" y="32"/>
                        <a:pt x="249" y="32"/>
                        <a:pt x="249" y="32"/>
                      </a:cubicBezTo>
                      <a:cubicBezTo>
                        <a:pt x="250" y="32"/>
                        <a:pt x="251" y="33"/>
                        <a:pt x="252" y="34"/>
                      </a:cubicBezTo>
                      <a:cubicBezTo>
                        <a:pt x="252" y="34"/>
                        <a:pt x="252" y="34"/>
                        <a:pt x="252" y="34"/>
                      </a:cubicBezTo>
                      <a:cubicBezTo>
                        <a:pt x="253" y="36"/>
                        <a:pt x="256" y="39"/>
                        <a:pt x="259" y="43"/>
                      </a:cubicBezTo>
                      <a:cubicBezTo>
                        <a:pt x="259" y="43"/>
                        <a:pt x="259" y="43"/>
                        <a:pt x="259" y="43"/>
                      </a:cubicBezTo>
                      <a:cubicBezTo>
                        <a:pt x="264" y="50"/>
                        <a:pt x="268" y="59"/>
                        <a:pt x="267" y="67"/>
                      </a:cubicBezTo>
                      <a:cubicBezTo>
                        <a:pt x="267" y="67"/>
                        <a:pt x="267" y="67"/>
                        <a:pt x="267" y="67"/>
                      </a:cubicBezTo>
                      <a:cubicBezTo>
                        <a:pt x="267" y="73"/>
                        <a:pt x="265" y="78"/>
                        <a:pt x="260" y="84"/>
                      </a:cubicBezTo>
                      <a:cubicBezTo>
                        <a:pt x="260" y="84"/>
                        <a:pt x="260" y="84"/>
                        <a:pt x="260" y="84"/>
                      </a:cubicBezTo>
                      <a:cubicBezTo>
                        <a:pt x="253" y="91"/>
                        <a:pt x="248" y="92"/>
                        <a:pt x="241" y="92"/>
                      </a:cubicBezTo>
                      <a:cubicBezTo>
                        <a:pt x="241" y="92"/>
                        <a:pt x="241" y="92"/>
                        <a:pt x="241" y="92"/>
                      </a:cubicBezTo>
                      <a:cubicBezTo>
                        <a:pt x="232" y="92"/>
                        <a:pt x="218" y="85"/>
                        <a:pt x="203" y="74"/>
                      </a:cubicBezTo>
                      <a:cubicBezTo>
                        <a:pt x="203" y="74"/>
                        <a:pt x="203" y="74"/>
                        <a:pt x="203" y="74"/>
                      </a:cubicBezTo>
                      <a:cubicBezTo>
                        <a:pt x="188" y="63"/>
                        <a:pt x="172" y="49"/>
                        <a:pt x="156" y="35"/>
                      </a:cubicBezTo>
                      <a:cubicBezTo>
                        <a:pt x="156" y="35"/>
                        <a:pt x="156" y="35"/>
                        <a:pt x="156" y="35"/>
                      </a:cubicBezTo>
                      <a:cubicBezTo>
                        <a:pt x="130" y="13"/>
                        <a:pt x="103" y="2"/>
                        <a:pt x="78" y="1"/>
                      </a:cubicBezTo>
                      <a:cubicBezTo>
                        <a:pt x="78" y="1"/>
                        <a:pt x="78" y="1"/>
                        <a:pt x="78" y="1"/>
                      </a:cubicBezTo>
                      <a:cubicBezTo>
                        <a:pt x="57" y="0"/>
                        <a:pt x="38" y="5"/>
                        <a:pt x="24" y="17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10" y="28"/>
                        <a:pt x="1" y="45"/>
                        <a:pt x="0" y="65"/>
                      </a:cubicBezTo>
                      <a:cubicBezTo>
                        <a:pt x="0" y="65"/>
                        <a:pt x="0" y="65"/>
                        <a:pt x="0" y="65"/>
                      </a:cubicBezTo>
                      <a:cubicBezTo>
                        <a:pt x="0" y="76"/>
                        <a:pt x="1" y="87"/>
                        <a:pt x="5" y="99"/>
                      </a:cubicBezTo>
                      <a:cubicBezTo>
                        <a:pt x="5" y="99"/>
                        <a:pt x="5" y="99"/>
                        <a:pt x="5" y="99"/>
                      </a:cubicBezTo>
                      <a:cubicBezTo>
                        <a:pt x="7" y="103"/>
                        <a:pt x="11" y="106"/>
                        <a:pt x="16" y="107"/>
                      </a:cubicBezTo>
                      <a:cubicBezTo>
                        <a:pt x="16" y="107"/>
                        <a:pt x="16" y="107"/>
                        <a:pt x="16" y="107"/>
                      </a:cubicBezTo>
                      <a:cubicBezTo>
                        <a:pt x="18" y="107"/>
                        <a:pt x="19" y="107"/>
                        <a:pt x="21" y="106"/>
                      </a:cubicBezTo>
                      <a:close/>
                    </a:path>
                  </a:pathLst>
                </a:custGeom>
                <a:solidFill>
                  <a:srgbClr val="3B44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4">
                  <a:extLst>
                    <a:ext uri="{FF2B5EF4-FFF2-40B4-BE49-F238E27FC236}">
                      <a16:creationId xmlns:a16="http://schemas.microsoft.com/office/drawing/2014/main" xmlns="" id="{4EF55B36-B1FA-4976-8D82-73A02E991F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40175" y="748506"/>
                  <a:ext cx="193675" cy="104775"/>
                </a:xfrm>
                <a:custGeom>
                  <a:avLst/>
                  <a:gdLst>
                    <a:gd name="T0" fmla="*/ 1 w 72"/>
                    <a:gd name="T1" fmla="*/ 30 h 39"/>
                    <a:gd name="T2" fmla="*/ 3 w 72"/>
                    <a:gd name="T3" fmla="*/ 35 h 39"/>
                    <a:gd name="T4" fmla="*/ 7 w 72"/>
                    <a:gd name="T5" fmla="*/ 38 h 39"/>
                    <a:gd name="T6" fmla="*/ 70 w 72"/>
                    <a:gd name="T7" fmla="*/ 22 h 39"/>
                    <a:gd name="T8" fmla="*/ 71 w 72"/>
                    <a:gd name="T9" fmla="*/ 17 h 39"/>
                    <a:gd name="T10" fmla="*/ 66 w 72"/>
                    <a:gd name="T11" fmla="*/ 3 h 39"/>
                    <a:gd name="T12" fmla="*/ 62 w 72"/>
                    <a:gd name="T13" fmla="*/ 0 h 39"/>
                    <a:gd name="T14" fmla="*/ 2 w 72"/>
                    <a:gd name="T15" fmla="*/ 25 h 39"/>
                    <a:gd name="T16" fmla="*/ 1 w 72"/>
                    <a:gd name="T17" fmla="*/ 3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" h="39">
                      <a:moveTo>
                        <a:pt x="1" y="30"/>
                      </a:move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4" y="37"/>
                        <a:pt x="5" y="39"/>
                        <a:pt x="7" y="38"/>
                      </a:cubicBezTo>
                      <a:cubicBezTo>
                        <a:pt x="70" y="22"/>
                        <a:pt x="70" y="22"/>
                        <a:pt x="70" y="22"/>
                      </a:cubicBezTo>
                      <a:cubicBezTo>
                        <a:pt x="71" y="21"/>
                        <a:pt x="72" y="19"/>
                        <a:pt x="71" y="17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5" y="1"/>
                        <a:pt x="64" y="0"/>
                        <a:pt x="62" y="0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1" y="26"/>
                        <a:pt x="0" y="28"/>
                        <a:pt x="1" y="30"/>
                      </a:cubicBezTo>
                      <a:close/>
                    </a:path>
                  </a:pathLst>
                </a:custGeom>
                <a:solidFill>
                  <a:srgbClr val="A6C8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5">
                  <a:extLst>
                    <a:ext uri="{FF2B5EF4-FFF2-40B4-BE49-F238E27FC236}">
                      <a16:creationId xmlns:a16="http://schemas.microsoft.com/office/drawing/2014/main" xmlns="" id="{14BF550B-DB2E-437A-8BF6-8CCC094C30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6675" y="596106"/>
                  <a:ext cx="133350" cy="182563"/>
                </a:xfrm>
                <a:custGeom>
                  <a:avLst/>
                  <a:gdLst>
                    <a:gd name="T0" fmla="*/ 2 w 50"/>
                    <a:gd name="T1" fmla="*/ 64 h 68"/>
                    <a:gd name="T2" fmla="*/ 7 w 50"/>
                    <a:gd name="T3" fmla="*/ 66 h 68"/>
                    <a:gd name="T4" fmla="*/ 12 w 50"/>
                    <a:gd name="T5" fmla="*/ 66 h 68"/>
                    <a:gd name="T6" fmla="*/ 49 w 50"/>
                    <a:gd name="T7" fmla="*/ 13 h 68"/>
                    <a:gd name="T8" fmla="*/ 47 w 50"/>
                    <a:gd name="T9" fmla="*/ 9 h 68"/>
                    <a:gd name="T10" fmla="*/ 34 w 50"/>
                    <a:gd name="T11" fmla="*/ 1 h 68"/>
                    <a:gd name="T12" fmla="*/ 30 w 50"/>
                    <a:gd name="T13" fmla="*/ 1 h 68"/>
                    <a:gd name="T14" fmla="*/ 0 w 50"/>
                    <a:gd name="T15" fmla="*/ 59 h 68"/>
                    <a:gd name="T16" fmla="*/ 2 w 50"/>
                    <a:gd name="T17" fmla="*/ 64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0" h="68">
                      <a:moveTo>
                        <a:pt x="2" y="64"/>
                      </a:moveTo>
                      <a:cubicBezTo>
                        <a:pt x="7" y="66"/>
                        <a:pt x="7" y="66"/>
                        <a:pt x="7" y="66"/>
                      </a:cubicBezTo>
                      <a:cubicBezTo>
                        <a:pt x="9" y="68"/>
                        <a:pt x="11" y="68"/>
                        <a:pt x="12" y="66"/>
                      </a:cubicBezTo>
                      <a:cubicBezTo>
                        <a:pt x="49" y="13"/>
                        <a:pt x="49" y="13"/>
                        <a:pt x="49" y="13"/>
                      </a:cubicBezTo>
                      <a:cubicBezTo>
                        <a:pt x="50" y="12"/>
                        <a:pt x="49" y="10"/>
                        <a:pt x="47" y="9"/>
                      </a:cubicBezTo>
                      <a:cubicBezTo>
                        <a:pt x="34" y="1"/>
                        <a:pt x="34" y="1"/>
                        <a:pt x="34" y="1"/>
                      </a:cubicBezTo>
                      <a:cubicBezTo>
                        <a:pt x="33" y="0"/>
                        <a:pt x="30" y="0"/>
                        <a:pt x="30" y="1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1"/>
                        <a:pt x="1" y="63"/>
                        <a:pt x="2" y="64"/>
                      </a:cubicBezTo>
                      <a:close/>
                    </a:path>
                  </a:pathLst>
                </a:custGeom>
                <a:solidFill>
                  <a:srgbClr val="A6C8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xmlns="" id="{991E51EC-EA2E-453C-8BAE-0E17F039F7A0}"/>
                  </a:ext>
                </a:extLst>
              </p:cNvPr>
              <p:cNvGrpSpPr/>
              <p:nvPr/>
            </p:nvGrpSpPr>
            <p:grpSpPr>
              <a:xfrm>
                <a:off x="4105210" y="2005539"/>
                <a:ext cx="707571" cy="449421"/>
                <a:chOff x="5173662" y="745331"/>
                <a:chExt cx="1679575" cy="1066800"/>
              </a:xfrm>
            </p:grpSpPr>
            <p:sp>
              <p:nvSpPr>
                <p:cNvPr id="71" name="Freeform 16">
                  <a:extLst>
                    <a:ext uri="{FF2B5EF4-FFF2-40B4-BE49-F238E27FC236}">
                      <a16:creationId xmlns:a16="http://schemas.microsoft.com/office/drawing/2014/main" xmlns="" id="{27F666BD-3941-4CA8-9080-078974856B2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450012" y="770731"/>
                  <a:ext cx="403225" cy="1041400"/>
                </a:xfrm>
                <a:custGeom>
                  <a:avLst/>
                  <a:gdLst>
                    <a:gd name="T0" fmla="*/ 105 w 150"/>
                    <a:gd name="T1" fmla="*/ 0 h 388"/>
                    <a:gd name="T2" fmla="*/ 44 w 150"/>
                    <a:gd name="T3" fmla="*/ 0 h 388"/>
                    <a:gd name="T4" fmla="*/ 0 w 150"/>
                    <a:gd name="T5" fmla="*/ 45 h 388"/>
                    <a:gd name="T6" fmla="*/ 0 w 150"/>
                    <a:gd name="T7" fmla="*/ 343 h 388"/>
                    <a:gd name="T8" fmla="*/ 44 w 150"/>
                    <a:gd name="T9" fmla="*/ 388 h 388"/>
                    <a:gd name="T10" fmla="*/ 105 w 150"/>
                    <a:gd name="T11" fmla="*/ 388 h 388"/>
                    <a:gd name="T12" fmla="*/ 150 w 150"/>
                    <a:gd name="T13" fmla="*/ 343 h 388"/>
                    <a:gd name="T14" fmla="*/ 150 w 150"/>
                    <a:gd name="T15" fmla="*/ 45 h 388"/>
                    <a:gd name="T16" fmla="*/ 105 w 150"/>
                    <a:gd name="T17" fmla="*/ 0 h 388"/>
                    <a:gd name="T18" fmla="*/ 75 w 150"/>
                    <a:gd name="T19" fmla="*/ 223 h 388"/>
                    <a:gd name="T20" fmla="*/ 62 w 150"/>
                    <a:gd name="T21" fmla="*/ 211 h 388"/>
                    <a:gd name="T22" fmla="*/ 75 w 150"/>
                    <a:gd name="T23" fmla="*/ 198 h 388"/>
                    <a:gd name="T24" fmla="*/ 87 w 150"/>
                    <a:gd name="T25" fmla="*/ 211 h 388"/>
                    <a:gd name="T26" fmla="*/ 75 w 150"/>
                    <a:gd name="T27" fmla="*/ 223 h 388"/>
                    <a:gd name="T28" fmla="*/ 69 w 150"/>
                    <a:gd name="T29" fmla="*/ 179 h 388"/>
                    <a:gd name="T30" fmla="*/ 75 w 150"/>
                    <a:gd name="T31" fmla="*/ 174 h 388"/>
                    <a:gd name="T32" fmla="*/ 80 w 150"/>
                    <a:gd name="T33" fmla="*/ 179 h 388"/>
                    <a:gd name="T34" fmla="*/ 75 w 150"/>
                    <a:gd name="T35" fmla="*/ 185 h 388"/>
                    <a:gd name="T36" fmla="*/ 69 w 150"/>
                    <a:gd name="T37" fmla="*/ 179 h 388"/>
                    <a:gd name="T38" fmla="*/ 119 w 150"/>
                    <a:gd name="T39" fmla="*/ 94 h 388"/>
                    <a:gd name="T40" fmla="*/ 30 w 150"/>
                    <a:gd name="T41" fmla="*/ 94 h 388"/>
                    <a:gd name="T42" fmla="*/ 26 w 150"/>
                    <a:gd name="T43" fmla="*/ 90 h 388"/>
                    <a:gd name="T44" fmla="*/ 30 w 150"/>
                    <a:gd name="T45" fmla="*/ 85 h 388"/>
                    <a:gd name="T46" fmla="*/ 119 w 150"/>
                    <a:gd name="T47" fmla="*/ 85 h 388"/>
                    <a:gd name="T48" fmla="*/ 123 w 150"/>
                    <a:gd name="T49" fmla="*/ 90 h 388"/>
                    <a:gd name="T50" fmla="*/ 119 w 150"/>
                    <a:gd name="T51" fmla="*/ 94 h 388"/>
                    <a:gd name="T52" fmla="*/ 119 w 150"/>
                    <a:gd name="T53" fmla="*/ 72 h 388"/>
                    <a:gd name="T54" fmla="*/ 30 w 150"/>
                    <a:gd name="T55" fmla="*/ 72 h 388"/>
                    <a:gd name="T56" fmla="*/ 26 w 150"/>
                    <a:gd name="T57" fmla="*/ 67 h 388"/>
                    <a:gd name="T58" fmla="*/ 30 w 150"/>
                    <a:gd name="T59" fmla="*/ 63 h 388"/>
                    <a:gd name="T60" fmla="*/ 119 w 150"/>
                    <a:gd name="T61" fmla="*/ 63 h 388"/>
                    <a:gd name="T62" fmla="*/ 123 w 150"/>
                    <a:gd name="T63" fmla="*/ 67 h 388"/>
                    <a:gd name="T64" fmla="*/ 119 w 150"/>
                    <a:gd name="T65" fmla="*/ 72 h 388"/>
                    <a:gd name="T66" fmla="*/ 119 w 150"/>
                    <a:gd name="T67" fmla="*/ 49 h 388"/>
                    <a:gd name="T68" fmla="*/ 30 w 150"/>
                    <a:gd name="T69" fmla="*/ 49 h 388"/>
                    <a:gd name="T70" fmla="*/ 26 w 150"/>
                    <a:gd name="T71" fmla="*/ 45 h 388"/>
                    <a:gd name="T72" fmla="*/ 30 w 150"/>
                    <a:gd name="T73" fmla="*/ 40 h 388"/>
                    <a:gd name="T74" fmla="*/ 119 w 150"/>
                    <a:gd name="T75" fmla="*/ 40 h 388"/>
                    <a:gd name="T76" fmla="*/ 123 w 150"/>
                    <a:gd name="T77" fmla="*/ 45 h 388"/>
                    <a:gd name="T78" fmla="*/ 119 w 150"/>
                    <a:gd name="T79" fmla="*/ 49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50" h="388">
                      <a:moveTo>
                        <a:pt x="105" y="0"/>
                      </a:move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20" y="0"/>
                        <a:pt x="0" y="20"/>
                        <a:pt x="0" y="45"/>
                      </a:cubicBezTo>
                      <a:cubicBezTo>
                        <a:pt x="0" y="343"/>
                        <a:pt x="0" y="343"/>
                        <a:pt x="0" y="343"/>
                      </a:cubicBezTo>
                      <a:cubicBezTo>
                        <a:pt x="0" y="368"/>
                        <a:pt x="20" y="388"/>
                        <a:pt x="44" y="388"/>
                      </a:cubicBezTo>
                      <a:cubicBezTo>
                        <a:pt x="105" y="388"/>
                        <a:pt x="105" y="388"/>
                        <a:pt x="105" y="388"/>
                      </a:cubicBezTo>
                      <a:cubicBezTo>
                        <a:pt x="130" y="388"/>
                        <a:pt x="150" y="368"/>
                        <a:pt x="150" y="343"/>
                      </a:cubicBezTo>
                      <a:cubicBezTo>
                        <a:pt x="150" y="45"/>
                        <a:pt x="150" y="45"/>
                        <a:pt x="150" y="45"/>
                      </a:cubicBezTo>
                      <a:cubicBezTo>
                        <a:pt x="150" y="20"/>
                        <a:pt x="130" y="0"/>
                        <a:pt x="105" y="0"/>
                      </a:cubicBezTo>
                      <a:close/>
                      <a:moveTo>
                        <a:pt x="75" y="223"/>
                      </a:moveTo>
                      <a:cubicBezTo>
                        <a:pt x="68" y="223"/>
                        <a:pt x="62" y="218"/>
                        <a:pt x="62" y="211"/>
                      </a:cubicBezTo>
                      <a:cubicBezTo>
                        <a:pt x="62" y="204"/>
                        <a:pt x="68" y="198"/>
                        <a:pt x="75" y="198"/>
                      </a:cubicBezTo>
                      <a:cubicBezTo>
                        <a:pt x="82" y="198"/>
                        <a:pt x="87" y="204"/>
                        <a:pt x="87" y="211"/>
                      </a:cubicBezTo>
                      <a:cubicBezTo>
                        <a:pt x="87" y="218"/>
                        <a:pt x="82" y="223"/>
                        <a:pt x="75" y="223"/>
                      </a:cubicBezTo>
                      <a:close/>
                      <a:moveTo>
                        <a:pt x="69" y="179"/>
                      </a:moveTo>
                      <a:cubicBezTo>
                        <a:pt x="69" y="176"/>
                        <a:pt x="72" y="174"/>
                        <a:pt x="75" y="174"/>
                      </a:cubicBezTo>
                      <a:cubicBezTo>
                        <a:pt x="78" y="174"/>
                        <a:pt x="80" y="176"/>
                        <a:pt x="80" y="179"/>
                      </a:cubicBezTo>
                      <a:cubicBezTo>
                        <a:pt x="80" y="182"/>
                        <a:pt x="78" y="185"/>
                        <a:pt x="75" y="185"/>
                      </a:cubicBezTo>
                      <a:cubicBezTo>
                        <a:pt x="72" y="185"/>
                        <a:pt x="69" y="182"/>
                        <a:pt x="69" y="179"/>
                      </a:cubicBezTo>
                      <a:close/>
                      <a:moveTo>
                        <a:pt x="119" y="94"/>
                      </a:moveTo>
                      <a:cubicBezTo>
                        <a:pt x="30" y="94"/>
                        <a:pt x="30" y="94"/>
                        <a:pt x="30" y="94"/>
                      </a:cubicBezTo>
                      <a:cubicBezTo>
                        <a:pt x="28" y="94"/>
                        <a:pt x="26" y="92"/>
                        <a:pt x="26" y="90"/>
                      </a:cubicBezTo>
                      <a:cubicBezTo>
                        <a:pt x="26" y="87"/>
                        <a:pt x="28" y="85"/>
                        <a:pt x="30" y="85"/>
                      </a:cubicBezTo>
                      <a:cubicBezTo>
                        <a:pt x="119" y="85"/>
                        <a:pt x="119" y="85"/>
                        <a:pt x="119" y="85"/>
                      </a:cubicBezTo>
                      <a:cubicBezTo>
                        <a:pt x="121" y="85"/>
                        <a:pt x="123" y="87"/>
                        <a:pt x="123" y="90"/>
                      </a:cubicBezTo>
                      <a:cubicBezTo>
                        <a:pt x="123" y="92"/>
                        <a:pt x="121" y="94"/>
                        <a:pt x="119" y="94"/>
                      </a:cubicBezTo>
                      <a:close/>
                      <a:moveTo>
                        <a:pt x="119" y="72"/>
                      </a:moveTo>
                      <a:cubicBezTo>
                        <a:pt x="30" y="72"/>
                        <a:pt x="30" y="72"/>
                        <a:pt x="30" y="72"/>
                      </a:cubicBezTo>
                      <a:cubicBezTo>
                        <a:pt x="28" y="72"/>
                        <a:pt x="26" y="70"/>
                        <a:pt x="26" y="67"/>
                      </a:cubicBezTo>
                      <a:cubicBezTo>
                        <a:pt x="26" y="65"/>
                        <a:pt x="28" y="63"/>
                        <a:pt x="30" y="63"/>
                      </a:cubicBezTo>
                      <a:cubicBezTo>
                        <a:pt x="119" y="63"/>
                        <a:pt x="119" y="63"/>
                        <a:pt x="119" y="63"/>
                      </a:cubicBezTo>
                      <a:cubicBezTo>
                        <a:pt x="121" y="63"/>
                        <a:pt x="123" y="65"/>
                        <a:pt x="123" y="67"/>
                      </a:cubicBezTo>
                      <a:cubicBezTo>
                        <a:pt x="123" y="70"/>
                        <a:pt x="121" y="72"/>
                        <a:pt x="119" y="72"/>
                      </a:cubicBezTo>
                      <a:close/>
                      <a:moveTo>
                        <a:pt x="119" y="49"/>
                      </a:moveTo>
                      <a:cubicBezTo>
                        <a:pt x="30" y="49"/>
                        <a:pt x="30" y="49"/>
                        <a:pt x="30" y="49"/>
                      </a:cubicBezTo>
                      <a:cubicBezTo>
                        <a:pt x="28" y="49"/>
                        <a:pt x="26" y="47"/>
                        <a:pt x="26" y="45"/>
                      </a:cubicBezTo>
                      <a:cubicBezTo>
                        <a:pt x="26" y="42"/>
                        <a:pt x="28" y="40"/>
                        <a:pt x="30" y="40"/>
                      </a:cubicBezTo>
                      <a:cubicBezTo>
                        <a:pt x="119" y="40"/>
                        <a:pt x="119" y="40"/>
                        <a:pt x="119" y="40"/>
                      </a:cubicBezTo>
                      <a:cubicBezTo>
                        <a:pt x="121" y="40"/>
                        <a:pt x="123" y="42"/>
                        <a:pt x="123" y="45"/>
                      </a:cubicBezTo>
                      <a:cubicBezTo>
                        <a:pt x="123" y="47"/>
                        <a:pt x="121" y="49"/>
                        <a:pt x="119" y="49"/>
                      </a:cubicBezTo>
                      <a:close/>
                    </a:path>
                  </a:pathLst>
                </a:custGeom>
                <a:solidFill>
                  <a:srgbClr val="A6C8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Freeform 17">
                  <a:extLst>
                    <a:ext uri="{FF2B5EF4-FFF2-40B4-BE49-F238E27FC236}">
                      <a16:creationId xmlns:a16="http://schemas.microsoft.com/office/drawing/2014/main" xmlns="" id="{1E53CEB5-C23F-4F25-B11E-B70F586E78B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173662" y="745331"/>
                  <a:ext cx="1244600" cy="869950"/>
                </a:xfrm>
                <a:custGeom>
                  <a:avLst/>
                  <a:gdLst>
                    <a:gd name="T0" fmla="*/ 407 w 464"/>
                    <a:gd name="T1" fmla="*/ 0 h 324"/>
                    <a:gd name="T2" fmla="*/ 57 w 464"/>
                    <a:gd name="T3" fmla="*/ 0 h 324"/>
                    <a:gd name="T4" fmla="*/ 0 w 464"/>
                    <a:gd name="T5" fmla="*/ 57 h 324"/>
                    <a:gd name="T6" fmla="*/ 0 w 464"/>
                    <a:gd name="T7" fmla="*/ 267 h 324"/>
                    <a:gd name="T8" fmla="*/ 57 w 464"/>
                    <a:gd name="T9" fmla="*/ 324 h 324"/>
                    <a:gd name="T10" fmla="*/ 407 w 464"/>
                    <a:gd name="T11" fmla="*/ 324 h 324"/>
                    <a:gd name="T12" fmla="*/ 464 w 464"/>
                    <a:gd name="T13" fmla="*/ 267 h 324"/>
                    <a:gd name="T14" fmla="*/ 464 w 464"/>
                    <a:gd name="T15" fmla="*/ 57 h 324"/>
                    <a:gd name="T16" fmla="*/ 407 w 464"/>
                    <a:gd name="T17" fmla="*/ 0 h 324"/>
                    <a:gd name="T18" fmla="*/ 351 w 464"/>
                    <a:gd name="T19" fmla="*/ 312 h 324"/>
                    <a:gd name="T20" fmla="*/ 305 w 464"/>
                    <a:gd name="T21" fmla="*/ 312 h 324"/>
                    <a:gd name="T22" fmla="*/ 300 w 464"/>
                    <a:gd name="T23" fmla="*/ 306 h 324"/>
                    <a:gd name="T24" fmla="*/ 305 w 464"/>
                    <a:gd name="T25" fmla="*/ 301 h 324"/>
                    <a:gd name="T26" fmla="*/ 351 w 464"/>
                    <a:gd name="T27" fmla="*/ 301 h 324"/>
                    <a:gd name="T28" fmla="*/ 357 w 464"/>
                    <a:gd name="T29" fmla="*/ 306 h 324"/>
                    <a:gd name="T30" fmla="*/ 351 w 464"/>
                    <a:gd name="T31" fmla="*/ 312 h 324"/>
                    <a:gd name="T32" fmla="*/ 371 w 464"/>
                    <a:gd name="T33" fmla="*/ 312 h 324"/>
                    <a:gd name="T34" fmla="*/ 365 w 464"/>
                    <a:gd name="T35" fmla="*/ 306 h 324"/>
                    <a:gd name="T36" fmla="*/ 371 w 464"/>
                    <a:gd name="T37" fmla="*/ 300 h 324"/>
                    <a:gd name="T38" fmla="*/ 377 w 464"/>
                    <a:gd name="T39" fmla="*/ 306 h 324"/>
                    <a:gd name="T40" fmla="*/ 371 w 464"/>
                    <a:gd name="T41" fmla="*/ 312 h 324"/>
                    <a:gd name="T42" fmla="*/ 431 w 464"/>
                    <a:gd name="T43" fmla="*/ 267 h 324"/>
                    <a:gd name="T44" fmla="*/ 407 w 464"/>
                    <a:gd name="T45" fmla="*/ 291 h 324"/>
                    <a:gd name="T46" fmla="*/ 57 w 464"/>
                    <a:gd name="T47" fmla="*/ 291 h 324"/>
                    <a:gd name="T48" fmla="*/ 33 w 464"/>
                    <a:gd name="T49" fmla="*/ 267 h 324"/>
                    <a:gd name="T50" fmla="*/ 33 w 464"/>
                    <a:gd name="T51" fmla="*/ 57 h 324"/>
                    <a:gd name="T52" fmla="*/ 57 w 464"/>
                    <a:gd name="T53" fmla="*/ 33 h 324"/>
                    <a:gd name="T54" fmla="*/ 407 w 464"/>
                    <a:gd name="T55" fmla="*/ 33 h 324"/>
                    <a:gd name="T56" fmla="*/ 431 w 464"/>
                    <a:gd name="T57" fmla="*/ 57 h 324"/>
                    <a:gd name="T58" fmla="*/ 431 w 464"/>
                    <a:gd name="T59" fmla="*/ 267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464" h="324">
                      <a:moveTo>
                        <a:pt x="407" y="0"/>
                      </a:move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25" y="0"/>
                        <a:pt x="0" y="26"/>
                        <a:pt x="0" y="57"/>
                      </a:cubicBezTo>
                      <a:cubicBezTo>
                        <a:pt x="0" y="267"/>
                        <a:pt x="0" y="267"/>
                        <a:pt x="0" y="267"/>
                      </a:cubicBezTo>
                      <a:cubicBezTo>
                        <a:pt x="0" y="298"/>
                        <a:pt x="25" y="324"/>
                        <a:pt x="57" y="324"/>
                      </a:cubicBezTo>
                      <a:cubicBezTo>
                        <a:pt x="407" y="324"/>
                        <a:pt x="407" y="324"/>
                        <a:pt x="407" y="324"/>
                      </a:cubicBezTo>
                      <a:cubicBezTo>
                        <a:pt x="439" y="324"/>
                        <a:pt x="464" y="298"/>
                        <a:pt x="464" y="267"/>
                      </a:cubicBezTo>
                      <a:cubicBezTo>
                        <a:pt x="464" y="57"/>
                        <a:pt x="464" y="57"/>
                        <a:pt x="464" y="57"/>
                      </a:cubicBezTo>
                      <a:cubicBezTo>
                        <a:pt x="464" y="26"/>
                        <a:pt x="439" y="0"/>
                        <a:pt x="407" y="0"/>
                      </a:cubicBezTo>
                      <a:close/>
                      <a:moveTo>
                        <a:pt x="351" y="312"/>
                      </a:moveTo>
                      <a:cubicBezTo>
                        <a:pt x="305" y="312"/>
                        <a:pt x="305" y="312"/>
                        <a:pt x="305" y="312"/>
                      </a:cubicBezTo>
                      <a:cubicBezTo>
                        <a:pt x="302" y="312"/>
                        <a:pt x="300" y="310"/>
                        <a:pt x="300" y="306"/>
                      </a:cubicBezTo>
                      <a:cubicBezTo>
                        <a:pt x="300" y="303"/>
                        <a:pt x="302" y="301"/>
                        <a:pt x="305" y="301"/>
                      </a:cubicBezTo>
                      <a:cubicBezTo>
                        <a:pt x="351" y="301"/>
                        <a:pt x="351" y="301"/>
                        <a:pt x="351" y="301"/>
                      </a:cubicBezTo>
                      <a:cubicBezTo>
                        <a:pt x="355" y="301"/>
                        <a:pt x="357" y="303"/>
                        <a:pt x="357" y="306"/>
                      </a:cubicBezTo>
                      <a:cubicBezTo>
                        <a:pt x="357" y="310"/>
                        <a:pt x="355" y="312"/>
                        <a:pt x="351" y="312"/>
                      </a:cubicBezTo>
                      <a:close/>
                      <a:moveTo>
                        <a:pt x="371" y="312"/>
                      </a:moveTo>
                      <a:cubicBezTo>
                        <a:pt x="368" y="312"/>
                        <a:pt x="365" y="310"/>
                        <a:pt x="365" y="306"/>
                      </a:cubicBezTo>
                      <a:cubicBezTo>
                        <a:pt x="365" y="303"/>
                        <a:pt x="368" y="300"/>
                        <a:pt x="371" y="300"/>
                      </a:cubicBezTo>
                      <a:cubicBezTo>
                        <a:pt x="374" y="300"/>
                        <a:pt x="377" y="303"/>
                        <a:pt x="377" y="306"/>
                      </a:cubicBezTo>
                      <a:cubicBezTo>
                        <a:pt x="377" y="310"/>
                        <a:pt x="374" y="312"/>
                        <a:pt x="371" y="312"/>
                      </a:cubicBezTo>
                      <a:close/>
                      <a:moveTo>
                        <a:pt x="431" y="267"/>
                      </a:moveTo>
                      <a:cubicBezTo>
                        <a:pt x="431" y="280"/>
                        <a:pt x="420" y="291"/>
                        <a:pt x="407" y="291"/>
                      </a:cubicBezTo>
                      <a:cubicBezTo>
                        <a:pt x="57" y="291"/>
                        <a:pt x="57" y="291"/>
                        <a:pt x="57" y="291"/>
                      </a:cubicBezTo>
                      <a:cubicBezTo>
                        <a:pt x="44" y="291"/>
                        <a:pt x="33" y="280"/>
                        <a:pt x="33" y="267"/>
                      </a:cubicBezTo>
                      <a:cubicBezTo>
                        <a:pt x="33" y="57"/>
                        <a:pt x="33" y="57"/>
                        <a:pt x="33" y="57"/>
                      </a:cubicBezTo>
                      <a:cubicBezTo>
                        <a:pt x="33" y="44"/>
                        <a:pt x="44" y="33"/>
                        <a:pt x="57" y="33"/>
                      </a:cubicBezTo>
                      <a:cubicBezTo>
                        <a:pt x="407" y="33"/>
                        <a:pt x="407" y="33"/>
                        <a:pt x="407" y="33"/>
                      </a:cubicBezTo>
                      <a:cubicBezTo>
                        <a:pt x="420" y="33"/>
                        <a:pt x="431" y="44"/>
                        <a:pt x="431" y="57"/>
                      </a:cubicBezTo>
                      <a:lnTo>
                        <a:pt x="431" y="267"/>
                      </a:lnTo>
                      <a:close/>
                    </a:path>
                  </a:pathLst>
                </a:custGeom>
                <a:solidFill>
                  <a:srgbClr val="3B44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Freeform 18">
                  <a:extLst>
                    <a:ext uri="{FF2B5EF4-FFF2-40B4-BE49-F238E27FC236}">
                      <a16:creationId xmlns:a16="http://schemas.microsoft.com/office/drawing/2014/main" xmlns="" id="{8FCB5EAE-8E2F-4A89-B986-EDA3FCB933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5762" y="1567656"/>
                  <a:ext cx="660400" cy="244475"/>
                </a:xfrm>
                <a:custGeom>
                  <a:avLst/>
                  <a:gdLst>
                    <a:gd name="T0" fmla="*/ 242 w 246"/>
                    <a:gd name="T1" fmla="*/ 79 h 91"/>
                    <a:gd name="T2" fmla="*/ 230 w 246"/>
                    <a:gd name="T3" fmla="*/ 78 h 91"/>
                    <a:gd name="T4" fmla="*/ 174 w 246"/>
                    <a:gd name="T5" fmla="*/ 57 h 91"/>
                    <a:gd name="T6" fmla="*/ 167 w 246"/>
                    <a:gd name="T7" fmla="*/ 48 h 91"/>
                    <a:gd name="T8" fmla="*/ 167 w 246"/>
                    <a:gd name="T9" fmla="*/ 0 h 91"/>
                    <a:gd name="T10" fmla="*/ 78 w 246"/>
                    <a:gd name="T11" fmla="*/ 0 h 91"/>
                    <a:gd name="T12" fmla="*/ 78 w 246"/>
                    <a:gd name="T13" fmla="*/ 48 h 91"/>
                    <a:gd name="T14" fmla="*/ 75 w 246"/>
                    <a:gd name="T15" fmla="*/ 60 h 91"/>
                    <a:gd name="T16" fmla="*/ 32 w 246"/>
                    <a:gd name="T17" fmla="*/ 76 h 91"/>
                    <a:gd name="T18" fmla="*/ 17 w 246"/>
                    <a:gd name="T19" fmla="*/ 79 h 91"/>
                    <a:gd name="T20" fmla="*/ 8 w 246"/>
                    <a:gd name="T21" fmla="*/ 79 h 91"/>
                    <a:gd name="T22" fmla="*/ 0 w 246"/>
                    <a:gd name="T23" fmla="*/ 85 h 91"/>
                    <a:gd name="T24" fmla="*/ 0 w 246"/>
                    <a:gd name="T25" fmla="*/ 85 h 91"/>
                    <a:gd name="T26" fmla="*/ 8 w 246"/>
                    <a:gd name="T27" fmla="*/ 91 h 91"/>
                    <a:gd name="T28" fmla="*/ 238 w 246"/>
                    <a:gd name="T29" fmla="*/ 91 h 91"/>
                    <a:gd name="T30" fmla="*/ 246 w 246"/>
                    <a:gd name="T31" fmla="*/ 85 h 91"/>
                    <a:gd name="T32" fmla="*/ 246 w 246"/>
                    <a:gd name="T33" fmla="*/ 85 h 91"/>
                    <a:gd name="T34" fmla="*/ 242 w 246"/>
                    <a:gd name="T35" fmla="*/ 7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46" h="91">
                      <a:moveTo>
                        <a:pt x="242" y="79"/>
                      </a:moveTo>
                      <a:cubicBezTo>
                        <a:pt x="240" y="79"/>
                        <a:pt x="234" y="78"/>
                        <a:pt x="230" y="78"/>
                      </a:cubicBezTo>
                      <a:cubicBezTo>
                        <a:pt x="174" y="57"/>
                        <a:pt x="174" y="57"/>
                        <a:pt x="174" y="57"/>
                      </a:cubicBezTo>
                      <a:cubicBezTo>
                        <a:pt x="171" y="56"/>
                        <a:pt x="167" y="52"/>
                        <a:pt x="167" y="48"/>
                      </a:cubicBezTo>
                      <a:cubicBezTo>
                        <a:pt x="167" y="0"/>
                        <a:pt x="167" y="0"/>
                        <a:pt x="167" y="0"/>
                      </a:cubicBezTo>
                      <a:cubicBezTo>
                        <a:pt x="78" y="0"/>
                        <a:pt x="78" y="0"/>
                        <a:pt x="78" y="0"/>
                      </a:cubicBezTo>
                      <a:cubicBezTo>
                        <a:pt x="78" y="48"/>
                        <a:pt x="78" y="48"/>
                        <a:pt x="78" y="48"/>
                      </a:cubicBezTo>
                      <a:cubicBezTo>
                        <a:pt x="78" y="52"/>
                        <a:pt x="77" y="57"/>
                        <a:pt x="75" y="60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29" y="77"/>
                        <a:pt x="22" y="79"/>
                        <a:pt x="17" y="79"/>
                      </a:cubicBezTo>
                      <a:cubicBezTo>
                        <a:pt x="8" y="79"/>
                        <a:pt x="8" y="79"/>
                        <a:pt x="8" y="79"/>
                      </a:cubicBezTo>
                      <a:cubicBezTo>
                        <a:pt x="4" y="79"/>
                        <a:pt x="0" y="82"/>
                        <a:pt x="0" y="85"/>
                      </a:cubicBezTo>
                      <a:cubicBezTo>
                        <a:pt x="0" y="85"/>
                        <a:pt x="0" y="85"/>
                        <a:pt x="0" y="85"/>
                      </a:cubicBezTo>
                      <a:cubicBezTo>
                        <a:pt x="0" y="88"/>
                        <a:pt x="4" y="91"/>
                        <a:pt x="8" y="91"/>
                      </a:cubicBezTo>
                      <a:cubicBezTo>
                        <a:pt x="238" y="91"/>
                        <a:pt x="238" y="91"/>
                        <a:pt x="238" y="91"/>
                      </a:cubicBezTo>
                      <a:cubicBezTo>
                        <a:pt x="242" y="91"/>
                        <a:pt x="246" y="88"/>
                        <a:pt x="246" y="85"/>
                      </a:cubicBezTo>
                      <a:cubicBezTo>
                        <a:pt x="246" y="85"/>
                        <a:pt x="246" y="85"/>
                        <a:pt x="246" y="85"/>
                      </a:cubicBezTo>
                      <a:cubicBezTo>
                        <a:pt x="246" y="82"/>
                        <a:pt x="244" y="79"/>
                        <a:pt x="242" y="79"/>
                      </a:cubicBezTo>
                      <a:close/>
                    </a:path>
                  </a:pathLst>
                </a:custGeom>
                <a:solidFill>
                  <a:srgbClr val="3B44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Freeform 19">
                  <a:extLst>
                    <a:ext uri="{FF2B5EF4-FFF2-40B4-BE49-F238E27FC236}">
                      <a16:creationId xmlns:a16="http://schemas.microsoft.com/office/drawing/2014/main" xmlns="" id="{421D1876-4347-409F-9A24-4F5E5B5715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2250" y="861219"/>
                  <a:ext cx="987425" cy="638175"/>
                </a:xfrm>
                <a:custGeom>
                  <a:avLst/>
                  <a:gdLst>
                    <a:gd name="T0" fmla="*/ 368 w 368"/>
                    <a:gd name="T1" fmla="*/ 216 h 238"/>
                    <a:gd name="T2" fmla="*/ 346 w 368"/>
                    <a:gd name="T3" fmla="*/ 238 h 238"/>
                    <a:gd name="T4" fmla="*/ 22 w 368"/>
                    <a:gd name="T5" fmla="*/ 238 h 238"/>
                    <a:gd name="T6" fmla="*/ 0 w 368"/>
                    <a:gd name="T7" fmla="*/ 216 h 238"/>
                    <a:gd name="T8" fmla="*/ 0 w 368"/>
                    <a:gd name="T9" fmla="*/ 23 h 238"/>
                    <a:gd name="T10" fmla="*/ 22 w 368"/>
                    <a:gd name="T11" fmla="*/ 0 h 238"/>
                    <a:gd name="T12" fmla="*/ 346 w 368"/>
                    <a:gd name="T13" fmla="*/ 0 h 238"/>
                    <a:gd name="T14" fmla="*/ 368 w 368"/>
                    <a:gd name="T15" fmla="*/ 23 h 238"/>
                    <a:gd name="T16" fmla="*/ 368 w 368"/>
                    <a:gd name="T17" fmla="*/ 216 h 2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8" h="238">
                      <a:moveTo>
                        <a:pt x="368" y="216"/>
                      </a:moveTo>
                      <a:cubicBezTo>
                        <a:pt x="368" y="228"/>
                        <a:pt x="358" y="238"/>
                        <a:pt x="346" y="238"/>
                      </a:cubicBezTo>
                      <a:cubicBezTo>
                        <a:pt x="22" y="238"/>
                        <a:pt x="22" y="238"/>
                        <a:pt x="22" y="238"/>
                      </a:cubicBezTo>
                      <a:cubicBezTo>
                        <a:pt x="10" y="238"/>
                        <a:pt x="0" y="228"/>
                        <a:pt x="0" y="216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346" y="0"/>
                        <a:pt x="346" y="0"/>
                        <a:pt x="346" y="0"/>
                      </a:cubicBezTo>
                      <a:cubicBezTo>
                        <a:pt x="358" y="0"/>
                        <a:pt x="368" y="10"/>
                        <a:pt x="368" y="23"/>
                      </a:cubicBezTo>
                      <a:lnTo>
                        <a:pt x="368" y="216"/>
                      </a:lnTo>
                      <a:close/>
                    </a:path>
                  </a:pathLst>
                </a:custGeom>
                <a:solidFill>
                  <a:srgbClr val="23A3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xmlns="" id="{1B4EE21B-E5E7-4599-91E5-46E0BD08CD1D}"/>
                  </a:ext>
                </a:extLst>
              </p:cNvPr>
              <p:cNvGrpSpPr/>
              <p:nvPr/>
            </p:nvGrpSpPr>
            <p:grpSpPr>
              <a:xfrm>
                <a:off x="1612030" y="1180912"/>
                <a:ext cx="602281" cy="404812"/>
                <a:chOff x="3300413" y="2374901"/>
                <a:chExt cx="774700" cy="520700"/>
              </a:xfrm>
              <a:solidFill>
                <a:srgbClr val="E67B34"/>
              </a:solidFill>
            </p:grpSpPr>
            <p:sp>
              <p:nvSpPr>
                <p:cNvPr id="65" name="Freeform 31">
                  <a:extLst>
                    <a:ext uri="{FF2B5EF4-FFF2-40B4-BE49-F238E27FC236}">
                      <a16:creationId xmlns:a16="http://schemas.microsoft.com/office/drawing/2014/main" xmlns="" id="{B407A02D-584C-44D0-AF7B-3D6288EF234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41726" y="2536826"/>
                  <a:ext cx="392113" cy="296863"/>
                </a:xfrm>
                <a:custGeom>
                  <a:avLst/>
                  <a:gdLst>
                    <a:gd name="T0" fmla="*/ 124 w 206"/>
                    <a:gd name="T1" fmla="*/ 146 h 156"/>
                    <a:gd name="T2" fmla="*/ 135 w 206"/>
                    <a:gd name="T3" fmla="*/ 126 h 156"/>
                    <a:gd name="T4" fmla="*/ 171 w 206"/>
                    <a:gd name="T5" fmla="*/ 116 h 156"/>
                    <a:gd name="T6" fmla="*/ 159 w 206"/>
                    <a:gd name="T7" fmla="*/ 74 h 156"/>
                    <a:gd name="T8" fmla="*/ 166 w 206"/>
                    <a:gd name="T9" fmla="*/ 72 h 156"/>
                    <a:gd name="T10" fmla="*/ 179 w 206"/>
                    <a:gd name="T11" fmla="*/ 121 h 156"/>
                    <a:gd name="T12" fmla="*/ 175 w 206"/>
                    <a:gd name="T13" fmla="*/ 121 h 156"/>
                    <a:gd name="T14" fmla="*/ 137 w 206"/>
                    <a:gd name="T15" fmla="*/ 133 h 156"/>
                    <a:gd name="T16" fmla="*/ 137 w 206"/>
                    <a:gd name="T17" fmla="*/ 133 h 156"/>
                    <a:gd name="T18" fmla="*/ 130 w 206"/>
                    <a:gd name="T19" fmla="*/ 144 h 156"/>
                    <a:gd name="T20" fmla="*/ 157 w 206"/>
                    <a:gd name="T21" fmla="*/ 151 h 156"/>
                    <a:gd name="T22" fmla="*/ 199 w 206"/>
                    <a:gd name="T23" fmla="*/ 141 h 156"/>
                    <a:gd name="T24" fmla="*/ 205 w 206"/>
                    <a:gd name="T25" fmla="*/ 111 h 156"/>
                    <a:gd name="T26" fmla="*/ 183 w 206"/>
                    <a:gd name="T27" fmla="*/ 44 h 156"/>
                    <a:gd name="T28" fmla="*/ 105 w 206"/>
                    <a:gd name="T29" fmla="*/ 3 h 156"/>
                    <a:gd name="T30" fmla="*/ 25 w 206"/>
                    <a:gd name="T31" fmla="*/ 42 h 156"/>
                    <a:gd name="T32" fmla="*/ 25 w 206"/>
                    <a:gd name="T33" fmla="*/ 42 h 156"/>
                    <a:gd name="T34" fmla="*/ 0 w 206"/>
                    <a:gd name="T35" fmla="*/ 94 h 156"/>
                    <a:gd name="T36" fmla="*/ 6 w 206"/>
                    <a:gd name="T37" fmla="*/ 109 h 156"/>
                    <a:gd name="T38" fmla="*/ 44 w 206"/>
                    <a:gd name="T39" fmla="*/ 118 h 156"/>
                    <a:gd name="T40" fmla="*/ 75 w 206"/>
                    <a:gd name="T41" fmla="*/ 118 h 156"/>
                    <a:gd name="T42" fmla="*/ 96 w 206"/>
                    <a:gd name="T43" fmla="*/ 112 h 156"/>
                    <a:gd name="T44" fmla="*/ 97 w 206"/>
                    <a:gd name="T45" fmla="*/ 108 h 156"/>
                    <a:gd name="T46" fmla="*/ 35 w 206"/>
                    <a:gd name="T47" fmla="*/ 92 h 156"/>
                    <a:gd name="T48" fmla="*/ 35 w 206"/>
                    <a:gd name="T49" fmla="*/ 85 h 156"/>
                    <a:gd name="T50" fmla="*/ 104 w 206"/>
                    <a:gd name="T51" fmla="*/ 107 h 156"/>
                    <a:gd name="T52" fmla="*/ 104 w 206"/>
                    <a:gd name="T53" fmla="*/ 108 h 156"/>
                    <a:gd name="T54" fmla="*/ 100 w 206"/>
                    <a:gd name="T55" fmla="*/ 117 h 156"/>
                    <a:gd name="T56" fmla="*/ 74 w 206"/>
                    <a:gd name="T57" fmla="*/ 124 h 156"/>
                    <a:gd name="T58" fmla="*/ 44 w 206"/>
                    <a:gd name="T59" fmla="*/ 125 h 156"/>
                    <a:gd name="T60" fmla="*/ 42 w 206"/>
                    <a:gd name="T61" fmla="*/ 125 h 156"/>
                    <a:gd name="T62" fmla="*/ 42 w 206"/>
                    <a:gd name="T63" fmla="*/ 125 h 156"/>
                    <a:gd name="T64" fmla="*/ 41 w 206"/>
                    <a:gd name="T65" fmla="*/ 125 h 156"/>
                    <a:gd name="T66" fmla="*/ 41 w 206"/>
                    <a:gd name="T67" fmla="*/ 156 h 156"/>
                    <a:gd name="T68" fmla="*/ 136 w 206"/>
                    <a:gd name="T69" fmla="*/ 156 h 156"/>
                    <a:gd name="T70" fmla="*/ 124 w 206"/>
                    <a:gd name="T71" fmla="*/ 146 h 156"/>
                    <a:gd name="T72" fmla="*/ 92 w 206"/>
                    <a:gd name="T73" fmla="*/ 132 h 156"/>
                    <a:gd name="T74" fmla="*/ 92 w 206"/>
                    <a:gd name="T75" fmla="*/ 149 h 156"/>
                    <a:gd name="T76" fmla="*/ 48 w 206"/>
                    <a:gd name="T77" fmla="*/ 149 h 156"/>
                    <a:gd name="T78" fmla="*/ 48 w 206"/>
                    <a:gd name="T79" fmla="*/ 132 h 156"/>
                    <a:gd name="T80" fmla="*/ 92 w 206"/>
                    <a:gd name="T81" fmla="*/ 132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06" h="156">
                      <a:moveTo>
                        <a:pt x="124" y="146"/>
                      </a:moveTo>
                      <a:cubicBezTo>
                        <a:pt x="120" y="136"/>
                        <a:pt x="129" y="129"/>
                        <a:pt x="135" y="126"/>
                      </a:cubicBezTo>
                      <a:cubicBezTo>
                        <a:pt x="147" y="121"/>
                        <a:pt x="163" y="117"/>
                        <a:pt x="171" y="116"/>
                      </a:cubicBezTo>
                      <a:cubicBezTo>
                        <a:pt x="169" y="110"/>
                        <a:pt x="159" y="74"/>
                        <a:pt x="159" y="74"/>
                      </a:cubicBezTo>
                      <a:cubicBezTo>
                        <a:pt x="166" y="72"/>
                        <a:pt x="166" y="72"/>
                        <a:pt x="166" y="72"/>
                      </a:cubicBezTo>
                      <a:cubicBezTo>
                        <a:pt x="179" y="121"/>
                        <a:pt x="179" y="121"/>
                        <a:pt x="179" y="121"/>
                      </a:cubicBezTo>
                      <a:cubicBezTo>
                        <a:pt x="175" y="121"/>
                        <a:pt x="175" y="121"/>
                        <a:pt x="175" y="121"/>
                      </a:cubicBezTo>
                      <a:cubicBezTo>
                        <a:pt x="175" y="121"/>
                        <a:pt x="152" y="126"/>
                        <a:pt x="137" y="133"/>
                      </a:cubicBezTo>
                      <a:cubicBezTo>
                        <a:pt x="137" y="133"/>
                        <a:pt x="137" y="133"/>
                        <a:pt x="137" y="133"/>
                      </a:cubicBezTo>
                      <a:cubicBezTo>
                        <a:pt x="137" y="133"/>
                        <a:pt x="127" y="137"/>
                        <a:pt x="130" y="144"/>
                      </a:cubicBezTo>
                      <a:cubicBezTo>
                        <a:pt x="131" y="146"/>
                        <a:pt x="133" y="151"/>
                        <a:pt x="157" y="151"/>
                      </a:cubicBezTo>
                      <a:cubicBezTo>
                        <a:pt x="180" y="151"/>
                        <a:pt x="193" y="148"/>
                        <a:pt x="199" y="141"/>
                      </a:cubicBezTo>
                      <a:cubicBezTo>
                        <a:pt x="204" y="135"/>
                        <a:pt x="206" y="126"/>
                        <a:pt x="205" y="111"/>
                      </a:cubicBezTo>
                      <a:cubicBezTo>
                        <a:pt x="201" y="72"/>
                        <a:pt x="183" y="44"/>
                        <a:pt x="183" y="44"/>
                      </a:cubicBezTo>
                      <a:cubicBezTo>
                        <a:pt x="153" y="0"/>
                        <a:pt x="105" y="3"/>
                        <a:pt x="105" y="3"/>
                      </a:cubicBezTo>
                      <a:cubicBezTo>
                        <a:pt x="105" y="3"/>
                        <a:pt x="58" y="0"/>
                        <a:pt x="25" y="42"/>
                      </a:cubicBezTo>
                      <a:cubicBezTo>
                        <a:pt x="25" y="42"/>
                        <a:pt x="25" y="42"/>
                        <a:pt x="25" y="42"/>
                      </a:cubicBezTo>
                      <a:cubicBezTo>
                        <a:pt x="24" y="42"/>
                        <a:pt x="0" y="69"/>
                        <a:pt x="0" y="94"/>
                      </a:cubicBezTo>
                      <a:cubicBezTo>
                        <a:pt x="0" y="100"/>
                        <a:pt x="2" y="105"/>
                        <a:pt x="6" y="109"/>
                      </a:cubicBezTo>
                      <a:cubicBezTo>
                        <a:pt x="14" y="117"/>
                        <a:pt x="32" y="118"/>
                        <a:pt x="44" y="118"/>
                      </a:cubicBezTo>
                      <a:cubicBezTo>
                        <a:pt x="69" y="119"/>
                        <a:pt x="75" y="118"/>
                        <a:pt x="75" y="118"/>
                      </a:cubicBezTo>
                      <a:cubicBezTo>
                        <a:pt x="87" y="117"/>
                        <a:pt x="92" y="116"/>
                        <a:pt x="96" y="112"/>
                      </a:cubicBezTo>
                      <a:cubicBezTo>
                        <a:pt x="97" y="111"/>
                        <a:pt x="97" y="110"/>
                        <a:pt x="97" y="108"/>
                      </a:cubicBezTo>
                      <a:cubicBezTo>
                        <a:pt x="96" y="97"/>
                        <a:pt x="60" y="92"/>
                        <a:pt x="35" y="92"/>
                      </a:cubicBezTo>
                      <a:cubicBezTo>
                        <a:pt x="35" y="85"/>
                        <a:pt x="35" y="85"/>
                        <a:pt x="35" y="85"/>
                      </a:cubicBezTo>
                      <a:cubicBezTo>
                        <a:pt x="46" y="85"/>
                        <a:pt x="102" y="87"/>
                        <a:pt x="104" y="107"/>
                      </a:cubicBezTo>
                      <a:cubicBezTo>
                        <a:pt x="104" y="108"/>
                        <a:pt x="104" y="108"/>
                        <a:pt x="104" y="108"/>
                      </a:cubicBezTo>
                      <a:cubicBezTo>
                        <a:pt x="104" y="112"/>
                        <a:pt x="103" y="115"/>
                        <a:pt x="100" y="117"/>
                      </a:cubicBezTo>
                      <a:cubicBezTo>
                        <a:pt x="96" y="122"/>
                        <a:pt x="87" y="124"/>
                        <a:pt x="74" y="124"/>
                      </a:cubicBezTo>
                      <a:cubicBezTo>
                        <a:pt x="74" y="124"/>
                        <a:pt x="67" y="125"/>
                        <a:pt x="44" y="125"/>
                      </a:cubicBezTo>
                      <a:cubicBezTo>
                        <a:pt x="44" y="125"/>
                        <a:pt x="43" y="125"/>
                        <a:pt x="42" y="125"/>
                      </a:cubicBezTo>
                      <a:cubicBezTo>
                        <a:pt x="42" y="125"/>
                        <a:pt x="42" y="125"/>
                        <a:pt x="42" y="125"/>
                      </a:cubicBezTo>
                      <a:cubicBezTo>
                        <a:pt x="41" y="125"/>
                        <a:pt x="41" y="125"/>
                        <a:pt x="41" y="125"/>
                      </a:cubicBezTo>
                      <a:cubicBezTo>
                        <a:pt x="41" y="156"/>
                        <a:pt x="41" y="156"/>
                        <a:pt x="41" y="156"/>
                      </a:cubicBezTo>
                      <a:cubicBezTo>
                        <a:pt x="136" y="156"/>
                        <a:pt x="136" y="156"/>
                        <a:pt x="136" y="156"/>
                      </a:cubicBezTo>
                      <a:cubicBezTo>
                        <a:pt x="130" y="154"/>
                        <a:pt x="125" y="151"/>
                        <a:pt x="124" y="146"/>
                      </a:cubicBezTo>
                      <a:close/>
                      <a:moveTo>
                        <a:pt x="92" y="132"/>
                      </a:moveTo>
                      <a:cubicBezTo>
                        <a:pt x="92" y="136"/>
                        <a:pt x="92" y="145"/>
                        <a:pt x="92" y="149"/>
                      </a:cubicBezTo>
                      <a:cubicBezTo>
                        <a:pt x="87" y="149"/>
                        <a:pt x="53" y="149"/>
                        <a:pt x="48" y="149"/>
                      </a:cubicBezTo>
                      <a:cubicBezTo>
                        <a:pt x="48" y="145"/>
                        <a:pt x="48" y="136"/>
                        <a:pt x="48" y="132"/>
                      </a:cubicBezTo>
                      <a:cubicBezTo>
                        <a:pt x="53" y="132"/>
                        <a:pt x="87" y="132"/>
                        <a:pt x="92" y="1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Oval 32">
                  <a:extLst>
                    <a:ext uri="{FF2B5EF4-FFF2-40B4-BE49-F238E27FC236}">
                      <a16:creationId xmlns:a16="http://schemas.microsoft.com/office/drawing/2014/main" xmlns="" id="{7051873F-7381-402C-90F9-0DDE30BD8D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75076" y="2374901"/>
                  <a:ext cx="136525" cy="1365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" name="Freeform 33">
                  <a:extLst>
                    <a:ext uri="{FF2B5EF4-FFF2-40B4-BE49-F238E27FC236}">
                      <a16:creationId xmlns:a16="http://schemas.microsoft.com/office/drawing/2014/main" xmlns="" id="{832570E2-D2BA-4E36-94D2-8E34FD6A02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33788" y="2776538"/>
                  <a:ext cx="61913" cy="30163"/>
                </a:xfrm>
                <a:custGeom>
                  <a:avLst/>
                  <a:gdLst>
                    <a:gd name="T0" fmla="*/ 39 w 39"/>
                    <a:gd name="T1" fmla="*/ 12 h 19"/>
                    <a:gd name="T2" fmla="*/ 3 w 39"/>
                    <a:gd name="T3" fmla="*/ 0 h 19"/>
                    <a:gd name="T4" fmla="*/ 0 w 39"/>
                    <a:gd name="T5" fmla="*/ 7 h 19"/>
                    <a:gd name="T6" fmla="*/ 36 w 39"/>
                    <a:gd name="T7" fmla="*/ 19 h 19"/>
                    <a:gd name="T8" fmla="*/ 39 w 39"/>
                    <a:gd name="T9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19">
                      <a:moveTo>
                        <a:pt x="39" y="12"/>
                      </a:moveTo>
                      <a:lnTo>
                        <a:pt x="3" y="0"/>
                      </a:lnTo>
                      <a:lnTo>
                        <a:pt x="0" y="7"/>
                      </a:lnTo>
                      <a:lnTo>
                        <a:pt x="36" y="19"/>
                      </a:lnTo>
                      <a:lnTo>
                        <a:pt x="39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Rectangle 34">
                  <a:extLst>
                    <a:ext uri="{FF2B5EF4-FFF2-40B4-BE49-F238E27FC236}">
                      <a16:creationId xmlns:a16="http://schemas.microsoft.com/office/drawing/2014/main" xmlns="" id="{D35C3C42-D2F0-4535-A9FD-37E3CEBE20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30613" y="2819401"/>
                  <a:ext cx="58738" cy="142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Freeform 35">
                  <a:extLst>
                    <a:ext uri="{FF2B5EF4-FFF2-40B4-BE49-F238E27FC236}">
                      <a16:creationId xmlns:a16="http://schemas.microsoft.com/office/drawing/2014/main" xmlns="" id="{1C1E81CE-68E0-421C-8F52-DE1D64C6E51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355976" y="2530476"/>
                  <a:ext cx="220663" cy="303213"/>
                </a:xfrm>
                <a:custGeom>
                  <a:avLst/>
                  <a:gdLst>
                    <a:gd name="T0" fmla="*/ 113 w 116"/>
                    <a:gd name="T1" fmla="*/ 159 h 159"/>
                    <a:gd name="T2" fmla="*/ 116 w 116"/>
                    <a:gd name="T3" fmla="*/ 159 h 159"/>
                    <a:gd name="T4" fmla="*/ 116 w 116"/>
                    <a:gd name="T5" fmla="*/ 0 h 159"/>
                    <a:gd name="T6" fmla="*/ 113 w 116"/>
                    <a:gd name="T7" fmla="*/ 0 h 159"/>
                    <a:gd name="T8" fmla="*/ 4 w 116"/>
                    <a:gd name="T9" fmla="*/ 0 h 159"/>
                    <a:gd name="T10" fmla="*/ 0 w 116"/>
                    <a:gd name="T11" fmla="*/ 0 h 159"/>
                    <a:gd name="T12" fmla="*/ 0 w 116"/>
                    <a:gd name="T13" fmla="*/ 159 h 159"/>
                    <a:gd name="T14" fmla="*/ 4 w 116"/>
                    <a:gd name="T15" fmla="*/ 159 h 159"/>
                    <a:gd name="T16" fmla="*/ 113 w 116"/>
                    <a:gd name="T17" fmla="*/ 159 h 159"/>
                    <a:gd name="T18" fmla="*/ 7 w 116"/>
                    <a:gd name="T19" fmla="*/ 142 h 159"/>
                    <a:gd name="T20" fmla="*/ 109 w 116"/>
                    <a:gd name="T21" fmla="*/ 142 h 159"/>
                    <a:gd name="T22" fmla="*/ 109 w 116"/>
                    <a:gd name="T23" fmla="*/ 152 h 159"/>
                    <a:gd name="T24" fmla="*/ 7 w 116"/>
                    <a:gd name="T25" fmla="*/ 152 h 159"/>
                    <a:gd name="T26" fmla="*/ 7 w 116"/>
                    <a:gd name="T27" fmla="*/ 142 h 159"/>
                    <a:gd name="T28" fmla="*/ 109 w 116"/>
                    <a:gd name="T29" fmla="*/ 7 h 159"/>
                    <a:gd name="T30" fmla="*/ 109 w 116"/>
                    <a:gd name="T31" fmla="*/ 17 h 159"/>
                    <a:gd name="T32" fmla="*/ 7 w 116"/>
                    <a:gd name="T33" fmla="*/ 17 h 159"/>
                    <a:gd name="T34" fmla="*/ 7 w 116"/>
                    <a:gd name="T35" fmla="*/ 7 h 159"/>
                    <a:gd name="T36" fmla="*/ 109 w 116"/>
                    <a:gd name="T37" fmla="*/ 7 h 159"/>
                    <a:gd name="T38" fmla="*/ 109 w 116"/>
                    <a:gd name="T39" fmla="*/ 24 h 159"/>
                    <a:gd name="T40" fmla="*/ 109 w 116"/>
                    <a:gd name="T41" fmla="*/ 34 h 159"/>
                    <a:gd name="T42" fmla="*/ 7 w 116"/>
                    <a:gd name="T43" fmla="*/ 34 h 159"/>
                    <a:gd name="T44" fmla="*/ 7 w 116"/>
                    <a:gd name="T45" fmla="*/ 24 h 159"/>
                    <a:gd name="T46" fmla="*/ 109 w 116"/>
                    <a:gd name="T47" fmla="*/ 24 h 159"/>
                    <a:gd name="T48" fmla="*/ 109 w 116"/>
                    <a:gd name="T49" fmla="*/ 41 h 159"/>
                    <a:gd name="T50" fmla="*/ 109 w 116"/>
                    <a:gd name="T51" fmla="*/ 51 h 159"/>
                    <a:gd name="T52" fmla="*/ 7 w 116"/>
                    <a:gd name="T53" fmla="*/ 51 h 159"/>
                    <a:gd name="T54" fmla="*/ 7 w 116"/>
                    <a:gd name="T55" fmla="*/ 41 h 159"/>
                    <a:gd name="T56" fmla="*/ 109 w 116"/>
                    <a:gd name="T57" fmla="*/ 41 h 159"/>
                    <a:gd name="T58" fmla="*/ 109 w 116"/>
                    <a:gd name="T59" fmla="*/ 58 h 159"/>
                    <a:gd name="T60" fmla="*/ 109 w 116"/>
                    <a:gd name="T61" fmla="*/ 68 h 159"/>
                    <a:gd name="T62" fmla="*/ 7 w 116"/>
                    <a:gd name="T63" fmla="*/ 68 h 159"/>
                    <a:gd name="T64" fmla="*/ 7 w 116"/>
                    <a:gd name="T65" fmla="*/ 58 h 159"/>
                    <a:gd name="T66" fmla="*/ 109 w 116"/>
                    <a:gd name="T67" fmla="*/ 58 h 159"/>
                    <a:gd name="T68" fmla="*/ 109 w 116"/>
                    <a:gd name="T69" fmla="*/ 74 h 159"/>
                    <a:gd name="T70" fmla="*/ 109 w 116"/>
                    <a:gd name="T71" fmla="*/ 85 h 159"/>
                    <a:gd name="T72" fmla="*/ 7 w 116"/>
                    <a:gd name="T73" fmla="*/ 85 h 159"/>
                    <a:gd name="T74" fmla="*/ 7 w 116"/>
                    <a:gd name="T75" fmla="*/ 74 h 159"/>
                    <a:gd name="T76" fmla="*/ 109 w 116"/>
                    <a:gd name="T77" fmla="*/ 74 h 159"/>
                    <a:gd name="T78" fmla="*/ 109 w 116"/>
                    <a:gd name="T79" fmla="*/ 91 h 159"/>
                    <a:gd name="T80" fmla="*/ 109 w 116"/>
                    <a:gd name="T81" fmla="*/ 101 h 159"/>
                    <a:gd name="T82" fmla="*/ 7 w 116"/>
                    <a:gd name="T83" fmla="*/ 101 h 159"/>
                    <a:gd name="T84" fmla="*/ 7 w 116"/>
                    <a:gd name="T85" fmla="*/ 91 h 159"/>
                    <a:gd name="T86" fmla="*/ 109 w 116"/>
                    <a:gd name="T87" fmla="*/ 91 h 159"/>
                    <a:gd name="T88" fmla="*/ 109 w 116"/>
                    <a:gd name="T89" fmla="*/ 108 h 159"/>
                    <a:gd name="T90" fmla="*/ 109 w 116"/>
                    <a:gd name="T91" fmla="*/ 118 h 159"/>
                    <a:gd name="T92" fmla="*/ 7 w 116"/>
                    <a:gd name="T93" fmla="*/ 118 h 159"/>
                    <a:gd name="T94" fmla="*/ 7 w 116"/>
                    <a:gd name="T95" fmla="*/ 108 h 159"/>
                    <a:gd name="T96" fmla="*/ 109 w 116"/>
                    <a:gd name="T97" fmla="*/ 108 h 159"/>
                    <a:gd name="T98" fmla="*/ 109 w 116"/>
                    <a:gd name="T99" fmla="*/ 125 h 159"/>
                    <a:gd name="T100" fmla="*/ 109 w 116"/>
                    <a:gd name="T101" fmla="*/ 135 h 159"/>
                    <a:gd name="T102" fmla="*/ 7 w 116"/>
                    <a:gd name="T103" fmla="*/ 135 h 159"/>
                    <a:gd name="T104" fmla="*/ 7 w 116"/>
                    <a:gd name="T105" fmla="*/ 125 h 159"/>
                    <a:gd name="T106" fmla="*/ 109 w 116"/>
                    <a:gd name="T107" fmla="*/ 125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16" h="159">
                      <a:moveTo>
                        <a:pt x="113" y="159"/>
                      </a:moveTo>
                      <a:cubicBezTo>
                        <a:pt x="116" y="159"/>
                        <a:pt x="116" y="159"/>
                        <a:pt x="116" y="159"/>
                      </a:cubicBezTo>
                      <a:cubicBezTo>
                        <a:pt x="116" y="0"/>
                        <a:pt x="116" y="0"/>
                        <a:pt x="116" y="0"/>
                      </a:cubicBezTo>
                      <a:cubicBezTo>
                        <a:pt x="113" y="0"/>
                        <a:pt x="113" y="0"/>
                        <a:pt x="11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59"/>
                        <a:pt x="0" y="159"/>
                        <a:pt x="0" y="159"/>
                      </a:cubicBezTo>
                      <a:cubicBezTo>
                        <a:pt x="4" y="159"/>
                        <a:pt x="4" y="159"/>
                        <a:pt x="4" y="159"/>
                      </a:cubicBezTo>
                      <a:lnTo>
                        <a:pt x="113" y="159"/>
                      </a:lnTo>
                      <a:close/>
                      <a:moveTo>
                        <a:pt x="7" y="142"/>
                      </a:moveTo>
                      <a:cubicBezTo>
                        <a:pt x="109" y="142"/>
                        <a:pt x="109" y="142"/>
                        <a:pt x="109" y="142"/>
                      </a:cubicBezTo>
                      <a:cubicBezTo>
                        <a:pt x="109" y="147"/>
                        <a:pt x="109" y="151"/>
                        <a:pt x="109" y="152"/>
                      </a:cubicBezTo>
                      <a:cubicBezTo>
                        <a:pt x="103" y="152"/>
                        <a:pt x="13" y="152"/>
                        <a:pt x="7" y="152"/>
                      </a:cubicBezTo>
                      <a:cubicBezTo>
                        <a:pt x="7" y="151"/>
                        <a:pt x="7" y="147"/>
                        <a:pt x="7" y="142"/>
                      </a:cubicBezTo>
                      <a:close/>
                      <a:moveTo>
                        <a:pt x="109" y="7"/>
                      </a:moveTo>
                      <a:cubicBezTo>
                        <a:pt x="109" y="8"/>
                        <a:pt x="109" y="12"/>
                        <a:pt x="109" y="17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7" y="12"/>
                        <a:pt x="7" y="8"/>
                        <a:pt x="7" y="7"/>
                      </a:cubicBezTo>
                      <a:cubicBezTo>
                        <a:pt x="13" y="7"/>
                        <a:pt x="103" y="7"/>
                        <a:pt x="109" y="7"/>
                      </a:cubicBezTo>
                      <a:close/>
                      <a:moveTo>
                        <a:pt x="109" y="24"/>
                      </a:moveTo>
                      <a:cubicBezTo>
                        <a:pt x="109" y="27"/>
                        <a:pt x="109" y="30"/>
                        <a:pt x="109" y="34"/>
                      </a:cubicBezTo>
                      <a:cubicBezTo>
                        <a:pt x="7" y="34"/>
                        <a:pt x="7" y="34"/>
                        <a:pt x="7" y="34"/>
                      </a:cubicBezTo>
                      <a:cubicBezTo>
                        <a:pt x="7" y="30"/>
                        <a:pt x="7" y="27"/>
                        <a:pt x="7" y="24"/>
                      </a:cubicBezTo>
                      <a:lnTo>
                        <a:pt x="109" y="24"/>
                      </a:lnTo>
                      <a:close/>
                      <a:moveTo>
                        <a:pt x="109" y="41"/>
                      </a:moveTo>
                      <a:cubicBezTo>
                        <a:pt x="109" y="44"/>
                        <a:pt x="109" y="47"/>
                        <a:pt x="109" y="51"/>
                      </a:cubicBezTo>
                      <a:cubicBezTo>
                        <a:pt x="7" y="51"/>
                        <a:pt x="7" y="51"/>
                        <a:pt x="7" y="51"/>
                      </a:cubicBezTo>
                      <a:cubicBezTo>
                        <a:pt x="7" y="47"/>
                        <a:pt x="7" y="44"/>
                        <a:pt x="7" y="41"/>
                      </a:cubicBezTo>
                      <a:lnTo>
                        <a:pt x="109" y="41"/>
                      </a:lnTo>
                      <a:close/>
                      <a:moveTo>
                        <a:pt x="109" y="58"/>
                      </a:moveTo>
                      <a:cubicBezTo>
                        <a:pt x="109" y="61"/>
                        <a:pt x="109" y="64"/>
                        <a:pt x="109" y="68"/>
                      </a:cubicBezTo>
                      <a:cubicBezTo>
                        <a:pt x="7" y="68"/>
                        <a:pt x="7" y="68"/>
                        <a:pt x="7" y="68"/>
                      </a:cubicBezTo>
                      <a:cubicBezTo>
                        <a:pt x="7" y="64"/>
                        <a:pt x="7" y="61"/>
                        <a:pt x="7" y="58"/>
                      </a:cubicBezTo>
                      <a:lnTo>
                        <a:pt x="109" y="58"/>
                      </a:lnTo>
                      <a:close/>
                      <a:moveTo>
                        <a:pt x="109" y="74"/>
                      </a:moveTo>
                      <a:cubicBezTo>
                        <a:pt x="109" y="78"/>
                        <a:pt x="109" y="81"/>
                        <a:pt x="109" y="85"/>
                      </a:cubicBezTo>
                      <a:cubicBezTo>
                        <a:pt x="7" y="85"/>
                        <a:pt x="7" y="85"/>
                        <a:pt x="7" y="85"/>
                      </a:cubicBezTo>
                      <a:cubicBezTo>
                        <a:pt x="7" y="81"/>
                        <a:pt x="7" y="78"/>
                        <a:pt x="7" y="74"/>
                      </a:cubicBezTo>
                      <a:lnTo>
                        <a:pt x="109" y="74"/>
                      </a:lnTo>
                      <a:close/>
                      <a:moveTo>
                        <a:pt x="109" y="91"/>
                      </a:moveTo>
                      <a:cubicBezTo>
                        <a:pt x="109" y="95"/>
                        <a:pt x="109" y="98"/>
                        <a:pt x="109" y="101"/>
                      </a:cubicBezTo>
                      <a:cubicBezTo>
                        <a:pt x="7" y="101"/>
                        <a:pt x="7" y="101"/>
                        <a:pt x="7" y="101"/>
                      </a:cubicBezTo>
                      <a:cubicBezTo>
                        <a:pt x="7" y="98"/>
                        <a:pt x="7" y="95"/>
                        <a:pt x="7" y="91"/>
                      </a:cubicBezTo>
                      <a:lnTo>
                        <a:pt x="109" y="91"/>
                      </a:lnTo>
                      <a:close/>
                      <a:moveTo>
                        <a:pt x="109" y="108"/>
                      </a:moveTo>
                      <a:cubicBezTo>
                        <a:pt x="109" y="112"/>
                        <a:pt x="109" y="115"/>
                        <a:pt x="109" y="118"/>
                      </a:cubicBezTo>
                      <a:cubicBezTo>
                        <a:pt x="7" y="118"/>
                        <a:pt x="7" y="118"/>
                        <a:pt x="7" y="118"/>
                      </a:cubicBezTo>
                      <a:cubicBezTo>
                        <a:pt x="7" y="115"/>
                        <a:pt x="7" y="112"/>
                        <a:pt x="7" y="108"/>
                      </a:cubicBezTo>
                      <a:lnTo>
                        <a:pt x="109" y="108"/>
                      </a:lnTo>
                      <a:close/>
                      <a:moveTo>
                        <a:pt x="109" y="125"/>
                      </a:moveTo>
                      <a:cubicBezTo>
                        <a:pt x="109" y="129"/>
                        <a:pt x="109" y="132"/>
                        <a:pt x="109" y="135"/>
                      </a:cubicBezTo>
                      <a:cubicBezTo>
                        <a:pt x="7" y="135"/>
                        <a:pt x="7" y="135"/>
                        <a:pt x="7" y="135"/>
                      </a:cubicBezTo>
                      <a:cubicBezTo>
                        <a:pt x="7" y="132"/>
                        <a:pt x="7" y="129"/>
                        <a:pt x="7" y="125"/>
                      </a:cubicBezTo>
                      <a:lnTo>
                        <a:pt x="109" y="1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Freeform 36">
                  <a:extLst>
                    <a:ext uri="{FF2B5EF4-FFF2-40B4-BE49-F238E27FC236}">
                      <a16:creationId xmlns:a16="http://schemas.microsoft.com/office/drawing/2014/main" xmlns="" id="{9B1EEF54-1456-45D5-89F3-6874B02EC2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00413" y="2862263"/>
                  <a:ext cx="774700" cy="33338"/>
                </a:xfrm>
                <a:custGeom>
                  <a:avLst/>
                  <a:gdLst>
                    <a:gd name="T0" fmla="*/ 0 w 488"/>
                    <a:gd name="T1" fmla="*/ 0 h 21"/>
                    <a:gd name="T2" fmla="*/ 0 w 488"/>
                    <a:gd name="T3" fmla="*/ 21 h 21"/>
                    <a:gd name="T4" fmla="*/ 488 w 488"/>
                    <a:gd name="T5" fmla="*/ 21 h 21"/>
                    <a:gd name="T6" fmla="*/ 488 w 488"/>
                    <a:gd name="T7" fmla="*/ 0 h 21"/>
                    <a:gd name="T8" fmla="*/ 245 w 488"/>
                    <a:gd name="T9" fmla="*/ 0 h 21"/>
                    <a:gd name="T10" fmla="*/ 0 w 488"/>
                    <a:gd name="T11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88" h="21">
                      <a:moveTo>
                        <a:pt x="0" y="0"/>
                      </a:moveTo>
                      <a:lnTo>
                        <a:pt x="0" y="21"/>
                      </a:lnTo>
                      <a:lnTo>
                        <a:pt x="488" y="21"/>
                      </a:lnTo>
                      <a:lnTo>
                        <a:pt x="488" y="0"/>
                      </a:lnTo>
                      <a:lnTo>
                        <a:pt x="24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xmlns="" id="{347641CA-4A5D-4518-B2F3-61B20560C33C}"/>
                  </a:ext>
                </a:extLst>
              </p:cNvPr>
              <p:cNvGrpSpPr/>
              <p:nvPr/>
            </p:nvGrpSpPr>
            <p:grpSpPr>
              <a:xfrm>
                <a:off x="3253259" y="3662221"/>
                <a:ext cx="285563" cy="319465"/>
                <a:chOff x="5330826" y="2798763"/>
                <a:chExt cx="1390650" cy="1555750"/>
              </a:xfrm>
            </p:grpSpPr>
            <p:sp>
              <p:nvSpPr>
                <p:cNvPr id="62" name="Freeform 57">
                  <a:extLst>
                    <a:ext uri="{FF2B5EF4-FFF2-40B4-BE49-F238E27FC236}">
                      <a16:creationId xmlns:a16="http://schemas.microsoft.com/office/drawing/2014/main" xmlns="" id="{F056FB1F-16A5-42AC-85C0-D459924746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4988" y="2798763"/>
                  <a:ext cx="1106488" cy="987425"/>
                </a:xfrm>
                <a:custGeom>
                  <a:avLst/>
                  <a:gdLst>
                    <a:gd name="T0" fmla="*/ 376 w 376"/>
                    <a:gd name="T1" fmla="*/ 0 h 336"/>
                    <a:gd name="T2" fmla="*/ 213 w 376"/>
                    <a:gd name="T3" fmla="*/ 37 h 336"/>
                    <a:gd name="T4" fmla="*/ 202 w 376"/>
                    <a:gd name="T5" fmla="*/ 99 h 336"/>
                    <a:gd name="T6" fmla="*/ 202 w 376"/>
                    <a:gd name="T7" fmla="*/ 40 h 336"/>
                    <a:gd name="T8" fmla="*/ 112 w 376"/>
                    <a:gd name="T9" fmla="*/ 94 h 336"/>
                    <a:gd name="T10" fmla="*/ 111 w 376"/>
                    <a:gd name="T11" fmla="*/ 159 h 336"/>
                    <a:gd name="T12" fmla="*/ 102 w 376"/>
                    <a:gd name="T13" fmla="*/ 101 h 336"/>
                    <a:gd name="T14" fmla="*/ 15 w 376"/>
                    <a:gd name="T15" fmla="*/ 321 h 336"/>
                    <a:gd name="T16" fmla="*/ 291 w 376"/>
                    <a:gd name="T17" fmla="*/ 67 h 336"/>
                    <a:gd name="T18" fmla="*/ 13 w 376"/>
                    <a:gd name="T19" fmla="*/ 332 h 336"/>
                    <a:gd name="T20" fmla="*/ 289 w 376"/>
                    <a:gd name="T21" fmla="*/ 223 h 336"/>
                    <a:gd name="T22" fmla="*/ 189 w 376"/>
                    <a:gd name="T23" fmla="*/ 204 h 336"/>
                    <a:gd name="T24" fmla="*/ 295 w 376"/>
                    <a:gd name="T25" fmla="*/ 214 h 336"/>
                    <a:gd name="T26" fmla="*/ 344 w 376"/>
                    <a:gd name="T27" fmla="*/ 131 h 336"/>
                    <a:gd name="T28" fmla="*/ 255 w 376"/>
                    <a:gd name="T29" fmla="*/ 141 h 336"/>
                    <a:gd name="T30" fmla="*/ 348 w 376"/>
                    <a:gd name="T31" fmla="*/ 119 h 336"/>
                    <a:gd name="T32" fmla="*/ 376 w 376"/>
                    <a:gd name="T33" fmla="*/ 0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76" h="336">
                      <a:moveTo>
                        <a:pt x="376" y="0"/>
                      </a:moveTo>
                      <a:cubicBezTo>
                        <a:pt x="313" y="5"/>
                        <a:pt x="258" y="16"/>
                        <a:pt x="213" y="37"/>
                      </a:cubicBezTo>
                      <a:cubicBezTo>
                        <a:pt x="202" y="99"/>
                        <a:pt x="202" y="99"/>
                        <a:pt x="202" y="99"/>
                      </a:cubicBezTo>
                      <a:cubicBezTo>
                        <a:pt x="202" y="40"/>
                        <a:pt x="202" y="40"/>
                        <a:pt x="202" y="40"/>
                      </a:cubicBezTo>
                      <a:cubicBezTo>
                        <a:pt x="170" y="53"/>
                        <a:pt x="137" y="70"/>
                        <a:pt x="112" y="94"/>
                      </a:cubicBezTo>
                      <a:cubicBezTo>
                        <a:pt x="111" y="159"/>
                        <a:pt x="111" y="159"/>
                        <a:pt x="111" y="159"/>
                      </a:cubicBezTo>
                      <a:cubicBezTo>
                        <a:pt x="102" y="101"/>
                        <a:pt x="102" y="101"/>
                        <a:pt x="102" y="101"/>
                      </a:cubicBezTo>
                      <a:cubicBezTo>
                        <a:pt x="0" y="171"/>
                        <a:pt x="8" y="276"/>
                        <a:pt x="15" y="321"/>
                      </a:cubicBezTo>
                      <a:cubicBezTo>
                        <a:pt x="75" y="236"/>
                        <a:pt x="191" y="121"/>
                        <a:pt x="291" y="67"/>
                      </a:cubicBezTo>
                      <a:cubicBezTo>
                        <a:pt x="291" y="67"/>
                        <a:pt x="125" y="188"/>
                        <a:pt x="13" y="332"/>
                      </a:cubicBezTo>
                      <a:cubicBezTo>
                        <a:pt x="150" y="336"/>
                        <a:pt x="236" y="286"/>
                        <a:pt x="289" y="223"/>
                      </a:cubicBezTo>
                      <a:cubicBezTo>
                        <a:pt x="189" y="204"/>
                        <a:pt x="189" y="204"/>
                        <a:pt x="189" y="204"/>
                      </a:cubicBezTo>
                      <a:cubicBezTo>
                        <a:pt x="295" y="214"/>
                        <a:pt x="295" y="214"/>
                        <a:pt x="295" y="214"/>
                      </a:cubicBezTo>
                      <a:cubicBezTo>
                        <a:pt x="317" y="189"/>
                        <a:pt x="335" y="154"/>
                        <a:pt x="344" y="131"/>
                      </a:cubicBezTo>
                      <a:cubicBezTo>
                        <a:pt x="255" y="141"/>
                        <a:pt x="255" y="141"/>
                        <a:pt x="255" y="141"/>
                      </a:cubicBezTo>
                      <a:cubicBezTo>
                        <a:pt x="348" y="119"/>
                        <a:pt x="348" y="119"/>
                        <a:pt x="348" y="119"/>
                      </a:cubicBezTo>
                      <a:cubicBezTo>
                        <a:pt x="372" y="64"/>
                        <a:pt x="376" y="0"/>
                        <a:pt x="376" y="0"/>
                      </a:cubicBezTo>
                      <a:close/>
                    </a:path>
                  </a:pathLst>
                </a:custGeom>
                <a:solidFill>
                  <a:srgbClr val="23A3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Freeform 58">
                  <a:extLst>
                    <a:ext uri="{FF2B5EF4-FFF2-40B4-BE49-F238E27FC236}">
                      <a16:creationId xmlns:a16="http://schemas.microsoft.com/office/drawing/2014/main" xmlns="" id="{B72B7EC6-7C80-4255-8EE3-8D66F66278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30826" y="3706813"/>
                  <a:ext cx="422275" cy="547688"/>
                </a:xfrm>
                <a:custGeom>
                  <a:avLst/>
                  <a:gdLst>
                    <a:gd name="T0" fmla="*/ 129 w 144"/>
                    <a:gd name="T1" fmla="*/ 0 h 187"/>
                    <a:gd name="T2" fmla="*/ 0 w 144"/>
                    <a:gd name="T3" fmla="*/ 187 h 187"/>
                    <a:gd name="T4" fmla="*/ 144 w 144"/>
                    <a:gd name="T5" fmla="*/ 7 h 187"/>
                    <a:gd name="T6" fmla="*/ 128 w 144"/>
                    <a:gd name="T7" fmla="*/ 5 h 187"/>
                    <a:gd name="T8" fmla="*/ 129 w 144"/>
                    <a:gd name="T9" fmla="*/ 0 h 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4" h="187">
                      <a:moveTo>
                        <a:pt x="129" y="0"/>
                      </a:moveTo>
                      <a:cubicBezTo>
                        <a:pt x="48" y="99"/>
                        <a:pt x="0" y="187"/>
                        <a:pt x="0" y="187"/>
                      </a:cubicBezTo>
                      <a:cubicBezTo>
                        <a:pt x="45" y="121"/>
                        <a:pt x="95" y="60"/>
                        <a:pt x="144" y="7"/>
                      </a:cubicBezTo>
                      <a:cubicBezTo>
                        <a:pt x="139" y="6"/>
                        <a:pt x="133" y="6"/>
                        <a:pt x="128" y="5"/>
                      </a:cubicBezTo>
                      <a:cubicBezTo>
                        <a:pt x="128" y="5"/>
                        <a:pt x="128" y="3"/>
                        <a:pt x="129" y="0"/>
                      </a:cubicBezTo>
                      <a:close/>
                    </a:path>
                  </a:pathLst>
                </a:custGeom>
                <a:solidFill>
                  <a:srgbClr val="23A3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" name="Freeform 59">
                  <a:extLst>
                    <a:ext uri="{FF2B5EF4-FFF2-40B4-BE49-F238E27FC236}">
                      <a16:creationId xmlns:a16="http://schemas.microsoft.com/office/drawing/2014/main" xmlns="" id="{EA0EB1F5-2D0C-4208-928D-DF4494C832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30826" y="4143375"/>
                  <a:ext cx="1271588" cy="211138"/>
                </a:xfrm>
                <a:custGeom>
                  <a:avLst/>
                  <a:gdLst>
                    <a:gd name="T0" fmla="*/ 206 w 433"/>
                    <a:gd name="T1" fmla="*/ 45 h 72"/>
                    <a:gd name="T2" fmla="*/ 107 w 433"/>
                    <a:gd name="T3" fmla="*/ 20 h 72"/>
                    <a:gd name="T4" fmla="*/ 107 w 433"/>
                    <a:gd name="T5" fmla="*/ 20 h 72"/>
                    <a:gd name="T6" fmla="*/ 4 w 433"/>
                    <a:gd name="T7" fmla="*/ 51 h 72"/>
                    <a:gd name="T8" fmla="*/ 4 w 433"/>
                    <a:gd name="T9" fmla="*/ 51 h 72"/>
                    <a:gd name="T10" fmla="*/ 107 w 433"/>
                    <a:gd name="T11" fmla="*/ 0 h 72"/>
                    <a:gd name="T12" fmla="*/ 107 w 433"/>
                    <a:gd name="T13" fmla="*/ 0 h 72"/>
                    <a:gd name="T14" fmla="*/ 215 w 433"/>
                    <a:gd name="T15" fmla="*/ 27 h 72"/>
                    <a:gd name="T16" fmla="*/ 215 w 433"/>
                    <a:gd name="T17" fmla="*/ 27 h 72"/>
                    <a:gd name="T18" fmla="*/ 316 w 433"/>
                    <a:gd name="T19" fmla="*/ 52 h 72"/>
                    <a:gd name="T20" fmla="*/ 316 w 433"/>
                    <a:gd name="T21" fmla="*/ 52 h 72"/>
                    <a:gd name="T22" fmla="*/ 413 w 433"/>
                    <a:gd name="T23" fmla="*/ 12 h 72"/>
                    <a:gd name="T24" fmla="*/ 413 w 433"/>
                    <a:gd name="T25" fmla="*/ 12 h 72"/>
                    <a:gd name="T26" fmla="*/ 413 w 433"/>
                    <a:gd name="T27" fmla="*/ 12 h 72"/>
                    <a:gd name="T28" fmla="*/ 413 w 433"/>
                    <a:gd name="T29" fmla="*/ 12 h 72"/>
                    <a:gd name="T30" fmla="*/ 428 w 433"/>
                    <a:gd name="T31" fmla="*/ 10 h 72"/>
                    <a:gd name="T32" fmla="*/ 428 w 433"/>
                    <a:gd name="T33" fmla="*/ 10 h 72"/>
                    <a:gd name="T34" fmla="*/ 430 w 433"/>
                    <a:gd name="T35" fmla="*/ 24 h 72"/>
                    <a:gd name="T36" fmla="*/ 430 w 433"/>
                    <a:gd name="T37" fmla="*/ 24 h 72"/>
                    <a:gd name="T38" fmla="*/ 316 w 433"/>
                    <a:gd name="T39" fmla="*/ 72 h 72"/>
                    <a:gd name="T40" fmla="*/ 316 w 433"/>
                    <a:gd name="T41" fmla="*/ 72 h 72"/>
                    <a:gd name="T42" fmla="*/ 206 w 433"/>
                    <a:gd name="T43" fmla="*/ 4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33" h="72">
                      <a:moveTo>
                        <a:pt x="206" y="45"/>
                      </a:moveTo>
                      <a:cubicBezTo>
                        <a:pt x="167" y="26"/>
                        <a:pt x="134" y="20"/>
                        <a:pt x="107" y="20"/>
                      </a:cubicBezTo>
                      <a:cubicBezTo>
                        <a:pt x="107" y="20"/>
                        <a:pt x="107" y="20"/>
                        <a:pt x="107" y="20"/>
                      </a:cubicBezTo>
                      <a:cubicBezTo>
                        <a:pt x="51" y="20"/>
                        <a:pt x="8" y="55"/>
                        <a:pt x="4" y="51"/>
                      </a:cubicBezTo>
                      <a:cubicBezTo>
                        <a:pt x="4" y="51"/>
                        <a:pt x="4" y="51"/>
                        <a:pt x="4" y="51"/>
                      </a:cubicBezTo>
                      <a:cubicBezTo>
                        <a:pt x="0" y="47"/>
                        <a:pt x="39" y="0"/>
                        <a:pt x="107" y="0"/>
                      </a:cubicBezTo>
                      <a:cubicBezTo>
                        <a:pt x="107" y="0"/>
                        <a:pt x="107" y="0"/>
                        <a:pt x="107" y="0"/>
                      </a:cubicBezTo>
                      <a:cubicBezTo>
                        <a:pt x="137" y="0"/>
                        <a:pt x="173" y="7"/>
                        <a:pt x="215" y="27"/>
                      </a:cubicBezTo>
                      <a:cubicBezTo>
                        <a:pt x="215" y="27"/>
                        <a:pt x="215" y="27"/>
                        <a:pt x="215" y="27"/>
                      </a:cubicBezTo>
                      <a:cubicBezTo>
                        <a:pt x="255" y="46"/>
                        <a:pt x="289" y="52"/>
                        <a:pt x="316" y="52"/>
                      </a:cubicBezTo>
                      <a:cubicBezTo>
                        <a:pt x="316" y="52"/>
                        <a:pt x="316" y="52"/>
                        <a:pt x="316" y="52"/>
                      </a:cubicBezTo>
                      <a:cubicBezTo>
                        <a:pt x="380" y="52"/>
                        <a:pt x="410" y="16"/>
                        <a:pt x="413" y="12"/>
                      </a:cubicBezTo>
                      <a:cubicBezTo>
                        <a:pt x="413" y="12"/>
                        <a:pt x="413" y="12"/>
                        <a:pt x="413" y="12"/>
                      </a:cubicBezTo>
                      <a:cubicBezTo>
                        <a:pt x="413" y="12"/>
                        <a:pt x="413" y="12"/>
                        <a:pt x="413" y="12"/>
                      </a:cubicBezTo>
                      <a:cubicBezTo>
                        <a:pt x="413" y="12"/>
                        <a:pt x="413" y="12"/>
                        <a:pt x="413" y="12"/>
                      </a:cubicBezTo>
                      <a:cubicBezTo>
                        <a:pt x="417" y="8"/>
                        <a:pt x="423" y="7"/>
                        <a:pt x="428" y="10"/>
                      </a:cubicBezTo>
                      <a:cubicBezTo>
                        <a:pt x="428" y="10"/>
                        <a:pt x="428" y="10"/>
                        <a:pt x="428" y="10"/>
                      </a:cubicBezTo>
                      <a:cubicBezTo>
                        <a:pt x="432" y="14"/>
                        <a:pt x="433" y="20"/>
                        <a:pt x="430" y="24"/>
                      </a:cubicBezTo>
                      <a:cubicBezTo>
                        <a:pt x="430" y="24"/>
                        <a:pt x="430" y="24"/>
                        <a:pt x="430" y="24"/>
                      </a:cubicBezTo>
                      <a:cubicBezTo>
                        <a:pt x="429" y="26"/>
                        <a:pt x="393" y="72"/>
                        <a:pt x="316" y="72"/>
                      </a:cubicBezTo>
                      <a:cubicBezTo>
                        <a:pt x="316" y="72"/>
                        <a:pt x="316" y="72"/>
                        <a:pt x="316" y="72"/>
                      </a:cubicBezTo>
                      <a:cubicBezTo>
                        <a:pt x="286" y="72"/>
                        <a:pt x="249" y="65"/>
                        <a:pt x="206" y="45"/>
                      </a:cubicBezTo>
                      <a:close/>
                    </a:path>
                  </a:pathLst>
                </a:custGeom>
                <a:solidFill>
                  <a:srgbClr val="3B44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xmlns="" id="{D1653463-F1D9-47F2-8CA0-9A1E85ADF61E}"/>
                  </a:ext>
                </a:extLst>
              </p:cNvPr>
              <p:cNvGrpSpPr/>
              <p:nvPr/>
            </p:nvGrpSpPr>
            <p:grpSpPr>
              <a:xfrm>
                <a:off x="2826939" y="1277859"/>
                <a:ext cx="328974" cy="328634"/>
                <a:chOff x="7885113" y="400050"/>
                <a:chExt cx="1539876" cy="1538288"/>
              </a:xfrm>
            </p:grpSpPr>
            <p:sp>
              <p:nvSpPr>
                <p:cNvPr id="59" name="Freeform 36">
                  <a:extLst>
                    <a:ext uri="{FF2B5EF4-FFF2-40B4-BE49-F238E27FC236}">
                      <a16:creationId xmlns:a16="http://schemas.microsoft.com/office/drawing/2014/main" xmlns="" id="{FC5D0E79-36C3-446C-B275-9CD8C36FE3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34388" y="949325"/>
                  <a:ext cx="441325" cy="439738"/>
                </a:xfrm>
                <a:custGeom>
                  <a:avLst/>
                  <a:gdLst>
                    <a:gd name="T0" fmla="*/ 10 w 150"/>
                    <a:gd name="T1" fmla="*/ 103 h 150"/>
                    <a:gd name="T2" fmla="*/ 103 w 150"/>
                    <a:gd name="T3" fmla="*/ 10 h 150"/>
                    <a:gd name="T4" fmla="*/ 140 w 150"/>
                    <a:gd name="T5" fmla="*/ 10 h 150"/>
                    <a:gd name="T6" fmla="*/ 140 w 150"/>
                    <a:gd name="T7" fmla="*/ 10 h 150"/>
                    <a:gd name="T8" fmla="*/ 140 w 150"/>
                    <a:gd name="T9" fmla="*/ 47 h 150"/>
                    <a:gd name="T10" fmla="*/ 140 w 150"/>
                    <a:gd name="T11" fmla="*/ 47 h 150"/>
                    <a:gd name="T12" fmla="*/ 47 w 150"/>
                    <a:gd name="T13" fmla="*/ 140 h 150"/>
                    <a:gd name="T14" fmla="*/ 10 w 150"/>
                    <a:gd name="T15" fmla="*/ 140 h 150"/>
                    <a:gd name="T16" fmla="*/ 10 w 150"/>
                    <a:gd name="T17" fmla="*/ 140 h 150"/>
                    <a:gd name="T18" fmla="*/ 10 w 150"/>
                    <a:gd name="T19" fmla="*/ 103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50" h="150">
                      <a:moveTo>
                        <a:pt x="10" y="103"/>
                      </a:move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13" y="0"/>
                        <a:pt x="129" y="0"/>
                        <a:pt x="140" y="10"/>
                      </a:cubicBezTo>
                      <a:cubicBezTo>
                        <a:pt x="140" y="10"/>
                        <a:pt x="140" y="10"/>
                        <a:pt x="140" y="10"/>
                      </a:cubicBezTo>
                      <a:cubicBezTo>
                        <a:pt x="150" y="21"/>
                        <a:pt x="150" y="37"/>
                        <a:pt x="140" y="47"/>
                      </a:cubicBezTo>
                      <a:cubicBezTo>
                        <a:pt x="140" y="47"/>
                        <a:pt x="140" y="47"/>
                        <a:pt x="140" y="47"/>
                      </a:cubicBezTo>
                      <a:cubicBezTo>
                        <a:pt x="47" y="140"/>
                        <a:pt x="47" y="140"/>
                        <a:pt x="47" y="140"/>
                      </a:cubicBezTo>
                      <a:cubicBezTo>
                        <a:pt x="37" y="150"/>
                        <a:pt x="21" y="150"/>
                        <a:pt x="10" y="140"/>
                      </a:cubicBezTo>
                      <a:cubicBezTo>
                        <a:pt x="10" y="140"/>
                        <a:pt x="10" y="140"/>
                        <a:pt x="10" y="140"/>
                      </a:cubicBezTo>
                      <a:cubicBezTo>
                        <a:pt x="0" y="129"/>
                        <a:pt x="0" y="113"/>
                        <a:pt x="10" y="103"/>
                      </a:cubicBezTo>
                      <a:close/>
                    </a:path>
                  </a:pathLst>
                </a:custGeom>
                <a:solidFill>
                  <a:srgbClr val="A6C8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37">
                  <a:extLst>
                    <a:ext uri="{FF2B5EF4-FFF2-40B4-BE49-F238E27FC236}">
                      <a16:creationId xmlns:a16="http://schemas.microsoft.com/office/drawing/2014/main" xmlns="" id="{F5348886-0444-4DAA-978F-3C075F03EB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40751" y="400050"/>
                  <a:ext cx="884238" cy="884238"/>
                </a:xfrm>
                <a:custGeom>
                  <a:avLst/>
                  <a:gdLst>
                    <a:gd name="T0" fmla="*/ 19 w 301"/>
                    <a:gd name="T1" fmla="*/ 232 h 301"/>
                    <a:gd name="T2" fmla="*/ 53 w 301"/>
                    <a:gd name="T3" fmla="*/ 198 h 301"/>
                    <a:gd name="T4" fmla="*/ 71 w 301"/>
                    <a:gd name="T5" fmla="*/ 140 h 301"/>
                    <a:gd name="T6" fmla="*/ 138 w 301"/>
                    <a:gd name="T7" fmla="*/ 72 h 301"/>
                    <a:gd name="T8" fmla="*/ 229 w 301"/>
                    <a:gd name="T9" fmla="*/ 72 h 301"/>
                    <a:gd name="T10" fmla="*/ 229 w 301"/>
                    <a:gd name="T11" fmla="*/ 162 h 301"/>
                    <a:gd name="T12" fmla="*/ 161 w 301"/>
                    <a:gd name="T13" fmla="*/ 230 h 301"/>
                    <a:gd name="T14" fmla="*/ 161 w 301"/>
                    <a:gd name="T15" fmla="*/ 230 h 301"/>
                    <a:gd name="T16" fmla="*/ 103 w 301"/>
                    <a:gd name="T17" fmla="*/ 247 h 301"/>
                    <a:gd name="T18" fmla="*/ 69 w 301"/>
                    <a:gd name="T19" fmla="*/ 281 h 301"/>
                    <a:gd name="T20" fmla="*/ 192 w 301"/>
                    <a:gd name="T21" fmla="*/ 261 h 301"/>
                    <a:gd name="T22" fmla="*/ 192 w 301"/>
                    <a:gd name="T23" fmla="*/ 261 h 301"/>
                    <a:gd name="T24" fmla="*/ 259 w 301"/>
                    <a:gd name="T25" fmla="*/ 193 h 301"/>
                    <a:gd name="T26" fmla="*/ 259 w 301"/>
                    <a:gd name="T27" fmla="*/ 41 h 301"/>
                    <a:gd name="T28" fmla="*/ 108 w 301"/>
                    <a:gd name="T29" fmla="*/ 41 h 301"/>
                    <a:gd name="T30" fmla="*/ 40 w 301"/>
                    <a:gd name="T31" fmla="*/ 109 h 301"/>
                    <a:gd name="T32" fmla="*/ 19 w 301"/>
                    <a:gd name="T33" fmla="*/ 232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1" h="301">
                      <a:moveTo>
                        <a:pt x="19" y="232"/>
                      </a:moveTo>
                      <a:cubicBezTo>
                        <a:pt x="53" y="198"/>
                        <a:pt x="53" y="198"/>
                        <a:pt x="53" y="198"/>
                      </a:cubicBezTo>
                      <a:cubicBezTo>
                        <a:pt x="49" y="178"/>
                        <a:pt x="55" y="156"/>
                        <a:pt x="71" y="140"/>
                      </a:cubicBezTo>
                      <a:cubicBezTo>
                        <a:pt x="138" y="72"/>
                        <a:pt x="138" y="72"/>
                        <a:pt x="138" y="72"/>
                      </a:cubicBezTo>
                      <a:cubicBezTo>
                        <a:pt x="163" y="47"/>
                        <a:pt x="204" y="47"/>
                        <a:pt x="229" y="72"/>
                      </a:cubicBezTo>
                      <a:cubicBezTo>
                        <a:pt x="254" y="97"/>
                        <a:pt x="254" y="138"/>
                        <a:pt x="229" y="162"/>
                      </a:cubicBezTo>
                      <a:cubicBezTo>
                        <a:pt x="161" y="230"/>
                        <a:pt x="161" y="230"/>
                        <a:pt x="161" y="230"/>
                      </a:cubicBezTo>
                      <a:cubicBezTo>
                        <a:pt x="161" y="230"/>
                        <a:pt x="161" y="230"/>
                        <a:pt x="161" y="230"/>
                      </a:cubicBezTo>
                      <a:cubicBezTo>
                        <a:pt x="145" y="246"/>
                        <a:pt x="123" y="252"/>
                        <a:pt x="103" y="247"/>
                      </a:cubicBezTo>
                      <a:cubicBezTo>
                        <a:pt x="69" y="281"/>
                        <a:pt x="69" y="281"/>
                        <a:pt x="69" y="281"/>
                      </a:cubicBezTo>
                      <a:cubicBezTo>
                        <a:pt x="109" y="301"/>
                        <a:pt x="158" y="294"/>
                        <a:pt x="192" y="261"/>
                      </a:cubicBezTo>
                      <a:cubicBezTo>
                        <a:pt x="192" y="261"/>
                        <a:pt x="192" y="261"/>
                        <a:pt x="192" y="261"/>
                      </a:cubicBezTo>
                      <a:cubicBezTo>
                        <a:pt x="259" y="193"/>
                        <a:pt x="259" y="193"/>
                        <a:pt x="259" y="193"/>
                      </a:cubicBezTo>
                      <a:cubicBezTo>
                        <a:pt x="301" y="151"/>
                        <a:pt x="301" y="83"/>
                        <a:pt x="259" y="41"/>
                      </a:cubicBezTo>
                      <a:cubicBezTo>
                        <a:pt x="217" y="0"/>
                        <a:pt x="150" y="0"/>
                        <a:pt x="108" y="41"/>
                      </a:cubicBezTo>
                      <a:cubicBezTo>
                        <a:pt x="40" y="109"/>
                        <a:pt x="40" y="109"/>
                        <a:pt x="40" y="109"/>
                      </a:cubicBezTo>
                      <a:cubicBezTo>
                        <a:pt x="7" y="142"/>
                        <a:pt x="0" y="192"/>
                        <a:pt x="19" y="232"/>
                      </a:cubicBezTo>
                      <a:close/>
                    </a:path>
                  </a:pathLst>
                </a:custGeom>
                <a:solidFill>
                  <a:srgbClr val="23A3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38">
                  <a:extLst>
                    <a:ext uri="{FF2B5EF4-FFF2-40B4-BE49-F238E27FC236}">
                      <a16:creationId xmlns:a16="http://schemas.microsoft.com/office/drawing/2014/main" xmlns="" id="{097D76B8-6015-40BD-A2AC-BCB5ABDA82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85113" y="1055688"/>
                  <a:ext cx="884238" cy="882650"/>
                </a:xfrm>
                <a:custGeom>
                  <a:avLst/>
                  <a:gdLst>
                    <a:gd name="T0" fmla="*/ 261 w 301"/>
                    <a:gd name="T1" fmla="*/ 192 h 301"/>
                    <a:gd name="T2" fmla="*/ 281 w 301"/>
                    <a:gd name="T3" fmla="*/ 69 h 301"/>
                    <a:gd name="T4" fmla="*/ 247 w 301"/>
                    <a:gd name="T5" fmla="*/ 103 h 301"/>
                    <a:gd name="T6" fmla="*/ 230 w 301"/>
                    <a:gd name="T7" fmla="*/ 161 h 301"/>
                    <a:gd name="T8" fmla="*/ 162 w 301"/>
                    <a:gd name="T9" fmla="*/ 229 h 301"/>
                    <a:gd name="T10" fmla="*/ 162 w 301"/>
                    <a:gd name="T11" fmla="*/ 229 h 301"/>
                    <a:gd name="T12" fmla="*/ 72 w 301"/>
                    <a:gd name="T13" fmla="*/ 229 h 301"/>
                    <a:gd name="T14" fmla="*/ 72 w 301"/>
                    <a:gd name="T15" fmla="*/ 138 h 301"/>
                    <a:gd name="T16" fmla="*/ 140 w 301"/>
                    <a:gd name="T17" fmla="*/ 71 h 301"/>
                    <a:gd name="T18" fmla="*/ 198 w 301"/>
                    <a:gd name="T19" fmla="*/ 54 h 301"/>
                    <a:gd name="T20" fmla="*/ 232 w 301"/>
                    <a:gd name="T21" fmla="*/ 19 h 301"/>
                    <a:gd name="T22" fmla="*/ 109 w 301"/>
                    <a:gd name="T23" fmla="*/ 40 h 301"/>
                    <a:gd name="T24" fmla="*/ 41 w 301"/>
                    <a:gd name="T25" fmla="*/ 108 h 301"/>
                    <a:gd name="T26" fmla="*/ 41 w 301"/>
                    <a:gd name="T27" fmla="*/ 259 h 301"/>
                    <a:gd name="T28" fmla="*/ 193 w 301"/>
                    <a:gd name="T29" fmla="*/ 259 h 301"/>
                    <a:gd name="T30" fmla="*/ 193 w 301"/>
                    <a:gd name="T31" fmla="*/ 259 h 301"/>
                    <a:gd name="T32" fmla="*/ 261 w 301"/>
                    <a:gd name="T33" fmla="*/ 192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1" h="301">
                      <a:moveTo>
                        <a:pt x="261" y="192"/>
                      </a:moveTo>
                      <a:cubicBezTo>
                        <a:pt x="294" y="158"/>
                        <a:pt x="301" y="109"/>
                        <a:pt x="281" y="69"/>
                      </a:cubicBezTo>
                      <a:cubicBezTo>
                        <a:pt x="247" y="103"/>
                        <a:pt x="247" y="103"/>
                        <a:pt x="247" y="103"/>
                      </a:cubicBezTo>
                      <a:cubicBezTo>
                        <a:pt x="252" y="123"/>
                        <a:pt x="246" y="145"/>
                        <a:pt x="230" y="161"/>
                      </a:cubicBezTo>
                      <a:cubicBezTo>
                        <a:pt x="162" y="229"/>
                        <a:pt x="162" y="229"/>
                        <a:pt x="162" y="229"/>
                      </a:cubicBezTo>
                      <a:cubicBezTo>
                        <a:pt x="162" y="229"/>
                        <a:pt x="162" y="229"/>
                        <a:pt x="162" y="229"/>
                      </a:cubicBezTo>
                      <a:cubicBezTo>
                        <a:pt x="137" y="254"/>
                        <a:pt x="97" y="254"/>
                        <a:pt x="72" y="229"/>
                      </a:cubicBezTo>
                      <a:cubicBezTo>
                        <a:pt x="47" y="204"/>
                        <a:pt x="47" y="163"/>
                        <a:pt x="72" y="138"/>
                      </a:cubicBezTo>
                      <a:cubicBezTo>
                        <a:pt x="140" y="71"/>
                        <a:pt x="140" y="71"/>
                        <a:pt x="140" y="71"/>
                      </a:cubicBezTo>
                      <a:cubicBezTo>
                        <a:pt x="156" y="55"/>
                        <a:pt x="178" y="49"/>
                        <a:pt x="198" y="54"/>
                      </a:cubicBezTo>
                      <a:cubicBezTo>
                        <a:pt x="232" y="19"/>
                        <a:pt x="232" y="19"/>
                        <a:pt x="232" y="19"/>
                      </a:cubicBezTo>
                      <a:cubicBezTo>
                        <a:pt x="192" y="0"/>
                        <a:pt x="142" y="7"/>
                        <a:pt x="109" y="40"/>
                      </a:cubicBezTo>
                      <a:cubicBezTo>
                        <a:pt x="41" y="108"/>
                        <a:pt x="41" y="108"/>
                        <a:pt x="41" y="108"/>
                      </a:cubicBezTo>
                      <a:cubicBezTo>
                        <a:pt x="0" y="150"/>
                        <a:pt x="0" y="218"/>
                        <a:pt x="41" y="259"/>
                      </a:cubicBezTo>
                      <a:cubicBezTo>
                        <a:pt x="83" y="301"/>
                        <a:pt x="151" y="301"/>
                        <a:pt x="193" y="259"/>
                      </a:cubicBezTo>
                      <a:cubicBezTo>
                        <a:pt x="193" y="259"/>
                        <a:pt x="193" y="259"/>
                        <a:pt x="193" y="259"/>
                      </a:cubicBezTo>
                      <a:lnTo>
                        <a:pt x="261" y="192"/>
                      </a:lnTo>
                      <a:close/>
                    </a:path>
                  </a:pathLst>
                </a:custGeom>
                <a:solidFill>
                  <a:srgbClr val="3B44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3" name="组合 42">
                <a:extLst>
                  <a:ext uri="{FF2B5EF4-FFF2-40B4-BE49-F238E27FC236}">
                    <a16:creationId xmlns:a16="http://schemas.microsoft.com/office/drawing/2014/main" xmlns="" id="{71EFC2BC-0440-42A9-A43C-0C737F4254D9}"/>
                  </a:ext>
                </a:extLst>
              </p:cNvPr>
              <p:cNvGrpSpPr/>
              <p:nvPr/>
            </p:nvGrpSpPr>
            <p:grpSpPr>
              <a:xfrm>
                <a:off x="3246175" y="2071187"/>
                <a:ext cx="307553" cy="280781"/>
                <a:chOff x="550862" y="596106"/>
                <a:chExt cx="1495425" cy="1365250"/>
              </a:xfrm>
            </p:grpSpPr>
            <p:sp>
              <p:nvSpPr>
                <p:cNvPr id="56" name="Freeform 6">
                  <a:extLst>
                    <a:ext uri="{FF2B5EF4-FFF2-40B4-BE49-F238E27FC236}">
                      <a16:creationId xmlns:a16="http://schemas.microsoft.com/office/drawing/2014/main" xmlns="" id="{480074CE-09F6-4F85-A02E-A77F7265E8A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0862" y="1583531"/>
                  <a:ext cx="1495425" cy="377825"/>
                </a:xfrm>
                <a:custGeom>
                  <a:avLst/>
                  <a:gdLst>
                    <a:gd name="T0" fmla="*/ 555 w 557"/>
                    <a:gd name="T1" fmla="*/ 113 h 141"/>
                    <a:gd name="T2" fmla="*/ 554 w 557"/>
                    <a:gd name="T3" fmla="*/ 109 h 141"/>
                    <a:gd name="T4" fmla="*/ 513 w 557"/>
                    <a:gd name="T5" fmla="*/ 23 h 141"/>
                    <a:gd name="T6" fmla="*/ 490 w 557"/>
                    <a:gd name="T7" fmla="*/ 0 h 141"/>
                    <a:gd name="T8" fmla="*/ 69 w 557"/>
                    <a:gd name="T9" fmla="*/ 0 h 141"/>
                    <a:gd name="T10" fmla="*/ 46 w 557"/>
                    <a:gd name="T11" fmla="*/ 23 h 141"/>
                    <a:gd name="T12" fmla="*/ 4 w 557"/>
                    <a:gd name="T13" fmla="*/ 109 h 141"/>
                    <a:gd name="T14" fmla="*/ 0 w 557"/>
                    <a:gd name="T15" fmla="*/ 121 h 141"/>
                    <a:gd name="T16" fmla="*/ 22 w 557"/>
                    <a:gd name="T17" fmla="*/ 141 h 141"/>
                    <a:gd name="T18" fmla="*/ 535 w 557"/>
                    <a:gd name="T19" fmla="*/ 141 h 141"/>
                    <a:gd name="T20" fmla="*/ 557 w 557"/>
                    <a:gd name="T21" fmla="*/ 121 h 141"/>
                    <a:gd name="T22" fmla="*/ 555 w 557"/>
                    <a:gd name="T23" fmla="*/ 113 h 141"/>
                    <a:gd name="T24" fmla="*/ 327 w 557"/>
                    <a:gd name="T25" fmla="*/ 128 h 141"/>
                    <a:gd name="T26" fmla="*/ 230 w 557"/>
                    <a:gd name="T27" fmla="*/ 128 h 141"/>
                    <a:gd name="T28" fmla="*/ 225 w 557"/>
                    <a:gd name="T29" fmla="*/ 123 h 141"/>
                    <a:gd name="T30" fmla="*/ 230 w 557"/>
                    <a:gd name="T31" fmla="*/ 118 h 141"/>
                    <a:gd name="T32" fmla="*/ 327 w 557"/>
                    <a:gd name="T33" fmla="*/ 118 h 141"/>
                    <a:gd name="T34" fmla="*/ 332 w 557"/>
                    <a:gd name="T35" fmla="*/ 123 h 141"/>
                    <a:gd name="T36" fmla="*/ 327 w 557"/>
                    <a:gd name="T37" fmla="*/ 128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57" h="141">
                      <a:moveTo>
                        <a:pt x="555" y="113"/>
                      </a:moveTo>
                      <a:cubicBezTo>
                        <a:pt x="555" y="112"/>
                        <a:pt x="555" y="111"/>
                        <a:pt x="554" y="109"/>
                      </a:cubicBezTo>
                      <a:cubicBezTo>
                        <a:pt x="513" y="23"/>
                        <a:pt x="513" y="23"/>
                        <a:pt x="513" y="23"/>
                      </a:cubicBezTo>
                      <a:cubicBezTo>
                        <a:pt x="506" y="9"/>
                        <a:pt x="503" y="0"/>
                        <a:pt x="490" y="0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56" y="0"/>
                        <a:pt x="52" y="10"/>
                        <a:pt x="46" y="23"/>
                      </a:cubicBezTo>
                      <a:cubicBezTo>
                        <a:pt x="4" y="109"/>
                        <a:pt x="4" y="109"/>
                        <a:pt x="4" y="109"/>
                      </a:cubicBezTo>
                      <a:cubicBezTo>
                        <a:pt x="1" y="112"/>
                        <a:pt x="0" y="116"/>
                        <a:pt x="0" y="121"/>
                      </a:cubicBezTo>
                      <a:cubicBezTo>
                        <a:pt x="0" y="132"/>
                        <a:pt x="10" y="141"/>
                        <a:pt x="22" y="141"/>
                      </a:cubicBezTo>
                      <a:cubicBezTo>
                        <a:pt x="535" y="141"/>
                        <a:pt x="535" y="141"/>
                        <a:pt x="535" y="141"/>
                      </a:cubicBezTo>
                      <a:cubicBezTo>
                        <a:pt x="547" y="141"/>
                        <a:pt x="557" y="132"/>
                        <a:pt x="557" y="121"/>
                      </a:cubicBezTo>
                      <a:cubicBezTo>
                        <a:pt x="557" y="118"/>
                        <a:pt x="556" y="115"/>
                        <a:pt x="555" y="113"/>
                      </a:cubicBezTo>
                      <a:close/>
                      <a:moveTo>
                        <a:pt x="327" y="128"/>
                      </a:moveTo>
                      <a:cubicBezTo>
                        <a:pt x="230" y="128"/>
                        <a:pt x="230" y="128"/>
                        <a:pt x="230" y="128"/>
                      </a:cubicBezTo>
                      <a:cubicBezTo>
                        <a:pt x="227" y="128"/>
                        <a:pt x="225" y="126"/>
                        <a:pt x="225" y="123"/>
                      </a:cubicBezTo>
                      <a:cubicBezTo>
                        <a:pt x="225" y="120"/>
                        <a:pt x="227" y="118"/>
                        <a:pt x="230" y="118"/>
                      </a:cubicBezTo>
                      <a:cubicBezTo>
                        <a:pt x="327" y="118"/>
                        <a:pt x="327" y="118"/>
                        <a:pt x="327" y="118"/>
                      </a:cubicBezTo>
                      <a:cubicBezTo>
                        <a:pt x="329" y="118"/>
                        <a:pt x="332" y="120"/>
                        <a:pt x="332" y="123"/>
                      </a:cubicBezTo>
                      <a:cubicBezTo>
                        <a:pt x="332" y="126"/>
                        <a:pt x="329" y="128"/>
                        <a:pt x="327" y="128"/>
                      </a:cubicBezTo>
                      <a:close/>
                    </a:path>
                  </a:pathLst>
                </a:custGeom>
                <a:solidFill>
                  <a:srgbClr val="3B44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7">
                  <a:extLst>
                    <a:ext uri="{FF2B5EF4-FFF2-40B4-BE49-F238E27FC236}">
                      <a16:creationId xmlns:a16="http://schemas.microsoft.com/office/drawing/2014/main" xmlns="" id="{4506AC18-15E4-4791-BF6E-BC1B9AD4D96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3625" y="842169"/>
                  <a:ext cx="496888" cy="446088"/>
                </a:xfrm>
                <a:custGeom>
                  <a:avLst/>
                  <a:gdLst>
                    <a:gd name="T0" fmla="*/ 161 w 185"/>
                    <a:gd name="T1" fmla="*/ 97 h 166"/>
                    <a:gd name="T2" fmla="*/ 47 w 185"/>
                    <a:gd name="T3" fmla="*/ 166 h 166"/>
                    <a:gd name="T4" fmla="*/ 2 w 185"/>
                    <a:gd name="T5" fmla="*/ 111 h 166"/>
                    <a:gd name="T6" fmla="*/ 116 w 185"/>
                    <a:gd name="T7" fmla="*/ 0 h 166"/>
                    <a:gd name="T8" fmla="*/ 146 w 185"/>
                    <a:gd name="T9" fmla="*/ 20 h 166"/>
                    <a:gd name="T10" fmla="*/ 44 w 185"/>
                    <a:gd name="T11" fmla="*/ 98 h 166"/>
                    <a:gd name="T12" fmla="*/ 44 w 185"/>
                    <a:gd name="T13" fmla="*/ 108 h 166"/>
                    <a:gd name="T14" fmla="*/ 70 w 185"/>
                    <a:gd name="T15" fmla="*/ 129 h 166"/>
                    <a:gd name="T16" fmla="*/ 157 w 185"/>
                    <a:gd name="T17" fmla="*/ 81 h 166"/>
                    <a:gd name="T18" fmla="*/ 161 w 185"/>
                    <a:gd name="T19" fmla="*/ 97 h 166"/>
                    <a:gd name="T20" fmla="*/ 109 w 185"/>
                    <a:gd name="T21" fmla="*/ 29 h 166"/>
                    <a:gd name="T22" fmla="*/ 104 w 185"/>
                    <a:gd name="T23" fmla="*/ 24 h 166"/>
                    <a:gd name="T24" fmla="*/ 47 w 185"/>
                    <a:gd name="T25" fmla="*/ 78 h 166"/>
                    <a:gd name="T26" fmla="*/ 109 w 185"/>
                    <a:gd name="T27" fmla="*/ 29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5" h="166">
                      <a:moveTo>
                        <a:pt x="161" y="97"/>
                      </a:moveTo>
                      <a:cubicBezTo>
                        <a:pt x="137" y="128"/>
                        <a:pt x="89" y="166"/>
                        <a:pt x="47" y="166"/>
                      </a:cubicBezTo>
                      <a:cubicBezTo>
                        <a:pt x="17" y="166"/>
                        <a:pt x="2" y="139"/>
                        <a:pt x="2" y="111"/>
                      </a:cubicBezTo>
                      <a:cubicBezTo>
                        <a:pt x="0" y="56"/>
                        <a:pt x="61" y="0"/>
                        <a:pt x="116" y="0"/>
                      </a:cubicBezTo>
                      <a:cubicBezTo>
                        <a:pt x="129" y="0"/>
                        <a:pt x="146" y="3"/>
                        <a:pt x="146" y="20"/>
                      </a:cubicBezTo>
                      <a:cubicBezTo>
                        <a:pt x="146" y="41"/>
                        <a:pt x="125" y="72"/>
                        <a:pt x="44" y="98"/>
                      </a:cubicBezTo>
                      <a:cubicBezTo>
                        <a:pt x="44" y="108"/>
                        <a:pt x="44" y="108"/>
                        <a:pt x="44" y="108"/>
                      </a:cubicBezTo>
                      <a:cubicBezTo>
                        <a:pt x="42" y="124"/>
                        <a:pt x="56" y="129"/>
                        <a:pt x="70" y="129"/>
                      </a:cubicBezTo>
                      <a:cubicBezTo>
                        <a:pt x="100" y="129"/>
                        <a:pt x="135" y="98"/>
                        <a:pt x="157" y="81"/>
                      </a:cubicBezTo>
                      <a:cubicBezTo>
                        <a:pt x="157" y="81"/>
                        <a:pt x="185" y="65"/>
                        <a:pt x="161" y="97"/>
                      </a:cubicBezTo>
                      <a:close/>
                      <a:moveTo>
                        <a:pt x="109" y="29"/>
                      </a:moveTo>
                      <a:cubicBezTo>
                        <a:pt x="109" y="26"/>
                        <a:pt x="107" y="24"/>
                        <a:pt x="104" y="24"/>
                      </a:cubicBezTo>
                      <a:cubicBezTo>
                        <a:pt x="83" y="30"/>
                        <a:pt x="58" y="50"/>
                        <a:pt x="47" y="78"/>
                      </a:cubicBezTo>
                      <a:cubicBezTo>
                        <a:pt x="84" y="65"/>
                        <a:pt x="109" y="36"/>
                        <a:pt x="109" y="29"/>
                      </a:cubicBezTo>
                      <a:close/>
                    </a:path>
                  </a:pathLst>
                </a:custGeom>
                <a:solidFill>
                  <a:srgbClr val="A6C8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Freeform 8">
                  <a:extLst>
                    <a:ext uri="{FF2B5EF4-FFF2-40B4-BE49-F238E27FC236}">
                      <a16:creationId xmlns:a16="http://schemas.microsoft.com/office/drawing/2014/main" xmlns="" id="{BE077C06-6F70-4A71-943E-20D5CD2EFDA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0712" y="596106"/>
                  <a:ext cx="1355725" cy="944563"/>
                </a:xfrm>
                <a:custGeom>
                  <a:avLst/>
                  <a:gdLst>
                    <a:gd name="T0" fmla="*/ 443 w 505"/>
                    <a:gd name="T1" fmla="*/ 0 h 352"/>
                    <a:gd name="T2" fmla="*/ 62 w 505"/>
                    <a:gd name="T3" fmla="*/ 0 h 352"/>
                    <a:gd name="T4" fmla="*/ 0 w 505"/>
                    <a:gd name="T5" fmla="*/ 62 h 352"/>
                    <a:gd name="T6" fmla="*/ 0 w 505"/>
                    <a:gd name="T7" fmla="*/ 290 h 352"/>
                    <a:gd name="T8" fmla="*/ 62 w 505"/>
                    <a:gd name="T9" fmla="*/ 352 h 352"/>
                    <a:gd name="T10" fmla="*/ 443 w 505"/>
                    <a:gd name="T11" fmla="*/ 352 h 352"/>
                    <a:gd name="T12" fmla="*/ 505 w 505"/>
                    <a:gd name="T13" fmla="*/ 290 h 352"/>
                    <a:gd name="T14" fmla="*/ 505 w 505"/>
                    <a:gd name="T15" fmla="*/ 62 h 352"/>
                    <a:gd name="T16" fmla="*/ 443 w 505"/>
                    <a:gd name="T17" fmla="*/ 0 h 352"/>
                    <a:gd name="T18" fmla="*/ 382 w 505"/>
                    <a:gd name="T19" fmla="*/ 339 h 352"/>
                    <a:gd name="T20" fmla="*/ 332 w 505"/>
                    <a:gd name="T21" fmla="*/ 339 h 352"/>
                    <a:gd name="T22" fmla="*/ 326 w 505"/>
                    <a:gd name="T23" fmla="*/ 333 h 352"/>
                    <a:gd name="T24" fmla="*/ 332 w 505"/>
                    <a:gd name="T25" fmla="*/ 327 h 352"/>
                    <a:gd name="T26" fmla="*/ 382 w 505"/>
                    <a:gd name="T27" fmla="*/ 327 h 352"/>
                    <a:gd name="T28" fmla="*/ 389 w 505"/>
                    <a:gd name="T29" fmla="*/ 333 h 352"/>
                    <a:gd name="T30" fmla="*/ 382 w 505"/>
                    <a:gd name="T31" fmla="*/ 339 h 352"/>
                    <a:gd name="T32" fmla="*/ 403 w 505"/>
                    <a:gd name="T33" fmla="*/ 339 h 352"/>
                    <a:gd name="T34" fmla="*/ 397 w 505"/>
                    <a:gd name="T35" fmla="*/ 333 h 352"/>
                    <a:gd name="T36" fmla="*/ 403 w 505"/>
                    <a:gd name="T37" fmla="*/ 326 h 352"/>
                    <a:gd name="T38" fmla="*/ 410 w 505"/>
                    <a:gd name="T39" fmla="*/ 333 h 352"/>
                    <a:gd name="T40" fmla="*/ 403 w 505"/>
                    <a:gd name="T41" fmla="*/ 339 h 352"/>
                    <a:gd name="T42" fmla="*/ 469 w 505"/>
                    <a:gd name="T43" fmla="*/ 290 h 352"/>
                    <a:gd name="T44" fmla="*/ 443 w 505"/>
                    <a:gd name="T45" fmla="*/ 316 h 352"/>
                    <a:gd name="T46" fmla="*/ 62 w 505"/>
                    <a:gd name="T47" fmla="*/ 316 h 352"/>
                    <a:gd name="T48" fmla="*/ 36 w 505"/>
                    <a:gd name="T49" fmla="*/ 290 h 352"/>
                    <a:gd name="T50" fmla="*/ 36 w 505"/>
                    <a:gd name="T51" fmla="*/ 62 h 352"/>
                    <a:gd name="T52" fmla="*/ 62 w 505"/>
                    <a:gd name="T53" fmla="*/ 36 h 352"/>
                    <a:gd name="T54" fmla="*/ 443 w 505"/>
                    <a:gd name="T55" fmla="*/ 36 h 352"/>
                    <a:gd name="T56" fmla="*/ 469 w 505"/>
                    <a:gd name="T57" fmla="*/ 62 h 352"/>
                    <a:gd name="T58" fmla="*/ 469 w 505"/>
                    <a:gd name="T59" fmla="*/ 290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505" h="352">
                      <a:moveTo>
                        <a:pt x="443" y="0"/>
                      </a:move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28" y="0"/>
                        <a:pt x="0" y="28"/>
                        <a:pt x="0" y="62"/>
                      </a:cubicBezTo>
                      <a:cubicBezTo>
                        <a:pt x="0" y="290"/>
                        <a:pt x="0" y="290"/>
                        <a:pt x="0" y="290"/>
                      </a:cubicBezTo>
                      <a:cubicBezTo>
                        <a:pt x="0" y="324"/>
                        <a:pt x="28" y="352"/>
                        <a:pt x="62" y="352"/>
                      </a:cubicBezTo>
                      <a:cubicBezTo>
                        <a:pt x="443" y="352"/>
                        <a:pt x="443" y="352"/>
                        <a:pt x="443" y="352"/>
                      </a:cubicBezTo>
                      <a:cubicBezTo>
                        <a:pt x="477" y="352"/>
                        <a:pt x="505" y="324"/>
                        <a:pt x="505" y="290"/>
                      </a:cubicBezTo>
                      <a:cubicBezTo>
                        <a:pt x="505" y="62"/>
                        <a:pt x="505" y="62"/>
                        <a:pt x="505" y="62"/>
                      </a:cubicBezTo>
                      <a:cubicBezTo>
                        <a:pt x="505" y="28"/>
                        <a:pt x="477" y="0"/>
                        <a:pt x="443" y="0"/>
                      </a:cubicBezTo>
                      <a:close/>
                      <a:moveTo>
                        <a:pt x="382" y="339"/>
                      </a:moveTo>
                      <a:cubicBezTo>
                        <a:pt x="332" y="339"/>
                        <a:pt x="332" y="339"/>
                        <a:pt x="332" y="339"/>
                      </a:cubicBezTo>
                      <a:cubicBezTo>
                        <a:pt x="329" y="339"/>
                        <a:pt x="326" y="336"/>
                        <a:pt x="326" y="333"/>
                      </a:cubicBezTo>
                      <a:cubicBezTo>
                        <a:pt x="326" y="329"/>
                        <a:pt x="329" y="327"/>
                        <a:pt x="332" y="327"/>
                      </a:cubicBezTo>
                      <a:cubicBezTo>
                        <a:pt x="382" y="327"/>
                        <a:pt x="382" y="327"/>
                        <a:pt x="382" y="327"/>
                      </a:cubicBezTo>
                      <a:cubicBezTo>
                        <a:pt x="386" y="327"/>
                        <a:pt x="389" y="329"/>
                        <a:pt x="389" y="333"/>
                      </a:cubicBezTo>
                      <a:cubicBezTo>
                        <a:pt x="389" y="336"/>
                        <a:pt x="386" y="339"/>
                        <a:pt x="382" y="339"/>
                      </a:cubicBezTo>
                      <a:close/>
                      <a:moveTo>
                        <a:pt x="403" y="339"/>
                      </a:moveTo>
                      <a:cubicBezTo>
                        <a:pt x="400" y="339"/>
                        <a:pt x="397" y="337"/>
                        <a:pt x="397" y="333"/>
                      </a:cubicBezTo>
                      <a:cubicBezTo>
                        <a:pt x="397" y="329"/>
                        <a:pt x="400" y="326"/>
                        <a:pt x="403" y="326"/>
                      </a:cubicBezTo>
                      <a:cubicBezTo>
                        <a:pt x="407" y="326"/>
                        <a:pt x="410" y="329"/>
                        <a:pt x="410" y="333"/>
                      </a:cubicBezTo>
                      <a:cubicBezTo>
                        <a:pt x="410" y="337"/>
                        <a:pt x="407" y="339"/>
                        <a:pt x="403" y="339"/>
                      </a:cubicBezTo>
                      <a:close/>
                      <a:moveTo>
                        <a:pt x="469" y="290"/>
                      </a:moveTo>
                      <a:cubicBezTo>
                        <a:pt x="469" y="304"/>
                        <a:pt x="457" y="316"/>
                        <a:pt x="443" y="316"/>
                      </a:cubicBezTo>
                      <a:cubicBezTo>
                        <a:pt x="62" y="316"/>
                        <a:pt x="62" y="316"/>
                        <a:pt x="62" y="316"/>
                      </a:cubicBezTo>
                      <a:cubicBezTo>
                        <a:pt x="48" y="316"/>
                        <a:pt x="36" y="304"/>
                        <a:pt x="36" y="290"/>
                      </a:cubicBezTo>
                      <a:cubicBezTo>
                        <a:pt x="36" y="62"/>
                        <a:pt x="36" y="62"/>
                        <a:pt x="36" y="62"/>
                      </a:cubicBezTo>
                      <a:cubicBezTo>
                        <a:pt x="36" y="48"/>
                        <a:pt x="48" y="36"/>
                        <a:pt x="62" y="36"/>
                      </a:cubicBezTo>
                      <a:cubicBezTo>
                        <a:pt x="443" y="36"/>
                        <a:pt x="443" y="36"/>
                        <a:pt x="443" y="36"/>
                      </a:cubicBezTo>
                      <a:cubicBezTo>
                        <a:pt x="457" y="36"/>
                        <a:pt x="469" y="48"/>
                        <a:pt x="469" y="62"/>
                      </a:cubicBezTo>
                      <a:lnTo>
                        <a:pt x="469" y="290"/>
                      </a:lnTo>
                      <a:close/>
                    </a:path>
                  </a:pathLst>
                </a:custGeom>
                <a:solidFill>
                  <a:srgbClr val="23A3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xmlns="" id="{333E0C08-0527-4918-94C4-8C401599633E}"/>
                  </a:ext>
                </a:extLst>
              </p:cNvPr>
              <p:cNvGrpSpPr/>
              <p:nvPr/>
            </p:nvGrpSpPr>
            <p:grpSpPr>
              <a:xfrm>
                <a:off x="2811467" y="2864388"/>
                <a:ext cx="353707" cy="328233"/>
                <a:chOff x="5278438" y="2973388"/>
                <a:chExt cx="1344613" cy="1247775"/>
              </a:xfrm>
            </p:grpSpPr>
            <p:sp>
              <p:nvSpPr>
                <p:cNvPr id="52" name="Freeform 67">
                  <a:extLst>
                    <a:ext uri="{FF2B5EF4-FFF2-40B4-BE49-F238E27FC236}">
                      <a16:creationId xmlns:a16="http://schemas.microsoft.com/office/drawing/2014/main" xmlns="" id="{2F58BE68-F477-4DA3-8832-B3F82F79602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821363" y="2973388"/>
                  <a:ext cx="801688" cy="806450"/>
                </a:xfrm>
                <a:custGeom>
                  <a:avLst/>
                  <a:gdLst>
                    <a:gd name="T0" fmla="*/ 256 w 281"/>
                    <a:gd name="T1" fmla="*/ 26 h 282"/>
                    <a:gd name="T2" fmla="*/ 163 w 281"/>
                    <a:gd name="T3" fmla="*/ 26 h 282"/>
                    <a:gd name="T4" fmla="*/ 0 w 281"/>
                    <a:gd name="T5" fmla="*/ 190 h 282"/>
                    <a:gd name="T6" fmla="*/ 92 w 281"/>
                    <a:gd name="T7" fmla="*/ 282 h 282"/>
                    <a:gd name="T8" fmla="*/ 256 w 281"/>
                    <a:gd name="T9" fmla="*/ 119 h 282"/>
                    <a:gd name="T10" fmla="*/ 256 w 281"/>
                    <a:gd name="T11" fmla="*/ 26 h 282"/>
                    <a:gd name="T12" fmla="*/ 55 w 281"/>
                    <a:gd name="T13" fmla="*/ 192 h 282"/>
                    <a:gd name="T14" fmla="*/ 44 w 281"/>
                    <a:gd name="T15" fmla="*/ 181 h 282"/>
                    <a:gd name="T16" fmla="*/ 183 w 281"/>
                    <a:gd name="T17" fmla="*/ 42 h 282"/>
                    <a:gd name="T18" fmla="*/ 194 w 281"/>
                    <a:gd name="T19" fmla="*/ 42 h 282"/>
                    <a:gd name="T20" fmla="*/ 194 w 281"/>
                    <a:gd name="T21" fmla="*/ 53 h 282"/>
                    <a:gd name="T22" fmla="*/ 55 w 281"/>
                    <a:gd name="T23" fmla="*/ 192 h 282"/>
                    <a:gd name="T24" fmla="*/ 78 w 281"/>
                    <a:gd name="T25" fmla="*/ 215 h 282"/>
                    <a:gd name="T26" fmla="*/ 67 w 281"/>
                    <a:gd name="T27" fmla="*/ 204 h 282"/>
                    <a:gd name="T28" fmla="*/ 217 w 281"/>
                    <a:gd name="T29" fmla="*/ 54 h 282"/>
                    <a:gd name="T30" fmla="*/ 228 w 281"/>
                    <a:gd name="T31" fmla="*/ 54 h 282"/>
                    <a:gd name="T32" fmla="*/ 228 w 281"/>
                    <a:gd name="T33" fmla="*/ 65 h 282"/>
                    <a:gd name="T34" fmla="*/ 78 w 281"/>
                    <a:gd name="T35" fmla="*/ 215 h 282"/>
                    <a:gd name="T36" fmla="*/ 101 w 281"/>
                    <a:gd name="T37" fmla="*/ 238 h 282"/>
                    <a:gd name="T38" fmla="*/ 90 w 281"/>
                    <a:gd name="T39" fmla="*/ 227 h 282"/>
                    <a:gd name="T40" fmla="*/ 229 w 281"/>
                    <a:gd name="T41" fmla="*/ 88 h 282"/>
                    <a:gd name="T42" fmla="*/ 240 w 281"/>
                    <a:gd name="T43" fmla="*/ 88 h 282"/>
                    <a:gd name="T44" fmla="*/ 240 w 281"/>
                    <a:gd name="T45" fmla="*/ 99 h 282"/>
                    <a:gd name="T46" fmla="*/ 101 w 281"/>
                    <a:gd name="T47" fmla="*/ 238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81" h="282">
                      <a:moveTo>
                        <a:pt x="256" y="26"/>
                      </a:moveTo>
                      <a:cubicBezTo>
                        <a:pt x="230" y="0"/>
                        <a:pt x="189" y="0"/>
                        <a:pt x="163" y="26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92" y="282"/>
                        <a:pt x="92" y="282"/>
                        <a:pt x="92" y="282"/>
                      </a:cubicBezTo>
                      <a:cubicBezTo>
                        <a:pt x="256" y="119"/>
                        <a:pt x="256" y="119"/>
                        <a:pt x="256" y="119"/>
                      </a:cubicBezTo>
                      <a:cubicBezTo>
                        <a:pt x="281" y="93"/>
                        <a:pt x="281" y="52"/>
                        <a:pt x="256" y="26"/>
                      </a:cubicBezTo>
                      <a:close/>
                      <a:moveTo>
                        <a:pt x="55" y="192"/>
                      </a:moveTo>
                      <a:cubicBezTo>
                        <a:pt x="44" y="181"/>
                        <a:pt x="44" y="181"/>
                        <a:pt x="44" y="181"/>
                      </a:cubicBezTo>
                      <a:cubicBezTo>
                        <a:pt x="183" y="42"/>
                        <a:pt x="183" y="42"/>
                        <a:pt x="183" y="42"/>
                      </a:cubicBezTo>
                      <a:cubicBezTo>
                        <a:pt x="186" y="39"/>
                        <a:pt x="191" y="39"/>
                        <a:pt x="194" y="42"/>
                      </a:cubicBezTo>
                      <a:cubicBezTo>
                        <a:pt x="197" y="45"/>
                        <a:pt x="197" y="50"/>
                        <a:pt x="194" y="53"/>
                      </a:cubicBezTo>
                      <a:lnTo>
                        <a:pt x="55" y="192"/>
                      </a:lnTo>
                      <a:close/>
                      <a:moveTo>
                        <a:pt x="78" y="215"/>
                      </a:moveTo>
                      <a:cubicBezTo>
                        <a:pt x="67" y="204"/>
                        <a:pt x="67" y="204"/>
                        <a:pt x="67" y="204"/>
                      </a:cubicBezTo>
                      <a:cubicBezTo>
                        <a:pt x="217" y="54"/>
                        <a:pt x="217" y="54"/>
                        <a:pt x="217" y="54"/>
                      </a:cubicBezTo>
                      <a:cubicBezTo>
                        <a:pt x="220" y="51"/>
                        <a:pt x="225" y="51"/>
                        <a:pt x="228" y="54"/>
                      </a:cubicBezTo>
                      <a:cubicBezTo>
                        <a:pt x="231" y="57"/>
                        <a:pt x="231" y="62"/>
                        <a:pt x="228" y="65"/>
                      </a:cubicBezTo>
                      <a:lnTo>
                        <a:pt x="78" y="215"/>
                      </a:lnTo>
                      <a:close/>
                      <a:moveTo>
                        <a:pt x="101" y="238"/>
                      </a:moveTo>
                      <a:cubicBezTo>
                        <a:pt x="90" y="227"/>
                        <a:pt x="90" y="227"/>
                        <a:pt x="90" y="227"/>
                      </a:cubicBezTo>
                      <a:cubicBezTo>
                        <a:pt x="229" y="88"/>
                        <a:pt x="229" y="88"/>
                        <a:pt x="229" y="88"/>
                      </a:cubicBezTo>
                      <a:cubicBezTo>
                        <a:pt x="232" y="85"/>
                        <a:pt x="237" y="85"/>
                        <a:pt x="240" y="88"/>
                      </a:cubicBezTo>
                      <a:cubicBezTo>
                        <a:pt x="243" y="91"/>
                        <a:pt x="243" y="96"/>
                        <a:pt x="240" y="99"/>
                      </a:cubicBezTo>
                      <a:lnTo>
                        <a:pt x="101" y="238"/>
                      </a:lnTo>
                      <a:close/>
                    </a:path>
                  </a:pathLst>
                </a:custGeom>
                <a:solidFill>
                  <a:srgbClr val="3B44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68">
                  <a:extLst>
                    <a:ext uri="{FF2B5EF4-FFF2-40B4-BE49-F238E27FC236}">
                      <a16:creationId xmlns:a16="http://schemas.microsoft.com/office/drawing/2014/main" xmlns="" id="{9B847AAF-7FE3-4D13-9E34-CBCED4B39F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5275" y="3662363"/>
                  <a:ext cx="554038" cy="558800"/>
                </a:xfrm>
                <a:custGeom>
                  <a:avLst/>
                  <a:gdLst>
                    <a:gd name="T0" fmla="*/ 227 w 349"/>
                    <a:gd name="T1" fmla="*/ 209 h 352"/>
                    <a:gd name="T2" fmla="*/ 210 w 349"/>
                    <a:gd name="T3" fmla="*/ 193 h 352"/>
                    <a:gd name="T4" fmla="*/ 349 w 349"/>
                    <a:gd name="T5" fmla="*/ 54 h 352"/>
                    <a:gd name="T6" fmla="*/ 295 w 349"/>
                    <a:gd name="T7" fmla="*/ 0 h 352"/>
                    <a:gd name="T8" fmla="*/ 156 w 349"/>
                    <a:gd name="T9" fmla="*/ 139 h 352"/>
                    <a:gd name="T10" fmla="*/ 142 w 349"/>
                    <a:gd name="T11" fmla="*/ 125 h 352"/>
                    <a:gd name="T12" fmla="*/ 110 w 349"/>
                    <a:gd name="T13" fmla="*/ 141 h 352"/>
                    <a:gd name="T14" fmla="*/ 0 w 349"/>
                    <a:gd name="T15" fmla="*/ 317 h 352"/>
                    <a:gd name="T16" fmla="*/ 32 w 349"/>
                    <a:gd name="T17" fmla="*/ 352 h 352"/>
                    <a:gd name="T18" fmla="*/ 207 w 349"/>
                    <a:gd name="T19" fmla="*/ 242 h 352"/>
                    <a:gd name="T20" fmla="*/ 227 w 349"/>
                    <a:gd name="T21" fmla="*/ 209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49" h="352">
                      <a:moveTo>
                        <a:pt x="227" y="209"/>
                      </a:moveTo>
                      <a:lnTo>
                        <a:pt x="210" y="193"/>
                      </a:lnTo>
                      <a:lnTo>
                        <a:pt x="349" y="54"/>
                      </a:lnTo>
                      <a:lnTo>
                        <a:pt x="295" y="0"/>
                      </a:lnTo>
                      <a:lnTo>
                        <a:pt x="156" y="139"/>
                      </a:lnTo>
                      <a:lnTo>
                        <a:pt x="142" y="125"/>
                      </a:lnTo>
                      <a:lnTo>
                        <a:pt x="110" y="141"/>
                      </a:lnTo>
                      <a:lnTo>
                        <a:pt x="0" y="317"/>
                      </a:lnTo>
                      <a:lnTo>
                        <a:pt x="32" y="352"/>
                      </a:lnTo>
                      <a:lnTo>
                        <a:pt x="207" y="242"/>
                      </a:lnTo>
                      <a:lnTo>
                        <a:pt x="227" y="209"/>
                      </a:lnTo>
                      <a:close/>
                    </a:path>
                  </a:pathLst>
                </a:custGeom>
                <a:solidFill>
                  <a:srgbClr val="23A3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69">
                  <a:extLst>
                    <a:ext uri="{FF2B5EF4-FFF2-40B4-BE49-F238E27FC236}">
                      <a16:creationId xmlns:a16="http://schemas.microsoft.com/office/drawing/2014/main" xmlns="" id="{D7D2C625-ADE2-47F3-A17A-527C1764A4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78438" y="2986088"/>
                  <a:ext cx="590550" cy="590550"/>
                </a:xfrm>
                <a:custGeom>
                  <a:avLst/>
                  <a:gdLst>
                    <a:gd name="T0" fmla="*/ 104 w 207"/>
                    <a:gd name="T1" fmla="*/ 0 h 207"/>
                    <a:gd name="T2" fmla="*/ 78 w 207"/>
                    <a:gd name="T3" fmla="*/ 3 h 207"/>
                    <a:gd name="T4" fmla="*/ 81 w 207"/>
                    <a:gd name="T5" fmla="*/ 5 h 207"/>
                    <a:gd name="T6" fmla="*/ 118 w 207"/>
                    <a:gd name="T7" fmla="*/ 43 h 207"/>
                    <a:gd name="T8" fmla="*/ 118 w 207"/>
                    <a:gd name="T9" fmla="*/ 112 h 207"/>
                    <a:gd name="T10" fmla="*/ 49 w 207"/>
                    <a:gd name="T11" fmla="*/ 112 h 207"/>
                    <a:gd name="T12" fmla="*/ 12 w 207"/>
                    <a:gd name="T13" fmla="*/ 74 h 207"/>
                    <a:gd name="T14" fmla="*/ 7 w 207"/>
                    <a:gd name="T15" fmla="*/ 68 h 207"/>
                    <a:gd name="T16" fmla="*/ 0 w 207"/>
                    <a:gd name="T17" fmla="*/ 103 h 207"/>
                    <a:gd name="T18" fmla="*/ 104 w 207"/>
                    <a:gd name="T19" fmla="*/ 207 h 207"/>
                    <a:gd name="T20" fmla="*/ 207 w 207"/>
                    <a:gd name="T21" fmla="*/ 103 h 207"/>
                    <a:gd name="T22" fmla="*/ 104 w 207"/>
                    <a:gd name="T23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7" h="207">
                      <a:moveTo>
                        <a:pt x="104" y="0"/>
                      </a:moveTo>
                      <a:cubicBezTo>
                        <a:pt x="95" y="0"/>
                        <a:pt x="86" y="1"/>
                        <a:pt x="78" y="3"/>
                      </a:cubicBezTo>
                      <a:cubicBezTo>
                        <a:pt x="79" y="4"/>
                        <a:pt x="80" y="5"/>
                        <a:pt x="81" y="5"/>
                      </a:cubicBezTo>
                      <a:cubicBezTo>
                        <a:pt x="118" y="43"/>
                        <a:pt x="118" y="43"/>
                        <a:pt x="118" y="43"/>
                      </a:cubicBezTo>
                      <a:cubicBezTo>
                        <a:pt x="137" y="62"/>
                        <a:pt x="137" y="93"/>
                        <a:pt x="118" y="112"/>
                      </a:cubicBezTo>
                      <a:cubicBezTo>
                        <a:pt x="99" y="131"/>
                        <a:pt x="68" y="131"/>
                        <a:pt x="49" y="112"/>
                      </a:cubicBezTo>
                      <a:cubicBezTo>
                        <a:pt x="12" y="74"/>
                        <a:pt x="12" y="74"/>
                        <a:pt x="12" y="74"/>
                      </a:cubicBezTo>
                      <a:cubicBezTo>
                        <a:pt x="10" y="72"/>
                        <a:pt x="8" y="70"/>
                        <a:pt x="7" y="68"/>
                      </a:cubicBezTo>
                      <a:cubicBezTo>
                        <a:pt x="3" y="79"/>
                        <a:pt x="0" y="91"/>
                        <a:pt x="0" y="103"/>
                      </a:cubicBezTo>
                      <a:cubicBezTo>
                        <a:pt x="0" y="161"/>
                        <a:pt x="47" y="207"/>
                        <a:pt x="104" y="207"/>
                      </a:cubicBezTo>
                      <a:cubicBezTo>
                        <a:pt x="161" y="207"/>
                        <a:pt x="207" y="161"/>
                        <a:pt x="207" y="103"/>
                      </a:cubicBezTo>
                      <a:cubicBezTo>
                        <a:pt x="207" y="46"/>
                        <a:pt x="161" y="0"/>
                        <a:pt x="104" y="0"/>
                      </a:cubicBezTo>
                      <a:close/>
                    </a:path>
                  </a:pathLst>
                </a:custGeom>
                <a:solidFill>
                  <a:srgbClr val="A6C8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70">
                  <a:extLst>
                    <a:ext uri="{FF2B5EF4-FFF2-40B4-BE49-F238E27FC236}">
                      <a16:creationId xmlns:a16="http://schemas.microsoft.com/office/drawing/2014/main" xmlns="" id="{1BDB2D1B-1567-459A-ADC5-7EF84110681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008688" y="3686176"/>
                  <a:ext cx="531813" cy="531813"/>
                </a:xfrm>
                <a:custGeom>
                  <a:avLst/>
                  <a:gdLst>
                    <a:gd name="T0" fmla="*/ 164 w 186"/>
                    <a:gd name="T1" fmla="*/ 164 h 186"/>
                    <a:gd name="T2" fmla="*/ 164 w 186"/>
                    <a:gd name="T3" fmla="*/ 83 h 186"/>
                    <a:gd name="T4" fmla="*/ 81 w 186"/>
                    <a:gd name="T5" fmla="*/ 0 h 186"/>
                    <a:gd name="T6" fmla="*/ 0 w 186"/>
                    <a:gd name="T7" fmla="*/ 81 h 186"/>
                    <a:gd name="T8" fmla="*/ 82 w 186"/>
                    <a:gd name="T9" fmla="*/ 164 h 186"/>
                    <a:gd name="T10" fmla="*/ 164 w 186"/>
                    <a:gd name="T11" fmla="*/ 164 h 186"/>
                    <a:gd name="T12" fmla="*/ 109 w 186"/>
                    <a:gd name="T13" fmla="*/ 109 h 186"/>
                    <a:gd name="T14" fmla="*/ 142 w 186"/>
                    <a:gd name="T15" fmla="*/ 109 h 186"/>
                    <a:gd name="T16" fmla="*/ 142 w 186"/>
                    <a:gd name="T17" fmla="*/ 143 h 186"/>
                    <a:gd name="T18" fmla="*/ 109 w 186"/>
                    <a:gd name="T19" fmla="*/ 143 h 186"/>
                    <a:gd name="T20" fmla="*/ 109 w 186"/>
                    <a:gd name="T21" fmla="*/ 109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6" h="186">
                      <a:moveTo>
                        <a:pt x="164" y="164"/>
                      </a:moveTo>
                      <a:cubicBezTo>
                        <a:pt x="186" y="142"/>
                        <a:pt x="186" y="105"/>
                        <a:pt x="164" y="83"/>
                      </a:cubicBez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82" y="164"/>
                        <a:pt x="82" y="164"/>
                        <a:pt x="82" y="164"/>
                      </a:cubicBezTo>
                      <a:cubicBezTo>
                        <a:pt x="105" y="186"/>
                        <a:pt x="141" y="186"/>
                        <a:pt x="164" y="164"/>
                      </a:cubicBezTo>
                      <a:close/>
                      <a:moveTo>
                        <a:pt x="109" y="109"/>
                      </a:moveTo>
                      <a:cubicBezTo>
                        <a:pt x="118" y="100"/>
                        <a:pt x="133" y="100"/>
                        <a:pt x="142" y="109"/>
                      </a:cubicBezTo>
                      <a:cubicBezTo>
                        <a:pt x="152" y="118"/>
                        <a:pt x="152" y="133"/>
                        <a:pt x="142" y="143"/>
                      </a:cubicBezTo>
                      <a:cubicBezTo>
                        <a:pt x="133" y="152"/>
                        <a:pt x="118" y="152"/>
                        <a:pt x="109" y="143"/>
                      </a:cubicBezTo>
                      <a:cubicBezTo>
                        <a:pt x="99" y="133"/>
                        <a:pt x="99" y="118"/>
                        <a:pt x="109" y="109"/>
                      </a:cubicBezTo>
                      <a:close/>
                    </a:path>
                  </a:pathLst>
                </a:custGeom>
                <a:solidFill>
                  <a:srgbClr val="3B44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5" name="组合 44">
                <a:extLst>
                  <a:ext uri="{FF2B5EF4-FFF2-40B4-BE49-F238E27FC236}">
                    <a16:creationId xmlns:a16="http://schemas.microsoft.com/office/drawing/2014/main" xmlns="" id="{B6AD8FE5-F01E-4FAF-8CF6-3872BE2C6CB4}"/>
                  </a:ext>
                </a:extLst>
              </p:cNvPr>
              <p:cNvGrpSpPr/>
              <p:nvPr/>
            </p:nvGrpSpPr>
            <p:grpSpPr>
              <a:xfrm>
                <a:off x="3203760" y="455569"/>
                <a:ext cx="384315" cy="339016"/>
                <a:chOff x="10213976" y="2881313"/>
                <a:chExt cx="1670050" cy="1473200"/>
              </a:xfrm>
            </p:grpSpPr>
            <p:sp>
              <p:nvSpPr>
                <p:cNvPr id="46" name="Freeform 62">
                  <a:extLst>
                    <a:ext uri="{FF2B5EF4-FFF2-40B4-BE49-F238E27FC236}">
                      <a16:creationId xmlns:a16="http://schemas.microsoft.com/office/drawing/2014/main" xmlns="" id="{3C609615-5604-41F5-8ED5-E4516C538F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77501" y="2881313"/>
                  <a:ext cx="1406525" cy="1335088"/>
                </a:xfrm>
                <a:custGeom>
                  <a:avLst/>
                  <a:gdLst>
                    <a:gd name="T0" fmla="*/ 412 w 478"/>
                    <a:gd name="T1" fmla="*/ 96 h 455"/>
                    <a:gd name="T2" fmla="*/ 118 w 478"/>
                    <a:gd name="T3" fmla="*/ 12 h 455"/>
                    <a:gd name="T4" fmla="*/ 22 w 478"/>
                    <a:gd name="T5" fmla="*/ 63 h 455"/>
                    <a:gd name="T6" fmla="*/ 0 w 478"/>
                    <a:gd name="T7" fmla="*/ 138 h 455"/>
                    <a:gd name="T8" fmla="*/ 26 w 478"/>
                    <a:gd name="T9" fmla="*/ 138 h 455"/>
                    <a:gd name="T10" fmla="*/ 45 w 478"/>
                    <a:gd name="T11" fmla="*/ 70 h 455"/>
                    <a:gd name="T12" fmla="*/ 111 w 478"/>
                    <a:gd name="T13" fmla="*/ 36 h 455"/>
                    <a:gd name="T14" fmla="*/ 405 w 478"/>
                    <a:gd name="T15" fmla="*/ 120 h 455"/>
                    <a:gd name="T16" fmla="*/ 443 w 478"/>
                    <a:gd name="T17" fmla="*/ 184 h 455"/>
                    <a:gd name="T18" fmla="*/ 381 w 478"/>
                    <a:gd name="T19" fmla="*/ 398 h 455"/>
                    <a:gd name="T20" fmla="*/ 354 w 478"/>
                    <a:gd name="T21" fmla="*/ 429 h 455"/>
                    <a:gd name="T22" fmla="*/ 354 w 478"/>
                    <a:gd name="T23" fmla="*/ 455 h 455"/>
                    <a:gd name="T24" fmla="*/ 405 w 478"/>
                    <a:gd name="T25" fmla="*/ 405 h 455"/>
                    <a:gd name="T26" fmla="*/ 466 w 478"/>
                    <a:gd name="T27" fmla="*/ 190 h 455"/>
                    <a:gd name="T28" fmla="*/ 412 w 478"/>
                    <a:gd name="T29" fmla="*/ 96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8" h="455">
                      <a:moveTo>
                        <a:pt x="412" y="96"/>
                      </a:moveTo>
                      <a:cubicBezTo>
                        <a:pt x="118" y="12"/>
                        <a:pt x="118" y="12"/>
                        <a:pt x="118" y="12"/>
                      </a:cubicBezTo>
                      <a:cubicBezTo>
                        <a:pt x="77" y="0"/>
                        <a:pt x="33" y="23"/>
                        <a:pt x="22" y="63"/>
                      </a:cubicBezTo>
                      <a:cubicBezTo>
                        <a:pt x="0" y="138"/>
                        <a:pt x="0" y="138"/>
                        <a:pt x="0" y="138"/>
                      </a:cubicBezTo>
                      <a:cubicBezTo>
                        <a:pt x="26" y="138"/>
                        <a:pt x="26" y="138"/>
                        <a:pt x="26" y="138"/>
                      </a:cubicBezTo>
                      <a:cubicBezTo>
                        <a:pt x="45" y="70"/>
                        <a:pt x="45" y="70"/>
                        <a:pt x="45" y="70"/>
                      </a:cubicBezTo>
                      <a:cubicBezTo>
                        <a:pt x="53" y="43"/>
                        <a:pt x="82" y="27"/>
                        <a:pt x="111" y="36"/>
                      </a:cubicBezTo>
                      <a:cubicBezTo>
                        <a:pt x="405" y="120"/>
                        <a:pt x="405" y="120"/>
                        <a:pt x="405" y="120"/>
                      </a:cubicBezTo>
                      <a:cubicBezTo>
                        <a:pt x="434" y="128"/>
                        <a:pt x="450" y="157"/>
                        <a:pt x="443" y="184"/>
                      </a:cubicBezTo>
                      <a:cubicBezTo>
                        <a:pt x="381" y="398"/>
                        <a:pt x="381" y="398"/>
                        <a:pt x="381" y="398"/>
                      </a:cubicBezTo>
                      <a:cubicBezTo>
                        <a:pt x="377" y="412"/>
                        <a:pt x="367" y="423"/>
                        <a:pt x="354" y="429"/>
                      </a:cubicBezTo>
                      <a:cubicBezTo>
                        <a:pt x="354" y="455"/>
                        <a:pt x="354" y="455"/>
                        <a:pt x="354" y="455"/>
                      </a:cubicBezTo>
                      <a:cubicBezTo>
                        <a:pt x="378" y="448"/>
                        <a:pt x="398" y="430"/>
                        <a:pt x="405" y="405"/>
                      </a:cubicBezTo>
                      <a:cubicBezTo>
                        <a:pt x="466" y="190"/>
                        <a:pt x="466" y="190"/>
                        <a:pt x="466" y="190"/>
                      </a:cubicBezTo>
                      <a:cubicBezTo>
                        <a:pt x="478" y="150"/>
                        <a:pt x="453" y="108"/>
                        <a:pt x="412" y="96"/>
                      </a:cubicBezTo>
                      <a:close/>
                    </a:path>
                  </a:pathLst>
                </a:custGeom>
                <a:solidFill>
                  <a:srgbClr val="3B44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63">
                  <a:extLst>
                    <a:ext uri="{FF2B5EF4-FFF2-40B4-BE49-F238E27FC236}">
                      <a16:creationId xmlns:a16="http://schemas.microsoft.com/office/drawing/2014/main" xmlns="" id="{FA15CFC6-4237-4E5E-AA92-396F9351D9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83863" y="3005138"/>
                  <a:ext cx="1173163" cy="1093788"/>
                </a:xfrm>
                <a:custGeom>
                  <a:avLst/>
                  <a:gdLst>
                    <a:gd name="T0" fmla="*/ 388 w 399"/>
                    <a:gd name="T1" fmla="*/ 104 h 373"/>
                    <a:gd name="T2" fmla="*/ 350 w 399"/>
                    <a:gd name="T3" fmla="*/ 80 h 373"/>
                    <a:gd name="T4" fmla="*/ 267 w 399"/>
                    <a:gd name="T5" fmla="*/ 56 h 373"/>
                    <a:gd name="T6" fmla="*/ 173 w 399"/>
                    <a:gd name="T7" fmla="*/ 29 h 373"/>
                    <a:gd name="T8" fmla="*/ 90 w 399"/>
                    <a:gd name="T9" fmla="*/ 6 h 373"/>
                    <a:gd name="T10" fmla="*/ 45 w 399"/>
                    <a:gd name="T11" fmla="*/ 6 h 373"/>
                    <a:gd name="T12" fmla="*/ 14 w 399"/>
                    <a:gd name="T13" fmla="*/ 46 h 373"/>
                    <a:gd name="T14" fmla="*/ 0 w 399"/>
                    <a:gd name="T15" fmla="*/ 96 h 373"/>
                    <a:gd name="T16" fmla="*/ 12 w 399"/>
                    <a:gd name="T17" fmla="*/ 96 h 373"/>
                    <a:gd name="T18" fmla="*/ 26 w 399"/>
                    <a:gd name="T19" fmla="*/ 50 h 373"/>
                    <a:gd name="T20" fmla="*/ 50 w 399"/>
                    <a:gd name="T21" fmla="*/ 17 h 373"/>
                    <a:gd name="T22" fmla="*/ 87 w 399"/>
                    <a:gd name="T23" fmla="*/ 17 h 373"/>
                    <a:gd name="T24" fmla="*/ 169 w 399"/>
                    <a:gd name="T25" fmla="*/ 41 h 373"/>
                    <a:gd name="T26" fmla="*/ 264 w 399"/>
                    <a:gd name="T27" fmla="*/ 68 h 373"/>
                    <a:gd name="T28" fmla="*/ 347 w 399"/>
                    <a:gd name="T29" fmla="*/ 92 h 373"/>
                    <a:gd name="T30" fmla="*/ 378 w 399"/>
                    <a:gd name="T31" fmla="*/ 111 h 373"/>
                    <a:gd name="T32" fmla="*/ 381 w 399"/>
                    <a:gd name="T33" fmla="*/ 152 h 373"/>
                    <a:gd name="T34" fmla="*/ 329 w 399"/>
                    <a:gd name="T35" fmla="*/ 335 h 373"/>
                    <a:gd name="T36" fmla="*/ 318 w 399"/>
                    <a:gd name="T37" fmla="*/ 356 h 373"/>
                    <a:gd name="T38" fmla="*/ 318 w 399"/>
                    <a:gd name="T39" fmla="*/ 373 h 373"/>
                    <a:gd name="T40" fmla="*/ 341 w 399"/>
                    <a:gd name="T41" fmla="*/ 338 h 373"/>
                    <a:gd name="T42" fmla="*/ 393 w 399"/>
                    <a:gd name="T43" fmla="*/ 155 h 373"/>
                    <a:gd name="T44" fmla="*/ 388 w 399"/>
                    <a:gd name="T45" fmla="*/ 104 h 3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99" h="373">
                      <a:moveTo>
                        <a:pt x="388" y="104"/>
                      </a:moveTo>
                      <a:cubicBezTo>
                        <a:pt x="380" y="92"/>
                        <a:pt x="366" y="85"/>
                        <a:pt x="350" y="80"/>
                      </a:cubicBezTo>
                      <a:cubicBezTo>
                        <a:pt x="267" y="56"/>
                        <a:pt x="267" y="56"/>
                        <a:pt x="267" y="56"/>
                      </a:cubicBezTo>
                      <a:cubicBezTo>
                        <a:pt x="173" y="29"/>
                        <a:pt x="173" y="29"/>
                        <a:pt x="173" y="29"/>
                      </a:cubicBezTo>
                      <a:cubicBezTo>
                        <a:pt x="90" y="6"/>
                        <a:pt x="90" y="6"/>
                        <a:pt x="90" y="6"/>
                      </a:cubicBezTo>
                      <a:cubicBezTo>
                        <a:pt x="74" y="1"/>
                        <a:pt x="59" y="0"/>
                        <a:pt x="45" y="6"/>
                      </a:cubicBezTo>
                      <a:cubicBezTo>
                        <a:pt x="31" y="12"/>
                        <a:pt x="20" y="25"/>
                        <a:pt x="14" y="46"/>
                      </a:cubicBezTo>
                      <a:cubicBezTo>
                        <a:pt x="0" y="96"/>
                        <a:pt x="0" y="96"/>
                        <a:pt x="0" y="96"/>
                      </a:cubicBezTo>
                      <a:cubicBezTo>
                        <a:pt x="12" y="96"/>
                        <a:pt x="12" y="96"/>
                        <a:pt x="12" y="96"/>
                      </a:cubicBezTo>
                      <a:cubicBezTo>
                        <a:pt x="26" y="50"/>
                        <a:pt x="26" y="50"/>
                        <a:pt x="26" y="50"/>
                      </a:cubicBezTo>
                      <a:cubicBezTo>
                        <a:pt x="31" y="30"/>
                        <a:pt x="40" y="21"/>
                        <a:pt x="50" y="17"/>
                      </a:cubicBezTo>
                      <a:cubicBezTo>
                        <a:pt x="60" y="13"/>
                        <a:pt x="72" y="13"/>
                        <a:pt x="87" y="17"/>
                      </a:cubicBezTo>
                      <a:cubicBezTo>
                        <a:pt x="169" y="41"/>
                        <a:pt x="169" y="41"/>
                        <a:pt x="169" y="41"/>
                      </a:cubicBezTo>
                      <a:cubicBezTo>
                        <a:pt x="264" y="68"/>
                        <a:pt x="264" y="68"/>
                        <a:pt x="264" y="68"/>
                      </a:cubicBezTo>
                      <a:cubicBezTo>
                        <a:pt x="347" y="92"/>
                        <a:pt x="347" y="92"/>
                        <a:pt x="347" y="92"/>
                      </a:cubicBezTo>
                      <a:cubicBezTo>
                        <a:pt x="361" y="96"/>
                        <a:pt x="372" y="102"/>
                        <a:pt x="378" y="111"/>
                      </a:cubicBezTo>
                      <a:cubicBezTo>
                        <a:pt x="384" y="120"/>
                        <a:pt x="387" y="132"/>
                        <a:pt x="381" y="152"/>
                      </a:cubicBezTo>
                      <a:cubicBezTo>
                        <a:pt x="329" y="335"/>
                        <a:pt x="329" y="335"/>
                        <a:pt x="329" y="335"/>
                      </a:cubicBezTo>
                      <a:cubicBezTo>
                        <a:pt x="326" y="344"/>
                        <a:pt x="322" y="351"/>
                        <a:pt x="318" y="356"/>
                      </a:cubicBezTo>
                      <a:cubicBezTo>
                        <a:pt x="318" y="373"/>
                        <a:pt x="318" y="373"/>
                        <a:pt x="318" y="373"/>
                      </a:cubicBezTo>
                      <a:cubicBezTo>
                        <a:pt x="328" y="366"/>
                        <a:pt x="336" y="354"/>
                        <a:pt x="341" y="338"/>
                      </a:cubicBezTo>
                      <a:cubicBezTo>
                        <a:pt x="393" y="155"/>
                        <a:pt x="393" y="155"/>
                        <a:pt x="393" y="155"/>
                      </a:cubicBezTo>
                      <a:cubicBezTo>
                        <a:pt x="399" y="134"/>
                        <a:pt x="397" y="116"/>
                        <a:pt x="388" y="104"/>
                      </a:cubicBezTo>
                      <a:close/>
                    </a:path>
                  </a:pathLst>
                </a:custGeom>
                <a:solidFill>
                  <a:srgbClr val="23A3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64">
                  <a:extLst>
                    <a:ext uri="{FF2B5EF4-FFF2-40B4-BE49-F238E27FC236}">
                      <a16:creationId xmlns:a16="http://schemas.microsoft.com/office/drawing/2014/main" xmlns="" id="{F8059B61-DACA-4630-876D-6A5569519B7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213976" y="3257550"/>
                  <a:ext cx="1357313" cy="1096963"/>
                </a:xfrm>
                <a:custGeom>
                  <a:avLst/>
                  <a:gdLst>
                    <a:gd name="T0" fmla="*/ 78 w 462"/>
                    <a:gd name="T1" fmla="*/ 374 h 374"/>
                    <a:gd name="T2" fmla="*/ 0 w 462"/>
                    <a:gd name="T3" fmla="*/ 299 h 374"/>
                    <a:gd name="T4" fmla="*/ 0 w 462"/>
                    <a:gd name="T5" fmla="*/ 299 h 374"/>
                    <a:gd name="T6" fmla="*/ 0 w 462"/>
                    <a:gd name="T7" fmla="*/ 75 h 374"/>
                    <a:gd name="T8" fmla="*/ 78 w 462"/>
                    <a:gd name="T9" fmla="*/ 0 h 374"/>
                    <a:gd name="T10" fmla="*/ 78 w 462"/>
                    <a:gd name="T11" fmla="*/ 0 h 374"/>
                    <a:gd name="T12" fmla="*/ 384 w 462"/>
                    <a:gd name="T13" fmla="*/ 0 h 374"/>
                    <a:gd name="T14" fmla="*/ 462 w 462"/>
                    <a:gd name="T15" fmla="*/ 75 h 374"/>
                    <a:gd name="T16" fmla="*/ 462 w 462"/>
                    <a:gd name="T17" fmla="*/ 75 h 374"/>
                    <a:gd name="T18" fmla="*/ 462 w 462"/>
                    <a:gd name="T19" fmla="*/ 299 h 374"/>
                    <a:gd name="T20" fmla="*/ 384 w 462"/>
                    <a:gd name="T21" fmla="*/ 374 h 374"/>
                    <a:gd name="T22" fmla="*/ 384 w 462"/>
                    <a:gd name="T23" fmla="*/ 374 h 374"/>
                    <a:gd name="T24" fmla="*/ 78 w 462"/>
                    <a:gd name="T25" fmla="*/ 374 h 374"/>
                    <a:gd name="T26" fmla="*/ 24 w 462"/>
                    <a:gd name="T27" fmla="*/ 75 h 374"/>
                    <a:gd name="T28" fmla="*/ 24 w 462"/>
                    <a:gd name="T29" fmla="*/ 299 h 374"/>
                    <a:gd name="T30" fmla="*/ 78 w 462"/>
                    <a:gd name="T31" fmla="*/ 349 h 374"/>
                    <a:gd name="T32" fmla="*/ 78 w 462"/>
                    <a:gd name="T33" fmla="*/ 349 h 374"/>
                    <a:gd name="T34" fmla="*/ 384 w 462"/>
                    <a:gd name="T35" fmla="*/ 349 h 374"/>
                    <a:gd name="T36" fmla="*/ 438 w 462"/>
                    <a:gd name="T37" fmla="*/ 299 h 374"/>
                    <a:gd name="T38" fmla="*/ 438 w 462"/>
                    <a:gd name="T39" fmla="*/ 299 h 374"/>
                    <a:gd name="T40" fmla="*/ 438 w 462"/>
                    <a:gd name="T41" fmla="*/ 75 h 374"/>
                    <a:gd name="T42" fmla="*/ 384 w 462"/>
                    <a:gd name="T43" fmla="*/ 25 h 374"/>
                    <a:gd name="T44" fmla="*/ 384 w 462"/>
                    <a:gd name="T45" fmla="*/ 25 h 374"/>
                    <a:gd name="T46" fmla="*/ 78 w 462"/>
                    <a:gd name="T47" fmla="*/ 25 h 374"/>
                    <a:gd name="T48" fmla="*/ 24 w 462"/>
                    <a:gd name="T49" fmla="*/ 75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62" h="374">
                      <a:moveTo>
                        <a:pt x="78" y="374"/>
                      </a:moveTo>
                      <a:cubicBezTo>
                        <a:pt x="35" y="374"/>
                        <a:pt x="0" y="341"/>
                        <a:pt x="0" y="299"/>
                      </a:cubicBezTo>
                      <a:cubicBezTo>
                        <a:pt x="0" y="299"/>
                        <a:pt x="0" y="299"/>
                        <a:pt x="0" y="299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33"/>
                        <a:pt x="35" y="0"/>
                        <a:pt x="78" y="0"/>
                      </a:cubicBezTo>
                      <a:cubicBezTo>
                        <a:pt x="78" y="0"/>
                        <a:pt x="78" y="0"/>
                        <a:pt x="78" y="0"/>
                      </a:cubicBezTo>
                      <a:cubicBezTo>
                        <a:pt x="384" y="0"/>
                        <a:pt x="384" y="0"/>
                        <a:pt x="384" y="0"/>
                      </a:cubicBezTo>
                      <a:cubicBezTo>
                        <a:pt x="427" y="0"/>
                        <a:pt x="462" y="33"/>
                        <a:pt x="462" y="75"/>
                      </a:cubicBezTo>
                      <a:cubicBezTo>
                        <a:pt x="462" y="75"/>
                        <a:pt x="462" y="75"/>
                        <a:pt x="462" y="75"/>
                      </a:cubicBezTo>
                      <a:cubicBezTo>
                        <a:pt x="462" y="299"/>
                        <a:pt x="462" y="299"/>
                        <a:pt x="462" y="299"/>
                      </a:cubicBezTo>
                      <a:cubicBezTo>
                        <a:pt x="462" y="341"/>
                        <a:pt x="427" y="374"/>
                        <a:pt x="384" y="374"/>
                      </a:cubicBezTo>
                      <a:cubicBezTo>
                        <a:pt x="384" y="374"/>
                        <a:pt x="384" y="374"/>
                        <a:pt x="384" y="374"/>
                      </a:cubicBezTo>
                      <a:cubicBezTo>
                        <a:pt x="78" y="374"/>
                        <a:pt x="78" y="374"/>
                        <a:pt x="78" y="374"/>
                      </a:cubicBezTo>
                      <a:close/>
                      <a:moveTo>
                        <a:pt x="24" y="75"/>
                      </a:moveTo>
                      <a:cubicBezTo>
                        <a:pt x="24" y="299"/>
                        <a:pt x="24" y="299"/>
                        <a:pt x="24" y="299"/>
                      </a:cubicBezTo>
                      <a:cubicBezTo>
                        <a:pt x="24" y="326"/>
                        <a:pt x="48" y="349"/>
                        <a:pt x="78" y="349"/>
                      </a:cubicBezTo>
                      <a:cubicBezTo>
                        <a:pt x="78" y="349"/>
                        <a:pt x="78" y="349"/>
                        <a:pt x="78" y="349"/>
                      </a:cubicBezTo>
                      <a:cubicBezTo>
                        <a:pt x="384" y="349"/>
                        <a:pt x="384" y="349"/>
                        <a:pt x="384" y="349"/>
                      </a:cubicBezTo>
                      <a:cubicBezTo>
                        <a:pt x="414" y="349"/>
                        <a:pt x="437" y="326"/>
                        <a:pt x="438" y="299"/>
                      </a:cubicBezTo>
                      <a:cubicBezTo>
                        <a:pt x="438" y="299"/>
                        <a:pt x="438" y="299"/>
                        <a:pt x="438" y="299"/>
                      </a:cubicBezTo>
                      <a:cubicBezTo>
                        <a:pt x="438" y="75"/>
                        <a:pt x="438" y="75"/>
                        <a:pt x="438" y="75"/>
                      </a:cubicBezTo>
                      <a:cubicBezTo>
                        <a:pt x="437" y="48"/>
                        <a:pt x="414" y="25"/>
                        <a:pt x="384" y="25"/>
                      </a:cubicBezTo>
                      <a:cubicBezTo>
                        <a:pt x="384" y="25"/>
                        <a:pt x="384" y="25"/>
                        <a:pt x="384" y="25"/>
                      </a:cubicBezTo>
                      <a:cubicBezTo>
                        <a:pt x="78" y="25"/>
                        <a:pt x="78" y="25"/>
                        <a:pt x="78" y="25"/>
                      </a:cubicBezTo>
                      <a:cubicBezTo>
                        <a:pt x="48" y="25"/>
                        <a:pt x="24" y="48"/>
                        <a:pt x="24" y="75"/>
                      </a:cubicBezTo>
                      <a:close/>
                    </a:path>
                  </a:pathLst>
                </a:custGeom>
                <a:solidFill>
                  <a:srgbClr val="3B44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65">
                  <a:extLst>
                    <a:ext uri="{FF2B5EF4-FFF2-40B4-BE49-F238E27FC236}">
                      <a16:creationId xmlns:a16="http://schemas.microsoft.com/office/drawing/2014/main" xmlns="" id="{0F5A37DD-D73F-471D-9752-BE917B47C0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13988" y="3351213"/>
                  <a:ext cx="1157288" cy="912813"/>
                </a:xfrm>
                <a:custGeom>
                  <a:avLst/>
                  <a:gdLst>
                    <a:gd name="T0" fmla="*/ 246 w 394"/>
                    <a:gd name="T1" fmla="*/ 311 h 311"/>
                    <a:gd name="T2" fmla="*/ 148 w 394"/>
                    <a:gd name="T3" fmla="*/ 311 h 311"/>
                    <a:gd name="T4" fmla="*/ 62 w 394"/>
                    <a:gd name="T5" fmla="*/ 311 h 311"/>
                    <a:gd name="T6" fmla="*/ 18 w 394"/>
                    <a:gd name="T7" fmla="*/ 297 h 311"/>
                    <a:gd name="T8" fmla="*/ 18 w 394"/>
                    <a:gd name="T9" fmla="*/ 297 h 311"/>
                    <a:gd name="T10" fmla="*/ 0 w 394"/>
                    <a:gd name="T11" fmla="*/ 251 h 311"/>
                    <a:gd name="T12" fmla="*/ 0 w 394"/>
                    <a:gd name="T13" fmla="*/ 251 h 311"/>
                    <a:gd name="T14" fmla="*/ 0 w 394"/>
                    <a:gd name="T15" fmla="*/ 60 h 311"/>
                    <a:gd name="T16" fmla="*/ 18 w 394"/>
                    <a:gd name="T17" fmla="*/ 12 h 311"/>
                    <a:gd name="T18" fmla="*/ 18 w 394"/>
                    <a:gd name="T19" fmla="*/ 12 h 311"/>
                    <a:gd name="T20" fmla="*/ 62 w 394"/>
                    <a:gd name="T21" fmla="*/ 0 h 311"/>
                    <a:gd name="T22" fmla="*/ 62 w 394"/>
                    <a:gd name="T23" fmla="*/ 0 h 311"/>
                    <a:gd name="T24" fmla="*/ 148 w 394"/>
                    <a:gd name="T25" fmla="*/ 0 h 311"/>
                    <a:gd name="T26" fmla="*/ 246 w 394"/>
                    <a:gd name="T27" fmla="*/ 0 h 311"/>
                    <a:gd name="T28" fmla="*/ 332 w 394"/>
                    <a:gd name="T29" fmla="*/ 0 h 311"/>
                    <a:gd name="T30" fmla="*/ 332 w 394"/>
                    <a:gd name="T31" fmla="*/ 6 h 311"/>
                    <a:gd name="T32" fmla="*/ 332 w 394"/>
                    <a:gd name="T33" fmla="*/ 12 h 311"/>
                    <a:gd name="T34" fmla="*/ 246 w 394"/>
                    <a:gd name="T35" fmla="*/ 12 h 311"/>
                    <a:gd name="T36" fmla="*/ 148 w 394"/>
                    <a:gd name="T37" fmla="*/ 12 h 311"/>
                    <a:gd name="T38" fmla="*/ 62 w 394"/>
                    <a:gd name="T39" fmla="*/ 12 h 311"/>
                    <a:gd name="T40" fmla="*/ 26 w 394"/>
                    <a:gd name="T41" fmla="*/ 22 h 311"/>
                    <a:gd name="T42" fmla="*/ 26 w 394"/>
                    <a:gd name="T43" fmla="*/ 22 h 311"/>
                    <a:gd name="T44" fmla="*/ 12 w 394"/>
                    <a:gd name="T45" fmla="*/ 60 h 311"/>
                    <a:gd name="T46" fmla="*/ 12 w 394"/>
                    <a:gd name="T47" fmla="*/ 60 h 311"/>
                    <a:gd name="T48" fmla="*/ 12 w 394"/>
                    <a:gd name="T49" fmla="*/ 251 h 311"/>
                    <a:gd name="T50" fmla="*/ 26 w 394"/>
                    <a:gd name="T51" fmla="*/ 288 h 311"/>
                    <a:gd name="T52" fmla="*/ 26 w 394"/>
                    <a:gd name="T53" fmla="*/ 288 h 311"/>
                    <a:gd name="T54" fmla="*/ 62 w 394"/>
                    <a:gd name="T55" fmla="*/ 298 h 311"/>
                    <a:gd name="T56" fmla="*/ 62 w 394"/>
                    <a:gd name="T57" fmla="*/ 298 h 311"/>
                    <a:gd name="T58" fmla="*/ 148 w 394"/>
                    <a:gd name="T59" fmla="*/ 298 h 311"/>
                    <a:gd name="T60" fmla="*/ 246 w 394"/>
                    <a:gd name="T61" fmla="*/ 298 h 311"/>
                    <a:gd name="T62" fmla="*/ 332 w 394"/>
                    <a:gd name="T63" fmla="*/ 298 h 311"/>
                    <a:gd name="T64" fmla="*/ 368 w 394"/>
                    <a:gd name="T65" fmla="*/ 288 h 311"/>
                    <a:gd name="T66" fmla="*/ 368 w 394"/>
                    <a:gd name="T67" fmla="*/ 288 h 311"/>
                    <a:gd name="T68" fmla="*/ 382 w 394"/>
                    <a:gd name="T69" fmla="*/ 251 h 311"/>
                    <a:gd name="T70" fmla="*/ 382 w 394"/>
                    <a:gd name="T71" fmla="*/ 251 h 311"/>
                    <a:gd name="T72" fmla="*/ 382 w 394"/>
                    <a:gd name="T73" fmla="*/ 60 h 311"/>
                    <a:gd name="T74" fmla="*/ 368 w 394"/>
                    <a:gd name="T75" fmla="*/ 22 h 311"/>
                    <a:gd name="T76" fmla="*/ 368 w 394"/>
                    <a:gd name="T77" fmla="*/ 22 h 311"/>
                    <a:gd name="T78" fmla="*/ 332 w 394"/>
                    <a:gd name="T79" fmla="*/ 12 h 311"/>
                    <a:gd name="T80" fmla="*/ 332 w 394"/>
                    <a:gd name="T81" fmla="*/ 12 h 311"/>
                    <a:gd name="T82" fmla="*/ 332 w 394"/>
                    <a:gd name="T83" fmla="*/ 6 h 311"/>
                    <a:gd name="T84" fmla="*/ 332 w 394"/>
                    <a:gd name="T85" fmla="*/ 0 h 311"/>
                    <a:gd name="T86" fmla="*/ 376 w 394"/>
                    <a:gd name="T87" fmla="*/ 12 h 311"/>
                    <a:gd name="T88" fmla="*/ 376 w 394"/>
                    <a:gd name="T89" fmla="*/ 12 h 311"/>
                    <a:gd name="T90" fmla="*/ 394 w 394"/>
                    <a:gd name="T91" fmla="*/ 60 h 311"/>
                    <a:gd name="T92" fmla="*/ 394 w 394"/>
                    <a:gd name="T93" fmla="*/ 60 h 311"/>
                    <a:gd name="T94" fmla="*/ 394 w 394"/>
                    <a:gd name="T95" fmla="*/ 251 h 311"/>
                    <a:gd name="T96" fmla="*/ 376 w 394"/>
                    <a:gd name="T97" fmla="*/ 297 h 311"/>
                    <a:gd name="T98" fmla="*/ 376 w 394"/>
                    <a:gd name="T99" fmla="*/ 297 h 311"/>
                    <a:gd name="T100" fmla="*/ 332 w 394"/>
                    <a:gd name="T101" fmla="*/ 311 h 311"/>
                    <a:gd name="T102" fmla="*/ 332 w 394"/>
                    <a:gd name="T103" fmla="*/ 311 h 311"/>
                    <a:gd name="T104" fmla="*/ 246 w 394"/>
                    <a:gd name="T105" fmla="*/ 311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394" h="311">
                      <a:moveTo>
                        <a:pt x="246" y="311"/>
                      </a:moveTo>
                      <a:cubicBezTo>
                        <a:pt x="148" y="311"/>
                        <a:pt x="148" y="311"/>
                        <a:pt x="148" y="311"/>
                      </a:cubicBezTo>
                      <a:cubicBezTo>
                        <a:pt x="62" y="311"/>
                        <a:pt x="62" y="311"/>
                        <a:pt x="62" y="311"/>
                      </a:cubicBezTo>
                      <a:cubicBezTo>
                        <a:pt x="45" y="311"/>
                        <a:pt x="30" y="307"/>
                        <a:pt x="18" y="297"/>
                      </a:cubicBezTo>
                      <a:cubicBezTo>
                        <a:pt x="18" y="297"/>
                        <a:pt x="18" y="297"/>
                        <a:pt x="18" y="297"/>
                      </a:cubicBezTo>
                      <a:cubicBezTo>
                        <a:pt x="6" y="288"/>
                        <a:pt x="0" y="272"/>
                        <a:pt x="0" y="251"/>
                      </a:cubicBezTo>
                      <a:cubicBezTo>
                        <a:pt x="0" y="251"/>
                        <a:pt x="0" y="251"/>
                        <a:pt x="0" y="251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38"/>
                        <a:pt x="6" y="22"/>
                        <a:pt x="18" y="12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30" y="3"/>
                        <a:pt x="46" y="0"/>
                        <a:pt x="62" y="0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148" y="0"/>
                        <a:pt x="148" y="0"/>
                        <a:pt x="148" y="0"/>
                      </a:cubicBezTo>
                      <a:cubicBezTo>
                        <a:pt x="246" y="0"/>
                        <a:pt x="246" y="0"/>
                        <a:pt x="246" y="0"/>
                      </a:cubicBezTo>
                      <a:cubicBezTo>
                        <a:pt x="332" y="0"/>
                        <a:pt x="332" y="0"/>
                        <a:pt x="332" y="0"/>
                      </a:cubicBezTo>
                      <a:cubicBezTo>
                        <a:pt x="332" y="6"/>
                        <a:pt x="332" y="6"/>
                        <a:pt x="332" y="6"/>
                      </a:cubicBezTo>
                      <a:cubicBezTo>
                        <a:pt x="332" y="12"/>
                        <a:pt x="332" y="12"/>
                        <a:pt x="332" y="12"/>
                      </a:cubicBezTo>
                      <a:cubicBezTo>
                        <a:pt x="246" y="12"/>
                        <a:pt x="246" y="12"/>
                        <a:pt x="246" y="12"/>
                      </a:cubicBezTo>
                      <a:cubicBezTo>
                        <a:pt x="148" y="12"/>
                        <a:pt x="148" y="12"/>
                        <a:pt x="148" y="12"/>
                      </a:cubicBezTo>
                      <a:cubicBezTo>
                        <a:pt x="62" y="12"/>
                        <a:pt x="62" y="12"/>
                        <a:pt x="62" y="12"/>
                      </a:cubicBezTo>
                      <a:cubicBezTo>
                        <a:pt x="47" y="12"/>
                        <a:pt x="34" y="15"/>
                        <a:pt x="26" y="22"/>
                      </a:cubicBezTo>
                      <a:cubicBezTo>
                        <a:pt x="26" y="22"/>
                        <a:pt x="26" y="22"/>
                        <a:pt x="26" y="22"/>
                      </a:cubicBezTo>
                      <a:cubicBezTo>
                        <a:pt x="18" y="29"/>
                        <a:pt x="12" y="40"/>
                        <a:pt x="12" y="60"/>
                      </a:cubicBezTo>
                      <a:cubicBezTo>
                        <a:pt x="12" y="60"/>
                        <a:pt x="12" y="60"/>
                        <a:pt x="12" y="60"/>
                      </a:cubicBezTo>
                      <a:cubicBezTo>
                        <a:pt x="12" y="251"/>
                        <a:pt x="12" y="251"/>
                        <a:pt x="12" y="251"/>
                      </a:cubicBezTo>
                      <a:cubicBezTo>
                        <a:pt x="12" y="270"/>
                        <a:pt x="18" y="281"/>
                        <a:pt x="26" y="288"/>
                      </a:cubicBezTo>
                      <a:cubicBezTo>
                        <a:pt x="26" y="288"/>
                        <a:pt x="26" y="288"/>
                        <a:pt x="26" y="288"/>
                      </a:cubicBezTo>
                      <a:cubicBezTo>
                        <a:pt x="35" y="295"/>
                        <a:pt x="47" y="298"/>
                        <a:pt x="62" y="298"/>
                      </a:cubicBezTo>
                      <a:cubicBezTo>
                        <a:pt x="62" y="298"/>
                        <a:pt x="62" y="298"/>
                        <a:pt x="62" y="298"/>
                      </a:cubicBezTo>
                      <a:cubicBezTo>
                        <a:pt x="148" y="298"/>
                        <a:pt x="148" y="298"/>
                        <a:pt x="148" y="298"/>
                      </a:cubicBezTo>
                      <a:cubicBezTo>
                        <a:pt x="246" y="298"/>
                        <a:pt x="246" y="298"/>
                        <a:pt x="246" y="298"/>
                      </a:cubicBezTo>
                      <a:cubicBezTo>
                        <a:pt x="332" y="298"/>
                        <a:pt x="332" y="298"/>
                        <a:pt x="332" y="298"/>
                      </a:cubicBezTo>
                      <a:cubicBezTo>
                        <a:pt x="347" y="298"/>
                        <a:pt x="359" y="295"/>
                        <a:pt x="368" y="288"/>
                      </a:cubicBezTo>
                      <a:cubicBezTo>
                        <a:pt x="368" y="288"/>
                        <a:pt x="368" y="288"/>
                        <a:pt x="368" y="288"/>
                      </a:cubicBezTo>
                      <a:cubicBezTo>
                        <a:pt x="376" y="281"/>
                        <a:pt x="382" y="270"/>
                        <a:pt x="382" y="251"/>
                      </a:cubicBezTo>
                      <a:cubicBezTo>
                        <a:pt x="382" y="251"/>
                        <a:pt x="382" y="251"/>
                        <a:pt x="382" y="251"/>
                      </a:cubicBezTo>
                      <a:cubicBezTo>
                        <a:pt x="382" y="60"/>
                        <a:pt x="382" y="60"/>
                        <a:pt x="382" y="60"/>
                      </a:cubicBezTo>
                      <a:cubicBezTo>
                        <a:pt x="382" y="40"/>
                        <a:pt x="376" y="29"/>
                        <a:pt x="368" y="22"/>
                      </a:cubicBezTo>
                      <a:cubicBezTo>
                        <a:pt x="368" y="22"/>
                        <a:pt x="368" y="22"/>
                        <a:pt x="368" y="22"/>
                      </a:cubicBezTo>
                      <a:cubicBezTo>
                        <a:pt x="359" y="15"/>
                        <a:pt x="347" y="12"/>
                        <a:pt x="332" y="12"/>
                      </a:cubicBezTo>
                      <a:cubicBezTo>
                        <a:pt x="332" y="12"/>
                        <a:pt x="332" y="12"/>
                        <a:pt x="332" y="12"/>
                      </a:cubicBezTo>
                      <a:cubicBezTo>
                        <a:pt x="332" y="6"/>
                        <a:pt x="332" y="6"/>
                        <a:pt x="332" y="6"/>
                      </a:cubicBezTo>
                      <a:cubicBezTo>
                        <a:pt x="332" y="0"/>
                        <a:pt x="332" y="0"/>
                        <a:pt x="332" y="0"/>
                      </a:cubicBezTo>
                      <a:cubicBezTo>
                        <a:pt x="348" y="0"/>
                        <a:pt x="364" y="3"/>
                        <a:pt x="376" y="12"/>
                      </a:cubicBezTo>
                      <a:cubicBezTo>
                        <a:pt x="376" y="12"/>
                        <a:pt x="376" y="12"/>
                        <a:pt x="376" y="12"/>
                      </a:cubicBezTo>
                      <a:cubicBezTo>
                        <a:pt x="387" y="22"/>
                        <a:pt x="394" y="38"/>
                        <a:pt x="394" y="60"/>
                      </a:cubicBezTo>
                      <a:cubicBezTo>
                        <a:pt x="394" y="60"/>
                        <a:pt x="394" y="60"/>
                        <a:pt x="394" y="60"/>
                      </a:cubicBezTo>
                      <a:cubicBezTo>
                        <a:pt x="394" y="251"/>
                        <a:pt x="394" y="251"/>
                        <a:pt x="394" y="251"/>
                      </a:cubicBezTo>
                      <a:cubicBezTo>
                        <a:pt x="394" y="272"/>
                        <a:pt x="387" y="288"/>
                        <a:pt x="376" y="297"/>
                      </a:cubicBezTo>
                      <a:cubicBezTo>
                        <a:pt x="376" y="297"/>
                        <a:pt x="376" y="297"/>
                        <a:pt x="376" y="297"/>
                      </a:cubicBezTo>
                      <a:cubicBezTo>
                        <a:pt x="364" y="307"/>
                        <a:pt x="348" y="311"/>
                        <a:pt x="332" y="311"/>
                      </a:cubicBezTo>
                      <a:cubicBezTo>
                        <a:pt x="332" y="311"/>
                        <a:pt x="332" y="311"/>
                        <a:pt x="332" y="311"/>
                      </a:cubicBezTo>
                      <a:cubicBezTo>
                        <a:pt x="246" y="311"/>
                        <a:pt x="246" y="311"/>
                        <a:pt x="246" y="311"/>
                      </a:cubicBezTo>
                      <a:close/>
                    </a:path>
                  </a:pathLst>
                </a:custGeom>
                <a:solidFill>
                  <a:srgbClr val="23A3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66">
                  <a:extLst>
                    <a:ext uri="{FF2B5EF4-FFF2-40B4-BE49-F238E27FC236}">
                      <a16:creationId xmlns:a16="http://schemas.microsoft.com/office/drawing/2014/main" xmlns="" id="{5DDCF95A-CA74-4332-AC40-87226CFD96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63201" y="3548063"/>
                  <a:ext cx="1058863" cy="660400"/>
                </a:xfrm>
                <a:custGeom>
                  <a:avLst/>
                  <a:gdLst>
                    <a:gd name="T0" fmla="*/ 305 w 360"/>
                    <a:gd name="T1" fmla="*/ 0 h 225"/>
                    <a:gd name="T2" fmla="*/ 284 w 360"/>
                    <a:gd name="T3" fmla="*/ 15 h 225"/>
                    <a:gd name="T4" fmla="*/ 215 w 360"/>
                    <a:gd name="T5" fmla="*/ 84 h 225"/>
                    <a:gd name="T6" fmla="*/ 286 w 360"/>
                    <a:gd name="T7" fmla="*/ 149 h 225"/>
                    <a:gd name="T8" fmla="*/ 286 w 360"/>
                    <a:gd name="T9" fmla="*/ 161 h 225"/>
                    <a:gd name="T10" fmla="*/ 280 w 360"/>
                    <a:gd name="T11" fmla="*/ 164 h 225"/>
                    <a:gd name="T12" fmla="*/ 275 w 360"/>
                    <a:gd name="T13" fmla="*/ 162 h 225"/>
                    <a:gd name="T14" fmla="*/ 166 w 360"/>
                    <a:gd name="T15" fmla="*/ 62 h 225"/>
                    <a:gd name="T16" fmla="*/ 128 w 360"/>
                    <a:gd name="T17" fmla="*/ 41 h 225"/>
                    <a:gd name="T18" fmla="*/ 92 w 360"/>
                    <a:gd name="T19" fmla="*/ 62 h 225"/>
                    <a:gd name="T20" fmla="*/ 0 w 360"/>
                    <a:gd name="T21" fmla="*/ 146 h 225"/>
                    <a:gd name="T22" fmla="*/ 0 w 360"/>
                    <a:gd name="T23" fmla="*/ 176 h 225"/>
                    <a:gd name="T24" fmla="*/ 53 w 360"/>
                    <a:gd name="T25" fmla="*/ 225 h 225"/>
                    <a:gd name="T26" fmla="*/ 134 w 360"/>
                    <a:gd name="T27" fmla="*/ 225 h 225"/>
                    <a:gd name="T28" fmla="*/ 226 w 360"/>
                    <a:gd name="T29" fmla="*/ 225 h 225"/>
                    <a:gd name="T30" fmla="*/ 307 w 360"/>
                    <a:gd name="T31" fmla="*/ 225 h 225"/>
                    <a:gd name="T32" fmla="*/ 360 w 360"/>
                    <a:gd name="T33" fmla="*/ 176 h 225"/>
                    <a:gd name="T34" fmla="*/ 360 w 360"/>
                    <a:gd name="T35" fmla="*/ 46 h 225"/>
                    <a:gd name="T36" fmla="*/ 329 w 360"/>
                    <a:gd name="T37" fmla="*/ 15 h 225"/>
                    <a:gd name="T38" fmla="*/ 305 w 360"/>
                    <a:gd name="T39" fmla="*/ 0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60" h="225">
                      <a:moveTo>
                        <a:pt x="305" y="0"/>
                      </a:moveTo>
                      <a:cubicBezTo>
                        <a:pt x="302" y="0"/>
                        <a:pt x="295" y="4"/>
                        <a:pt x="284" y="15"/>
                      </a:cubicBezTo>
                      <a:cubicBezTo>
                        <a:pt x="215" y="84"/>
                        <a:pt x="215" y="84"/>
                        <a:pt x="215" y="84"/>
                      </a:cubicBezTo>
                      <a:cubicBezTo>
                        <a:pt x="286" y="149"/>
                        <a:pt x="286" y="149"/>
                        <a:pt x="286" y="149"/>
                      </a:cubicBezTo>
                      <a:cubicBezTo>
                        <a:pt x="289" y="152"/>
                        <a:pt x="289" y="158"/>
                        <a:pt x="286" y="161"/>
                      </a:cubicBezTo>
                      <a:cubicBezTo>
                        <a:pt x="285" y="163"/>
                        <a:pt x="282" y="164"/>
                        <a:pt x="280" y="164"/>
                      </a:cubicBezTo>
                      <a:cubicBezTo>
                        <a:pt x="278" y="164"/>
                        <a:pt x="276" y="163"/>
                        <a:pt x="275" y="162"/>
                      </a:cubicBezTo>
                      <a:cubicBezTo>
                        <a:pt x="166" y="62"/>
                        <a:pt x="166" y="62"/>
                        <a:pt x="166" y="62"/>
                      </a:cubicBezTo>
                      <a:cubicBezTo>
                        <a:pt x="149" y="47"/>
                        <a:pt x="137" y="41"/>
                        <a:pt x="128" y="41"/>
                      </a:cubicBezTo>
                      <a:cubicBezTo>
                        <a:pt x="120" y="41"/>
                        <a:pt x="109" y="47"/>
                        <a:pt x="92" y="62"/>
                      </a:cubicBezTo>
                      <a:cubicBezTo>
                        <a:pt x="0" y="146"/>
                        <a:pt x="0" y="146"/>
                        <a:pt x="0" y="14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0" y="213"/>
                        <a:pt x="24" y="225"/>
                        <a:pt x="53" y="225"/>
                      </a:cubicBezTo>
                      <a:cubicBezTo>
                        <a:pt x="134" y="225"/>
                        <a:pt x="134" y="225"/>
                        <a:pt x="134" y="225"/>
                      </a:cubicBezTo>
                      <a:cubicBezTo>
                        <a:pt x="226" y="225"/>
                        <a:pt x="226" y="225"/>
                        <a:pt x="226" y="225"/>
                      </a:cubicBezTo>
                      <a:cubicBezTo>
                        <a:pt x="307" y="225"/>
                        <a:pt x="307" y="225"/>
                        <a:pt x="307" y="225"/>
                      </a:cubicBezTo>
                      <a:cubicBezTo>
                        <a:pt x="336" y="225"/>
                        <a:pt x="360" y="213"/>
                        <a:pt x="360" y="176"/>
                      </a:cubicBezTo>
                      <a:cubicBezTo>
                        <a:pt x="360" y="46"/>
                        <a:pt x="360" y="46"/>
                        <a:pt x="360" y="46"/>
                      </a:cubicBezTo>
                      <a:cubicBezTo>
                        <a:pt x="329" y="15"/>
                        <a:pt x="329" y="15"/>
                        <a:pt x="329" y="15"/>
                      </a:cubicBezTo>
                      <a:cubicBezTo>
                        <a:pt x="317" y="4"/>
                        <a:pt x="310" y="0"/>
                        <a:pt x="305" y="0"/>
                      </a:cubicBezTo>
                      <a:close/>
                    </a:path>
                  </a:pathLst>
                </a:custGeom>
                <a:solidFill>
                  <a:srgbClr val="A6C8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Oval 67">
                  <a:extLst>
                    <a:ext uri="{FF2B5EF4-FFF2-40B4-BE49-F238E27FC236}">
                      <a16:creationId xmlns:a16="http://schemas.microsoft.com/office/drawing/2014/main" xmlns="" id="{83968E1F-93B1-44C0-B896-AAC8C97053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45801" y="3471863"/>
                  <a:ext cx="228600" cy="228600"/>
                </a:xfrm>
                <a:prstGeom prst="ellipse">
                  <a:avLst/>
                </a:prstGeom>
                <a:solidFill>
                  <a:srgbClr val="EF7E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B121AFDA-F3BA-4281-9BE0-685D5562A572}"/>
                </a:ext>
              </a:extLst>
            </p:cNvPr>
            <p:cNvGrpSpPr/>
            <p:nvPr/>
          </p:nvGrpSpPr>
          <p:grpSpPr>
            <a:xfrm>
              <a:off x="2800889" y="1323797"/>
              <a:ext cx="422086" cy="295602"/>
              <a:chOff x="179388" y="441325"/>
              <a:chExt cx="2828925" cy="1981201"/>
            </a:xfrm>
          </p:grpSpPr>
          <p:sp>
            <p:nvSpPr>
              <p:cNvPr id="20" name="Freeform 5">
                <a:extLst>
                  <a:ext uri="{FF2B5EF4-FFF2-40B4-BE49-F238E27FC236}">
                    <a16:creationId xmlns:a16="http://schemas.microsoft.com/office/drawing/2014/main" xmlns="" id="{3E5718C2-4FB8-4C23-8A70-61C1A8EBAF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388" y="1139825"/>
                <a:ext cx="223838" cy="368300"/>
              </a:xfrm>
              <a:custGeom>
                <a:avLst/>
                <a:gdLst>
                  <a:gd name="T0" fmla="*/ 72 w 141"/>
                  <a:gd name="T1" fmla="*/ 206 h 232"/>
                  <a:gd name="T2" fmla="*/ 72 w 141"/>
                  <a:gd name="T3" fmla="*/ 206 h 232"/>
                  <a:gd name="T4" fmla="*/ 68 w 141"/>
                  <a:gd name="T5" fmla="*/ 212 h 232"/>
                  <a:gd name="T6" fmla="*/ 65 w 141"/>
                  <a:gd name="T7" fmla="*/ 219 h 232"/>
                  <a:gd name="T8" fmla="*/ 60 w 141"/>
                  <a:gd name="T9" fmla="*/ 223 h 232"/>
                  <a:gd name="T10" fmla="*/ 54 w 141"/>
                  <a:gd name="T11" fmla="*/ 227 h 232"/>
                  <a:gd name="T12" fmla="*/ 48 w 141"/>
                  <a:gd name="T13" fmla="*/ 231 h 232"/>
                  <a:gd name="T14" fmla="*/ 40 w 141"/>
                  <a:gd name="T15" fmla="*/ 232 h 232"/>
                  <a:gd name="T16" fmla="*/ 34 w 141"/>
                  <a:gd name="T17" fmla="*/ 232 h 232"/>
                  <a:gd name="T18" fmla="*/ 26 w 141"/>
                  <a:gd name="T19" fmla="*/ 231 h 232"/>
                  <a:gd name="T20" fmla="*/ 26 w 141"/>
                  <a:gd name="T21" fmla="*/ 231 h 232"/>
                  <a:gd name="T22" fmla="*/ 26 w 141"/>
                  <a:gd name="T23" fmla="*/ 231 h 232"/>
                  <a:gd name="T24" fmla="*/ 20 w 141"/>
                  <a:gd name="T25" fmla="*/ 227 h 232"/>
                  <a:gd name="T26" fmla="*/ 13 w 141"/>
                  <a:gd name="T27" fmla="*/ 224 h 232"/>
                  <a:gd name="T28" fmla="*/ 8 w 141"/>
                  <a:gd name="T29" fmla="*/ 219 h 232"/>
                  <a:gd name="T30" fmla="*/ 5 w 141"/>
                  <a:gd name="T31" fmla="*/ 213 h 232"/>
                  <a:gd name="T32" fmla="*/ 1 w 141"/>
                  <a:gd name="T33" fmla="*/ 207 h 232"/>
                  <a:gd name="T34" fmla="*/ 0 w 141"/>
                  <a:gd name="T35" fmla="*/ 199 h 232"/>
                  <a:gd name="T36" fmla="*/ 0 w 141"/>
                  <a:gd name="T37" fmla="*/ 193 h 232"/>
                  <a:gd name="T38" fmla="*/ 1 w 141"/>
                  <a:gd name="T39" fmla="*/ 185 h 232"/>
                  <a:gd name="T40" fmla="*/ 68 w 141"/>
                  <a:gd name="T41" fmla="*/ 27 h 232"/>
                  <a:gd name="T42" fmla="*/ 68 w 141"/>
                  <a:gd name="T43" fmla="*/ 27 h 232"/>
                  <a:gd name="T44" fmla="*/ 72 w 141"/>
                  <a:gd name="T45" fmla="*/ 19 h 232"/>
                  <a:gd name="T46" fmla="*/ 75 w 141"/>
                  <a:gd name="T47" fmla="*/ 14 h 232"/>
                  <a:gd name="T48" fmla="*/ 80 w 141"/>
                  <a:gd name="T49" fmla="*/ 9 h 232"/>
                  <a:gd name="T50" fmla="*/ 86 w 141"/>
                  <a:gd name="T51" fmla="*/ 4 h 232"/>
                  <a:gd name="T52" fmla="*/ 92 w 141"/>
                  <a:gd name="T53" fmla="*/ 2 h 232"/>
                  <a:gd name="T54" fmla="*/ 100 w 141"/>
                  <a:gd name="T55" fmla="*/ 0 h 232"/>
                  <a:gd name="T56" fmla="*/ 106 w 141"/>
                  <a:gd name="T57" fmla="*/ 0 h 232"/>
                  <a:gd name="T58" fmla="*/ 114 w 141"/>
                  <a:gd name="T59" fmla="*/ 1 h 232"/>
                  <a:gd name="T60" fmla="*/ 114 w 141"/>
                  <a:gd name="T61" fmla="*/ 1 h 232"/>
                  <a:gd name="T62" fmla="*/ 114 w 141"/>
                  <a:gd name="T63" fmla="*/ 1 h 232"/>
                  <a:gd name="T64" fmla="*/ 121 w 141"/>
                  <a:gd name="T65" fmla="*/ 4 h 232"/>
                  <a:gd name="T66" fmla="*/ 127 w 141"/>
                  <a:gd name="T67" fmla="*/ 9 h 232"/>
                  <a:gd name="T68" fmla="*/ 132 w 141"/>
                  <a:gd name="T69" fmla="*/ 13 h 232"/>
                  <a:gd name="T70" fmla="*/ 136 w 141"/>
                  <a:gd name="T71" fmla="*/ 19 h 232"/>
                  <a:gd name="T72" fmla="*/ 139 w 141"/>
                  <a:gd name="T73" fmla="*/ 26 h 232"/>
                  <a:gd name="T74" fmla="*/ 140 w 141"/>
                  <a:gd name="T75" fmla="*/ 32 h 232"/>
                  <a:gd name="T76" fmla="*/ 141 w 141"/>
                  <a:gd name="T77" fmla="*/ 40 h 232"/>
                  <a:gd name="T78" fmla="*/ 139 w 141"/>
                  <a:gd name="T79" fmla="*/ 46 h 232"/>
                  <a:gd name="T80" fmla="*/ 72 w 141"/>
                  <a:gd name="T81" fmla="*/ 206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1" h="232">
                    <a:moveTo>
                      <a:pt x="72" y="206"/>
                    </a:moveTo>
                    <a:lnTo>
                      <a:pt x="72" y="206"/>
                    </a:lnTo>
                    <a:lnTo>
                      <a:pt x="68" y="212"/>
                    </a:lnTo>
                    <a:lnTo>
                      <a:pt x="65" y="219"/>
                    </a:lnTo>
                    <a:lnTo>
                      <a:pt x="60" y="223"/>
                    </a:lnTo>
                    <a:lnTo>
                      <a:pt x="54" y="227"/>
                    </a:lnTo>
                    <a:lnTo>
                      <a:pt x="48" y="231"/>
                    </a:lnTo>
                    <a:lnTo>
                      <a:pt x="40" y="232"/>
                    </a:lnTo>
                    <a:lnTo>
                      <a:pt x="34" y="232"/>
                    </a:lnTo>
                    <a:lnTo>
                      <a:pt x="26" y="231"/>
                    </a:lnTo>
                    <a:lnTo>
                      <a:pt x="26" y="231"/>
                    </a:lnTo>
                    <a:lnTo>
                      <a:pt x="26" y="231"/>
                    </a:lnTo>
                    <a:lnTo>
                      <a:pt x="20" y="227"/>
                    </a:lnTo>
                    <a:lnTo>
                      <a:pt x="13" y="224"/>
                    </a:lnTo>
                    <a:lnTo>
                      <a:pt x="8" y="219"/>
                    </a:lnTo>
                    <a:lnTo>
                      <a:pt x="5" y="213"/>
                    </a:lnTo>
                    <a:lnTo>
                      <a:pt x="1" y="207"/>
                    </a:lnTo>
                    <a:lnTo>
                      <a:pt x="0" y="199"/>
                    </a:lnTo>
                    <a:lnTo>
                      <a:pt x="0" y="193"/>
                    </a:lnTo>
                    <a:lnTo>
                      <a:pt x="1" y="185"/>
                    </a:lnTo>
                    <a:lnTo>
                      <a:pt x="68" y="27"/>
                    </a:lnTo>
                    <a:lnTo>
                      <a:pt x="68" y="27"/>
                    </a:lnTo>
                    <a:lnTo>
                      <a:pt x="72" y="19"/>
                    </a:lnTo>
                    <a:lnTo>
                      <a:pt x="75" y="14"/>
                    </a:lnTo>
                    <a:lnTo>
                      <a:pt x="80" y="9"/>
                    </a:lnTo>
                    <a:lnTo>
                      <a:pt x="86" y="4"/>
                    </a:lnTo>
                    <a:lnTo>
                      <a:pt x="92" y="2"/>
                    </a:lnTo>
                    <a:lnTo>
                      <a:pt x="100" y="0"/>
                    </a:lnTo>
                    <a:lnTo>
                      <a:pt x="106" y="0"/>
                    </a:lnTo>
                    <a:lnTo>
                      <a:pt x="114" y="1"/>
                    </a:lnTo>
                    <a:lnTo>
                      <a:pt x="114" y="1"/>
                    </a:lnTo>
                    <a:lnTo>
                      <a:pt x="114" y="1"/>
                    </a:lnTo>
                    <a:lnTo>
                      <a:pt x="121" y="4"/>
                    </a:lnTo>
                    <a:lnTo>
                      <a:pt x="127" y="9"/>
                    </a:lnTo>
                    <a:lnTo>
                      <a:pt x="132" y="13"/>
                    </a:lnTo>
                    <a:lnTo>
                      <a:pt x="136" y="19"/>
                    </a:lnTo>
                    <a:lnTo>
                      <a:pt x="139" y="26"/>
                    </a:lnTo>
                    <a:lnTo>
                      <a:pt x="140" y="32"/>
                    </a:lnTo>
                    <a:lnTo>
                      <a:pt x="141" y="40"/>
                    </a:lnTo>
                    <a:lnTo>
                      <a:pt x="139" y="46"/>
                    </a:lnTo>
                    <a:lnTo>
                      <a:pt x="72" y="206"/>
                    </a:lnTo>
                    <a:close/>
                  </a:path>
                </a:pathLst>
              </a:custGeom>
              <a:solidFill>
                <a:srgbClr val="58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6">
                <a:extLst>
                  <a:ext uri="{FF2B5EF4-FFF2-40B4-BE49-F238E27FC236}">
                    <a16:creationId xmlns:a16="http://schemas.microsoft.com/office/drawing/2014/main" xmlns="" id="{80AD8FE1-48AD-4765-AA76-A002809F32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388" y="1287463"/>
                <a:ext cx="368300" cy="223838"/>
              </a:xfrm>
              <a:custGeom>
                <a:avLst/>
                <a:gdLst>
                  <a:gd name="T0" fmla="*/ 26 w 232"/>
                  <a:gd name="T1" fmla="*/ 73 h 141"/>
                  <a:gd name="T2" fmla="*/ 26 w 232"/>
                  <a:gd name="T3" fmla="*/ 73 h 141"/>
                  <a:gd name="T4" fmla="*/ 19 w 232"/>
                  <a:gd name="T5" fmla="*/ 69 h 141"/>
                  <a:gd name="T6" fmla="*/ 13 w 232"/>
                  <a:gd name="T7" fmla="*/ 65 h 141"/>
                  <a:gd name="T8" fmla="*/ 9 w 232"/>
                  <a:gd name="T9" fmla="*/ 61 h 141"/>
                  <a:gd name="T10" fmla="*/ 4 w 232"/>
                  <a:gd name="T11" fmla="*/ 54 h 141"/>
                  <a:gd name="T12" fmla="*/ 1 w 232"/>
                  <a:gd name="T13" fmla="*/ 49 h 141"/>
                  <a:gd name="T14" fmla="*/ 0 w 232"/>
                  <a:gd name="T15" fmla="*/ 41 h 141"/>
                  <a:gd name="T16" fmla="*/ 0 w 232"/>
                  <a:gd name="T17" fmla="*/ 34 h 141"/>
                  <a:gd name="T18" fmla="*/ 1 w 232"/>
                  <a:gd name="T19" fmla="*/ 27 h 141"/>
                  <a:gd name="T20" fmla="*/ 1 w 232"/>
                  <a:gd name="T21" fmla="*/ 27 h 141"/>
                  <a:gd name="T22" fmla="*/ 1 w 232"/>
                  <a:gd name="T23" fmla="*/ 27 h 141"/>
                  <a:gd name="T24" fmla="*/ 4 w 232"/>
                  <a:gd name="T25" fmla="*/ 20 h 141"/>
                  <a:gd name="T26" fmla="*/ 8 w 232"/>
                  <a:gd name="T27" fmla="*/ 14 h 141"/>
                  <a:gd name="T28" fmla="*/ 13 w 232"/>
                  <a:gd name="T29" fmla="*/ 9 h 141"/>
                  <a:gd name="T30" fmla="*/ 18 w 232"/>
                  <a:gd name="T31" fmla="*/ 4 h 141"/>
                  <a:gd name="T32" fmla="*/ 25 w 232"/>
                  <a:gd name="T33" fmla="*/ 2 h 141"/>
                  <a:gd name="T34" fmla="*/ 32 w 232"/>
                  <a:gd name="T35" fmla="*/ 0 h 141"/>
                  <a:gd name="T36" fmla="*/ 39 w 232"/>
                  <a:gd name="T37" fmla="*/ 0 h 141"/>
                  <a:gd name="T38" fmla="*/ 47 w 232"/>
                  <a:gd name="T39" fmla="*/ 2 h 141"/>
                  <a:gd name="T40" fmla="*/ 206 w 232"/>
                  <a:gd name="T41" fmla="*/ 69 h 141"/>
                  <a:gd name="T42" fmla="*/ 206 w 232"/>
                  <a:gd name="T43" fmla="*/ 69 h 141"/>
                  <a:gd name="T44" fmla="*/ 212 w 232"/>
                  <a:gd name="T45" fmla="*/ 73 h 141"/>
                  <a:gd name="T46" fmla="*/ 219 w 232"/>
                  <a:gd name="T47" fmla="*/ 76 h 141"/>
                  <a:gd name="T48" fmla="*/ 223 w 232"/>
                  <a:gd name="T49" fmla="*/ 81 h 141"/>
                  <a:gd name="T50" fmla="*/ 227 w 232"/>
                  <a:gd name="T51" fmla="*/ 87 h 141"/>
                  <a:gd name="T52" fmla="*/ 230 w 232"/>
                  <a:gd name="T53" fmla="*/ 93 h 141"/>
                  <a:gd name="T54" fmla="*/ 232 w 232"/>
                  <a:gd name="T55" fmla="*/ 101 h 141"/>
                  <a:gd name="T56" fmla="*/ 232 w 232"/>
                  <a:gd name="T57" fmla="*/ 107 h 141"/>
                  <a:gd name="T58" fmla="*/ 231 w 232"/>
                  <a:gd name="T59" fmla="*/ 115 h 141"/>
                  <a:gd name="T60" fmla="*/ 231 w 232"/>
                  <a:gd name="T61" fmla="*/ 115 h 141"/>
                  <a:gd name="T62" fmla="*/ 231 w 232"/>
                  <a:gd name="T63" fmla="*/ 115 h 141"/>
                  <a:gd name="T64" fmla="*/ 227 w 232"/>
                  <a:gd name="T65" fmla="*/ 121 h 141"/>
                  <a:gd name="T66" fmla="*/ 224 w 232"/>
                  <a:gd name="T67" fmla="*/ 128 h 141"/>
                  <a:gd name="T68" fmla="*/ 219 w 232"/>
                  <a:gd name="T69" fmla="*/ 133 h 141"/>
                  <a:gd name="T70" fmla="*/ 213 w 232"/>
                  <a:gd name="T71" fmla="*/ 137 h 141"/>
                  <a:gd name="T72" fmla="*/ 207 w 232"/>
                  <a:gd name="T73" fmla="*/ 140 h 141"/>
                  <a:gd name="T74" fmla="*/ 199 w 232"/>
                  <a:gd name="T75" fmla="*/ 141 h 141"/>
                  <a:gd name="T76" fmla="*/ 192 w 232"/>
                  <a:gd name="T77" fmla="*/ 141 h 141"/>
                  <a:gd name="T78" fmla="*/ 185 w 232"/>
                  <a:gd name="T79" fmla="*/ 140 h 141"/>
                  <a:gd name="T80" fmla="*/ 26 w 232"/>
                  <a:gd name="T81" fmla="*/ 73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2" h="141">
                    <a:moveTo>
                      <a:pt x="26" y="73"/>
                    </a:moveTo>
                    <a:lnTo>
                      <a:pt x="26" y="73"/>
                    </a:lnTo>
                    <a:lnTo>
                      <a:pt x="19" y="69"/>
                    </a:lnTo>
                    <a:lnTo>
                      <a:pt x="13" y="65"/>
                    </a:lnTo>
                    <a:lnTo>
                      <a:pt x="9" y="61"/>
                    </a:lnTo>
                    <a:lnTo>
                      <a:pt x="4" y="54"/>
                    </a:lnTo>
                    <a:lnTo>
                      <a:pt x="1" y="49"/>
                    </a:lnTo>
                    <a:lnTo>
                      <a:pt x="0" y="41"/>
                    </a:lnTo>
                    <a:lnTo>
                      <a:pt x="0" y="34"/>
                    </a:lnTo>
                    <a:lnTo>
                      <a:pt x="1" y="27"/>
                    </a:lnTo>
                    <a:lnTo>
                      <a:pt x="1" y="27"/>
                    </a:lnTo>
                    <a:lnTo>
                      <a:pt x="1" y="27"/>
                    </a:lnTo>
                    <a:lnTo>
                      <a:pt x="4" y="20"/>
                    </a:lnTo>
                    <a:lnTo>
                      <a:pt x="8" y="14"/>
                    </a:lnTo>
                    <a:lnTo>
                      <a:pt x="13" y="9"/>
                    </a:lnTo>
                    <a:lnTo>
                      <a:pt x="18" y="4"/>
                    </a:lnTo>
                    <a:lnTo>
                      <a:pt x="25" y="2"/>
                    </a:lnTo>
                    <a:lnTo>
                      <a:pt x="32" y="0"/>
                    </a:lnTo>
                    <a:lnTo>
                      <a:pt x="39" y="0"/>
                    </a:lnTo>
                    <a:lnTo>
                      <a:pt x="47" y="2"/>
                    </a:lnTo>
                    <a:lnTo>
                      <a:pt x="206" y="69"/>
                    </a:lnTo>
                    <a:lnTo>
                      <a:pt x="206" y="69"/>
                    </a:lnTo>
                    <a:lnTo>
                      <a:pt x="212" y="73"/>
                    </a:lnTo>
                    <a:lnTo>
                      <a:pt x="219" y="76"/>
                    </a:lnTo>
                    <a:lnTo>
                      <a:pt x="223" y="81"/>
                    </a:lnTo>
                    <a:lnTo>
                      <a:pt x="227" y="87"/>
                    </a:lnTo>
                    <a:lnTo>
                      <a:pt x="230" y="93"/>
                    </a:lnTo>
                    <a:lnTo>
                      <a:pt x="232" y="101"/>
                    </a:lnTo>
                    <a:lnTo>
                      <a:pt x="232" y="107"/>
                    </a:lnTo>
                    <a:lnTo>
                      <a:pt x="231" y="115"/>
                    </a:lnTo>
                    <a:lnTo>
                      <a:pt x="231" y="115"/>
                    </a:lnTo>
                    <a:lnTo>
                      <a:pt x="231" y="115"/>
                    </a:lnTo>
                    <a:lnTo>
                      <a:pt x="227" y="121"/>
                    </a:lnTo>
                    <a:lnTo>
                      <a:pt x="224" y="128"/>
                    </a:lnTo>
                    <a:lnTo>
                      <a:pt x="219" y="133"/>
                    </a:lnTo>
                    <a:lnTo>
                      <a:pt x="213" y="137"/>
                    </a:lnTo>
                    <a:lnTo>
                      <a:pt x="207" y="140"/>
                    </a:lnTo>
                    <a:lnTo>
                      <a:pt x="199" y="141"/>
                    </a:lnTo>
                    <a:lnTo>
                      <a:pt x="192" y="141"/>
                    </a:lnTo>
                    <a:lnTo>
                      <a:pt x="185" y="140"/>
                    </a:lnTo>
                    <a:lnTo>
                      <a:pt x="26" y="73"/>
                    </a:lnTo>
                    <a:close/>
                  </a:path>
                </a:pathLst>
              </a:custGeom>
              <a:solidFill>
                <a:srgbClr val="58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7">
                <a:extLst>
                  <a:ext uri="{FF2B5EF4-FFF2-40B4-BE49-F238E27FC236}">
                    <a16:creationId xmlns:a16="http://schemas.microsoft.com/office/drawing/2014/main" xmlns="" id="{4C0F0AE7-471F-4D37-8C34-472A777F1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688" y="1016000"/>
                <a:ext cx="658813" cy="296863"/>
              </a:xfrm>
              <a:custGeom>
                <a:avLst/>
                <a:gdLst>
                  <a:gd name="T0" fmla="*/ 370 w 415"/>
                  <a:gd name="T1" fmla="*/ 0 h 187"/>
                  <a:gd name="T2" fmla="*/ 370 w 415"/>
                  <a:gd name="T3" fmla="*/ 0 h 187"/>
                  <a:gd name="T4" fmla="*/ 377 w 415"/>
                  <a:gd name="T5" fmla="*/ 0 h 187"/>
                  <a:gd name="T6" fmla="*/ 384 w 415"/>
                  <a:gd name="T7" fmla="*/ 0 h 187"/>
                  <a:gd name="T8" fmla="*/ 391 w 415"/>
                  <a:gd name="T9" fmla="*/ 2 h 187"/>
                  <a:gd name="T10" fmla="*/ 397 w 415"/>
                  <a:gd name="T11" fmla="*/ 5 h 187"/>
                  <a:gd name="T12" fmla="*/ 403 w 415"/>
                  <a:gd name="T13" fmla="*/ 10 h 187"/>
                  <a:gd name="T14" fmla="*/ 407 w 415"/>
                  <a:gd name="T15" fmla="*/ 15 h 187"/>
                  <a:gd name="T16" fmla="*/ 411 w 415"/>
                  <a:gd name="T17" fmla="*/ 22 h 187"/>
                  <a:gd name="T18" fmla="*/ 414 w 415"/>
                  <a:gd name="T19" fmla="*/ 28 h 187"/>
                  <a:gd name="T20" fmla="*/ 414 w 415"/>
                  <a:gd name="T21" fmla="*/ 28 h 187"/>
                  <a:gd name="T22" fmla="*/ 414 w 415"/>
                  <a:gd name="T23" fmla="*/ 28 h 187"/>
                  <a:gd name="T24" fmla="*/ 415 w 415"/>
                  <a:gd name="T25" fmla="*/ 36 h 187"/>
                  <a:gd name="T26" fmla="*/ 414 w 415"/>
                  <a:gd name="T27" fmla="*/ 43 h 187"/>
                  <a:gd name="T28" fmla="*/ 411 w 415"/>
                  <a:gd name="T29" fmla="*/ 50 h 187"/>
                  <a:gd name="T30" fmla="*/ 408 w 415"/>
                  <a:gd name="T31" fmla="*/ 56 h 187"/>
                  <a:gd name="T32" fmla="*/ 404 w 415"/>
                  <a:gd name="T33" fmla="*/ 62 h 187"/>
                  <a:gd name="T34" fmla="*/ 398 w 415"/>
                  <a:gd name="T35" fmla="*/ 66 h 187"/>
                  <a:gd name="T36" fmla="*/ 392 w 415"/>
                  <a:gd name="T37" fmla="*/ 70 h 187"/>
                  <a:gd name="T38" fmla="*/ 385 w 415"/>
                  <a:gd name="T39" fmla="*/ 72 h 187"/>
                  <a:gd name="T40" fmla="*/ 44 w 415"/>
                  <a:gd name="T41" fmla="*/ 186 h 187"/>
                  <a:gd name="T42" fmla="*/ 44 w 415"/>
                  <a:gd name="T43" fmla="*/ 186 h 187"/>
                  <a:gd name="T44" fmla="*/ 37 w 415"/>
                  <a:gd name="T45" fmla="*/ 187 h 187"/>
                  <a:gd name="T46" fmla="*/ 30 w 415"/>
                  <a:gd name="T47" fmla="*/ 187 h 187"/>
                  <a:gd name="T48" fmla="*/ 23 w 415"/>
                  <a:gd name="T49" fmla="*/ 185 h 187"/>
                  <a:gd name="T50" fmla="*/ 17 w 415"/>
                  <a:gd name="T51" fmla="*/ 182 h 187"/>
                  <a:gd name="T52" fmla="*/ 12 w 415"/>
                  <a:gd name="T53" fmla="*/ 178 h 187"/>
                  <a:gd name="T54" fmla="*/ 7 w 415"/>
                  <a:gd name="T55" fmla="*/ 172 h 187"/>
                  <a:gd name="T56" fmla="*/ 3 w 415"/>
                  <a:gd name="T57" fmla="*/ 166 h 187"/>
                  <a:gd name="T58" fmla="*/ 1 w 415"/>
                  <a:gd name="T59" fmla="*/ 158 h 187"/>
                  <a:gd name="T60" fmla="*/ 1 w 415"/>
                  <a:gd name="T61" fmla="*/ 158 h 187"/>
                  <a:gd name="T62" fmla="*/ 1 w 415"/>
                  <a:gd name="T63" fmla="*/ 158 h 187"/>
                  <a:gd name="T64" fmla="*/ 0 w 415"/>
                  <a:gd name="T65" fmla="*/ 150 h 187"/>
                  <a:gd name="T66" fmla="*/ 1 w 415"/>
                  <a:gd name="T67" fmla="*/ 144 h 187"/>
                  <a:gd name="T68" fmla="*/ 3 w 415"/>
                  <a:gd name="T69" fmla="*/ 137 h 187"/>
                  <a:gd name="T70" fmla="*/ 7 w 415"/>
                  <a:gd name="T71" fmla="*/ 131 h 187"/>
                  <a:gd name="T72" fmla="*/ 11 w 415"/>
                  <a:gd name="T73" fmla="*/ 126 h 187"/>
                  <a:gd name="T74" fmla="*/ 16 w 415"/>
                  <a:gd name="T75" fmla="*/ 120 h 187"/>
                  <a:gd name="T76" fmla="*/ 23 w 415"/>
                  <a:gd name="T77" fmla="*/ 117 h 187"/>
                  <a:gd name="T78" fmla="*/ 29 w 415"/>
                  <a:gd name="T79" fmla="*/ 115 h 187"/>
                  <a:gd name="T80" fmla="*/ 370 w 415"/>
                  <a:gd name="T81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15" h="187">
                    <a:moveTo>
                      <a:pt x="370" y="0"/>
                    </a:moveTo>
                    <a:lnTo>
                      <a:pt x="370" y="0"/>
                    </a:lnTo>
                    <a:lnTo>
                      <a:pt x="377" y="0"/>
                    </a:lnTo>
                    <a:lnTo>
                      <a:pt x="384" y="0"/>
                    </a:lnTo>
                    <a:lnTo>
                      <a:pt x="391" y="2"/>
                    </a:lnTo>
                    <a:lnTo>
                      <a:pt x="397" y="5"/>
                    </a:lnTo>
                    <a:lnTo>
                      <a:pt x="403" y="10"/>
                    </a:lnTo>
                    <a:lnTo>
                      <a:pt x="407" y="15"/>
                    </a:lnTo>
                    <a:lnTo>
                      <a:pt x="411" y="22"/>
                    </a:lnTo>
                    <a:lnTo>
                      <a:pt x="414" y="28"/>
                    </a:lnTo>
                    <a:lnTo>
                      <a:pt x="414" y="28"/>
                    </a:lnTo>
                    <a:lnTo>
                      <a:pt x="414" y="28"/>
                    </a:lnTo>
                    <a:lnTo>
                      <a:pt x="415" y="36"/>
                    </a:lnTo>
                    <a:lnTo>
                      <a:pt x="414" y="43"/>
                    </a:lnTo>
                    <a:lnTo>
                      <a:pt x="411" y="50"/>
                    </a:lnTo>
                    <a:lnTo>
                      <a:pt x="408" y="56"/>
                    </a:lnTo>
                    <a:lnTo>
                      <a:pt x="404" y="62"/>
                    </a:lnTo>
                    <a:lnTo>
                      <a:pt x="398" y="66"/>
                    </a:lnTo>
                    <a:lnTo>
                      <a:pt x="392" y="70"/>
                    </a:lnTo>
                    <a:lnTo>
                      <a:pt x="385" y="72"/>
                    </a:lnTo>
                    <a:lnTo>
                      <a:pt x="44" y="186"/>
                    </a:lnTo>
                    <a:lnTo>
                      <a:pt x="44" y="186"/>
                    </a:lnTo>
                    <a:lnTo>
                      <a:pt x="37" y="187"/>
                    </a:lnTo>
                    <a:lnTo>
                      <a:pt x="30" y="187"/>
                    </a:lnTo>
                    <a:lnTo>
                      <a:pt x="23" y="185"/>
                    </a:lnTo>
                    <a:lnTo>
                      <a:pt x="17" y="182"/>
                    </a:lnTo>
                    <a:lnTo>
                      <a:pt x="12" y="178"/>
                    </a:lnTo>
                    <a:lnTo>
                      <a:pt x="7" y="172"/>
                    </a:lnTo>
                    <a:lnTo>
                      <a:pt x="3" y="166"/>
                    </a:lnTo>
                    <a:lnTo>
                      <a:pt x="1" y="158"/>
                    </a:lnTo>
                    <a:lnTo>
                      <a:pt x="1" y="158"/>
                    </a:lnTo>
                    <a:lnTo>
                      <a:pt x="1" y="158"/>
                    </a:lnTo>
                    <a:lnTo>
                      <a:pt x="0" y="150"/>
                    </a:lnTo>
                    <a:lnTo>
                      <a:pt x="1" y="144"/>
                    </a:lnTo>
                    <a:lnTo>
                      <a:pt x="3" y="137"/>
                    </a:lnTo>
                    <a:lnTo>
                      <a:pt x="7" y="131"/>
                    </a:lnTo>
                    <a:lnTo>
                      <a:pt x="11" y="126"/>
                    </a:lnTo>
                    <a:lnTo>
                      <a:pt x="16" y="120"/>
                    </a:lnTo>
                    <a:lnTo>
                      <a:pt x="23" y="117"/>
                    </a:lnTo>
                    <a:lnTo>
                      <a:pt x="29" y="115"/>
                    </a:lnTo>
                    <a:lnTo>
                      <a:pt x="370" y="0"/>
                    </a:lnTo>
                    <a:close/>
                  </a:path>
                </a:pathLst>
              </a:custGeom>
              <a:solidFill>
                <a:srgbClr val="58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8">
                <a:extLst>
                  <a:ext uri="{FF2B5EF4-FFF2-40B4-BE49-F238E27FC236}">
                    <a16:creationId xmlns:a16="http://schemas.microsoft.com/office/drawing/2014/main" xmlns="" id="{D83937DE-3268-4113-AB7F-EAC74EB70A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288" y="763588"/>
                <a:ext cx="342900" cy="344488"/>
              </a:xfrm>
              <a:custGeom>
                <a:avLst/>
                <a:gdLst>
                  <a:gd name="T0" fmla="*/ 94 w 216"/>
                  <a:gd name="T1" fmla="*/ 216 h 217"/>
                  <a:gd name="T2" fmla="*/ 115 w 216"/>
                  <a:gd name="T3" fmla="*/ 216 h 217"/>
                  <a:gd name="T4" fmla="*/ 137 w 216"/>
                  <a:gd name="T5" fmla="*/ 213 h 217"/>
                  <a:gd name="T6" fmla="*/ 157 w 216"/>
                  <a:gd name="T7" fmla="*/ 205 h 217"/>
                  <a:gd name="T8" fmla="*/ 174 w 216"/>
                  <a:gd name="T9" fmla="*/ 195 h 217"/>
                  <a:gd name="T10" fmla="*/ 189 w 216"/>
                  <a:gd name="T11" fmla="*/ 181 h 217"/>
                  <a:gd name="T12" fmla="*/ 201 w 216"/>
                  <a:gd name="T13" fmla="*/ 163 h 217"/>
                  <a:gd name="T14" fmla="*/ 211 w 216"/>
                  <a:gd name="T15" fmla="*/ 145 h 217"/>
                  <a:gd name="T16" fmla="*/ 215 w 216"/>
                  <a:gd name="T17" fmla="*/ 123 h 217"/>
                  <a:gd name="T18" fmla="*/ 216 w 216"/>
                  <a:gd name="T19" fmla="*/ 112 h 217"/>
                  <a:gd name="T20" fmla="*/ 215 w 216"/>
                  <a:gd name="T21" fmla="*/ 91 h 217"/>
                  <a:gd name="T22" fmla="*/ 210 w 216"/>
                  <a:gd name="T23" fmla="*/ 70 h 217"/>
                  <a:gd name="T24" fmla="*/ 200 w 216"/>
                  <a:gd name="T25" fmla="*/ 52 h 217"/>
                  <a:gd name="T26" fmla="*/ 188 w 216"/>
                  <a:gd name="T27" fmla="*/ 35 h 217"/>
                  <a:gd name="T28" fmla="*/ 172 w 216"/>
                  <a:gd name="T29" fmla="*/ 21 h 217"/>
                  <a:gd name="T30" fmla="*/ 153 w 216"/>
                  <a:gd name="T31" fmla="*/ 10 h 217"/>
                  <a:gd name="T32" fmla="*/ 134 w 216"/>
                  <a:gd name="T33" fmla="*/ 3 h 217"/>
                  <a:gd name="T34" fmla="*/ 123 w 216"/>
                  <a:gd name="T35" fmla="*/ 1 h 217"/>
                  <a:gd name="T36" fmla="*/ 100 w 216"/>
                  <a:gd name="T37" fmla="*/ 1 h 217"/>
                  <a:gd name="T38" fmla="*/ 80 w 216"/>
                  <a:gd name="T39" fmla="*/ 4 h 217"/>
                  <a:gd name="T40" fmla="*/ 60 w 216"/>
                  <a:gd name="T41" fmla="*/ 12 h 217"/>
                  <a:gd name="T42" fmla="*/ 42 w 216"/>
                  <a:gd name="T43" fmla="*/ 22 h 217"/>
                  <a:gd name="T44" fmla="*/ 27 w 216"/>
                  <a:gd name="T45" fmla="*/ 36 h 217"/>
                  <a:gd name="T46" fmla="*/ 15 w 216"/>
                  <a:gd name="T47" fmla="*/ 54 h 217"/>
                  <a:gd name="T48" fmla="*/ 6 w 216"/>
                  <a:gd name="T49" fmla="*/ 73 h 217"/>
                  <a:gd name="T50" fmla="*/ 1 w 216"/>
                  <a:gd name="T51" fmla="*/ 94 h 217"/>
                  <a:gd name="T52" fmla="*/ 0 w 216"/>
                  <a:gd name="T53" fmla="*/ 106 h 217"/>
                  <a:gd name="T54" fmla="*/ 2 w 216"/>
                  <a:gd name="T55" fmla="*/ 126 h 217"/>
                  <a:gd name="T56" fmla="*/ 7 w 216"/>
                  <a:gd name="T57" fmla="*/ 147 h 217"/>
                  <a:gd name="T58" fmla="*/ 16 w 216"/>
                  <a:gd name="T59" fmla="*/ 165 h 217"/>
                  <a:gd name="T60" fmla="*/ 29 w 216"/>
                  <a:gd name="T61" fmla="*/ 183 h 217"/>
                  <a:gd name="T62" fmla="*/ 44 w 216"/>
                  <a:gd name="T63" fmla="*/ 196 h 217"/>
                  <a:gd name="T64" fmla="*/ 62 w 216"/>
                  <a:gd name="T65" fmla="*/ 207 h 217"/>
                  <a:gd name="T66" fmla="*/ 83 w 216"/>
                  <a:gd name="T67" fmla="*/ 214 h 217"/>
                  <a:gd name="T68" fmla="*/ 94 w 216"/>
                  <a:gd name="T69" fmla="*/ 216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16" h="217">
                    <a:moveTo>
                      <a:pt x="94" y="216"/>
                    </a:moveTo>
                    <a:lnTo>
                      <a:pt x="94" y="216"/>
                    </a:lnTo>
                    <a:lnTo>
                      <a:pt x="105" y="217"/>
                    </a:lnTo>
                    <a:lnTo>
                      <a:pt x="115" y="216"/>
                    </a:lnTo>
                    <a:lnTo>
                      <a:pt x="126" y="215"/>
                    </a:lnTo>
                    <a:lnTo>
                      <a:pt x="137" y="213"/>
                    </a:lnTo>
                    <a:lnTo>
                      <a:pt x="147" y="210"/>
                    </a:lnTo>
                    <a:lnTo>
                      <a:pt x="157" y="205"/>
                    </a:lnTo>
                    <a:lnTo>
                      <a:pt x="165" y="201"/>
                    </a:lnTo>
                    <a:lnTo>
                      <a:pt x="174" y="195"/>
                    </a:lnTo>
                    <a:lnTo>
                      <a:pt x="181" y="188"/>
                    </a:lnTo>
                    <a:lnTo>
                      <a:pt x="189" y="181"/>
                    </a:lnTo>
                    <a:lnTo>
                      <a:pt x="196" y="173"/>
                    </a:lnTo>
                    <a:lnTo>
                      <a:pt x="201" y="163"/>
                    </a:lnTo>
                    <a:lnTo>
                      <a:pt x="206" y="155"/>
                    </a:lnTo>
                    <a:lnTo>
                      <a:pt x="211" y="145"/>
                    </a:lnTo>
                    <a:lnTo>
                      <a:pt x="214" y="134"/>
                    </a:lnTo>
                    <a:lnTo>
                      <a:pt x="215" y="123"/>
                    </a:lnTo>
                    <a:lnTo>
                      <a:pt x="215" y="123"/>
                    </a:lnTo>
                    <a:lnTo>
                      <a:pt x="216" y="112"/>
                    </a:lnTo>
                    <a:lnTo>
                      <a:pt x="216" y="101"/>
                    </a:lnTo>
                    <a:lnTo>
                      <a:pt x="215" y="91"/>
                    </a:lnTo>
                    <a:lnTo>
                      <a:pt x="213" y="80"/>
                    </a:lnTo>
                    <a:lnTo>
                      <a:pt x="210" y="70"/>
                    </a:lnTo>
                    <a:lnTo>
                      <a:pt x="205" y="60"/>
                    </a:lnTo>
                    <a:lnTo>
                      <a:pt x="200" y="52"/>
                    </a:lnTo>
                    <a:lnTo>
                      <a:pt x="194" y="43"/>
                    </a:lnTo>
                    <a:lnTo>
                      <a:pt x="188" y="35"/>
                    </a:lnTo>
                    <a:lnTo>
                      <a:pt x="180" y="28"/>
                    </a:lnTo>
                    <a:lnTo>
                      <a:pt x="172" y="21"/>
                    </a:lnTo>
                    <a:lnTo>
                      <a:pt x="163" y="15"/>
                    </a:lnTo>
                    <a:lnTo>
                      <a:pt x="153" y="10"/>
                    </a:lnTo>
                    <a:lnTo>
                      <a:pt x="144" y="6"/>
                    </a:lnTo>
                    <a:lnTo>
                      <a:pt x="134" y="3"/>
                    </a:lnTo>
                    <a:lnTo>
                      <a:pt x="123" y="1"/>
                    </a:lnTo>
                    <a:lnTo>
                      <a:pt x="123" y="1"/>
                    </a:lnTo>
                    <a:lnTo>
                      <a:pt x="111" y="0"/>
                    </a:lnTo>
                    <a:lnTo>
                      <a:pt x="100" y="1"/>
                    </a:lnTo>
                    <a:lnTo>
                      <a:pt x="89" y="2"/>
                    </a:lnTo>
                    <a:lnTo>
                      <a:pt x="80" y="4"/>
                    </a:lnTo>
                    <a:lnTo>
                      <a:pt x="70" y="7"/>
                    </a:lnTo>
                    <a:lnTo>
                      <a:pt x="60" y="12"/>
                    </a:lnTo>
                    <a:lnTo>
                      <a:pt x="50" y="17"/>
                    </a:lnTo>
                    <a:lnTo>
                      <a:pt x="42" y="22"/>
                    </a:lnTo>
                    <a:lnTo>
                      <a:pt x="34" y="29"/>
                    </a:lnTo>
                    <a:lnTo>
                      <a:pt x="27" y="36"/>
                    </a:lnTo>
                    <a:lnTo>
                      <a:pt x="20" y="45"/>
                    </a:lnTo>
                    <a:lnTo>
                      <a:pt x="15" y="54"/>
                    </a:lnTo>
                    <a:lnTo>
                      <a:pt x="9" y="62"/>
                    </a:lnTo>
                    <a:lnTo>
                      <a:pt x="6" y="73"/>
                    </a:lnTo>
                    <a:lnTo>
                      <a:pt x="3" y="83"/>
                    </a:lnTo>
                    <a:lnTo>
                      <a:pt x="1" y="94"/>
                    </a:lnTo>
                    <a:lnTo>
                      <a:pt x="1" y="94"/>
                    </a:lnTo>
                    <a:lnTo>
                      <a:pt x="0" y="106"/>
                    </a:lnTo>
                    <a:lnTo>
                      <a:pt x="0" y="117"/>
                    </a:lnTo>
                    <a:lnTo>
                      <a:pt x="2" y="126"/>
                    </a:lnTo>
                    <a:lnTo>
                      <a:pt x="4" y="137"/>
                    </a:lnTo>
                    <a:lnTo>
                      <a:pt x="7" y="147"/>
                    </a:lnTo>
                    <a:lnTo>
                      <a:pt x="11" y="157"/>
                    </a:lnTo>
                    <a:lnTo>
                      <a:pt x="16" y="165"/>
                    </a:lnTo>
                    <a:lnTo>
                      <a:pt x="22" y="174"/>
                    </a:lnTo>
                    <a:lnTo>
                      <a:pt x="29" y="183"/>
                    </a:lnTo>
                    <a:lnTo>
                      <a:pt x="36" y="189"/>
                    </a:lnTo>
                    <a:lnTo>
                      <a:pt x="44" y="196"/>
                    </a:lnTo>
                    <a:lnTo>
                      <a:pt x="53" y="202"/>
                    </a:lnTo>
                    <a:lnTo>
                      <a:pt x="62" y="207"/>
                    </a:lnTo>
                    <a:lnTo>
                      <a:pt x="72" y="211"/>
                    </a:lnTo>
                    <a:lnTo>
                      <a:pt x="83" y="214"/>
                    </a:lnTo>
                    <a:lnTo>
                      <a:pt x="94" y="216"/>
                    </a:lnTo>
                    <a:lnTo>
                      <a:pt x="94" y="216"/>
                    </a:lnTo>
                    <a:close/>
                  </a:path>
                </a:pathLst>
              </a:custGeom>
              <a:solidFill>
                <a:srgbClr val="58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9">
                <a:extLst>
                  <a:ext uri="{FF2B5EF4-FFF2-40B4-BE49-F238E27FC236}">
                    <a16:creationId xmlns:a16="http://schemas.microsoft.com/office/drawing/2014/main" xmlns="" id="{3D1ACBDD-4075-46CF-A5B6-5F5C86FB5E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76" y="1658938"/>
                <a:ext cx="163513" cy="763588"/>
              </a:xfrm>
              <a:custGeom>
                <a:avLst/>
                <a:gdLst>
                  <a:gd name="T0" fmla="*/ 103 w 103"/>
                  <a:gd name="T1" fmla="*/ 430 h 481"/>
                  <a:gd name="T2" fmla="*/ 103 w 103"/>
                  <a:gd name="T3" fmla="*/ 430 h 481"/>
                  <a:gd name="T4" fmla="*/ 102 w 103"/>
                  <a:gd name="T5" fmla="*/ 440 h 481"/>
                  <a:gd name="T6" fmla="*/ 99 w 103"/>
                  <a:gd name="T7" fmla="*/ 450 h 481"/>
                  <a:gd name="T8" fmla="*/ 94 w 103"/>
                  <a:gd name="T9" fmla="*/ 458 h 481"/>
                  <a:gd name="T10" fmla="*/ 88 w 103"/>
                  <a:gd name="T11" fmla="*/ 466 h 481"/>
                  <a:gd name="T12" fmla="*/ 80 w 103"/>
                  <a:gd name="T13" fmla="*/ 472 h 481"/>
                  <a:gd name="T14" fmla="*/ 71 w 103"/>
                  <a:gd name="T15" fmla="*/ 477 h 481"/>
                  <a:gd name="T16" fmla="*/ 62 w 103"/>
                  <a:gd name="T17" fmla="*/ 480 h 481"/>
                  <a:gd name="T18" fmla="*/ 52 w 103"/>
                  <a:gd name="T19" fmla="*/ 481 h 481"/>
                  <a:gd name="T20" fmla="*/ 52 w 103"/>
                  <a:gd name="T21" fmla="*/ 481 h 481"/>
                  <a:gd name="T22" fmla="*/ 52 w 103"/>
                  <a:gd name="T23" fmla="*/ 481 h 481"/>
                  <a:gd name="T24" fmla="*/ 41 w 103"/>
                  <a:gd name="T25" fmla="*/ 480 h 481"/>
                  <a:gd name="T26" fmla="*/ 31 w 103"/>
                  <a:gd name="T27" fmla="*/ 477 h 481"/>
                  <a:gd name="T28" fmla="*/ 23 w 103"/>
                  <a:gd name="T29" fmla="*/ 472 h 481"/>
                  <a:gd name="T30" fmla="*/ 15 w 103"/>
                  <a:gd name="T31" fmla="*/ 466 h 481"/>
                  <a:gd name="T32" fmla="*/ 9 w 103"/>
                  <a:gd name="T33" fmla="*/ 458 h 481"/>
                  <a:gd name="T34" fmla="*/ 4 w 103"/>
                  <a:gd name="T35" fmla="*/ 450 h 481"/>
                  <a:gd name="T36" fmla="*/ 1 w 103"/>
                  <a:gd name="T37" fmla="*/ 440 h 481"/>
                  <a:gd name="T38" fmla="*/ 0 w 103"/>
                  <a:gd name="T39" fmla="*/ 430 h 481"/>
                  <a:gd name="T40" fmla="*/ 0 w 103"/>
                  <a:gd name="T41" fmla="*/ 51 h 481"/>
                  <a:gd name="T42" fmla="*/ 0 w 103"/>
                  <a:gd name="T43" fmla="*/ 51 h 481"/>
                  <a:gd name="T44" fmla="*/ 1 w 103"/>
                  <a:gd name="T45" fmla="*/ 41 h 481"/>
                  <a:gd name="T46" fmla="*/ 4 w 103"/>
                  <a:gd name="T47" fmla="*/ 31 h 481"/>
                  <a:gd name="T48" fmla="*/ 9 w 103"/>
                  <a:gd name="T49" fmla="*/ 23 h 481"/>
                  <a:gd name="T50" fmla="*/ 15 w 103"/>
                  <a:gd name="T51" fmla="*/ 15 h 481"/>
                  <a:gd name="T52" fmla="*/ 23 w 103"/>
                  <a:gd name="T53" fmla="*/ 9 h 481"/>
                  <a:gd name="T54" fmla="*/ 31 w 103"/>
                  <a:gd name="T55" fmla="*/ 4 h 481"/>
                  <a:gd name="T56" fmla="*/ 41 w 103"/>
                  <a:gd name="T57" fmla="*/ 1 h 481"/>
                  <a:gd name="T58" fmla="*/ 52 w 103"/>
                  <a:gd name="T59" fmla="*/ 0 h 481"/>
                  <a:gd name="T60" fmla="*/ 52 w 103"/>
                  <a:gd name="T61" fmla="*/ 0 h 481"/>
                  <a:gd name="T62" fmla="*/ 52 w 103"/>
                  <a:gd name="T63" fmla="*/ 0 h 481"/>
                  <a:gd name="T64" fmla="*/ 62 w 103"/>
                  <a:gd name="T65" fmla="*/ 1 h 481"/>
                  <a:gd name="T66" fmla="*/ 71 w 103"/>
                  <a:gd name="T67" fmla="*/ 4 h 481"/>
                  <a:gd name="T68" fmla="*/ 80 w 103"/>
                  <a:gd name="T69" fmla="*/ 9 h 481"/>
                  <a:gd name="T70" fmla="*/ 88 w 103"/>
                  <a:gd name="T71" fmla="*/ 15 h 481"/>
                  <a:gd name="T72" fmla="*/ 94 w 103"/>
                  <a:gd name="T73" fmla="*/ 23 h 481"/>
                  <a:gd name="T74" fmla="*/ 99 w 103"/>
                  <a:gd name="T75" fmla="*/ 31 h 481"/>
                  <a:gd name="T76" fmla="*/ 102 w 103"/>
                  <a:gd name="T77" fmla="*/ 41 h 481"/>
                  <a:gd name="T78" fmla="*/ 103 w 103"/>
                  <a:gd name="T79" fmla="*/ 51 h 481"/>
                  <a:gd name="T80" fmla="*/ 103 w 103"/>
                  <a:gd name="T81" fmla="*/ 43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3" h="481">
                    <a:moveTo>
                      <a:pt x="103" y="430"/>
                    </a:moveTo>
                    <a:lnTo>
                      <a:pt x="103" y="430"/>
                    </a:lnTo>
                    <a:lnTo>
                      <a:pt x="102" y="440"/>
                    </a:lnTo>
                    <a:lnTo>
                      <a:pt x="99" y="450"/>
                    </a:lnTo>
                    <a:lnTo>
                      <a:pt x="94" y="458"/>
                    </a:lnTo>
                    <a:lnTo>
                      <a:pt x="88" y="466"/>
                    </a:lnTo>
                    <a:lnTo>
                      <a:pt x="80" y="472"/>
                    </a:lnTo>
                    <a:lnTo>
                      <a:pt x="71" y="477"/>
                    </a:lnTo>
                    <a:lnTo>
                      <a:pt x="62" y="480"/>
                    </a:lnTo>
                    <a:lnTo>
                      <a:pt x="52" y="481"/>
                    </a:lnTo>
                    <a:lnTo>
                      <a:pt x="52" y="481"/>
                    </a:lnTo>
                    <a:lnTo>
                      <a:pt x="52" y="481"/>
                    </a:lnTo>
                    <a:lnTo>
                      <a:pt x="41" y="480"/>
                    </a:lnTo>
                    <a:lnTo>
                      <a:pt x="31" y="477"/>
                    </a:lnTo>
                    <a:lnTo>
                      <a:pt x="23" y="472"/>
                    </a:lnTo>
                    <a:lnTo>
                      <a:pt x="15" y="466"/>
                    </a:lnTo>
                    <a:lnTo>
                      <a:pt x="9" y="458"/>
                    </a:lnTo>
                    <a:lnTo>
                      <a:pt x="4" y="450"/>
                    </a:lnTo>
                    <a:lnTo>
                      <a:pt x="1" y="440"/>
                    </a:lnTo>
                    <a:lnTo>
                      <a:pt x="0" y="430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1" y="41"/>
                    </a:lnTo>
                    <a:lnTo>
                      <a:pt x="4" y="31"/>
                    </a:lnTo>
                    <a:lnTo>
                      <a:pt x="9" y="23"/>
                    </a:lnTo>
                    <a:lnTo>
                      <a:pt x="15" y="15"/>
                    </a:lnTo>
                    <a:lnTo>
                      <a:pt x="23" y="9"/>
                    </a:lnTo>
                    <a:lnTo>
                      <a:pt x="31" y="4"/>
                    </a:lnTo>
                    <a:lnTo>
                      <a:pt x="41" y="1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62" y="1"/>
                    </a:lnTo>
                    <a:lnTo>
                      <a:pt x="71" y="4"/>
                    </a:lnTo>
                    <a:lnTo>
                      <a:pt x="80" y="9"/>
                    </a:lnTo>
                    <a:lnTo>
                      <a:pt x="88" y="15"/>
                    </a:lnTo>
                    <a:lnTo>
                      <a:pt x="94" y="23"/>
                    </a:lnTo>
                    <a:lnTo>
                      <a:pt x="99" y="31"/>
                    </a:lnTo>
                    <a:lnTo>
                      <a:pt x="102" y="41"/>
                    </a:lnTo>
                    <a:lnTo>
                      <a:pt x="103" y="51"/>
                    </a:lnTo>
                    <a:lnTo>
                      <a:pt x="103" y="430"/>
                    </a:lnTo>
                    <a:close/>
                  </a:path>
                </a:pathLst>
              </a:custGeom>
              <a:solidFill>
                <a:srgbClr val="58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0">
                <a:extLst>
                  <a:ext uri="{FF2B5EF4-FFF2-40B4-BE49-F238E27FC236}">
                    <a16:creationId xmlns:a16="http://schemas.microsoft.com/office/drawing/2014/main" xmlns="" id="{DA7F794B-49DC-4444-BEF4-BA43F6E3A4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513" y="1658938"/>
                <a:ext cx="161925" cy="763588"/>
              </a:xfrm>
              <a:custGeom>
                <a:avLst/>
                <a:gdLst>
                  <a:gd name="T0" fmla="*/ 102 w 102"/>
                  <a:gd name="T1" fmla="*/ 430 h 481"/>
                  <a:gd name="T2" fmla="*/ 102 w 102"/>
                  <a:gd name="T3" fmla="*/ 430 h 481"/>
                  <a:gd name="T4" fmla="*/ 100 w 102"/>
                  <a:gd name="T5" fmla="*/ 440 h 481"/>
                  <a:gd name="T6" fmla="*/ 98 w 102"/>
                  <a:gd name="T7" fmla="*/ 450 h 481"/>
                  <a:gd name="T8" fmla="*/ 93 w 102"/>
                  <a:gd name="T9" fmla="*/ 458 h 481"/>
                  <a:gd name="T10" fmla="*/ 87 w 102"/>
                  <a:gd name="T11" fmla="*/ 466 h 481"/>
                  <a:gd name="T12" fmla="*/ 80 w 102"/>
                  <a:gd name="T13" fmla="*/ 472 h 481"/>
                  <a:gd name="T14" fmla="*/ 71 w 102"/>
                  <a:gd name="T15" fmla="*/ 477 h 481"/>
                  <a:gd name="T16" fmla="*/ 61 w 102"/>
                  <a:gd name="T17" fmla="*/ 480 h 481"/>
                  <a:gd name="T18" fmla="*/ 51 w 102"/>
                  <a:gd name="T19" fmla="*/ 481 h 481"/>
                  <a:gd name="T20" fmla="*/ 51 w 102"/>
                  <a:gd name="T21" fmla="*/ 481 h 481"/>
                  <a:gd name="T22" fmla="*/ 51 w 102"/>
                  <a:gd name="T23" fmla="*/ 481 h 481"/>
                  <a:gd name="T24" fmla="*/ 41 w 102"/>
                  <a:gd name="T25" fmla="*/ 480 h 481"/>
                  <a:gd name="T26" fmla="*/ 31 w 102"/>
                  <a:gd name="T27" fmla="*/ 477 h 481"/>
                  <a:gd name="T28" fmla="*/ 22 w 102"/>
                  <a:gd name="T29" fmla="*/ 472 h 481"/>
                  <a:gd name="T30" fmla="*/ 15 w 102"/>
                  <a:gd name="T31" fmla="*/ 466 h 481"/>
                  <a:gd name="T32" fmla="*/ 8 w 102"/>
                  <a:gd name="T33" fmla="*/ 458 h 481"/>
                  <a:gd name="T34" fmla="*/ 4 w 102"/>
                  <a:gd name="T35" fmla="*/ 450 h 481"/>
                  <a:gd name="T36" fmla="*/ 1 w 102"/>
                  <a:gd name="T37" fmla="*/ 440 h 481"/>
                  <a:gd name="T38" fmla="*/ 0 w 102"/>
                  <a:gd name="T39" fmla="*/ 430 h 481"/>
                  <a:gd name="T40" fmla="*/ 0 w 102"/>
                  <a:gd name="T41" fmla="*/ 51 h 481"/>
                  <a:gd name="T42" fmla="*/ 0 w 102"/>
                  <a:gd name="T43" fmla="*/ 51 h 481"/>
                  <a:gd name="T44" fmla="*/ 1 w 102"/>
                  <a:gd name="T45" fmla="*/ 41 h 481"/>
                  <a:gd name="T46" fmla="*/ 4 w 102"/>
                  <a:gd name="T47" fmla="*/ 31 h 481"/>
                  <a:gd name="T48" fmla="*/ 8 w 102"/>
                  <a:gd name="T49" fmla="*/ 23 h 481"/>
                  <a:gd name="T50" fmla="*/ 15 w 102"/>
                  <a:gd name="T51" fmla="*/ 15 h 481"/>
                  <a:gd name="T52" fmla="*/ 22 w 102"/>
                  <a:gd name="T53" fmla="*/ 9 h 481"/>
                  <a:gd name="T54" fmla="*/ 31 w 102"/>
                  <a:gd name="T55" fmla="*/ 4 h 481"/>
                  <a:gd name="T56" fmla="*/ 41 w 102"/>
                  <a:gd name="T57" fmla="*/ 1 h 481"/>
                  <a:gd name="T58" fmla="*/ 51 w 102"/>
                  <a:gd name="T59" fmla="*/ 0 h 481"/>
                  <a:gd name="T60" fmla="*/ 51 w 102"/>
                  <a:gd name="T61" fmla="*/ 0 h 481"/>
                  <a:gd name="T62" fmla="*/ 51 w 102"/>
                  <a:gd name="T63" fmla="*/ 0 h 481"/>
                  <a:gd name="T64" fmla="*/ 61 w 102"/>
                  <a:gd name="T65" fmla="*/ 1 h 481"/>
                  <a:gd name="T66" fmla="*/ 71 w 102"/>
                  <a:gd name="T67" fmla="*/ 4 h 481"/>
                  <a:gd name="T68" fmla="*/ 80 w 102"/>
                  <a:gd name="T69" fmla="*/ 9 h 481"/>
                  <a:gd name="T70" fmla="*/ 87 w 102"/>
                  <a:gd name="T71" fmla="*/ 15 h 481"/>
                  <a:gd name="T72" fmla="*/ 93 w 102"/>
                  <a:gd name="T73" fmla="*/ 23 h 481"/>
                  <a:gd name="T74" fmla="*/ 98 w 102"/>
                  <a:gd name="T75" fmla="*/ 31 h 481"/>
                  <a:gd name="T76" fmla="*/ 100 w 102"/>
                  <a:gd name="T77" fmla="*/ 41 h 481"/>
                  <a:gd name="T78" fmla="*/ 102 w 102"/>
                  <a:gd name="T79" fmla="*/ 51 h 481"/>
                  <a:gd name="T80" fmla="*/ 102 w 102"/>
                  <a:gd name="T81" fmla="*/ 43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2" h="481">
                    <a:moveTo>
                      <a:pt x="102" y="430"/>
                    </a:moveTo>
                    <a:lnTo>
                      <a:pt x="102" y="430"/>
                    </a:lnTo>
                    <a:lnTo>
                      <a:pt x="100" y="440"/>
                    </a:lnTo>
                    <a:lnTo>
                      <a:pt x="98" y="450"/>
                    </a:lnTo>
                    <a:lnTo>
                      <a:pt x="93" y="458"/>
                    </a:lnTo>
                    <a:lnTo>
                      <a:pt x="87" y="466"/>
                    </a:lnTo>
                    <a:lnTo>
                      <a:pt x="80" y="472"/>
                    </a:lnTo>
                    <a:lnTo>
                      <a:pt x="71" y="477"/>
                    </a:lnTo>
                    <a:lnTo>
                      <a:pt x="61" y="480"/>
                    </a:lnTo>
                    <a:lnTo>
                      <a:pt x="51" y="481"/>
                    </a:lnTo>
                    <a:lnTo>
                      <a:pt x="51" y="481"/>
                    </a:lnTo>
                    <a:lnTo>
                      <a:pt x="51" y="481"/>
                    </a:lnTo>
                    <a:lnTo>
                      <a:pt x="41" y="480"/>
                    </a:lnTo>
                    <a:lnTo>
                      <a:pt x="31" y="477"/>
                    </a:lnTo>
                    <a:lnTo>
                      <a:pt x="22" y="472"/>
                    </a:lnTo>
                    <a:lnTo>
                      <a:pt x="15" y="466"/>
                    </a:lnTo>
                    <a:lnTo>
                      <a:pt x="8" y="458"/>
                    </a:lnTo>
                    <a:lnTo>
                      <a:pt x="4" y="450"/>
                    </a:lnTo>
                    <a:lnTo>
                      <a:pt x="1" y="440"/>
                    </a:lnTo>
                    <a:lnTo>
                      <a:pt x="0" y="430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1" y="41"/>
                    </a:lnTo>
                    <a:lnTo>
                      <a:pt x="4" y="31"/>
                    </a:lnTo>
                    <a:lnTo>
                      <a:pt x="8" y="23"/>
                    </a:lnTo>
                    <a:lnTo>
                      <a:pt x="15" y="15"/>
                    </a:lnTo>
                    <a:lnTo>
                      <a:pt x="22" y="9"/>
                    </a:lnTo>
                    <a:lnTo>
                      <a:pt x="31" y="4"/>
                    </a:lnTo>
                    <a:lnTo>
                      <a:pt x="41" y="1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1" y="1"/>
                    </a:lnTo>
                    <a:lnTo>
                      <a:pt x="71" y="4"/>
                    </a:lnTo>
                    <a:lnTo>
                      <a:pt x="80" y="9"/>
                    </a:lnTo>
                    <a:lnTo>
                      <a:pt x="87" y="15"/>
                    </a:lnTo>
                    <a:lnTo>
                      <a:pt x="93" y="23"/>
                    </a:lnTo>
                    <a:lnTo>
                      <a:pt x="98" y="31"/>
                    </a:lnTo>
                    <a:lnTo>
                      <a:pt x="100" y="41"/>
                    </a:lnTo>
                    <a:lnTo>
                      <a:pt x="102" y="51"/>
                    </a:lnTo>
                    <a:lnTo>
                      <a:pt x="102" y="430"/>
                    </a:lnTo>
                    <a:close/>
                  </a:path>
                </a:pathLst>
              </a:custGeom>
              <a:solidFill>
                <a:srgbClr val="58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1">
                <a:extLst>
                  <a:ext uri="{FF2B5EF4-FFF2-40B4-BE49-F238E27FC236}">
                    <a16:creationId xmlns:a16="http://schemas.microsoft.com/office/drawing/2014/main" xmlns="" id="{0F71E499-3914-4A76-93A4-F2D7514C1E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451" y="1119188"/>
                <a:ext cx="565150" cy="668338"/>
              </a:xfrm>
              <a:custGeom>
                <a:avLst/>
                <a:gdLst>
                  <a:gd name="T0" fmla="*/ 266 w 356"/>
                  <a:gd name="T1" fmla="*/ 369 h 421"/>
                  <a:gd name="T2" fmla="*/ 262 w 356"/>
                  <a:gd name="T3" fmla="*/ 388 h 421"/>
                  <a:gd name="T4" fmla="*/ 253 w 356"/>
                  <a:gd name="T5" fmla="*/ 402 h 421"/>
                  <a:gd name="T6" fmla="*/ 242 w 356"/>
                  <a:gd name="T7" fmla="*/ 412 h 421"/>
                  <a:gd name="T8" fmla="*/ 228 w 356"/>
                  <a:gd name="T9" fmla="*/ 418 h 421"/>
                  <a:gd name="T10" fmla="*/ 213 w 356"/>
                  <a:gd name="T11" fmla="*/ 420 h 421"/>
                  <a:gd name="T12" fmla="*/ 175 w 356"/>
                  <a:gd name="T13" fmla="*/ 420 h 421"/>
                  <a:gd name="T14" fmla="*/ 110 w 356"/>
                  <a:gd name="T15" fmla="*/ 412 h 421"/>
                  <a:gd name="T16" fmla="*/ 90 w 356"/>
                  <a:gd name="T17" fmla="*/ 408 h 421"/>
                  <a:gd name="T18" fmla="*/ 53 w 356"/>
                  <a:gd name="T19" fmla="*/ 399 h 421"/>
                  <a:gd name="T20" fmla="*/ 38 w 356"/>
                  <a:gd name="T21" fmla="*/ 392 h 421"/>
                  <a:gd name="T22" fmla="*/ 26 w 356"/>
                  <a:gd name="T23" fmla="*/ 382 h 421"/>
                  <a:gd name="T24" fmla="*/ 18 w 356"/>
                  <a:gd name="T25" fmla="*/ 370 h 421"/>
                  <a:gd name="T26" fmla="*/ 14 w 356"/>
                  <a:gd name="T27" fmla="*/ 355 h 421"/>
                  <a:gd name="T28" fmla="*/ 15 w 356"/>
                  <a:gd name="T29" fmla="*/ 336 h 421"/>
                  <a:gd name="T30" fmla="*/ 48 w 356"/>
                  <a:gd name="T31" fmla="*/ 93 h 421"/>
                  <a:gd name="T32" fmla="*/ 25 w 356"/>
                  <a:gd name="T33" fmla="*/ 75 h 421"/>
                  <a:gd name="T34" fmla="*/ 11 w 356"/>
                  <a:gd name="T35" fmla="*/ 59 h 421"/>
                  <a:gd name="T36" fmla="*/ 2 w 356"/>
                  <a:gd name="T37" fmla="*/ 46 h 421"/>
                  <a:gd name="T38" fmla="*/ 0 w 356"/>
                  <a:gd name="T39" fmla="*/ 35 h 421"/>
                  <a:gd name="T40" fmla="*/ 2 w 356"/>
                  <a:gd name="T41" fmla="*/ 26 h 421"/>
                  <a:gd name="T42" fmla="*/ 9 w 356"/>
                  <a:gd name="T43" fmla="*/ 18 h 421"/>
                  <a:gd name="T44" fmla="*/ 19 w 356"/>
                  <a:gd name="T45" fmla="*/ 12 h 421"/>
                  <a:gd name="T46" fmla="*/ 49 w 356"/>
                  <a:gd name="T47" fmla="*/ 3 h 421"/>
                  <a:gd name="T48" fmla="*/ 84 w 356"/>
                  <a:gd name="T49" fmla="*/ 0 h 421"/>
                  <a:gd name="T50" fmla="*/ 137 w 356"/>
                  <a:gd name="T51" fmla="*/ 0 h 421"/>
                  <a:gd name="T52" fmla="*/ 209 w 356"/>
                  <a:gd name="T53" fmla="*/ 9 h 421"/>
                  <a:gd name="T54" fmla="*/ 235 w 356"/>
                  <a:gd name="T55" fmla="*/ 13 h 421"/>
                  <a:gd name="T56" fmla="*/ 285 w 356"/>
                  <a:gd name="T57" fmla="*/ 25 h 421"/>
                  <a:gd name="T58" fmla="*/ 316 w 356"/>
                  <a:gd name="T59" fmla="*/ 36 h 421"/>
                  <a:gd name="T60" fmla="*/ 342 w 356"/>
                  <a:gd name="T61" fmla="*/ 49 h 421"/>
                  <a:gd name="T62" fmla="*/ 353 w 356"/>
                  <a:gd name="T63" fmla="*/ 58 h 421"/>
                  <a:gd name="T64" fmla="*/ 356 w 356"/>
                  <a:gd name="T65" fmla="*/ 66 h 421"/>
                  <a:gd name="T66" fmla="*/ 354 w 356"/>
                  <a:gd name="T67" fmla="*/ 72 h 421"/>
                  <a:gd name="T68" fmla="*/ 347 w 356"/>
                  <a:gd name="T69" fmla="*/ 80 h 421"/>
                  <a:gd name="T70" fmla="*/ 334 w 356"/>
                  <a:gd name="T71" fmla="*/ 88 h 421"/>
                  <a:gd name="T72" fmla="*/ 302 w 356"/>
                  <a:gd name="T73" fmla="*/ 98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56" h="421">
                    <a:moveTo>
                      <a:pt x="266" y="369"/>
                    </a:moveTo>
                    <a:lnTo>
                      <a:pt x="266" y="369"/>
                    </a:lnTo>
                    <a:lnTo>
                      <a:pt x="264" y="379"/>
                    </a:lnTo>
                    <a:lnTo>
                      <a:pt x="262" y="388"/>
                    </a:lnTo>
                    <a:lnTo>
                      <a:pt x="258" y="395"/>
                    </a:lnTo>
                    <a:lnTo>
                      <a:pt x="253" y="402"/>
                    </a:lnTo>
                    <a:lnTo>
                      <a:pt x="248" y="407"/>
                    </a:lnTo>
                    <a:lnTo>
                      <a:pt x="242" y="412"/>
                    </a:lnTo>
                    <a:lnTo>
                      <a:pt x="236" y="415"/>
                    </a:lnTo>
                    <a:lnTo>
                      <a:pt x="228" y="418"/>
                    </a:lnTo>
                    <a:lnTo>
                      <a:pt x="221" y="419"/>
                    </a:lnTo>
                    <a:lnTo>
                      <a:pt x="213" y="420"/>
                    </a:lnTo>
                    <a:lnTo>
                      <a:pt x="195" y="421"/>
                    </a:lnTo>
                    <a:lnTo>
                      <a:pt x="175" y="420"/>
                    </a:lnTo>
                    <a:lnTo>
                      <a:pt x="154" y="417"/>
                    </a:lnTo>
                    <a:lnTo>
                      <a:pt x="110" y="412"/>
                    </a:lnTo>
                    <a:lnTo>
                      <a:pt x="110" y="412"/>
                    </a:lnTo>
                    <a:lnTo>
                      <a:pt x="90" y="408"/>
                    </a:lnTo>
                    <a:lnTo>
                      <a:pt x="70" y="404"/>
                    </a:lnTo>
                    <a:lnTo>
                      <a:pt x="53" y="399"/>
                    </a:lnTo>
                    <a:lnTo>
                      <a:pt x="45" y="395"/>
                    </a:lnTo>
                    <a:lnTo>
                      <a:pt x="38" y="392"/>
                    </a:lnTo>
                    <a:lnTo>
                      <a:pt x="31" y="388"/>
                    </a:lnTo>
                    <a:lnTo>
                      <a:pt x="26" y="382"/>
                    </a:lnTo>
                    <a:lnTo>
                      <a:pt x="22" y="377"/>
                    </a:lnTo>
                    <a:lnTo>
                      <a:pt x="18" y="370"/>
                    </a:lnTo>
                    <a:lnTo>
                      <a:pt x="16" y="363"/>
                    </a:lnTo>
                    <a:lnTo>
                      <a:pt x="14" y="355"/>
                    </a:lnTo>
                    <a:lnTo>
                      <a:pt x="14" y="345"/>
                    </a:lnTo>
                    <a:lnTo>
                      <a:pt x="15" y="336"/>
                    </a:lnTo>
                    <a:lnTo>
                      <a:pt x="48" y="93"/>
                    </a:lnTo>
                    <a:lnTo>
                      <a:pt x="48" y="93"/>
                    </a:lnTo>
                    <a:lnTo>
                      <a:pt x="36" y="83"/>
                    </a:lnTo>
                    <a:lnTo>
                      <a:pt x="25" y="75"/>
                    </a:lnTo>
                    <a:lnTo>
                      <a:pt x="17" y="67"/>
                    </a:lnTo>
                    <a:lnTo>
                      <a:pt x="11" y="59"/>
                    </a:lnTo>
                    <a:lnTo>
                      <a:pt x="5" y="53"/>
                    </a:lnTo>
                    <a:lnTo>
                      <a:pt x="2" y="46"/>
                    </a:lnTo>
                    <a:lnTo>
                      <a:pt x="0" y="40"/>
                    </a:lnTo>
                    <a:lnTo>
                      <a:pt x="0" y="35"/>
                    </a:lnTo>
                    <a:lnTo>
                      <a:pt x="0" y="30"/>
                    </a:lnTo>
                    <a:lnTo>
                      <a:pt x="2" y="26"/>
                    </a:lnTo>
                    <a:lnTo>
                      <a:pt x="5" y="22"/>
                    </a:lnTo>
                    <a:lnTo>
                      <a:pt x="9" y="18"/>
                    </a:lnTo>
                    <a:lnTo>
                      <a:pt x="14" y="15"/>
                    </a:lnTo>
                    <a:lnTo>
                      <a:pt x="19" y="12"/>
                    </a:lnTo>
                    <a:lnTo>
                      <a:pt x="33" y="7"/>
                    </a:lnTo>
                    <a:lnTo>
                      <a:pt x="49" y="3"/>
                    </a:lnTo>
                    <a:lnTo>
                      <a:pt x="66" y="1"/>
                    </a:lnTo>
                    <a:lnTo>
                      <a:pt x="84" y="0"/>
                    </a:lnTo>
                    <a:lnTo>
                      <a:pt x="103" y="0"/>
                    </a:lnTo>
                    <a:lnTo>
                      <a:pt x="137" y="0"/>
                    </a:lnTo>
                    <a:lnTo>
                      <a:pt x="164" y="3"/>
                    </a:lnTo>
                    <a:lnTo>
                      <a:pt x="209" y="9"/>
                    </a:lnTo>
                    <a:lnTo>
                      <a:pt x="209" y="9"/>
                    </a:lnTo>
                    <a:lnTo>
                      <a:pt x="235" y="13"/>
                    </a:lnTo>
                    <a:lnTo>
                      <a:pt x="267" y="20"/>
                    </a:lnTo>
                    <a:lnTo>
                      <a:pt x="285" y="25"/>
                    </a:lnTo>
                    <a:lnTo>
                      <a:pt x="301" y="30"/>
                    </a:lnTo>
                    <a:lnTo>
                      <a:pt x="316" y="36"/>
                    </a:lnTo>
                    <a:lnTo>
                      <a:pt x="330" y="42"/>
                    </a:lnTo>
                    <a:lnTo>
                      <a:pt x="342" y="49"/>
                    </a:lnTo>
                    <a:lnTo>
                      <a:pt x="351" y="55"/>
                    </a:lnTo>
                    <a:lnTo>
                      <a:pt x="353" y="58"/>
                    </a:lnTo>
                    <a:lnTo>
                      <a:pt x="355" y="62"/>
                    </a:lnTo>
                    <a:lnTo>
                      <a:pt x="356" y="66"/>
                    </a:lnTo>
                    <a:lnTo>
                      <a:pt x="356" y="69"/>
                    </a:lnTo>
                    <a:lnTo>
                      <a:pt x="354" y="72"/>
                    </a:lnTo>
                    <a:lnTo>
                      <a:pt x="352" y="77"/>
                    </a:lnTo>
                    <a:lnTo>
                      <a:pt x="347" y="80"/>
                    </a:lnTo>
                    <a:lnTo>
                      <a:pt x="341" y="84"/>
                    </a:lnTo>
                    <a:lnTo>
                      <a:pt x="334" y="88"/>
                    </a:lnTo>
                    <a:lnTo>
                      <a:pt x="326" y="91"/>
                    </a:lnTo>
                    <a:lnTo>
                      <a:pt x="302" y="98"/>
                    </a:lnTo>
                    <a:lnTo>
                      <a:pt x="266" y="369"/>
                    </a:lnTo>
                    <a:close/>
                  </a:path>
                </a:pathLst>
              </a:custGeom>
              <a:solidFill>
                <a:srgbClr val="58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2">
                <a:extLst>
                  <a:ext uri="{FF2B5EF4-FFF2-40B4-BE49-F238E27FC236}">
                    <a16:creationId xmlns:a16="http://schemas.microsoft.com/office/drawing/2014/main" xmlns="" id="{FEF5D745-3442-4EDB-AC90-489025055A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3076" y="725488"/>
                <a:ext cx="790575" cy="601663"/>
              </a:xfrm>
              <a:custGeom>
                <a:avLst/>
                <a:gdLst>
                  <a:gd name="T0" fmla="*/ 498 w 498"/>
                  <a:gd name="T1" fmla="*/ 21 h 379"/>
                  <a:gd name="T2" fmla="*/ 497 w 498"/>
                  <a:gd name="T3" fmla="*/ 19 h 379"/>
                  <a:gd name="T4" fmla="*/ 496 w 498"/>
                  <a:gd name="T5" fmla="*/ 16 h 379"/>
                  <a:gd name="T6" fmla="*/ 495 w 498"/>
                  <a:gd name="T7" fmla="*/ 14 h 379"/>
                  <a:gd name="T8" fmla="*/ 494 w 498"/>
                  <a:gd name="T9" fmla="*/ 12 h 379"/>
                  <a:gd name="T10" fmla="*/ 487 w 498"/>
                  <a:gd name="T11" fmla="*/ 4 h 379"/>
                  <a:gd name="T12" fmla="*/ 485 w 498"/>
                  <a:gd name="T13" fmla="*/ 3 h 379"/>
                  <a:gd name="T14" fmla="*/ 482 w 498"/>
                  <a:gd name="T15" fmla="*/ 2 h 379"/>
                  <a:gd name="T16" fmla="*/ 480 w 498"/>
                  <a:gd name="T17" fmla="*/ 1 h 379"/>
                  <a:gd name="T18" fmla="*/ 478 w 498"/>
                  <a:gd name="T19" fmla="*/ 1 h 379"/>
                  <a:gd name="T20" fmla="*/ 472 w 498"/>
                  <a:gd name="T21" fmla="*/ 0 h 379"/>
                  <a:gd name="T22" fmla="*/ 355 w 498"/>
                  <a:gd name="T23" fmla="*/ 0 h 379"/>
                  <a:gd name="T24" fmla="*/ 346 w 498"/>
                  <a:gd name="T25" fmla="*/ 2 h 379"/>
                  <a:gd name="T26" fmla="*/ 337 w 498"/>
                  <a:gd name="T27" fmla="*/ 7 h 379"/>
                  <a:gd name="T28" fmla="*/ 331 w 498"/>
                  <a:gd name="T29" fmla="*/ 16 h 379"/>
                  <a:gd name="T30" fmla="*/ 329 w 498"/>
                  <a:gd name="T31" fmla="*/ 27 h 379"/>
                  <a:gd name="T32" fmla="*/ 329 w 498"/>
                  <a:gd name="T33" fmla="*/ 31 h 379"/>
                  <a:gd name="T34" fmla="*/ 334 w 498"/>
                  <a:gd name="T35" fmla="*/ 41 h 379"/>
                  <a:gd name="T36" fmla="*/ 340 w 498"/>
                  <a:gd name="T37" fmla="*/ 49 h 379"/>
                  <a:gd name="T38" fmla="*/ 350 w 498"/>
                  <a:gd name="T39" fmla="*/ 52 h 379"/>
                  <a:gd name="T40" fmla="*/ 408 w 498"/>
                  <a:gd name="T41" fmla="*/ 53 h 379"/>
                  <a:gd name="T42" fmla="*/ 189 w 498"/>
                  <a:gd name="T43" fmla="*/ 164 h 379"/>
                  <a:gd name="T44" fmla="*/ 187 w 498"/>
                  <a:gd name="T45" fmla="*/ 164 h 379"/>
                  <a:gd name="T46" fmla="*/ 186 w 498"/>
                  <a:gd name="T47" fmla="*/ 164 h 379"/>
                  <a:gd name="T48" fmla="*/ 183 w 498"/>
                  <a:gd name="T49" fmla="*/ 166 h 379"/>
                  <a:gd name="T50" fmla="*/ 183 w 498"/>
                  <a:gd name="T51" fmla="*/ 166 h 379"/>
                  <a:gd name="T52" fmla="*/ 172 w 498"/>
                  <a:gd name="T53" fmla="*/ 169 h 379"/>
                  <a:gd name="T54" fmla="*/ 165 w 498"/>
                  <a:gd name="T55" fmla="*/ 177 h 379"/>
                  <a:gd name="T56" fmla="*/ 9 w 498"/>
                  <a:gd name="T57" fmla="*/ 333 h 379"/>
                  <a:gd name="T58" fmla="*/ 2 w 498"/>
                  <a:gd name="T59" fmla="*/ 342 h 379"/>
                  <a:gd name="T60" fmla="*/ 0 w 498"/>
                  <a:gd name="T61" fmla="*/ 352 h 379"/>
                  <a:gd name="T62" fmla="*/ 2 w 498"/>
                  <a:gd name="T63" fmla="*/ 363 h 379"/>
                  <a:gd name="T64" fmla="*/ 9 w 498"/>
                  <a:gd name="T65" fmla="*/ 371 h 379"/>
                  <a:gd name="T66" fmla="*/ 12 w 498"/>
                  <a:gd name="T67" fmla="*/ 375 h 379"/>
                  <a:gd name="T68" fmla="*/ 22 w 498"/>
                  <a:gd name="T69" fmla="*/ 378 h 379"/>
                  <a:gd name="T70" fmla="*/ 27 w 498"/>
                  <a:gd name="T71" fmla="*/ 379 h 379"/>
                  <a:gd name="T72" fmla="*/ 37 w 498"/>
                  <a:gd name="T73" fmla="*/ 377 h 379"/>
                  <a:gd name="T74" fmla="*/ 46 w 498"/>
                  <a:gd name="T75" fmla="*/ 371 h 379"/>
                  <a:gd name="T76" fmla="*/ 313 w 498"/>
                  <a:gd name="T77" fmla="*/ 216 h 379"/>
                  <a:gd name="T78" fmla="*/ 313 w 498"/>
                  <a:gd name="T79" fmla="*/ 216 h 379"/>
                  <a:gd name="T80" fmla="*/ 314 w 498"/>
                  <a:gd name="T81" fmla="*/ 216 h 379"/>
                  <a:gd name="T82" fmla="*/ 315 w 498"/>
                  <a:gd name="T83" fmla="*/ 216 h 379"/>
                  <a:gd name="T84" fmla="*/ 315 w 498"/>
                  <a:gd name="T85" fmla="*/ 216 h 379"/>
                  <a:gd name="T86" fmla="*/ 320 w 498"/>
                  <a:gd name="T87" fmla="*/ 216 h 379"/>
                  <a:gd name="T88" fmla="*/ 328 w 498"/>
                  <a:gd name="T89" fmla="*/ 212 h 379"/>
                  <a:gd name="T90" fmla="*/ 336 w 498"/>
                  <a:gd name="T91" fmla="*/ 206 h 379"/>
                  <a:gd name="T92" fmla="*/ 446 w 498"/>
                  <a:gd name="T93" fmla="*/ 131 h 379"/>
                  <a:gd name="T94" fmla="*/ 446 w 498"/>
                  <a:gd name="T95" fmla="*/ 135 h 379"/>
                  <a:gd name="T96" fmla="*/ 451 w 498"/>
                  <a:gd name="T97" fmla="*/ 145 h 379"/>
                  <a:gd name="T98" fmla="*/ 457 w 498"/>
                  <a:gd name="T99" fmla="*/ 153 h 379"/>
                  <a:gd name="T100" fmla="*/ 467 w 498"/>
                  <a:gd name="T101" fmla="*/ 156 h 379"/>
                  <a:gd name="T102" fmla="*/ 472 w 498"/>
                  <a:gd name="T103" fmla="*/ 157 h 379"/>
                  <a:gd name="T104" fmla="*/ 483 w 498"/>
                  <a:gd name="T105" fmla="*/ 155 h 379"/>
                  <a:gd name="T106" fmla="*/ 491 w 498"/>
                  <a:gd name="T107" fmla="*/ 149 h 379"/>
                  <a:gd name="T108" fmla="*/ 496 w 498"/>
                  <a:gd name="T109" fmla="*/ 141 h 379"/>
                  <a:gd name="T110" fmla="*/ 498 w 498"/>
                  <a:gd name="T111" fmla="*/ 131 h 379"/>
                  <a:gd name="T112" fmla="*/ 498 w 498"/>
                  <a:gd name="T113" fmla="*/ 27 h 379"/>
                  <a:gd name="T114" fmla="*/ 498 w 498"/>
                  <a:gd name="T115" fmla="*/ 21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98" h="379">
                    <a:moveTo>
                      <a:pt x="498" y="21"/>
                    </a:moveTo>
                    <a:lnTo>
                      <a:pt x="498" y="21"/>
                    </a:lnTo>
                    <a:lnTo>
                      <a:pt x="497" y="19"/>
                    </a:lnTo>
                    <a:lnTo>
                      <a:pt x="497" y="19"/>
                    </a:lnTo>
                    <a:lnTo>
                      <a:pt x="496" y="16"/>
                    </a:lnTo>
                    <a:lnTo>
                      <a:pt x="496" y="16"/>
                    </a:lnTo>
                    <a:lnTo>
                      <a:pt x="495" y="14"/>
                    </a:lnTo>
                    <a:lnTo>
                      <a:pt x="495" y="14"/>
                    </a:lnTo>
                    <a:lnTo>
                      <a:pt x="494" y="12"/>
                    </a:lnTo>
                    <a:lnTo>
                      <a:pt x="494" y="12"/>
                    </a:lnTo>
                    <a:lnTo>
                      <a:pt x="491" y="7"/>
                    </a:lnTo>
                    <a:lnTo>
                      <a:pt x="487" y="4"/>
                    </a:lnTo>
                    <a:lnTo>
                      <a:pt x="487" y="4"/>
                    </a:lnTo>
                    <a:lnTo>
                      <a:pt x="485" y="3"/>
                    </a:lnTo>
                    <a:lnTo>
                      <a:pt x="485" y="3"/>
                    </a:lnTo>
                    <a:lnTo>
                      <a:pt x="482" y="2"/>
                    </a:lnTo>
                    <a:lnTo>
                      <a:pt x="482" y="2"/>
                    </a:lnTo>
                    <a:lnTo>
                      <a:pt x="480" y="1"/>
                    </a:lnTo>
                    <a:lnTo>
                      <a:pt x="480" y="1"/>
                    </a:lnTo>
                    <a:lnTo>
                      <a:pt x="478" y="1"/>
                    </a:lnTo>
                    <a:lnTo>
                      <a:pt x="478" y="1"/>
                    </a:lnTo>
                    <a:lnTo>
                      <a:pt x="472" y="0"/>
                    </a:lnTo>
                    <a:lnTo>
                      <a:pt x="355" y="0"/>
                    </a:lnTo>
                    <a:lnTo>
                      <a:pt x="355" y="0"/>
                    </a:lnTo>
                    <a:lnTo>
                      <a:pt x="350" y="1"/>
                    </a:lnTo>
                    <a:lnTo>
                      <a:pt x="346" y="2"/>
                    </a:lnTo>
                    <a:lnTo>
                      <a:pt x="340" y="4"/>
                    </a:lnTo>
                    <a:lnTo>
                      <a:pt x="337" y="7"/>
                    </a:lnTo>
                    <a:lnTo>
                      <a:pt x="334" y="12"/>
                    </a:lnTo>
                    <a:lnTo>
                      <a:pt x="331" y="16"/>
                    </a:lnTo>
                    <a:lnTo>
                      <a:pt x="329" y="21"/>
                    </a:lnTo>
                    <a:lnTo>
                      <a:pt x="329" y="27"/>
                    </a:lnTo>
                    <a:lnTo>
                      <a:pt x="329" y="27"/>
                    </a:lnTo>
                    <a:lnTo>
                      <a:pt x="329" y="31"/>
                    </a:lnTo>
                    <a:lnTo>
                      <a:pt x="331" y="37"/>
                    </a:lnTo>
                    <a:lnTo>
                      <a:pt x="334" y="41"/>
                    </a:lnTo>
                    <a:lnTo>
                      <a:pt x="337" y="45"/>
                    </a:lnTo>
                    <a:lnTo>
                      <a:pt x="340" y="49"/>
                    </a:lnTo>
                    <a:lnTo>
                      <a:pt x="346" y="51"/>
                    </a:lnTo>
                    <a:lnTo>
                      <a:pt x="350" y="52"/>
                    </a:lnTo>
                    <a:lnTo>
                      <a:pt x="355" y="53"/>
                    </a:lnTo>
                    <a:lnTo>
                      <a:pt x="408" y="53"/>
                    </a:lnTo>
                    <a:lnTo>
                      <a:pt x="302" y="164"/>
                    </a:lnTo>
                    <a:lnTo>
                      <a:pt x="189" y="164"/>
                    </a:lnTo>
                    <a:lnTo>
                      <a:pt x="189" y="164"/>
                    </a:lnTo>
                    <a:lnTo>
                      <a:pt x="187" y="164"/>
                    </a:lnTo>
                    <a:lnTo>
                      <a:pt x="186" y="164"/>
                    </a:lnTo>
                    <a:lnTo>
                      <a:pt x="186" y="164"/>
                    </a:lnTo>
                    <a:lnTo>
                      <a:pt x="183" y="166"/>
                    </a:lnTo>
                    <a:lnTo>
                      <a:pt x="183" y="166"/>
                    </a:lnTo>
                    <a:lnTo>
                      <a:pt x="183" y="166"/>
                    </a:lnTo>
                    <a:lnTo>
                      <a:pt x="183" y="166"/>
                    </a:lnTo>
                    <a:lnTo>
                      <a:pt x="178" y="167"/>
                    </a:lnTo>
                    <a:lnTo>
                      <a:pt x="172" y="169"/>
                    </a:lnTo>
                    <a:lnTo>
                      <a:pt x="168" y="173"/>
                    </a:lnTo>
                    <a:lnTo>
                      <a:pt x="165" y="177"/>
                    </a:lnTo>
                    <a:lnTo>
                      <a:pt x="9" y="333"/>
                    </a:lnTo>
                    <a:lnTo>
                      <a:pt x="9" y="333"/>
                    </a:lnTo>
                    <a:lnTo>
                      <a:pt x="5" y="338"/>
                    </a:lnTo>
                    <a:lnTo>
                      <a:pt x="2" y="342"/>
                    </a:lnTo>
                    <a:lnTo>
                      <a:pt x="1" y="348"/>
                    </a:lnTo>
                    <a:lnTo>
                      <a:pt x="0" y="352"/>
                    </a:lnTo>
                    <a:lnTo>
                      <a:pt x="1" y="357"/>
                    </a:lnTo>
                    <a:lnTo>
                      <a:pt x="2" y="363"/>
                    </a:lnTo>
                    <a:lnTo>
                      <a:pt x="5" y="367"/>
                    </a:lnTo>
                    <a:lnTo>
                      <a:pt x="9" y="371"/>
                    </a:lnTo>
                    <a:lnTo>
                      <a:pt x="9" y="371"/>
                    </a:lnTo>
                    <a:lnTo>
                      <a:pt x="12" y="375"/>
                    </a:lnTo>
                    <a:lnTo>
                      <a:pt x="18" y="377"/>
                    </a:lnTo>
                    <a:lnTo>
                      <a:pt x="22" y="378"/>
                    </a:lnTo>
                    <a:lnTo>
                      <a:pt x="27" y="379"/>
                    </a:lnTo>
                    <a:lnTo>
                      <a:pt x="27" y="379"/>
                    </a:lnTo>
                    <a:lnTo>
                      <a:pt x="32" y="378"/>
                    </a:lnTo>
                    <a:lnTo>
                      <a:pt x="37" y="377"/>
                    </a:lnTo>
                    <a:lnTo>
                      <a:pt x="41" y="375"/>
                    </a:lnTo>
                    <a:lnTo>
                      <a:pt x="46" y="371"/>
                    </a:lnTo>
                    <a:lnTo>
                      <a:pt x="199" y="218"/>
                    </a:lnTo>
                    <a:lnTo>
                      <a:pt x="313" y="216"/>
                    </a:lnTo>
                    <a:lnTo>
                      <a:pt x="313" y="216"/>
                    </a:lnTo>
                    <a:lnTo>
                      <a:pt x="313" y="216"/>
                    </a:lnTo>
                    <a:lnTo>
                      <a:pt x="313" y="216"/>
                    </a:lnTo>
                    <a:lnTo>
                      <a:pt x="314" y="216"/>
                    </a:lnTo>
                    <a:lnTo>
                      <a:pt x="315" y="216"/>
                    </a:lnTo>
                    <a:lnTo>
                      <a:pt x="315" y="216"/>
                    </a:lnTo>
                    <a:lnTo>
                      <a:pt x="315" y="216"/>
                    </a:lnTo>
                    <a:lnTo>
                      <a:pt x="315" y="216"/>
                    </a:lnTo>
                    <a:lnTo>
                      <a:pt x="320" y="216"/>
                    </a:lnTo>
                    <a:lnTo>
                      <a:pt x="320" y="216"/>
                    </a:lnTo>
                    <a:lnTo>
                      <a:pt x="324" y="214"/>
                    </a:lnTo>
                    <a:lnTo>
                      <a:pt x="328" y="212"/>
                    </a:lnTo>
                    <a:lnTo>
                      <a:pt x="333" y="209"/>
                    </a:lnTo>
                    <a:lnTo>
                      <a:pt x="336" y="206"/>
                    </a:lnTo>
                    <a:lnTo>
                      <a:pt x="446" y="90"/>
                    </a:lnTo>
                    <a:lnTo>
                      <a:pt x="446" y="131"/>
                    </a:lnTo>
                    <a:lnTo>
                      <a:pt x="446" y="131"/>
                    </a:lnTo>
                    <a:lnTo>
                      <a:pt x="446" y="135"/>
                    </a:lnTo>
                    <a:lnTo>
                      <a:pt x="448" y="141"/>
                    </a:lnTo>
                    <a:lnTo>
                      <a:pt x="451" y="145"/>
                    </a:lnTo>
                    <a:lnTo>
                      <a:pt x="454" y="149"/>
                    </a:lnTo>
                    <a:lnTo>
                      <a:pt x="457" y="153"/>
                    </a:lnTo>
                    <a:lnTo>
                      <a:pt x="462" y="155"/>
                    </a:lnTo>
                    <a:lnTo>
                      <a:pt x="467" y="156"/>
                    </a:lnTo>
                    <a:lnTo>
                      <a:pt x="472" y="157"/>
                    </a:lnTo>
                    <a:lnTo>
                      <a:pt x="472" y="157"/>
                    </a:lnTo>
                    <a:lnTo>
                      <a:pt x="478" y="156"/>
                    </a:lnTo>
                    <a:lnTo>
                      <a:pt x="483" y="155"/>
                    </a:lnTo>
                    <a:lnTo>
                      <a:pt x="487" y="153"/>
                    </a:lnTo>
                    <a:lnTo>
                      <a:pt x="491" y="149"/>
                    </a:lnTo>
                    <a:lnTo>
                      <a:pt x="494" y="145"/>
                    </a:lnTo>
                    <a:lnTo>
                      <a:pt x="496" y="141"/>
                    </a:lnTo>
                    <a:lnTo>
                      <a:pt x="498" y="135"/>
                    </a:lnTo>
                    <a:lnTo>
                      <a:pt x="498" y="131"/>
                    </a:lnTo>
                    <a:lnTo>
                      <a:pt x="498" y="27"/>
                    </a:lnTo>
                    <a:lnTo>
                      <a:pt x="498" y="27"/>
                    </a:lnTo>
                    <a:lnTo>
                      <a:pt x="498" y="21"/>
                    </a:lnTo>
                    <a:lnTo>
                      <a:pt x="498" y="21"/>
                    </a:lnTo>
                    <a:close/>
                  </a:path>
                </a:pathLst>
              </a:custGeom>
              <a:solidFill>
                <a:srgbClr val="58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13">
                <a:extLst>
                  <a:ext uri="{FF2B5EF4-FFF2-40B4-BE49-F238E27FC236}">
                    <a16:creationId xmlns:a16="http://schemas.microsoft.com/office/drawing/2014/main" xmlns="" id="{254C530D-ECB7-421C-A6E1-30261FD162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2613" y="1192213"/>
                <a:ext cx="128588" cy="133350"/>
              </a:xfrm>
              <a:custGeom>
                <a:avLst/>
                <a:gdLst>
                  <a:gd name="T0" fmla="*/ 81 w 81"/>
                  <a:gd name="T1" fmla="*/ 0 h 84"/>
                  <a:gd name="T2" fmla="*/ 0 w 81"/>
                  <a:gd name="T3" fmla="*/ 81 h 84"/>
                  <a:gd name="T4" fmla="*/ 0 w 81"/>
                  <a:gd name="T5" fmla="*/ 84 h 84"/>
                  <a:gd name="T6" fmla="*/ 81 w 81"/>
                  <a:gd name="T7" fmla="*/ 84 h 84"/>
                  <a:gd name="T8" fmla="*/ 81 w 81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4">
                    <a:moveTo>
                      <a:pt x="81" y="0"/>
                    </a:moveTo>
                    <a:lnTo>
                      <a:pt x="0" y="81"/>
                    </a:lnTo>
                    <a:lnTo>
                      <a:pt x="0" y="84"/>
                    </a:lnTo>
                    <a:lnTo>
                      <a:pt x="81" y="8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A19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14">
                <a:extLst>
                  <a:ext uri="{FF2B5EF4-FFF2-40B4-BE49-F238E27FC236}">
                    <a16:creationId xmlns:a16="http://schemas.microsoft.com/office/drawing/2014/main" xmlns="" id="{7304ED3B-2BAE-4860-B85F-962B102527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3426" y="1098550"/>
                <a:ext cx="128588" cy="227013"/>
              </a:xfrm>
              <a:custGeom>
                <a:avLst/>
                <a:gdLst>
                  <a:gd name="T0" fmla="*/ 81 w 81"/>
                  <a:gd name="T1" fmla="*/ 0 h 143"/>
                  <a:gd name="T2" fmla="*/ 44 w 81"/>
                  <a:gd name="T3" fmla="*/ 0 h 143"/>
                  <a:gd name="T4" fmla="*/ 0 w 81"/>
                  <a:gd name="T5" fmla="*/ 44 h 143"/>
                  <a:gd name="T6" fmla="*/ 0 w 81"/>
                  <a:gd name="T7" fmla="*/ 143 h 143"/>
                  <a:gd name="T8" fmla="*/ 81 w 81"/>
                  <a:gd name="T9" fmla="*/ 143 h 143"/>
                  <a:gd name="T10" fmla="*/ 81 w 81"/>
                  <a:gd name="T11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143">
                    <a:moveTo>
                      <a:pt x="81" y="0"/>
                    </a:moveTo>
                    <a:lnTo>
                      <a:pt x="44" y="0"/>
                    </a:lnTo>
                    <a:lnTo>
                      <a:pt x="0" y="44"/>
                    </a:lnTo>
                    <a:lnTo>
                      <a:pt x="0" y="143"/>
                    </a:lnTo>
                    <a:lnTo>
                      <a:pt x="81" y="143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A19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Rectangle 15">
                <a:extLst>
                  <a:ext uri="{FF2B5EF4-FFF2-40B4-BE49-F238E27FC236}">
                    <a16:creationId xmlns:a16="http://schemas.microsoft.com/office/drawing/2014/main" xmlns="" id="{9376DCF4-E61D-4B81-832F-EC101D64F6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4238" y="1098550"/>
                <a:ext cx="128588" cy="227013"/>
              </a:xfrm>
              <a:prstGeom prst="rect">
                <a:avLst/>
              </a:prstGeom>
              <a:solidFill>
                <a:srgbClr val="A19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16">
                <a:extLst>
                  <a:ext uri="{FF2B5EF4-FFF2-40B4-BE49-F238E27FC236}">
                    <a16:creationId xmlns:a16="http://schemas.microsoft.com/office/drawing/2014/main" xmlns="" id="{3A31AD1C-FDEE-4BDD-96E7-93DD2310FC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3463" y="936625"/>
                <a:ext cx="128588" cy="388938"/>
              </a:xfrm>
              <a:custGeom>
                <a:avLst/>
                <a:gdLst>
                  <a:gd name="T0" fmla="*/ 81 w 81"/>
                  <a:gd name="T1" fmla="*/ 0 h 245"/>
                  <a:gd name="T2" fmla="*/ 0 w 81"/>
                  <a:gd name="T3" fmla="*/ 87 h 245"/>
                  <a:gd name="T4" fmla="*/ 0 w 81"/>
                  <a:gd name="T5" fmla="*/ 245 h 245"/>
                  <a:gd name="T6" fmla="*/ 81 w 81"/>
                  <a:gd name="T7" fmla="*/ 245 h 245"/>
                  <a:gd name="T8" fmla="*/ 81 w 81"/>
                  <a:gd name="T9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245">
                    <a:moveTo>
                      <a:pt x="81" y="0"/>
                    </a:moveTo>
                    <a:lnTo>
                      <a:pt x="0" y="87"/>
                    </a:lnTo>
                    <a:lnTo>
                      <a:pt x="0" y="245"/>
                    </a:lnTo>
                    <a:lnTo>
                      <a:pt x="81" y="245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A19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17">
                <a:extLst>
                  <a:ext uri="{FF2B5EF4-FFF2-40B4-BE49-F238E27FC236}">
                    <a16:creationId xmlns:a16="http://schemas.microsoft.com/office/drawing/2014/main" xmlns="" id="{9F1876EA-9E50-4900-884F-D7823BC52E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7788" y="441325"/>
                <a:ext cx="1660525" cy="1149350"/>
              </a:xfrm>
              <a:custGeom>
                <a:avLst/>
                <a:gdLst>
                  <a:gd name="T0" fmla="*/ 131 w 1046"/>
                  <a:gd name="T1" fmla="*/ 0 h 724"/>
                  <a:gd name="T2" fmla="*/ 92 w 1046"/>
                  <a:gd name="T3" fmla="*/ 5 h 724"/>
                  <a:gd name="T4" fmla="*/ 59 w 1046"/>
                  <a:gd name="T5" fmla="*/ 23 h 724"/>
                  <a:gd name="T6" fmla="*/ 30 w 1046"/>
                  <a:gd name="T7" fmla="*/ 48 h 724"/>
                  <a:gd name="T8" fmla="*/ 11 w 1046"/>
                  <a:gd name="T9" fmla="*/ 80 h 724"/>
                  <a:gd name="T10" fmla="*/ 1 w 1046"/>
                  <a:gd name="T11" fmla="*/ 117 h 724"/>
                  <a:gd name="T12" fmla="*/ 0 w 1046"/>
                  <a:gd name="T13" fmla="*/ 381 h 724"/>
                  <a:gd name="T14" fmla="*/ 56 w 1046"/>
                  <a:gd name="T15" fmla="*/ 131 h 724"/>
                  <a:gd name="T16" fmla="*/ 58 w 1046"/>
                  <a:gd name="T17" fmla="*/ 116 h 724"/>
                  <a:gd name="T18" fmla="*/ 65 w 1046"/>
                  <a:gd name="T19" fmla="*/ 95 h 724"/>
                  <a:gd name="T20" fmla="*/ 78 w 1046"/>
                  <a:gd name="T21" fmla="*/ 78 h 724"/>
                  <a:gd name="T22" fmla="*/ 95 w 1046"/>
                  <a:gd name="T23" fmla="*/ 65 h 724"/>
                  <a:gd name="T24" fmla="*/ 116 w 1046"/>
                  <a:gd name="T25" fmla="*/ 57 h 724"/>
                  <a:gd name="T26" fmla="*/ 915 w 1046"/>
                  <a:gd name="T27" fmla="*/ 55 h 724"/>
                  <a:gd name="T28" fmla="*/ 930 w 1046"/>
                  <a:gd name="T29" fmla="*/ 57 h 724"/>
                  <a:gd name="T30" fmla="*/ 951 w 1046"/>
                  <a:gd name="T31" fmla="*/ 65 h 724"/>
                  <a:gd name="T32" fmla="*/ 968 w 1046"/>
                  <a:gd name="T33" fmla="*/ 78 h 724"/>
                  <a:gd name="T34" fmla="*/ 981 w 1046"/>
                  <a:gd name="T35" fmla="*/ 95 h 724"/>
                  <a:gd name="T36" fmla="*/ 989 w 1046"/>
                  <a:gd name="T37" fmla="*/ 116 h 724"/>
                  <a:gd name="T38" fmla="*/ 990 w 1046"/>
                  <a:gd name="T39" fmla="*/ 594 h 724"/>
                  <a:gd name="T40" fmla="*/ 989 w 1046"/>
                  <a:gd name="T41" fmla="*/ 609 h 724"/>
                  <a:gd name="T42" fmla="*/ 981 w 1046"/>
                  <a:gd name="T43" fmla="*/ 629 h 724"/>
                  <a:gd name="T44" fmla="*/ 968 w 1046"/>
                  <a:gd name="T45" fmla="*/ 647 h 724"/>
                  <a:gd name="T46" fmla="*/ 951 w 1046"/>
                  <a:gd name="T47" fmla="*/ 660 h 724"/>
                  <a:gd name="T48" fmla="*/ 930 w 1046"/>
                  <a:gd name="T49" fmla="*/ 667 h 724"/>
                  <a:gd name="T50" fmla="*/ 131 w 1046"/>
                  <a:gd name="T51" fmla="*/ 668 h 724"/>
                  <a:gd name="T52" fmla="*/ 116 w 1046"/>
                  <a:gd name="T53" fmla="*/ 667 h 724"/>
                  <a:gd name="T54" fmla="*/ 95 w 1046"/>
                  <a:gd name="T55" fmla="*/ 660 h 724"/>
                  <a:gd name="T56" fmla="*/ 78 w 1046"/>
                  <a:gd name="T57" fmla="*/ 647 h 724"/>
                  <a:gd name="T58" fmla="*/ 65 w 1046"/>
                  <a:gd name="T59" fmla="*/ 629 h 724"/>
                  <a:gd name="T60" fmla="*/ 58 w 1046"/>
                  <a:gd name="T61" fmla="*/ 609 h 724"/>
                  <a:gd name="T62" fmla="*/ 56 w 1046"/>
                  <a:gd name="T63" fmla="*/ 469 h 724"/>
                  <a:gd name="T64" fmla="*/ 0 w 1046"/>
                  <a:gd name="T65" fmla="*/ 490 h 724"/>
                  <a:gd name="T66" fmla="*/ 1 w 1046"/>
                  <a:gd name="T67" fmla="*/ 607 h 724"/>
                  <a:gd name="T68" fmla="*/ 11 w 1046"/>
                  <a:gd name="T69" fmla="*/ 645 h 724"/>
                  <a:gd name="T70" fmla="*/ 30 w 1046"/>
                  <a:gd name="T71" fmla="*/ 677 h 724"/>
                  <a:gd name="T72" fmla="*/ 59 w 1046"/>
                  <a:gd name="T73" fmla="*/ 702 h 724"/>
                  <a:gd name="T74" fmla="*/ 92 w 1046"/>
                  <a:gd name="T75" fmla="*/ 718 h 724"/>
                  <a:gd name="T76" fmla="*/ 131 w 1046"/>
                  <a:gd name="T77" fmla="*/ 724 h 724"/>
                  <a:gd name="T78" fmla="*/ 928 w 1046"/>
                  <a:gd name="T79" fmla="*/ 724 h 724"/>
                  <a:gd name="T80" fmla="*/ 966 w 1046"/>
                  <a:gd name="T81" fmla="*/ 714 h 724"/>
                  <a:gd name="T82" fmla="*/ 998 w 1046"/>
                  <a:gd name="T83" fmla="*/ 694 h 724"/>
                  <a:gd name="T84" fmla="*/ 1023 w 1046"/>
                  <a:gd name="T85" fmla="*/ 666 h 724"/>
                  <a:gd name="T86" fmla="*/ 1040 w 1046"/>
                  <a:gd name="T87" fmla="*/ 633 h 724"/>
                  <a:gd name="T88" fmla="*/ 1046 w 1046"/>
                  <a:gd name="T89" fmla="*/ 594 h 724"/>
                  <a:gd name="T90" fmla="*/ 1045 w 1046"/>
                  <a:gd name="T91" fmla="*/ 117 h 724"/>
                  <a:gd name="T92" fmla="*/ 1035 w 1046"/>
                  <a:gd name="T93" fmla="*/ 80 h 724"/>
                  <a:gd name="T94" fmla="*/ 1016 w 1046"/>
                  <a:gd name="T95" fmla="*/ 48 h 724"/>
                  <a:gd name="T96" fmla="*/ 989 w 1046"/>
                  <a:gd name="T97" fmla="*/ 23 h 724"/>
                  <a:gd name="T98" fmla="*/ 954 w 1046"/>
                  <a:gd name="T99" fmla="*/ 5 h 724"/>
                  <a:gd name="T100" fmla="*/ 915 w 1046"/>
                  <a:gd name="T101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46" h="724">
                    <a:moveTo>
                      <a:pt x="915" y="0"/>
                    </a:moveTo>
                    <a:lnTo>
                      <a:pt x="131" y="0"/>
                    </a:lnTo>
                    <a:lnTo>
                      <a:pt x="131" y="0"/>
                    </a:lnTo>
                    <a:lnTo>
                      <a:pt x="118" y="1"/>
                    </a:lnTo>
                    <a:lnTo>
                      <a:pt x="105" y="2"/>
                    </a:lnTo>
                    <a:lnTo>
                      <a:pt x="92" y="5"/>
                    </a:lnTo>
                    <a:lnTo>
                      <a:pt x="80" y="10"/>
                    </a:lnTo>
                    <a:lnTo>
                      <a:pt x="69" y="16"/>
                    </a:lnTo>
                    <a:lnTo>
                      <a:pt x="59" y="23"/>
                    </a:lnTo>
                    <a:lnTo>
                      <a:pt x="48" y="30"/>
                    </a:lnTo>
                    <a:lnTo>
                      <a:pt x="39" y="38"/>
                    </a:lnTo>
                    <a:lnTo>
                      <a:pt x="30" y="48"/>
                    </a:lnTo>
                    <a:lnTo>
                      <a:pt x="23" y="57"/>
                    </a:lnTo>
                    <a:lnTo>
                      <a:pt x="16" y="68"/>
                    </a:lnTo>
                    <a:lnTo>
                      <a:pt x="11" y="80"/>
                    </a:lnTo>
                    <a:lnTo>
                      <a:pt x="7" y="92"/>
                    </a:lnTo>
                    <a:lnTo>
                      <a:pt x="3" y="104"/>
                    </a:lnTo>
                    <a:lnTo>
                      <a:pt x="1" y="117"/>
                    </a:lnTo>
                    <a:lnTo>
                      <a:pt x="0" y="131"/>
                    </a:lnTo>
                    <a:lnTo>
                      <a:pt x="0" y="381"/>
                    </a:lnTo>
                    <a:lnTo>
                      <a:pt x="0" y="381"/>
                    </a:lnTo>
                    <a:lnTo>
                      <a:pt x="28" y="372"/>
                    </a:lnTo>
                    <a:lnTo>
                      <a:pt x="56" y="364"/>
                    </a:lnTo>
                    <a:lnTo>
                      <a:pt x="56" y="131"/>
                    </a:lnTo>
                    <a:lnTo>
                      <a:pt x="56" y="131"/>
                    </a:lnTo>
                    <a:lnTo>
                      <a:pt x="56" y="124"/>
                    </a:lnTo>
                    <a:lnTo>
                      <a:pt x="58" y="116"/>
                    </a:lnTo>
                    <a:lnTo>
                      <a:pt x="60" y="108"/>
                    </a:lnTo>
                    <a:lnTo>
                      <a:pt x="62" y="102"/>
                    </a:lnTo>
                    <a:lnTo>
                      <a:pt x="65" y="95"/>
                    </a:lnTo>
                    <a:lnTo>
                      <a:pt x="69" y="89"/>
                    </a:lnTo>
                    <a:lnTo>
                      <a:pt x="74" y="83"/>
                    </a:lnTo>
                    <a:lnTo>
                      <a:pt x="78" y="78"/>
                    </a:lnTo>
                    <a:lnTo>
                      <a:pt x="84" y="73"/>
                    </a:lnTo>
                    <a:lnTo>
                      <a:pt x="89" y="68"/>
                    </a:lnTo>
                    <a:lnTo>
                      <a:pt x="95" y="65"/>
                    </a:lnTo>
                    <a:lnTo>
                      <a:pt x="102" y="62"/>
                    </a:lnTo>
                    <a:lnTo>
                      <a:pt x="108" y="59"/>
                    </a:lnTo>
                    <a:lnTo>
                      <a:pt x="116" y="57"/>
                    </a:lnTo>
                    <a:lnTo>
                      <a:pt x="124" y="56"/>
                    </a:lnTo>
                    <a:lnTo>
                      <a:pt x="131" y="55"/>
                    </a:lnTo>
                    <a:lnTo>
                      <a:pt x="915" y="55"/>
                    </a:lnTo>
                    <a:lnTo>
                      <a:pt x="915" y="55"/>
                    </a:lnTo>
                    <a:lnTo>
                      <a:pt x="923" y="56"/>
                    </a:lnTo>
                    <a:lnTo>
                      <a:pt x="930" y="57"/>
                    </a:lnTo>
                    <a:lnTo>
                      <a:pt x="938" y="59"/>
                    </a:lnTo>
                    <a:lnTo>
                      <a:pt x="944" y="62"/>
                    </a:lnTo>
                    <a:lnTo>
                      <a:pt x="951" y="65"/>
                    </a:lnTo>
                    <a:lnTo>
                      <a:pt x="957" y="68"/>
                    </a:lnTo>
                    <a:lnTo>
                      <a:pt x="963" y="73"/>
                    </a:lnTo>
                    <a:lnTo>
                      <a:pt x="968" y="78"/>
                    </a:lnTo>
                    <a:lnTo>
                      <a:pt x="973" y="83"/>
                    </a:lnTo>
                    <a:lnTo>
                      <a:pt x="978" y="89"/>
                    </a:lnTo>
                    <a:lnTo>
                      <a:pt x="981" y="95"/>
                    </a:lnTo>
                    <a:lnTo>
                      <a:pt x="984" y="102"/>
                    </a:lnTo>
                    <a:lnTo>
                      <a:pt x="986" y="108"/>
                    </a:lnTo>
                    <a:lnTo>
                      <a:pt x="989" y="116"/>
                    </a:lnTo>
                    <a:lnTo>
                      <a:pt x="990" y="124"/>
                    </a:lnTo>
                    <a:lnTo>
                      <a:pt x="990" y="131"/>
                    </a:lnTo>
                    <a:lnTo>
                      <a:pt x="990" y="594"/>
                    </a:lnTo>
                    <a:lnTo>
                      <a:pt x="990" y="594"/>
                    </a:lnTo>
                    <a:lnTo>
                      <a:pt x="990" y="601"/>
                    </a:lnTo>
                    <a:lnTo>
                      <a:pt x="989" y="609"/>
                    </a:lnTo>
                    <a:lnTo>
                      <a:pt x="986" y="615"/>
                    </a:lnTo>
                    <a:lnTo>
                      <a:pt x="984" y="623"/>
                    </a:lnTo>
                    <a:lnTo>
                      <a:pt x="981" y="629"/>
                    </a:lnTo>
                    <a:lnTo>
                      <a:pt x="978" y="636"/>
                    </a:lnTo>
                    <a:lnTo>
                      <a:pt x="973" y="641"/>
                    </a:lnTo>
                    <a:lnTo>
                      <a:pt x="968" y="647"/>
                    </a:lnTo>
                    <a:lnTo>
                      <a:pt x="963" y="651"/>
                    </a:lnTo>
                    <a:lnTo>
                      <a:pt x="957" y="655"/>
                    </a:lnTo>
                    <a:lnTo>
                      <a:pt x="951" y="660"/>
                    </a:lnTo>
                    <a:lnTo>
                      <a:pt x="944" y="663"/>
                    </a:lnTo>
                    <a:lnTo>
                      <a:pt x="938" y="665"/>
                    </a:lnTo>
                    <a:lnTo>
                      <a:pt x="930" y="667"/>
                    </a:lnTo>
                    <a:lnTo>
                      <a:pt x="923" y="668"/>
                    </a:lnTo>
                    <a:lnTo>
                      <a:pt x="915" y="668"/>
                    </a:lnTo>
                    <a:lnTo>
                      <a:pt x="131" y="668"/>
                    </a:lnTo>
                    <a:lnTo>
                      <a:pt x="131" y="668"/>
                    </a:lnTo>
                    <a:lnTo>
                      <a:pt x="124" y="668"/>
                    </a:lnTo>
                    <a:lnTo>
                      <a:pt x="116" y="667"/>
                    </a:lnTo>
                    <a:lnTo>
                      <a:pt x="108" y="665"/>
                    </a:lnTo>
                    <a:lnTo>
                      <a:pt x="102" y="663"/>
                    </a:lnTo>
                    <a:lnTo>
                      <a:pt x="95" y="660"/>
                    </a:lnTo>
                    <a:lnTo>
                      <a:pt x="89" y="655"/>
                    </a:lnTo>
                    <a:lnTo>
                      <a:pt x="84" y="651"/>
                    </a:lnTo>
                    <a:lnTo>
                      <a:pt x="78" y="647"/>
                    </a:lnTo>
                    <a:lnTo>
                      <a:pt x="74" y="641"/>
                    </a:lnTo>
                    <a:lnTo>
                      <a:pt x="69" y="636"/>
                    </a:lnTo>
                    <a:lnTo>
                      <a:pt x="65" y="629"/>
                    </a:lnTo>
                    <a:lnTo>
                      <a:pt x="62" y="623"/>
                    </a:lnTo>
                    <a:lnTo>
                      <a:pt x="60" y="615"/>
                    </a:lnTo>
                    <a:lnTo>
                      <a:pt x="58" y="609"/>
                    </a:lnTo>
                    <a:lnTo>
                      <a:pt x="56" y="601"/>
                    </a:lnTo>
                    <a:lnTo>
                      <a:pt x="56" y="594"/>
                    </a:lnTo>
                    <a:lnTo>
                      <a:pt x="56" y="469"/>
                    </a:lnTo>
                    <a:lnTo>
                      <a:pt x="56" y="469"/>
                    </a:lnTo>
                    <a:lnTo>
                      <a:pt x="28" y="480"/>
                    </a:lnTo>
                    <a:lnTo>
                      <a:pt x="0" y="490"/>
                    </a:lnTo>
                    <a:lnTo>
                      <a:pt x="0" y="594"/>
                    </a:lnTo>
                    <a:lnTo>
                      <a:pt x="0" y="594"/>
                    </a:lnTo>
                    <a:lnTo>
                      <a:pt x="1" y="607"/>
                    </a:lnTo>
                    <a:lnTo>
                      <a:pt x="3" y="620"/>
                    </a:lnTo>
                    <a:lnTo>
                      <a:pt x="7" y="633"/>
                    </a:lnTo>
                    <a:lnTo>
                      <a:pt x="11" y="645"/>
                    </a:lnTo>
                    <a:lnTo>
                      <a:pt x="16" y="655"/>
                    </a:lnTo>
                    <a:lnTo>
                      <a:pt x="23" y="666"/>
                    </a:lnTo>
                    <a:lnTo>
                      <a:pt x="30" y="677"/>
                    </a:lnTo>
                    <a:lnTo>
                      <a:pt x="39" y="686"/>
                    </a:lnTo>
                    <a:lnTo>
                      <a:pt x="48" y="694"/>
                    </a:lnTo>
                    <a:lnTo>
                      <a:pt x="59" y="702"/>
                    </a:lnTo>
                    <a:lnTo>
                      <a:pt x="69" y="709"/>
                    </a:lnTo>
                    <a:lnTo>
                      <a:pt x="80" y="714"/>
                    </a:lnTo>
                    <a:lnTo>
                      <a:pt x="92" y="718"/>
                    </a:lnTo>
                    <a:lnTo>
                      <a:pt x="105" y="722"/>
                    </a:lnTo>
                    <a:lnTo>
                      <a:pt x="118" y="724"/>
                    </a:lnTo>
                    <a:lnTo>
                      <a:pt x="131" y="724"/>
                    </a:lnTo>
                    <a:lnTo>
                      <a:pt x="915" y="724"/>
                    </a:lnTo>
                    <a:lnTo>
                      <a:pt x="915" y="724"/>
                    </a:lnTo>
                    <a:lnTo>
                      <a:pt x="928" y="724"/>
                    </a:lnTo>
                    <a:lnTo>
                      <a:pt x="941" y="722"/>
                    </a:lnTo>
                    <a:lnTo>
                      <a:pt x="954" y="718"/>
                    </a:lnTo>
                    <a:lnTo>
                      <a:pt x="966" y="714"/>
                    </a:lnTo>
                    <a:lnTo>
                      <a:pt x="978" y="709"/>
                    </a:lnTo>
                    <a:lnTo>
                      <a:pt x="989" y="702"/>
                    </a:lnTo>
                    <a:lnTo>
                      <a:pt x="998" y="694"/>
                    </a:lnTo>
                    <a:lnTo>
                      <a:pt x="1007" y="686"/>
                    </a:lnTo>
                    <a:lnTo>
                      <a:pt x="1016" y="677"/>
                    </a:lnTo>
                    <a:lnTo>
                      <a:pt x="1023" y="666"/>
                    </a:lnTo>
                    <a:lnTo>
                      <a:pt x="1030" y="655"/>
                    </a:lnTo>
                    <a:lnTo>
                      <a:pt x="1035" y="645"/>
                    </a:lnTo>
                    <a:lnTo>
                      <a:pt x="1040" y="633"/>
                    </a:lnTo>
                    <a:lnTo>
                      <a:pt x="1043" y="620"/>
                    </a:lnTo>
                    <a:lnTo>
                      <a:pt x="1045" y="607"/>
                    </a:lnTo>
                    <a:lnTo>
                      <a:pt x="1046" y="594"/>
                    </a:lnTo>
                    <a:lnTo>
                      <a:pt x="1046" y="131"/>
                    </a:lnTo>
                    <a:lnTo>
                      <a:pt x="1046" y="131"/>
                    </a:lnTo>
                    <a:lnTo>
                      <a:pt x="1045" y="117"/>
                    </a:lnTo>
                    <a:lnTo>
                      <a:pt x="1043" y="104"/>
                    </a:lnTo>
                    <a:lnTo>
                      <a:pt x="1040" y="92"/>
                    </a:lnTo>
                    <a:lnTo>
                      <a:pt x="1035" y="80"/>
                    </a:lnTo>
                    <a:lnTo>
                      <a:pt x="1030" y="68"/>
                    </a:lnTo>
                    <a:lnTo>
                      <a:pt x="1023" y="57"/>
                    </a:lnTo>
                    <a:lnTo>
                      <a:pt x="1016" y="48"/>
                    </a:lnTo>
                    <a:lnTo>
                      <a:pt x="1007" y="38"/>
                    </a:lnTo>
                    <a:lnTo>
                      <a:pt x="998" y="30"/>
                    </a:lnTo>
                    <a:lnTo>
                      <a:pt x="989" y="23"/>
                    </a:lnTo>
                    <a:lnTo>
                      <a:pt x="978" y="16"/>
                    </a:lnTo>
                    <a:lnTo>
                      <a:pt x="966" y="10"/>
                    </a:lnTo>
                    <a:lnTo>
                      <a:pt x="954" y="5"/>
                    </a:lnTo>
                    <a:lnTo>
                      <a:pt x="941" y="2"/>
                    </a:lnTo>
                    <a:lnTo>
                      <a:pt x="928" y="1"/>
                    </a:lnTo>
                    <a:lnTo>
                      <a:pt x="915" y="0"/>
                    </a:lnTo>
                    <a:lnTo>
                      <a:pt x="915" y="0"/>
                    </a:lnTo>
                    <a:close/>
                  </a:path>
                </a:pathLst>
              </a:custGeom>
              <a:solidFill>
                <a:srgbClr val="58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8">
                <a:extLst>
                  <a:ext uri="{FF2B5EF4-FFF2-40B4-BE49-F238E27FC236}">
                    <a16:creationId xmlns:a16="http://schemas.microsoft.com/office/drawing/2014/main" xmlns="" id="{154D89BE-0DE2-454D-8817-100AE16838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5751" y="596900"/>
                <a:ext cx="428625" cy="442913"/>
              </a:xfrm>
              <a:custGeom>
                <a:avLst/>
                <a:gdLst>
                  <a:gd name="T0" fmla="*/ 27 w 270"/>
                  <a:gd name="T1" fmla="*/ 279 h 279"/>
                  <a:gd name="T2" fmla="*/ 0 w 270"/>
                  <a:gd name="T3" fmla="*/ 253 h 279"/>
                  <a:gd name="T4" fmla="*/ 259 w 270"/>
                  <a:gd name="T5" fmla="*/ 0 h 279"/>
                  <a:gd name="T6" fmla="*/ 270 w 270"/>
                  <a:gd name="T7" fmla="*/ 10 h 279"/>
                  <a:gd name="T8" fmla="*/ 27 w 270"/>
                  <a:gd name="T9" fmla="*/ 27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79">
                    <a:moveTo>
                      <a:pt x="27" y="279"/>
                    </a:moveTo>
                    <a:lnTo>
                      <a:pt x="0" y="253"/>
                    </a:lnTo>
                    <a:lnTo>
                      <a:pt x="259" y="0"/>
                    </a:lnTo>
                    <a:lnTo>
                      <a:pt x="270" y="10"/>
                    </a:lnTo>
                    <a:lnTo>
                      <a:pt x="27" y="279"/>
                    </a:lnTo>
                    <a:close/>
                  </a:path>
                </a:pathLst>
              </a:custGeom>
              <a:solidFill>
                <a:srgbClr val="58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19">
                <a:extLst>
                  <a:ext uri="{FF2B5EF4-FFF2-40B4-BE49-F238E27FC236}">
                    <a16:creationId xmlns:a16="http://schemas.microsoft.com/office/drawing/2014/main" xmlns="" id="{7BB820F0-CEF6-4161-9144-33E828ADAC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638" y="1143000"/>
                <a:ext cx="44450" cy="44450"/>
              </a:xfrm>
              <a:custGeom>
                <a:avLst/>
                <a:gdLst>
                  <a:gd name="T0" fmla="*/ 28 w 28"/>
                  <a:gd name="T1" fmla="*/ 14 h 28"/>
                  <a:gd name="T2" fmla="*/ 28 w 28"/>
                  <a:gd name="T3" fmla="*/ 14 h 28"/>
                  <a:gd name="T4" fmla="*/ 27 w 28"/>
                  <a:gd name="T5" fmla="*/ 20 h 28"/>
                  <a:gd name="T6" fmla="*/ 24 w 28"/>
                  <a:gd name="T7" fmla="*/ 24 h 28"/>
                  <a:gd name="T8" fmla="*/ 19 w 28"/>
                  <a:gd name="T9" fmla="*/ 27 h 28"/>
                  <a:gd name="T10" fmla="*/ 14 w 28"/>
                  <a:gd name="T11" fmla="*/ 28 h 28"/>
                  <a:gd name="T12" fmla="*/ 14 w 28"/>
                  <a:gd name="T13" fmla="*/ 28 h 28"/>
                  <a:gd name="T14" fmla="*/ 9 w 28"/>
                  <a:gd name="T15" fmla="*/ 27 h 28"/>
                  <a:gd name="T16" fmla="*/ 4 w 28"/>
                  <a:gd name="T17" fmla="*/ 24 h 28"/>
                  <a:gd name="T18" fmla="*/ 1 w 28"/>
                  <a:gd name="T19" fmla="*/ 20 h 28"/>
                  <a:gd name="T20" fmla="*/ 0 w 28"/>
                  <a:gd name="T21" fmla="*/ 14 h 28"/>
                  <a:gd name="T22" fmla="*/ 0 w 28"/>
                  <a:gd name="T23" fmla="*/ 14 h 28"/>
                  <a:gd name="T24" fmla="*/ 1 w 28"/>
                  <a:gd name="T25" fmla="*/ 9 h 28"/>
                  <a:gd name="T26" fmla="*/ 4 w 28"/>
                  <a:gd name="T27" fmla="*/ 4 h 28"/>
                  <a:gd name="T28" fmla="*/ 9 w 28"/>
                  <a:gd name="T29" fmla="*/ 1 h 28"/>
                  <a:gd name="T30" fmla="*/ 14 w 28"/>
                  <a:gd name="T31" fmla="*/ 0 h 28"/>
                  <a:gd name="T32" fmla="*/ 14 w 28"/>
                  <a:gd name="T33" fmla="*/ 0 h 28"/>
                  <a:gd name="T34" fmla="*/ 19 w 28"/>
                  <a:gd name="T35" fmla="*/ 1 h 28"/>
                  <a:gd name="T36" fmla="*/ 24 w 28"/>
                  <a:gd name="T37" fmla="*/ 4 h 28"/>
                  <a:gd name="T38" fmla="*/ 27 w 28"/>
                  <a:gd name="T39" fmla="*/ 9 h 28"/>
                  <a:gd name="T40" fmla="*/ 28 w 28"/>
                  <a:gd name="T41" fmla="*/ 14 h 28"/>
                  <a:gd name="T42" fmla="*/ 28 w 28"/>
                  <a:gd name="T43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28">
                    <a:moveTo>
                      <a:pt x="28" y="14"/>
                    </a:moveTo>
                    <a:lnTo>
                      <a:pt x="28" y="14"/>
                    </a:lnTo>
                    <a:lnTo>
                      <a:pt x="27" y="20"/>
                    </a:lnTo>
                    <a:lnTo>
                      <a:pt x="24" y="24"/>
                    </a:lnTo>
                    <a:lnTo>
                      <a:pt x="19" y="27"/>
                    </a:lnTo>
                    <a:lnTo>
                      <a:pt x="14" y="28"/>
                    </a:lnTo>
                    <a:lnTo>
                      <a:pt x="14" y="28"/>
                    </a:lnTo>
                    <a:lnTo>
                      <a:pt x="9" y="27"/>
                    </a:lnTo>
                    <a:lnTo>
                      <a:pt x="4" y="24"/>
                    </a:lnTo>
                    <a:lnTo>
                      <a:pt x="1" y="20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1" y="9"/>
                    </a:lnTo>
                    <a:lnTo>
                      <a:pt x="4" y="4"/>
                    </a:lnTo>
                    <a:lnTo>
                      <a:pt x="9" y="1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9" y="1"/>
                    </a:lnTo>
                    <a:lnTo>
                      <a:pt x="24" y="4"/>
                    </a:lnTo>
                    <a:lnTo>
                      <a:pt x="27" y="9"/>
                    </a:lnTo>
                    <a:lnTo>
                      <a:pt x="28" y="14"/>
                    </a:lnTo>
                    <a:lnTo>
                      <a:pt x="28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0">
                <a:extLst>
                  <a:ext uri="{FF2B5EF4-FFF2-40B4-BE49-F238E27FC236}">
                    <a16:creationId xmlns:a16="http://schemas.microsoft.com/office/drawing/2014/main" xmlns="" id="{82F8E5A4-5777-4010-940D-AB231AFAA9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301" y="1171575"/>
                <a:ext cx="104775" cy="458788"/>
              </a:xfrm>
              <a:custGeom>
                <a:avLst/>
                <a:gdLst>
                  <a:gd name="T0" fmla="*/ 31 w 66"/>
                  <a:gd name="T1" fmla="*/ 0 h 289"/>
                  <a:gd name="T2" fmla="*/ 0 w 66"/>
                  <a:gd name="T3" fmla="*/ 252 h 289"/>
                  <a:gd name="T4" fmla="*/ 35 w 66"/>
                  <a:gd name="T5" fmla="*/ 289 h 289"/>
                  <a:gd name="T6" fmla="*/ 66 w 66"/>
                  <a:gd name="T7" fmla="*/ 252 h 289"/>
                  <a:gd name="T8" fmla="*/ 38 w 66"/>
                  <a:gd name="T9" fmla="*/ 2 h 289"/>
                  <a:gd name="T10" fmla="*/ 38 w 66"/>
                  <a:gd name="T11" fmla="*/ 2 h 289"/>
                  <a:gd name="T12" fmla="*/ 31 w 66"/>
                  <a:gd name="T13" fmla="*/ 0 h 289"/>
                  <a:gd name="T14" fmla="*/ 31 w 66"/>
                  <a:gd name="T15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289">
                    <a:moveTo>
                      <a:pt x="31" y="0"/>
                    </a:moveTo>
                    <a:lnTo>
                      <a:pt x="0" y="252"/>
                    </a:lnTo>
                    <a:lnTo>
                      <a:pt x="35" y="289"/>
                    </a:lnTo>
                    <a:lnTo>
                      <a:pt x="66" y="252"/>
                    </a:lnTo>
                    <a:lnTo>
                      <a:pt x="38" y="2"/>
                    </a:lnTo>
                    <a:lnTo>
                      <a:pt x="38" y="2"/>
                    </a:lnTo>
                    <a:lnTo>
                      <a:pt x="31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97" name="文本框 96">
            <a:extLst>
              <a:ext uri="{FF2B5EF4-FFF2-40B4-BE49-F238E27FC236}">
                <a16:creationId xmlns:a16="http://schemas.microsoft.com/office/drawing/2014/main" xmlns="" id="{1FB87B2D-48E9-469F-BD47-519D8A1A11E7}"/>
              </a:ext>
            </a:extLst>
          </p:cNvPr>
          <p:cNvSpPr txBox="1"/>
          <p:nvPr/>
        </p:nvSpPr>
        <p:spPr>
          <a:xfrm>
            <a:off x="4290910" y="1581381"/>
            <a:ext cx="4616128" cy="83984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xmlns="" id="{5EAE69DF-DEE8-404B-A5FB-A682BA44FA1A}"/>
              </a:ext>
            </a:extLst>
          </p:cNvPr>
          <p:cNvSpPr txBox="1"/>
          <p:nvPr/>
        </p:nvSpPr>
        <p:spPr>
          <a:xfrm>
            <a:off x="4290910" y="2586147"/>
            <a:ext cx="4616128" cy="83984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xmlns="" id="{7F3B6EF8-84EE-44DA-9585-C3E6E6BEB02B}"/>
              </a:ext>
            </a:extLst>
          </p:cNvPr>
          <p:cNvSpPr txBox="1"/>
          <p:nvPr/>
        </p:nvSpPr>
        <p:spPr>
          <a:xfrm>
            <a:off x="4325431" y="3697803"/>
            <a:ext cx="4616128" cy="83984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258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69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88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1165147" y="313550"/>
            <a:ext cx="2073682" cy="34025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lang="en-US" altLang="zh-CN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3FB792A1-F92D-4087-B209-34537CAC06B6}"/>
              </a:ext>
            </a:extLst>
          </p:cNvPr>
          <p:cNvGrpSpPr/>
          <p:nvPr/>
        </p:nvGrpSpPr>
        <p:grpSpPr>
          <a:xfrm>
            <a:off x="0" y="1886857"/>
            <a:ext cx="3408125" cy="3256643"/>
            <a:chOff x="5476875" y="798513"/>
            <a:chExt cx="6572250" cy="6059488"/>
          </a:xfrm>
        </p:grpSpPr>
        <p:sp>
          <p:nvSpPr>
            <p:cNvPr id="11" name="Rectangle 8">
              <a:extLst>
                <a:ext uri="{FF2B5EF4-FFF2-40B4-BE49-F238E27FC236}">
                  <a16:creationId xmlns:a16="http://schemas.microsoft.com/office/drawing/2014/main" xmlns="" id="{1CC222E3-0CBC-4B41-B72A-D85508ED7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2788" y="3589338"/>
              <a:ext cx="500063" cy="2193925"/>
            </a:xfrm>
            <a:prstGeom prst="rect">
              <a:avLst/>
            </a:prstGeom>
            <a:solidFill>
              <a:srgbClr val="FDB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9">
              <a:extLst>
                <a:ext uri="{FF2B5EF4-FFF2-40B4-BE49-F238E27FC236}">
                  <a16:creationId xmlns:a16="http://schemas.microsoft.com/office/drawing/2014/main" xmlns="" id="{E77F9F68-77E7-4FAB-9DB9-B94C6EA386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3613" y="3589338"/>
              <a:ext cx="249238" cy="2193925"/>
            </a:xfrm>
            <a:prstGeom prst="rect">
              <a:avLst/>
            </a:prstGeom>
            <a:solidFill>
              <a:srgbClr val="E5A8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xmlns="" id="{F56A3944-AEA2-46F6-AB73-1903CFEE94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6688" y="3040063"/>
              <a:ext cx="501650" cy="2743200"/>
            </a:xfrm>
            <a:prstGeom prst="rect">
              <a:avLst/>
            </a:prstGeom>
            <a:solidFill>
              <a:srgbClr val="00B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xmlns="" id="{45A3F1A7-1238-4470-B83B-9FE96AACF4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7513" y="3040063"/>
              <a:ext cx="250825" cy="2743200"/>
            </a:xfrm>
            <a:prstGeom prst="rect">
              <a:avLst/>
            </a:prstGeom>
            <a:solidFill>
              <a:srgbClr val="05A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xmlns="" id="{C7031BC9-1607-4FAC-B0DF-7C7C581A5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7850" y="5783263"/>
              <a:ext cx="1360488" cy="1074738"/>
            </a:xfrm>
            <a:custGeom>
              <a:avLst/>
              <a:gdLst>
                <a:gd name="T0" fmla="*/ 857 w 857"/>
                <a:gd name="T1" fmla="*/ 0 h 677"/>
                <a:gd name="T2" fmla="*/ 541 w 857"/>
                <a:gd name="T3" fmla="*/ 0 h 677"/>
                <a:gd name="T4" fmla="*/ 0 w 857"/>
                <a:gd name="T5" fmla="*/ 677 h 677"/>
                <a:gd name="T6" fmla="*/ 563 w 857"/>
                <a:gd name="T7" fmla="*/ 677 h 677"/>
                <a:gd name="T8" fmla="*/ 857 w 857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7" h="677">
                  <a:moveTo>
                    <a:pt x="857" y="0"/>
                  </a:moveTo>
                  <a:lnTo>
                    <a:pt x="541" y="0"/>
                  </a:lnTo>
                  <a:lnTo>
                    <a:pt x="0" y="677"/>
                  </a:lnTo>
                  <a:lnTo>
                    <a:pt x="563" y="677"/>
                  </a:lnTo>
                  <a:lnTo>
                    <a:pt x="857" y="0"/>
                  </a:lnTo>
                  <a:close/>
                </a:path>
              </a:pathLst>
            </a:custGeom>
            <a:solidFill>
              <a:srgbClr val="05A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xmlns="" id="{9F2631A5-935E-4038-BE77-58E118ED5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7588" y="5783263"/>
              <a:ext cx="920750" cy="1074738"/>
            </a:xfrm>
            <a:custGeom>
              <a:avLst/>
              <a:gdLst>
                <a:gd name="T0" fmla="*/ 580 w 580"/>
                <a:gd name="T1" fmla="*/ 0 h 677"/>
                <a:gd name="T2" fmla="*/ 422 w 580"/>
                <a:gd name="T3" fmla="*/ 0 h 677"/>
                <a:gd name="T4" fmla="*/ 0 w 580"/>
                <a:gd name="T5" fmla="*/ 677 h 677"/>
                <a:gd name="T6" fmla="*/ 286 w 580"/>
                <a:gd name="T7" fmla="*/ 677 h 677"/>
                <a:gd name="T8" fmla="*/ 580 w 580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677">
                  <a:moveTo>
                    <a:pt x="580" y="0"/>
                  </a:moveTo>
                  <a:lnTo>
                    <a:pt x="422" y="0"/>
                  </a:lnTo>
                  <a:lnTo>
                    <a:pt x="0" y="677"/>
                  </a:lnTo>
                  <a:lnTo>
                    <a:pt x="286" y="677"/>
                  </a:lnTo>
                  <a:lnTo>
                    <a:pt x="580" y="0"/>
                  </a:lnTo>
                  <a:close/>
                </a:path>
              </a:pathLst>
            </a:custGeom>
            <a:solidFill>
              <a:srgbClr val="03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xmlns="" id="{EC2CE099-39F9-4CF7-A39A-982094B5C0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12175" y="3589338"/>
              <a:ext cx="501650" cy="2193925"/>
            </a:xfrm>
            <a:prstGeom prst="rect">
              <a:avLst/>
            </a:pr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15">
              <a:extLst>
                <a:ext uri="{FF2B5EF4-FFF2-40B4-BE49-F238E27FC236}">
                  <a16:creationId xmlns:a16="http://schemas.microsoft.com/office/drawing/2014/main" xmlns="" id="{AB343309-86B3-4CAC-81D8-F82BED086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3000" y="3589338"/>
              <a:ext cx="250825" cy="2193925"/>
            </a:xfrm>
            <a:prstGeom prst="rect">
              <a:avLst/>
            </a:prstGeom>
            <a:solidFill>
              <a:srgbClr val="7FB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xmlns="" id="{0E884B71-E866-4BE7-8D7A-AABAFD6EB3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5488" y="5783263"/>
              <a:ext cx="835025" cy="1074738"/>
            </a:xfrm>
            <a:custGeom>
              <a:avLst/>
              <a:gdLst>
                <a:gd name="T0" fmla="*/ 105 w 526"/>
                <a:gd name="T1" fmla="*/ 0 h 677"/>
                <a:gd name="T2" fmla="*/ 421 w 526"/>
                <a:gd name="T3" fmla="*/ 0 h 677"/>
                <a:gd name="T4" fmla="*/ 526 w 526"/>
                <a:gd name="T5" fmla="*/ 677 h 677"/>
                <a:gd name="T6" fmla="*/ 0 w 526"/>
                <a:gd name="T7" fmla="*/ 677 h 677"/>
                <a:gd name="T8" fmla="*/ 105 w 526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6" h="677">
                  <a:moveTo>
                    <a:pt x="105" y="0"/>
                  </a:moveTo>
                  <a:lnTo>
                    <a:pt x="421" y="0"/>
                  </a:lnTo>
                  <a:lnTo>
                    <a:pt x="526" y="677"/>
                  </a:lnTo>
                  <a:lnTo>
                    <a:pt x="0" y="677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7FB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xmlns="" id="{13A4BEE5-8604-46C4-9089-7E38720C5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000" y="5783263"/>
              <a:ext cx="417513" cy="1074738"/>
            </a:xfrm>
            <a:custGeom>
              <a:avLst/>
              <a:gdLst>
                <a:gd name="T0" fmla="*/ 158 w 263"/>
                <a:gd name="T1" fmla="*/ 0 h 677"/>
                <a:gd name="T2" fmla="*/ 0 w 263"/>
                <a:gd name="T3" fmla="*/ 0 h 677"/>
                <a:gd name="T4" fmla="*/ 0 w 263"/>
                <a:gd name="T5" fmla="*/ 677 h 677"/>
                <a:gd name="T6" fmla="*/ 263 w 263"/>
                <a:gd name="T7" fmla="*/ 677 h 677"/>
                <a:gd name="T8" fmla="*/ 158 w 263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677">
                  <a:moveTo>
                    <a:pt x="158" y="0"/>
                  </a:moveTo>
                  <a:lnTo>
                    <a:pt x="0" y="0"/>
                  </a:lnTo>
                  <a:lnTo>
                    <a:pt x="0" y="677"/>
                  </a:lnTo>
                  <a:lnTo>
                    <a:pt x="263" y="677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73A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18">
              <a:extLst>
                <a:ext uri="{FF2B5EF4-FFF2-40B4-BE49-F238E27FC236}">
                  <a16:creationId xmlns:a16="http://schemas.microsoft.com/office/drawing/2014/main" xmlns="" id="{9CE19793-010D-498B-8EB8-41D139F394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37663" y="2490788"/>
              <a:ext cx="501650" cy="3292475"/>
            </a:xfrm>
            <a:prstGeom prst="rect">
              <a:avLst/>
            </a:prstGeom>
            <a:solidFill>
              <a:srgbClr val="993E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19">
              <a:extLst>
                <a:ext uri="{FF2B5EF4-FFF2-40B4-BE49-F238E27FC236}">
                  <a16:creationId xmlns:a16="http://schemas.microsoft.com/office/drawing/2014/main" xmlns="" id="{BC3B7BFE-CBAA-4364-900B-5968542D0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88488" y="2490788"/>
              <a:ext cx="250825" cy="3292475"/>
            </a:xfrm>
            <a:prstGeom prst="rect">
              <a:avLst/>
            </a:prstGeom>
            <a:solidFill>
              <a:srgbClr val="851E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0">
              <a:extLst>
                <a:ext uri="{FF2B5EF4-FFF2-40B4-BE49-F238E27FC236}">
                  <a16:creationId xmlns:a16="http://schemas.microsoft.com/office/drawing/2014/main" xmlns="" id="{01963850-B998-48B3-9264-34C38A15B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3150" y="1946275"/>
              <a:ext cx="500063" cy="3836988"/>
            </a:xfrm>
            <a:prstGeom prst="rect">
              <a:avLst/>
            </a:prstGeom>
            <a:solidFill>
              <a:srgbClr val="ED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21">
              <a:extLst>
                <a:ext uri="{FF2B5EF4-FFF2-40B4-BE49-F238E27FC236}">
                  <a16:creationId xmlns:a16="http://schemas.microsoft.com/office/drawing/2014/main" xmlns="" id="{98CCF1D4-6588-483B-A199-F107FD8FE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3975" y="1946275"/>
              <a:ext cx="249238" cy="3836988"/>
            </a:xfrm>
            <a:prstGeom prst="rect">
              <a:avLst/>
            </a:prstGeom>
            <a:solidFill>
              <a:srgbClr val="D718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xmlns="" id="{D55F2D48-C4B4-43FE-9CC4-6A5971828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6875" y="5783263"/>
              <a:ext cx="2085975" cy="1074738"/>
            </a:xfrm>
            <a:custGeom>
              <a:avLst/>
              <a:gdLst>
                <a:gd name="T0" fmla="*/ 1314 w 1314"/>
                <a:gd name="T1" fmla="*/ 0 h 677"/>
                <a:gd name="T2" fmla="*/ 999 w 1314"/>
                <a:gd name="T3" fmla="*/ 0 h 677"/>
                <a:gd name="T4" fmla="*/ 0 w 1314"/>
                <a:gd name="T5" fmla="*/ 677 h 677"/>
                <a:gd name="T6" fmla="*/ 597 w 1314"/>
                <a:gd name="T7" fmla="*/ 677 h 677"/>
                <a:gd name="T8" fmla="*/ 1314 w 1314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4" h="677">
                  <a:moveTo>
                    <a:pt x="1314" y="0"/>
                  </a:moveTo>
                  <a:lnTo>
                    <a:pt x="999" y="0"/>
                  </a:lnTo>
                  <a:lnTo>
                    <a:pt x="0" y="677"/>
                  </a:lnTo>
                  <a:lnTo>
                    <a:pt x="597" y="677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E5A8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xmlns="" id="{F717C9DF-53CE-4BDC-A265-6872BFBCE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4075" y="5783263"/>
              <a:ext cx="1628775" cy="1074738"/>
            </a:xfrm>
            <a:custGeom>
              <a:avLst/>
              <a:gdLst>
                <a:gd name="T0" fmla="*/ 1026 w 1026"/>
                <a:gd name="T1" fmla="*/ 0 h 677"/>
                <a:gd name="T2" fmla="*/ 869 w 1026"/>
                <a:gd name="T3" fmla="*/ 0 h 677"/>
                <a:gd name="T4" fmla="*/ 0 w 1026"/>
                <a:gd name="T5" fmla="*/ 677 h 677"/>
                <a:gd name="T6" fmla="*/ 310 w 1026"/>
                <a:gd name="T7" fmla="*/ 677 h 677"/>
                <a:gd name="T8" fmla="*/ 1026 w 1026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6" h="677">
                  <a:moveTo>
                    <a:pt x="1026" y="0"/>
                  </a:moveTo>
                  <a:lnTo>
                    <a:pt x="869" y="0"/>
                  </a:lnTo>
                  <a:lnTo>
                    <a:pt x="0" y="677"/>
                  </a:lnTo>
                  <a:lnTo>
                    <a:pt x="310" y="677"/>
                  </a:lnTo>
                  <a:lnTo>
                    <a:pt x="1026" y="0"/>
                  </a:lnTo>
                  <a:close/>
                </a:path>
              </a:pathLst>
            </a:custGeom>
            <a:solidFill>
              <a:srgbClr val="D099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xmlns="" id="{9CD189A4-E99E-4FAD-BBD9-698844E41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7663" y="5783263"/>
              <a:ext cx="1360488" cy="1074738"/>
            </a:xfrm>
            <a:custGeom>
              <a:avLst/>
              <a:gdLst>
                <a:gd name="T0" fmla="*/ 0 w 857"/>
                <a:gd name="T1" fmla="*/ 0 h 677"/>
                <a:gd name="T2" fmla="*/ 316 w 857"/>
                <a:gd name="T3" fmla="*/ 0 h 677"/>
                <a:gd name="T4" fmla="*/ 857 w 857"/>
                <a:gd name="T5" fmla="*/ 677 h 677"/>
                <a:gd name="T6" fmla="*/ 294 w 857"/>
                <a:gd name="T7" fmla="*/ 677 h 677"/>
                <a:gd name="T8" fmla="*/ 0 w 857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7" h="677">
                  <a:moveTo>
                    <a:pt x="0" y="0"/>
                  </a:moveTo>
                  <a:lnTo>
                    <a:pt x="316" y="0"/>
                  </a:lnTo>
                  <a:lnTo>
                    <a:pt x="857" y="677"/>
                  </a:lnTo>
                  <a:lnTo>
                    <a:pt x="294" y="6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51E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xmlns="" id="{A3E0377A-FE37-49A2-A7D3-C408C58C6C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8488" y="5783263"/>
              <a:ext cx="1109663" cy="1074738"/>
            </a:xfrm>
            <a:custGeom>
              <a:avLst/>
              <a:gdLst>
                <a:gd name="T0" fmla="*/ 158 w 699"/>
                <a:gd name="T1" fmla="*/ 0 h 677"/>
                <a:gd name="T2" fmla="*/ 0 w 699"/>
                <a:gd name="T3" fmla="*/ 0 h 677"/>
                <a:gd name="T4" fmla="*/ 415 w 699"/>
                <a:gd name="T5" fmla="*/ 677 h 677"/>
                <a:gd name="T6" fmla="*/ 699 w 699"/>
                <a:gd name="T7" fmla="*/ 677 h 677"/>
                <a:gd name="T8" fmla="*/ 158 w 699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9" h="677">
                  <a:moveTo>
                    <a:pt x="158" y="0"/>
                  </a:moveTo>
                  <a:lnTo>
                    <a:pt x="0" y="0"/>
                  </a:lnTo>
                  <a:lnTo>
                    <a:pt x="415" y="677"/>
                  </a:lnTo>
                  <a:lnTo>
                    <a:pt x="699" y="677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6E0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xmlns="" id="{95F3A10B-02AC-4A31-8B75-65E95FB3C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5783263"/>
              <a:ext cx="2085975" cy="1074738"/>
            </a:xfrm>
            <a:custGeom>
              <a:avLst/>
              <a:gdLst>
                <a:gd name="T0" fmla="*/ 0 w 1314"/>
                <a:gd name="T1" fmla="*/ 0 h 677"/>
                <a:gd name="T2" fmla="*/ 315 w 1314"/>
                <a:gd name="T3" fmla="*/ 0 h 677"/>
                <a:gd name="T4" fmla="*/ 1314 w 1314"/>
                <a:gd name="T5" fmla="*/ 677 h 677"/>
                <a:gd name="T6" fmla="*/ 717 w 1314"/>
                <a:gd name="T7" fmla="*/ 677 h 677"/>
                <a:gd name="T8" fmla="*/ 0 w 1314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4" h="677">
                  <a:moveTo>
                    <a:pt x="0" y="0"/>
                  </a:moveTo>
                  <a:lnTo>
                    <a:pt x="315" y="0"/>
                  </a:lnTo>
                  <a:lnTo>
                    <a:pt x="1314" y="677"/>
                  </a:lnTo>
                  <a:lnTo>
                    <a:pt x="717" y="6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18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xmlns="" id="{4FA67A85-EEC8-4D63-8286-9083C4506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3975" y="5783263"/>
              <a:ext cx="1835150" cy="1074738"/>
            </a:xfrm>
            <a:custGeom>
              <a:avLst/>
              <a:gdLst>
                <a:gd name="T0" fmla="*/ 157 w 1156"/>
                <a:gd name="T1" fmla="*/ 0 h 677"/>
                <a:gd name="T2" fmla="*/ 0 w 1156"/>
                <a:gd name="T3" fmla="*/ 0 h 677"/>
                <a:gd name="T4" fmla="*/ 870 w 1156"/>
                <a:gd name="T5" fmla="*/ 677 h 677"/>
                <a:gd name="T6" fmla="*/ 1156 w 1156"/>
                <a:gd name="T7" fmla="*/ 677 h 677"/>
                <a:gd name="T8" fmla="*/ 157 w 1156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677">
                  <a:moveTo>
                    <a:pt x="157" y="0"/>
                  </a:moveTo>
                  <a:lnTo>
                    <a:pt x="0" y="0"/>
                  </a:lnTo>
                  <a:lnTo>
                    <a:pt x="870" y="677"/>
                  </a:lnTo>
                  <a:lnTo>
                    <a:pt x="1156" y="677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C414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Oval 28">
              <a:extLst>
                <a:ext uri="{FF2B5EF4-FFF2-40B4-BE49-F238E27FC236}">
                  <a16:creationId xmlns:a16="http://schemas.microsoft.com/office/drawing/2014/main" xmlns="" id="{9F99CACE-7EEF-4D2A-AB83-1021BD3AEF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3613" y="868363"/>
              <a:ext cx="719138" cy="717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xmlns="" id="{2A966595-7699-4803-A8E3-490B7EB0C5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5350" y="798513"/>
              <a:ext cx="857250" cy="1019175"/>
            </a:xfrm>
            <a:custGeom>
              <a:avLst/>
              <a:gdLst>
                <a:gd name="T0" fmla="*/ 418 w 1200"/>
                <a:gd name="T1" fmla="*/ 1172 h 1426"/>
                <a:gd name="T2" fmla="*/ 0 w 1200"/>
                <a:gd name="T3" fmla="*/ 600 h 1426"/>
                <a:gd name="T4" fmla="*/ 600 w 1200"/>
                <a:gd name="T5" fmla="*/ 0 h 1426"/>
                <a:gd name="T6" fmla="*/ 1200 w 1200"/>
                <a:gd name="T7" fmla="*/ 600 h 1426"/>
                <a:gd name="T8" fmla="*/ 782 w 1200"/>
                <a:gd name="T9" fmla="*/ 1172 h 1426"/>
                <a:gd name="T10" fmla="*/ 600 w 1200"/>
                <a:gd name="T11" fmla="*/ 1426 h 1426"/>
                <a:gd name="T12" fmla="*/ 418 w 1200"/>
                <a:gd name="T13" fmla="*/ 1172 h 1426"/>
                <a:gd name="T14" fmla="*/ 1050 w 1200"/>
                <a:gd name="T15" fmla="*/ 600 h 1426"/>
                <a:gd name="T16" fmla="*/ 600 w 1200"/>
                <a:gd name="T17" fmla="*/ 150 h 1426"/>
                <a:gd name="T18" fmla="*/ 150 w 1200"/>
                <a:gd name="T19" fmla="*/ 600 h 1426"/>
                <a:gd name="T20" fmla="*/ 600 w 1200"/>
                <a:gd name="T21" fmla="*/ 1050 h 1426"/>
                <a:gd name="T22" fmla="*/ 1050 w 1200"/>
                <a:gd name="T23" fmla="*/ 60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0" h="1426">
                  <a:moveTo>
                    <a:pt x="418" y="1172"/>
                  </a:moveTo>
                  <a:cubicBezTo>
                    <a:pt x="176" y="1095"/>
                    <a:pt x="0" y="868"/>
                    <a:pt x="0" y="600"/>
                  </a:cubicBezTo>
                  <a:cubicBezTo>
                    <a:pt x="0" y="269"/>
                    <a:pt x="269" y="0"/>
                    <a:pt x="600" y="0"/>
                  </a:cubicBezTo>
                  <a:cubicBezTo>
                    <a:pt x="932" y="0"/>
                    <a:pt x="1200" y="269"/>
                    <a:pt x="1200" y="600"/>
                  </a:cubicBezTo>
                  <a:cubicBezTo>
                    <a:pt x="1200" y="868"/>
                    <a:pt x="1025" y="1095"/>
                    <a:pt x="782" y="1172"/>
                  </a:cubicBezTo>
                  <a:cubicBezTo>
                    <a:pt x="600" y="1426"/>
                    <a:pt x="600" y="1426"/>
                    <a:pt x="600" y="1426"/>
                  </a:cubicBezTo>
                  <a:lnTo>
                    <a:pt x="418" y="1172"/>
                  </a:lnTo>
                  <a:close/>
                  <a:moveTo>
                    <a:pt x="1050" y="600"/>
                  </a:moveTo>
                  <a:cubicBezTo>
                    <a:pt x="1050" y="351"/>
                    <a:pt x="849" y="150"/>
                    <a:pt x="600" y="150"/>
                  </a:cubicBezTo>
                  <a:cubicBezTo>
                    <a:pt x="352" y="150"/>
                    <a:pt x="150" y="351"/>
                    <a:pt x="150" y="600"/>
                  </a:cubicBezTo>
                  <a:cubicBezTo>
                    <a:pt x="150" y="849"/>
                    <a:pt x="352" y="1050"/>
                    <a:pt x="600" y="1050"/>
                  </a:cubicBezTo>
                  <a:cubicBezTo>
                    <a:pt x="849" y="1050"/>
                    <a:pt x="1050" y="849"/>
                    <a:pt x="1050" y="600"/>
                  </a:cubicBezTo>
                  <a:close/>
                </a:path>
              </a:pathLst>
            </a:custGeom>
            <a:solidFill>
              <a:srgbClr val="ED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xmlns="" id="{81F74AE4-E9EE-4C3A-801E-F4EBE8EB9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3975" y="798513"/>
              <a:ext cx="428625" cy="1019175"/>
            </a:xfrm>
            <a:custGeom>
              <a:avLst/>
              <a:gdLst>
                <a:gd name="T0" fmla="*/ 0 w 600"/>
                <a:gd name="T1" fmla="*/ 150 h 1426"/>
                <a:gd name="T2" fmla="*/ 450 w 600"/>
                <a:gd name="T3" fmla="*/ 600 h 1426"/>
                <a:gd name="T4" fmla="*/ 0 w 600"/>
                <a:gd name="T5" fmla="*/ 1050 h 1426"/>
                <a:gd name="T6" fmla="*/ 0 w 600"/>
                <a:gd name="T7" fmla="*/ 1050 h 1426"/>
                <a:gd name="T8" fmla="*/ 0 w 600"/>
                <a:gd name="T9" fmla="*/ 1426 h 1426"/>
                <a:gd name="T10" fmla="*/ 182 w 600"/>
                <a:gd name="T11" fmla="*/ 1172 h 1426"/>
                <a:gd name="T12" fmla="*/ 600 w 600"/>
                <a:gd name="T13" fmla="*/ 600 h 1426"/>
                <a:gd name="T14" fmla="*/ 0 w 600"/>
                <a:gd name="T15" fmla="*/ 0 h 1426"/>
                <a:gd name="T16" fmla="*/ 0 w 600"/>
                <a:gd name="T17" fmla="*/ 0 h 1426"/>
                <a:gd name="T18" fmla="*/ 0 w 600"/>
                <a:gd name="T19" fmla="*/ 150 h 1426"/>
                <a:gd name="T20" fmla="*/ 0 w 600"/>
                <a:gd name="T21" fmla="*/ 15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1426">
                  <a:moveTo>
                    <a:pt x="0" y="150"/>
                  </a:moveTo>
                  <a:cubicBezTo>
                    <a:pt x="249" y="150"/>
                    <a:pt x="450" y="351"/>
                    <a:pt x="450" y="600"/>
                  </a:cubicBezTo>
                  <a:cubicBezTo>
                    <a:pt x="450" y="849"/>
                    <a:pt x="249" y="1050"/>
                    <a:pt x="0" y="1050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0" y="1426"/>
                    <a:pt x="0" y="1426"/>
                    <a:pt x="0" y="1426"/>
                  </a:cubicBezTo>
                  <a:cubicBezTo>
                    <a:pt x="182" y="1172"/>
                    <a:pt x="182" y="1172"/>
                    <a:pt x="182" y="1172"/>
                  </a:cubicBezTo>
                  <a:cubicBezTo>
                    <a:pt x="425" y="1095"/>
                    <a:pt x="600" y="868"/>
                    <a:pt x="600" y="600"/>
                  </a:cubicBezTo>
                  <a:cubicBezTo>
                    <a:pt x="600" y="269"/>
                    <a:pt x="33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lose/>
                </a:path>
              </a:pathLst>
            </a:custGeom>
            <a:solidFill>
              <a:srgbClr val="D718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xmlns="" id="{1F831083-0871-4BE9-A329-C4A07BFD77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48863" y="1009650"/>
              <a:ext cx="528638" cy="427038"/>
            </a:xfrm>
            <a:custGeom>
              <a:avLst/>
              <a:gdLst>
                <a:gd name="T0" fmla="*/ 718 w 742"/>
                <a:gd name="T1" fmla="*/ 247 h 598"/>
                <a:gd name="T2" fmla="*/ 672 w 742"/>
                <a:gd name="T3" fmla="*/ 247 h 598"/>
                <a:gd name="T4" fmla="*/ 606 w 742"/>
                <a:gd name="T5" fmla="*/ 135 h 598"/>
                <a:gd name="T6" fmla="*/ 628 w 742"/>
                <a:gd name="T7" fmla="*/ 14 h 598"/>
                <a:gd name="T8" fmla="*/ 488 w 742"/>
                <a:gd name="T9" fmla="*/ 73 h 598"/>
                <a:gd name="T10" fmla="*/ 392 w 742"/>
                <a:gd name="T11" fmla="*/ 61 h 598"/>
                <a:gd name="T12" fmla="*/ 129 w 742"/>
                <a:gd name="T13" fmla="*/ 198 h 598"/>
                <a:gd name="T14" fmla="*/ 79 w 742"/>
                <a:gd name="T15" fmla="*/ 198 h 598"/>
                <a:gd name="T16" fmla="*/ 48 w 742"/>
                <a:gd name="T17" fmla="*/ 185 h 598"/>
                <a:gd name="T18" fmla="*/ 35 w 742"/>
                <a:gd name="T19" fmla="*/ 154 h 598"/>
                <a:gd name="T20" fmla="*/ 79 w 742"/>
                <a:gd name="T21" fmla="*/ 110 h 598"/>
                <a:gd name="T22" fmla="*/ 110 w 742"/>
                <a:gd name="T23" fmla="*/ 123 h 598"/>
                <a:gd name="T24" fmla="*/ 135 w 742"/>
                <a:gd name="T25" fmla="*/ 123 h 598"/>
                <a:gd name="T26" fmla="*/ 135 w 742"/>
                <a:gd name="T27" fmla="*/ 98 h 598"/>
                <a:gd name="T28" fmla="*/ 79 w 742"/>
                <a:gd name="T29" fmla="*/ 75 h 598"/>
                <a:gd name="T30" fmla="*/ 0 w 742"/>
                <a:gd name="T31" fmla="*/ 154 h 598"/>
                <a:gd name="T32" fmla="*/ 23 w 742"/>
                <a:gd name="T33" fmla="*/ 210 h 598"/>
                <a:gd name="T34" fmla="*/ 79 w 742"/>
                <a:gd name="T35" fmla="*/ 233 h 598"/>
                <a:gd name="T36" fmla="*/ 115 w 742"/>
                <a:gd name="T37" fmla="*/ 233 h 598"/>
                <a:gd name="T38" fmla="*/ 106 w 742"/>
                <a:gd name="T39" fmla="*/ 297 h 598"/>
                <a:gd name="T40" fmla="*/ 164 w 742"/>
                <a:gd name="T41" fmla="*/ 446 h 598"/>
                <a:gd name="T42" fmla="*/ 139 w 742"/>
                <a:gd name="T43" fmla="*/ 581 h 598"/>
                <a:gd name="T44" fmla="*/ 153 w 742"/>
                <a:gd name="T45" fmla="*/ 598 h 598"/>
                <a:gd name="T46" fmla="*/ 254 w 742"/>
                <a:gd name="T47" fmla="*/ 598 h 598"/>
                <a:gd name="T48" fmla="*/ 273 w 742"/>
                <a:gd name="T49" fmla="*/ 581 h 598"/>
                <a:gd name="T50" fmla="*/ 278 w 742"/>
                <a:gd name="T51" fmla="*/ 515 h 598"/>
                <a:gd name="T52" fmla="*/ 392 w 742"/>
                <a:gd name="T53" fmla="*/ 532 h 598"/>
                <a:gd name="T54" fmla="*/ 479 w 742"/>
                <a:gd name="T55" fmla="*/ 523 h 598"/>
                <a:gd name="T56" fmla="*/ 483 w 742"/>
                <a:gd name="T57" fmla="*/ 581 h 598"/>
                <a:gd name="T58" fmla="*/ 502 w 742"/>
                <a:gd name="T59" fmla="*/ 598 h 598"/>
                <a:gd name="T60" fmla="*/ 603 w 742"/>
                <a:gd name="T61" fmla="*/ 598 h 598"/>
                <a:gd name="T62" fmla="*/ 617 w 742"/>
                <a:gd name="T63" fmla="*/ 581 h 598"/>
                <a:gd name="T64" fmla="*/ 596 w 742"/>
                <a:gd name="T65" fmla="*/ 468 h 598"/>
                <a:gd name="T66" fmla="*/ 654 w 742"/>
                <a:gd name="T67" fmla="*/ 396 h 598"/>
                <a:gd name="T68" fmla="*/ 718 w 742"/>
                <a:gd name="T69" fmla="*/ 396 h 598"/>
                <a:gd name="T70" fmla="*/ 742 w 742"/>
                <a:gd name="T71" fmla="*/ 371 h 598"/>
                <a:gd name="T72" fmla="*/ 742 w 742"/>
                <a:gd name="T73" fmla="*/ 272 h 598"/>
                <a:gd name="T74" fmla="*/ 718 w 742"/>
                <a:gd name="T75" fmla="*/ 247 h 598"/>
                <a:gd name="T76" fmla="*/ 493 w 742"/>
                <a:gd name="T77" fmla="*/ 140 h 598"/>
                <a:gd name="T78" fmla="*/ 471 w 742"/>
                <a:gd name="T79" fmla="*/ 152 h 598"/>
                <a:gd name="T80" fmla="*/ 392 w 742"/>
                <a:gd name="T81" fmla="*/ 141 h 598"/>
                <a:gd name="T82" fmla="*/ 298 w 742"/>
                <a:gd name="T83" fmla="*/ 156 h 598"/>
                <a:gd name="T84" fmla="*/ 292 w 742"/>
                <a:gd name="T85" fmla="*/ 157 h 598"/>
                <a:gd name="T86" fmla="*/ 276 w 742"/>
                <a:gd name="T87" fmla="*/ 146 h 598"/>
                <a:gd name="T88" fmla="*/ 286 w 742"/>
                <a:gd name="T89" fmla="*/ 124 h 598"/>
                <a:gd name="T90" fmla="*/ 392 w 742"/>
                <a:gd name="T91" fmla="*/ 107 h 598"/>
                <a:gd name="T92" fmla="*/ 481 w 742"/>
                <a:gd name="T93" fmla="*/ 118 h 598"/>
                <a:gd name="T94" fmla="*/ 493 w 742"/>
                <a:gd name="T95" fmla="*/ 140 h 598"/>
                <a:gd name="T96" fmla="*/ 574 w 742"/>
                <a:gd name="T97" fmla="*/ 271 h 598"/>
                <a:gd name="T98" fmla="*/ 538 w 742"/>
                <a:gd name="T99" fmla="*/ 235 h 598"/>
                <a:gd name="T100" fmla="*/ 574 w 742"/>
                <a:gd name="T101" fmla="*/ 198 h 598"/>
                <a:gd name="T102" fmla="*/ 611 w 742"/>
                <a:gd name="T103" fmla="*/ 235 h 598"/>
                <a:gd name="T104" fmla="*/ 574 w 742"/>
                <a:gd name="T105" fmla="*/ 271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42" h="598">
                  <a:moveTo>
                    <a:pt x="718" y="247"/>
                  </a:moveTo>
                  <a:cubicBezTo>
                    <a:pt x="672" y="247"/>
                    <a:pt x="672" y="247"/>
                    <a:pt x="672" y="247"/>
                  </a:cubicBezTo>
                  <a:cubicBezTo>
                    <a:pt x="662" y="204"/>
                    <a:pt x="640" y="166"/>
                    <a:pt x="606" y="135"/>
                  </a:cubicBezTo>
                  <a:cubicBezTo>
                    <a:pt x="623" y="91"/>
                    <a:pt x="646" y="20"/>
                    <a:pt x="628" y="14"/>
                  </a:cubicBezTo>
                  <a:cubicBezTo>
                    <a:pt x="577" y="0"/>
                    <a:pt x="518" y="46"/>
                    <a:pt x="488" y="73"/>
                  </a:cubicBezTo>
                  <a:cubicBezTo>
                    <a:pt x="459" y="66"/>
                    <a:pt x="427" y="61"/>
                    <a:pt x="392" y="61"/>
                  </a:cubicBezTo>
                  <a:cubicBezTo>
                    <a:pt x="263" y="61"/>
                    <a:pt x="170" y="117"/>
                    <a:pt x="129" y="198"/>
                  </a:cubicBezTo>
                  <a:cubicBezTo>
                    <a:pt x="79" y="198"/>
                    <a:pt x="79" y="198"/>
                    <a:pt x="79" y="198"/>
                  </a:cubicBezTo>
                  <a:cubicBezTo>
                    <a:pt x="67" y="198"/>
                    <a:pt x="56" y="193"/>
                    <a:pt x="48" y="185"/>
                  </a:cubicBezTo>
                  <a:cubicBezTo>
                    <a:pt x="39" y="177"/>
                    <a:pt x="35" y="166"/>
                    <a:pt x="35" y="154"/>
                  </a:cubicBezTo>
                  <a:cubicBezTo>
                    <a:pt x="35" y="130"/>
                    <a:pt x="55" y="110"/>
                    <a:pt x="79" y="110"/>
                  </a:cubicBezTo>
                  <a:cubicBezTo>
                    <a:pt x="91" y="110"/>
                    <a:pt x="102" y="114"/>
                    <a:pt x="110" y="123"/>
                  </a:cubicBezTo>
                  <a:cubicBezTo>
                    <a:pt x="117" y="130"/>
                    <a:pt x="128" y="130"/>
                    <a:pt x="135" y="123"/>
                  </a:cubicBezTo>
                  <a:cubicBezTo>
                    <a:pt x="142" y="116"/>
                    <a:pt x="142" y="105"/>
                    <a:pt x="135" y="98"/>
                  </a:cubicBezTo>
                  <a:cubicBezTo>
                    <a:pt x="120" y="83"/>
                    <a:pt x="100" y="75"/>
                    <a:pt x="79" y="75"/>
                  </a:cubicBezTo>
                  <a:cubicBezTo>
                    <a:pt x="35" y="75"/>
                    <a:pt x="0" y="110"/>
                    <a:pt x="0" y="154"/>
                  </a:cubicBezTo>
                  <a:cubicBezTo>
                    <a:pt x="0" y="175"/>
                    <a:pt x="8" y="195"/>
                    <a:pt x="23" y="210"/>
                  </a:cubicBezTo>
                  <a:cubicBezTo>
                    <a:pt x="38" y="225"/>
                    <a:pt x="58" y="233"/>
                    <a:pt x="79" y="233"/>
                  </a:cubicBezTo>
                  <a:cubicBezTo>
                    <a:pt x="115" y="233"/>
                    <a:pt x="115" y="233"/>
                    <a:pt x="115" y="233"/>
                  </a:cubicBezTo>
                  <a:cubicBezTo>
                    <a:pt x="109" y="253"/>
                    <a:pt x="106" y="275"/>
                    <a:pt x="106" y="297"/>
                  </a:cubicBezTo>
                  <a:cubicBezTo>
                    <a:pt x="106" y="353"/>
                    <a:pt x="126" y="405"/>
                    <a:pt x="164" y="446"/>
                  </a:cubicBezTo>
                  <a:cubicBezTo>
                    <a:pt x="139" y="581"/>
                    <a:pt x="139" y="581"/>
                    <a:pt x="139" y="581"/>
                  </a:cubicBezTo>
                  <a:cubicBezTo>
                    <a:pt x="137" y="591"/>
                    <a:pt x="143" y="598"/>
                    <a:pt x="153" y="598"/>
                  </a:cubicBezTo>
                  <a:cubicBezTo>
                    <a:pt x="254" y="598"/>
                    <a:pt x="254" y="598"/>
                    <a:pt x="254" y="598"/>
                  </a:cubicBezTo>
                  <a:cubicBezTo>
                    <a:pt x="264" y="598"/>
                    <a:pt x="272" y="591"/>
                    <a:pt x="273" y="581"/>
                  </a:cubicBezTo>
                  <a:cubicBezTo>
                    <a:pt x="278" y="515"/>
                    <a:pt x="278" y="515"/>
                    <a:pt x="278" y="515"/>
                  </a:cubicBezTo>
                  <a:cubicBezTo>
                    <a:pt x="312" y="526"/>
                    <a:pt x="350" y="532"/>
                    <a:pt x="392" y="532"/>
                  </a:cubicBezTo>
                  <a:cubicBezTo>
                    <a:pt x="423" y="532"/>
                    <a:pt x="452" y="529"/>
                    <a:pt x="479" y="523"/>
                  </a:cubicBezTo>
                  <a:cubicBezTo>
                    <a:pt x="483" y="581"/>
                    <a:pt x="483" y="581"/>
                    <a:pt x="483" y="581"/>
                  </a:cubicBezTo>
                  <a:cubicBezTo>
                    <a:pt x="484" y="591"/>
                    <a:pt x="493" y="598"/>
                    <a:pt x="502" y="598"/>
                  </a:cubicBezTo>
                  <a:cubicBezTo>
                    <a:pt x="603" y="598"/>
                    <a:pt x="603" y="598"/>
                    <a:pt x="603" y="598"/>
                  </a:cubicBezTo>
                  <a:cubicBezTo>
                    <a:pt x="613" y="598"/>
                    <a:pt x="619" y="591"/>
                    <a:pt x="617" y="581"/>
                  </a:cubicBezTo>
                  <a:cubicBezTo>
                    <a:pt x="596" y="468"/>
                    <a:pt x="596" y="468"/>
                    <a:pt x="596" y="468"/>
                  </a:cubicBezTo>
                  <a:cubicBezTo>
                    <a:pt x="621" y="447"/>
                    <a:pt x="640" y="423"/>
                    <a:pt x="654" y="396"/>
                  </a:cubicBezTo>
                  <a:cubicBezTo>
                    <a:pt x="718" y="396"/>
                    <a:pt x="718" y="396"/>
                    <a:pt x="718" y="396"/>
                  </a:cubicBezTo>
                  <a:cubicBezTo>
                    <a:pt x="731" y="396"/>
                    <a:pt x="742" y="385"/>
                    <a:pt x="742" y="371"/>
                  </a:cubicBezTo>
                  <a:cubicBezTo>
                    <a:pt x="742" y="272"/>
                    <a:pt x="742" y="272"/>
                    <a:pt x="742" y="272"/>
                  </a:cubicBezTo>
                  <a:cubicBezTo>
                    <a:pt x="742" y="258"/>
                    <a:pt x="731" y="247"/>
                    <a:pt x="718" y="247"/>
                  </a:cubicBezTo>
                  <a:close/>
                  <a:moveTo>
                    <a:pt x="493" y="140"/>
                  </a:moveTo>
                  <a:cubicBezTo>
                    <a:pt x="490" y="149"/>
                    <a:pt x="480" y="155"/>
                    <a:pt x="471" y="152"/>
                  </a:cubicBezTo>
                  <a:cubicBezTo>
                    <a:pt x="447" y="145"/>
                    <a:pt x="420" y="141"/>
                    <a:pt x="392" y="141"/>
                  </a:cubicBezTo>
                  <a:cubicBezTo>
                    <a:pt x="358" y="141"/>
                    <a:pt x="326" y="146"/>
                    <a:pt x="298" y="156"/>
                  </a:cubicBezTo>
                  <a:cubicBezTo>
                    <a:pt x="296" y="157"/>
                    <a:pt x="294" y="157"/>
                    <a:pt x="292" y="157"/>
                  </a:cubicBezTo>
                  <a:cubicBezTo>
                    <a:pt x="285" y="157"/>
                    <a:pt x="278" y="153"/>
                    <a:pt x="276" y="146"/>
                  </a:cubicBezTo>
                  <a:cubicBezTo>
                    <a:pt x="273" y="137"/>
                    <a:pt x="277" y="127"/>
                    <a:pt x="286" y="124"/>
                  </a:cubicBezTo>
                  <a:cubicBezTo>
                    <a:pt x="318" y="112"/>
                    <a:pt x="354" y="107"/>
                    <a:pt x="392" y="107"/>
                  </a:cubicBezTo>
                  <a:cubicBezTo>
                    <a:pt x="423" y="107"/>
                    <a:pt x="453" y="111"/>
                    <a:pt x="481" y="118"/>
                  </a:cubicBezTo>
                  <a:cubicBezTo>
                    <a:pt x="490" y="121"/>
                    <a:pt x="495" y="131"/>
                    <a:pt x="493" y="140"/>
                  </a:cubicBezTo>
                  <a:close/>
                  <a:moveTo>
                    <a:pt x="574" y="271"/>
                  </a:moveTo>
                  <a:cubicBezTo>
                    <a:pt x="554" y="271"/>
                    <a:pt x="538" y="255"/>
                    <a:pt x="538" y="235"/>
                  </a:cubicBezTo>
                  <a:cubicBezTo>
                    <a:pt x="538" y="214"/>
                    <a:pt x="554" y="198"/>
                    <a:pt x="574" y="198"/>
                  </a:cubicBezTo>
                  <a:cubicBezTo>
                    <a:pt x="594" y="198"/>
                    <a:pt x="611" y="214"/>
                    <a:pt x="611" y="235"/>
                  </a:cubicBezTo>
                  <a:cubicBezTo>
                    <a:pt x="611" y="255"/>
                    <a:pt x="594" y="271"/>
                    <a:pt x="574" y="271"/>
                  </a:cubicBezTo>
                  <a:close/>
                </a:path>
              </a:pathLst>
            </a:custGeom>
            <a:solidFill>
              <a:srgbClr val="ED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Oval 32">
              <a:extLst>
                <a:ext uri="{FF2B5EF4-FFF2-40B4-BE49-F238E27FC236}">
                  <a16:creationId xmlns:a16="http://schemas.microsoft.com/office/drawing/2014/main" xmlns="" id="{C60E5FD6-7449-45D9-9F81-1AB28661B5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04225" y="2497138"/>
              <a:ext cx="717550" cy="719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xmlns="" id="{457BE21C-09FB-410F-BDAD-1C4213976F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34375" y="2427288"/>
              <a:ext cx="857250" cy="1019175"/>
            </a:xfrm>
            <a:custGeom>
              <a:avLst/>
              <a:gdLst>
                <a:gd name="T0" fmla="*/ 418 w 1200"/>
                <a:gd name="T1" fmla="*/ 1172 h 1426"/>
                <a:gd name="T2" fmla="*/ 0 w 1200"/>
                <a:gd name="T3" fmla="*/ 600 h 1426"/>
                <a:gd name="T4" fmla="*/ 600 w 1200"/>
                <a:gd name="T5" fmla="*/ 0 h 1426"/>
                <a:gd name="T6" fmla="*/ 1200 w 1200"/>
                <a:gd name="T7" fmla="*/ 600 h 1426"/>
                <a:gd name="T8" fmla="*/ 782 w 1200"/>
                <a:gd name="T9" fmla="*/ 1172 h 1426"/>
                <a:gd name="T10" fmla="*/ 600 w 1200"/>
                <a:gd name="T11" fmla="*/ 1426 h 1426"/>
                <a:gd name="T12" fmla="*/ 418 w 1200"/>
                <a:gd name="T13" fmla="*/ 1172 h 1426"/>
                <a:gd name="T14" fmla="*/ 1050 w 1200"/>
                <a:gd name="T15" fmla="*/ 600 h 1426"/>
                <a:gd name="T16" fmla="*/ 600 w 1200"/>
                <a:gd name="T17" fmla="*/ 150 h 1426"/>
                <a:gd name="T18" fmla="*/ 150 w 1200"/>
                <a:gd name="T19" fmla="*/ 600 h 1426"/>
                <a:gd name="T20" fmla="*/ 600 w 1200"/>
                <a:gd name="T21" fmla="*/ 1050 h 1426"/>
                <a:gd name="T22" fmla="*/ 1050 w 1200"/>
                <a:gd name="T23" fmla="*/ 60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0" h="1426">
                  <a:moveTo>
                    <a:pt x="418" y="1172"/>
                  </a:moveTo>
                  <a:cubicBezTo>
                    <a:pt x="176" y="1095"/>
                    <a:pt x="0" y="868"/>
                    <a:pt x="0" y="600"/>
                  </a:cubicBezTo>
                  <a:cubicBezTo>
                    <a:pt x="0" y="269"/>
                    <a:pt x="269" y="0"/>
                    <a:pt x="600" y="0"/>
                  </a:cubicBezTo>
                  <a:cubicBezTo>
                    <a:pt x="931" y="0"/>
                    <a:pt x="1200" y="269"/>
                    <a:pt x="1200" y="600"/>
                  </a:cubicBezTo>
                  <a:cubicBezTo>
                    <a:pt x="1200" y="868"/>
                    <a:pt x="1024" y="1095"/>
                    <a:pt x="782" y="1172"/>
                  </a:cubicBezTo>
                  <a:cubicBezTo>
                    <a:pt x="600" y="1426"/>
                    <a:pt x="600" y="1426"/>
                    <a:pt x="600" y="1426"/>
                  </a:cubicBezTo>
                  <a:lnTo>
                    <a:pt x="418" y="1172"/>
                  </a:lnTo>
                  <a:close/>
                  <a:moveTo>
                    <a:pt x="1050" y="600"/>
                  </a:moveTo>
                  <a:cubicBezTo>
                    <a:pt x="1050" y="352"/>
                    <a:pt x="849" y="150"/>
                    <a:pt x="600" y="150"/>
                  </a:cubicBezTo>
                  <a:cubicBezTo>
                    <a:pt x="351" y="150"/>
                    <a:pt x="150" y="352"/>
                    <a:pt x="150" y="600"/>
                  </a:cubicBezTo>
                  <a:cubicBezTo>
                    <a:pt x="150" y="849"/>
                    <a:pt x="351" y="1050"/>
                    <a:pt x="600" y="1050"/>
                  </a:cubicBezTo>
                  <a:cubicBezTo>
                    <a:pt x="849" y="1050"/>
                    <a:pt x="1050" y="849"/>
                    <a:pt x="1050" y="600"/>
                  </a:cubicBezTo>
                  <a:close/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xmlns="" id="{57CBDF3A-7B24-4E1E-B295-3EE33E234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000" y="2427288"/>
              <a:ext cx="428625" cy="1019175"/>
            </a:xfrm>
            <a:custGeom>
              <a:avLst/>
              <a:gdLst>
                <a:gd name="T0" fmla="*/ 0 w 600"/>
                <a:gd name="T1" fmla="*/ 150 h 1426"/>
                <a:gd name="T2" fmla="*/ 450 w 600"/>
                <a:gd name="T3" fmla="*/ 600 h 1426"/>
                <a:gd name="T4" fmla="*/ 0 w 600"/>
                <a:gd name="T5" fmla="*/ 1050 h 1426"/>
                <a:gd name="T6" fmla="*/ 0 w 600"/>
                <a:gd name="T7" fmla="*/ 1050 h 1426"/>
                <a:gd name="T8" fmla="*/ 0 w 600"/>
                <a:gd name="T9" fmla="*/ 1426 h 1426"/>
                <a:gd name="T10" fmla="*/ 182 w 600"/>
                <a:gd name="T11" fmla="*/ 1172 h 1426"/>
                <a:gd name="T12" fmla="*/ 600 w 600"/>
                <a:gd name="T13" fmla="*/ 600 h 1426"/>
                <a:gd name="T14" fmla="*/ 0 w 600"/>
                <a:gd name="T15" fmla="*/ 0 h 1426"/>
                <a:gd name="T16" fmla="*/ 0 w 600"/>
                <a:gd name="T17" fmla="*/ 0 h 1426"/>
                <a:gd name="T18" fmla="*/ 0 w 600"/>
                <a:gd name="T19" fmla="*/ 150 h 1426"/>
                <a:gd name="T20" fmla="*/ 0 w 600"/>
                <a:gd name="T21" fmla="*/ 15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1426">
                  <a:moveTo>
                    <a:pt x="0" y="150"/>
                  </a:moveTo>
                  <a:cubicBezTo>
                    <a:pt x="249" y="150"/>
                    <a:pt x="450" y="352"/>
                    <a:pt x="450" y="600"/>
                  </a:cubicBezTo>
                  <a:cubicBezTo>
                    <a:pt x="450" y="849"/>
                    <a:pt x="249" y="1050"/>
                    <a:pt x="0" y="1050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0" y="1426"/>
                    <a:pt x="0" y="1426"/>
                    <a:pt x="0" y="1426"/>
                  </a:cubicBezTo>
                  <a:cubicBezTo>
                    <a:pt x="182" y="1172"/>
                    <a:pt x="182" y="1172"/>
                    <a:pt x="182" y="1172"/>
                  </a:cubicBezTo>
                  <a:cubicBezTo>
                    <a:pt x="424" y="1095"/>
                    <a:pt x="600" y="868"/>
                    <a:pt x="600" y="600"/>
                  </a:cubicBezTo>
                  <a:cubicBezTo>
                    <a:pt x="600" y="269"/>
                    <a:pt x="33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lose/>
                </a:path>
              </a:pathLst>
            </a:custGeom>
            <a:solidFill>
              <a:srgbClr val="7FB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xmlns="" id="{2CFEEE00-6236-473F-9B3B-4930F610DC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59800" y="2611438"/>
              <a:ext cx="406400" cy="431800"/>
            </a:xfrm>
            <a:custGeom>
              <a:avLst/>
              <a:gdLst>
                <a:gd name="T0" fmla="*/ 511 w 568"/>
                <a:gd name="T1" fmla="*/ 149 h 605"/>
                <a:gd name="T2" fmla="*/ 492 w 568"/>
                <a:gd name="T3" fmla="*/ 79 h 605"/>
                <a:gd name="T4" fmla="*/ 229 w 568"/>
                <a:gd name="T5" fmla="*/ 149 h 605"/>
                <a:gd name="T6" fmla="*/ 511 w 568"/>
                <a:gd name="T7" fmla="*/ 149 h 605"/>
                <a:gd name="T8" fmla="*/ 43 w 568"/>
                <a:gd name="T9" fmla="*/ 146 h 605"/>
                <a:gd name="T10" fmla="*/ 479 w 568"/>
                <a:gd name="T11" fmla="*/ 29 h 605"/>
                <a:gd name="T12" fmla="*/ 476 w 568"/>
                <a:gd name="T13" fmla="*/ 18 h 605"/>
                <a:gd name="T14" fmla="*/ 451 w 568"/>
                <a:gd name="T15" fmla="*/ 3 h 605"/>
                <a:gd name="T16" fmla="*/ 55 w 568"/>
                <a:gd name="T17" fmla="*/ 110 h 605"/>
                <a:gd name="T18" fmla="*/ 40 w 568"/>
                <a:gd name="T19" fmla="*/ 134 h 605"/>
                <a:gd name="T20" fmla="*/ 43 w 568"/>
                <a:gd name="T21" fmla="*/ 146 h 605"/>
                <a:gd name="T22" fmla="*/ 271 w 568"/>
                <a:gd name="T23" fmla="*/ 387 h 605"/>
                <a:gd name="T24" fmla="*/ 337 w 568"/>
                <a:gd name="T25" fmla="*/ 453 h 605"/>
                <a:gd name="T26" fmla="*/ 568 w 568"/>
                <a:gd name="T27" fmla="*/ 453 h 605"/>
                <a:gd name="T28" fmla="*/ 568 w 568"/>
                <a:gd name="T29" fmla="*/ 322 h 605"/>
                <a:gd name="T30" fmla="*/ 337 w 568"/>
                <a:gd name="T31" fmla="*/ 322 h 605"/>
                <a:gd name="T32" fmla="*/ 271 w 568"/>
                <a:gd name="T33" fmla="*/ 387 h 605"/>
                <a:gd name="T34" fmla="*/ 370 w 568"/>
                <a:gd name="T35" fmla="*/ 387 h 605"/>
                <a:gd name="T36" fmla="*/ 335 w 568"/>
                <a:gd name="T37" fmla="*/ 422 h 605"/>
                <a:gd name="T38" fmla="*/ 301 w 568"/>
                <a:gd name="T39" fmla="*/ 387 h 605"/>
                <a:gd name="T40" fmla="*/ 335 w 568"/>
                <a:gd name="T41" fmla="*/ 353 h 605"/>
                <a:gd name="T42" fmla="*/ 370 w 568"/>
                <a:gd name="T43" fmla="*/ 387 h 605"/>
                <a:gd name="T44" fmla="*/ 540 w 568"/>
                <a:gd name="T45" fmla="*/ 170 h 605"/>
                <a:gd name="T46" fmla="*/ 28 w 568"/>
                <a:gd name="T47" fmla="*/ 170 h 605"/>
                <a:gd name="T48" fmla="*/ 0 w 568"/>
                <a:gd name="T49" fmla="*/ 198 h 605"/>
                <a:gd name="T50" fmla="*/ 0 w 568"/>
                <a:gd name="T51" fmla="*/ 577 h 605"/>
                <a:gd name="T52" fmla="*/ 28 w 568"/>
                <a:gd name="T53" fmla="*/ 605 h 605"/>
                <a:gd name="T54" fmla="*/ 540 w 568"/>
                <a:gd name="T55" fmla="*/ 605 h 605"/>
                <a:gd name="T56" fmla="*/ 568 w 568"/>
                <a:gd name="T57" fmla="*/ 577 h 605"/>
                <a:gd name="T58" fmla="*/ 568 w 568"/>
                <a:gd name="T59" fmla="*/ 474 h 605"/>
                <a:gd name="T60" fmla="*/ 337 w 568"/>
                <a:gd name="T61" fmla="*/ 474 h 605"/>
                <a:gd name="T62" fmla="*/ 250 w 568"/>
                <a:gd name="T63" fmla="*/ 387 h 605"/>
                <a:gd name="T64" fmla="*/ 337 w 568"/>
                <a:gd name="T65" fmla="*/ 301 h 605"/>
                <a:gd name="T66" fmla="*/ 568 w 568"/>
                <a:gd name="T67" fmla="*/ 301 h 605"/>
                <a:gd name="T68" fmla="*/ 568 w 568"/>
                <a:gd name="T69" fmla="*/ 198 h 605"/>
                <a:gd name="T70" fmla="*/ 540 w 568"/>
                <a:gd name="T71" fmla="*/ 17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68" h="605">
                  <a:moveTo>
                    <a:pt x="511" y="149"/>
                  </a:moveTo>
                  <a:cubicBezTo>
                    <a:pt x="492" y="79"/>
                    <a:pt x="492" y="79"/>
                    <a:pt x="492" y="79"/>
                  </a:cubicBezTo>
                  <a:cubicBezTo>
                    <a:pt x="229" y="149"/>
                    <a:pt x="229" y="149"/>
                    <a:pt x="229" y="149"/>
                  </a:cubicBezTo>
                  <a:lnTo>
                    <a:pt x="511" y="149"/>
                  </a:lnTo>
                  <a:close/>
                  <a:moveTo>
                    <a:pt x="43" y="146"/>
                  </a:moveTo>
                  <a:cubicBezTo>
                    <a:pt x="479" y="29"/>
                    <a:pt x="479" y="29"/>
                    <a:pt x="479" y="29"/>
                  </a:cubicBezTo>
                  <a:cubicBezTo>
                    <a:pt x="476" y="18"/>
                    <a:pt x="476" y="18"/>
                    <a:pt x="476" y="18"/>
                  </a:cubicBezTo>
                  <a:cubicBezTo>
                    <a:pt x="473" y="7"/>
                    <a:pt x="462" y="0"/>
                    <a:pt x="451" y="3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44" y="112"/>
                    <a:pt x="37" y="124"/>
                    <a:pt x="40" y="134"/>
                  </a:cubicBezTo>
                  <a:lnTo>
                    <a:pt x="43" y="146"/>
                  </a:lnTo>
                  <a:close/>
                  <a:moveTo>
                    <a:pt x="271" y="387"/>
                  </a:moveTo>
                  <a:cubicBezTo>
                    <a:pt x="271" y="423"/>
                    <a:pt x="301" y="453"/>
                    <a:pt x="337" y="453"/>
                  </a:cubicBezTo>
                  <a:cubicBezTo>
                    <a:pt x="568" y="453"/>
                    <a:pt x="568" y="453"/>
                    <a:pt x="568" y="453"/>
                  </a:cubicBezTo>
                  <a:cubicBezTo>
                    <a:pt x="568" y="322"/>
                    <a:pt x="568" y="322"/>
                    <a:pt x="568" y="322"/>
                  </a:cubicBezTo>
                  <a:cubicBezTo>
                    <a:pt x="337" y="322"/>
                    <a:pt x="337" y="322"/>
                    <a:pt x="337" y="322"/>
                  </a:cubicBezTo>
                  <a:cubicBezTo>
                    <a:pt x="301" y="322"/>
                    <a:pt x="271" y="351"/>
                    <a:pt x="271" y="387"/>
                  </a:cubicBezTo>
                  <a:close/>
                  <a:moveTo>
                    <a:pt x="370" y="387"/>
                  </a:moveTo>
                  <a:cubicBezTo>
                    <a:pt x="370" y="406"/>
                    <a:pt x="355" y="422"/>
                    <a:pt x="335" y="422"/>
                  </a:cubicBezTo>
                  <a:cubicBezTo>
                    <a:pt x="316" y="422"/>
                    <a:pt x="301" y="406"/>
                    <a:pt x="301" y="387"/>
                  </a:cubicBezTo>
                  <a:cubicBezTo>
                    <a:pt x="301" y="368"/>
                    <a:pt x="316" y="353"/>
                    <a:pt x="335" y="353"/>
                  </a:cubicBezTo>
                  <a:cubicBezTo>
                    <a:pt x="355" y="353"/>
                    <a:pt x="370" y="368"/>
                    <a:pt x="370" y="387"/>
                  </a:cubicBezTo>
                  <a:close/>
                  <a:moveTo>
                    <a:pt x="540" y="170"/>
                  </a:moveTo>
                  <a:cubicBezTo>
                    <a:pt x="28" y="170"/>
                    <a:pt x="28" y="170"/>
                    <a:pt x="28" y="170"/>
                  </a:cubicBezTo>
                  <a:cubicBezTo>
                    <a:pt x="13" y="170"/>
                    <a:pt x="0" y="183"/>
                    <a:pt x="0" y="198"/>
                  </a:cubicBezTo>
                  <a:cubicBezTo>
                    <a:pt x="0" y="577"/>
                    <a:pt x="0" y="577"/>
                    <a:pt x="0" y="577"/>
                  </a:cubicBezTo>
                  <a:cubicBezTo>
                    <a:pt x="0" y="592"/>
                    <a:pt x="13" y="605"/>
                    <a:pt x="28" y="605"/>
                  </a:cubicBezTo>
                  <a:cubicBezTo>
                    <a:pt x="540" y="605"/>
                    <a:pt x="540" y="605"/>
                    <a:pt x="540" y="605"/>
                  </a:cubicBezTo>
                  <a:cubicBezTo>
                    <a:pt x="555" y="605"/>
                    <a:pt x="568" y="592"/>
                    <a:pt x="568" y="577"/>
                  </a:cubicBezTo>
                  <a:cubicBezTo>
                    <a:pt x="568" y="474"/>
                    <a:pt x="568" y="474"/>
                    <a:pt x="568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289" y="474"/>
                    <a:pt x="250" y="435"/>
                    <a:pt x="250" y="387"/>
                  </a:cubicBezTo>
                  <a:cubicBezTo>
                    <a:pt x="250" y="340"/>
                    <a:pt x="289" y="301"/>
                    <a:pt x="337" y="301"/>
                  </a:cubicBezTo>
                  <a:cubicBezTo>
                    <a:pt x="568" y="301"/>
                    <a:pt x="568" y="301"/>
                    <a:pt x="568" y="301"/>
                  </a:cubicBezTo>
                  <a:cubicBezTo>
                    <a:pt x="568" y="198"/>
                    <a:pt x="568" y="198"/>
                    <a:pt x="568" y="198"/>
                  </a:cubicBezTo>
                  <a:cubicBezTo>
                    <a:pt x="568" y="183"/>
                    <a:pt x="555" y="170"/>
                    <a:pt x="540" y="170"/>
                  </a:cubicBezTo>
                  <a:close/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Oval 36">
              <a:extLst>
                <a:ext uri="{FF2B5EF4-FFF2-40B4-BE49-F238E27FC236}">
                  <a16:creationId xmlns:a16="http://schemas.microsoft.com/office/drawing/2014/main" xmlns="" id="{1C420031-4440-4794-A324-6A95C7DDB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8738" y="1947863"/>
              <a:ext cx="719138" cy="719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xmlns="" id="{65444877-D5A7-4906-B445-CE3CCB3173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1879600"/>
              <a:ext cx="857250" cy="1017588"/>
            </a:xfrm>
            <a:custGeom>
              <a:avLst/>
              <a:gdLst>
                <a:gd name="T0" fmla="*/ 418 w 1200"/>
                <a:gd name="T1" fmla="*/ 1171 h 1425"/>
                <a:gd name="T2" fmla="*/ 0 w 1200"/>
                <a:gd name="T3" fmla="*/ 600 h 1425"/>
                <a:gd name="T4" fmla="*/ 600 w 1200"/>
                <a:gd name="T5" fmla="*/ 0 h 1425"/>
                <a:gd name="T6" fmla="*/ 1200 w 1200"/>
                <a:gd name="T7" fmla="*/ 600 h 1425"/>
                <a:gd name="T8" fmla="*/ 782 w 1200"/>
                <a:gd name="T9" fmla="*/ 1171 h 1425"/>
                <a:gd name="T10" fmla="*/ 600 w 1200"/>
                <a:gd name="T11" fmla="*/ 1425 h 1425"/>
                <a:gd name="T12" fmla="*/ 418 w 1200"/>
                <a:gd name="T13" fmla="*/ 1171 h 1425"/>
                <a:gd name="T14" fmla="*/ 1050 w 1200"/>
                <a:gd name="T15" fmla="*/ 600 h 1425"/>
                <a:gd name="T16" fmla="*/ 600 w 1200"/>
                <a:gd name="T17" fmla="*/ 150 h 1425"/>
                <a:gd name="T18" fmla="*/ 150 w 1200"/>
                <a:gd name="T19" fmla="*/ 600 h 1425"/>
                <a:gd name="T20" fmla="*/ 600 w 1200"/>
                <a:gd name="T21" fmla="*/ 1050 h 1425"/>
                <a:gd name="T22" fmla="*/ 1050 w 1200"/>
                <a:gd name="T23" fmla="*/ 600 h 1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0" h="1425">
                  <a:moveTo>
                    <a:pt x="418" y="1171"/>
                  </a:moveTo>
                  <a:cubicBezTo>
                    <a:pt x="175" y="1094"/>
                    <a:pt x="0" y="868"/>
                    <a:pt x="0" y="600"/>
                  </a:cubicBezTo>
                  <a:cubicBezTo>
                    <a:pt x="0" y="268"/>
                    <a:pt x="269" y="0"/>
                    <a:pt x="600" y="0"/>
                  </a:cubicBezTo>
                  <a:cubicBezTo>
                    <a:pt x="931" y="0"/>
                    <a:pt x="1200" y="268"/>
                    <a:pt x="1200" y="600"/>
                  </a:cubicBezTo>
                  <a:cubicBezTo>
                    <a:pt x="1200" y="868"/>
                    <a:pt x="1024" y="1094"/>
                    <a:pt x="782" y="1171"/>
                  </a:cubicBezTo>
                  <a:cubicBezTo>
                    <a:pt x="600" y="1425"/>
                    <a:pt x="600" y="1425"/>
                    <a:pt x="600" y="1425"/>
                  </a:cubicBezTo>
                  <a:lnTo>
                    <a:pt x="418" y="1171"/>
                  </a:lnTo>
                  <a:close/>
                  <a:moveTo>
                    <a:pt x="1050" y="600"/>
                  </a:moveTo>
                  <a:cubicBezTo>
                    <a:pt x="1050" y="351"/>
                    <a:pt x="848" y="150"/>
                    <a:pt x="600" y="150"/>
                  </a:cubicBezTo>
                  <a:cubicBezTo>
                    <a:pt x="351" y="150"/>
                    <a:pt x="150" y="351"/>
                    <a:pt x="150" y="600"/>
                  </a:cubicBezTo>
                  <a:cubicBezTo>
                    <a:pt x="150" y="848"/>
                    <a:pt x="351" y="1050"/>
                    <a:pt x="600" y="1050"/>
                  </a:cubicBezTo>
                  <a:cubicBezTo>
                    <a:pt x="848" y="1050"/>
                    <a:pt x="1050" y="848"/>
                    <a:pt x="1050" y="600"/>
                  </a:cubicBezTo>
                  <a:close/>
                </a:path>
              </a:pathLst>
            </a:custGeom>
            <a:solidFill>
              <a:srgbClr val="00B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xmlns="" id="{540731DC-93AD-447F-AAD3-F702007C6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7513" y="1879600"/>
              <a:ext cx="428625" cy="1017588"/>
            </a:xfrm>
            <a:custGeom>
              <a:avLst/>
              <a:gdLst>
                <a:gd name="T0" fmla="*/ 0 w 600"/>
                <a:gd name="T1" fmla="*/ 150 h 1425"/>
                <a:gd name="T2" fmla="*/ 450 w 600"/>
                <a:gd name="T3" fmla="*/ 600 h 1425"/>
                <a:gd name="T4" fmla="*/ 0 w 600"/>
                <a:gd name="T5" fmla="*/ 1050 h 1425"/>
                <a:gd name="T6" fmla="*/ 0 w 600"/>
                <a:gd name="T7" fmla="*/ 1050 h 1425"/>
                <a:gd name="T8" fmla="*/ 0 w 600"/>
                <a:gd name="T9" fmla="*/ 1425 h 1425"/>
                <a:gd name="T10" fmla="*/ 182 w 600"/>
                <a:gd name="T11" fmla="*/ 1171 h 1425"/>
                <a:gd name="T12" fmla="*/ 600 w 600"/>
                <a:gd name="T13" fmla="*/ 600 h 1425"/>
                <a:gd name="T14" fmla="*/ 0 w 600"/>
                <a:gd name="T15" fmla="*/ 0 h 1425"/>
                <a:gd name="T16" fmla="*/ 0 w 600"/>
                <a:gd name="T17" fmla="*/ 0 h 1425"/>
                <a:gd name="T18" fmla="*/ 0 w 600"/>
                <a:gd name="T19" fmla="*/ 150 h 1425"/>
                <a:gd name="T20" fmla="*/ 0 w 600"/>
                <a:gd name="T21" fmla="*/ 150 h 1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1425">
                  <a:moveTo>
                    <a:pt x="0" y="150"/>
                  </a:moveTo>
                  <a:cubicBezTo>
                    <a:pt x="248" y="150"/>
                    <a:pt x="450" y="351"/>
                    <a:pt x="450" y="600"/>
                  </a:cubicBezTo>
                  <a:cubicBezTo>
                    <a:pt x="450" y="848"/>
                    <a:pt x="248" y="1050"/>
                    <a:pt x="0" y="1050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182" y="1171"/>
                    <a:pt x="182" y="1171"/>
                    <a:pt x="182" y="1171"/>
                  </a:cubicBezTo>
                  <a:cubicBezTo>
                    <a:pt x="424" y="1094"/>
                    <a:pt x="600" y="868"/>
                    <a:pt x="600" y="600"/>
                  </a:cubicBezTo>
                  <a:cubicBezTo>
                    <a:pt x="600" y="268"/>
                    <a:pt x="33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lose/>
                </a:path>
              </a:pathLst>
            </a:custGeom>
            <a:solidFill>
              <a:srgbClr val="05A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xmlns="" id="{342EDE3D-6FDE-40BA-A8A9-54C4EE7FEF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05738" y="2100263"/>
              <a:ext cx="469900" cy="414338"/>
            </a:xfrm>
            <a:custGeom>
              <a:avLst/>
              <a:gdLst>
                <a:gd name="T0" fmla="*/ 632 w 658"/>
                <a:gd name="T1" fmla="*/ 0 h 581"/>
                <a:gd name="T2" fmla="*/ 114 w 658"/>
                <a:gd name="T3" fmla="*/ 0 h 581"/>
                <a:gd name="T4" fmla="*/ 88 w 658"/>
                <a:gd name="T5" fmla="*/ 26 h 581"/>
                <a:gd name="T6" fmla="*/ 88 w 658"/>
                <a:gd name="T7" fmla="*/ 41 h 581"/>
                <a:gd name="T8" fmla="*/ 658 w 658"/>
                <a:gd name="T9" fmla="*/ 41 h 581"/>
                <a:gd name="T10" fmla="*/ 658 w 658"/>
                <a:gd name="T11" fmla="*/ 26 h 581"/>
                <a:gd name="T12" fmla="*/ 632 w 658"/>
                <a:gd name="T13" fmla="*/ 0 h 581"/>
                <a:gd name="T14" fmla="*/ 88 w 658"/>
                <a:gd name="T15" fmla="*/ 183 h 581"/>
                <a:gd name="T16" fmla="*/ 544 w 658"/>
                <a:gd name="T17" fmla="*/ 183 h 581"/>
                <a:gd name="T18" fmla="*/ 593 w 658"/>
                <a:gd name="T19" fmla="*/ 232 h 581"/>
                <a:gd name="T20" fmla="*/ 593 w 658"/>
                <a:gd name="T21" fmla="*/ 375 h 581"/>
                <a:gd name="T22" fmla="*/ 632 w 658"/>
                <a:gd name="T23" fmla="*/ 375 h 581"/>
                <a:gd name="T24" fmla="*/ 658 w 658"/>
                <a:gd name="T25" fmla="*/ 349 h 581"/>
                <a:gd name="T26" fmla="*/ 658 w 658"/>
                <a:gd name="T27" fmla="*/ 105 h 581"/>
                <a:gd name="T28" fmla="*/ 88 w 658"/>
                <a:gd name="T29" fmla="*/ 105 h 581"/>
                <a:gd name="T30" fmla="*/ 88 w 658"/>
                <a:gd name="T31" fmla="*/ 183 h 581"/>
                <a:gd name="T32" fmla="*/ 544 w 658"/>
                <a:gd name="T33" fmla="*/ 207 h 581"/>
                <a:gd name="T34" fmla="*/ 25 w 658"/>
                <a:gd name="T35" fmla="*/ 207 h 581"/>
                <a:gd name="T36" fmla="*/ 0 w 658"/>
                <a:gd name="T37" fmla="*/ 232 h 581"/>
                <a:gd name="T38" fmla="*/ 0 w 658"/>
                <a:gd name="T39" fmla="*/ 555 h 581"/>
                <a:gd name="T40" fmla="*/ 25 w 658"/>
                <a:gd name="T41" fmla="*/ 581 h 581"/>
                <a:gd name="T42" fmla="*/ 544 w 658"/>
                <a:gd name="T43" fmla="*/ 581 h 581"/>
                <a:gd name="T44" fmla="*/ 569 w 658"/>
                <a:gd name="T45" fmla="*/ 555 h 581"/>
                <a:gd name="T46" fmla="*/ 569 w 658"/>
                <a:gd name="T47" fmla="*/ 232 h 581"/>
                <a:gd name="T48" fmla="*/ 544 w 658"/>
                <a:gd name="T49" fmla="*/ 207 h 581"/>
                <a:gd name="T50" fmla="*/ 365 w 658"/>
                <a:gd name="T51" fmla="*/ 262 h 581"/>
                <a:gd name="T52" fmla="*/ 517 w 658"/>
                <a:gd name="T53" fmla="*/ 262 h 581"/>
                <a:gd name="T54" fmla="*/ 517 w 658"/>
                <a:gd name="T55" fmla="*/ 361 h 581"/>
                <a:gd name="T56" fmla="*/ 365 w 658"/>
                <a:gd name="T57" fmla="*/ 361 h 581"/>
                <a:gd name="T58" fmla="*/ 365 w 658"/>
                <a:gd name="T59" fmla="*/ 262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8" h="581">
                  <a:moveTo>
                    <a:pt x="632" y="0"/>
                  </a:moveTo>
                  <a:cubicBezTo>
                    <a:pt x="114" y="0"/>
                    <a:pt x="114" y="0"/>
                    <a:pt x="114" y="0"/>
                  </a:cubicBezTo>
                  <a:cubicBezTo>
                    <a:pt x="100" y="0"/>
                    <a:pt x="88" y="12"/>
                    <a:pt x="88" y="26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658" y="41"/>
                    <a:pt x="658" y="41"/>
                    <a:pt x="658" y="41"/>
                  </a:cubicBezTo>
                  <a:cubicBezTo>
                    <a:pt x="658" y="26"/>
                    <a:pt x="658" y="26"/>
                    <a:pt x="658" y="26"/>
                  </a:cubicBezTo>
                  <a:cubicBezTo>
                    <a:pt x="658" y="12"/>
                    <a:pt x="646" y="0"/>
                    <a:pt x="632" y="0"/>
                  </a:cubicBezTo>
                  <a:close/>
                  <a:moveTo>
                    <a:pt x="88" y="183"/>
                  </a:moveTo>
                  <a:cubicBezTo>
                    <a:pt x="544" y="183"/>
                    <a:pt x="544" y="183"/>
                    <a:pt x="544" y="183"/>
                  </a:cubicBezTo>
                  <a:cubicBezTo>
                    <a:pt x="571" y="183"/>
                    <a:pt x="593" y="205"/>
                    <a:pt x="593" y="232"/>
                  </a:cubicBezTo>
                  <a:cubicBezTo>
                    <a:pt x="593" y="375"/>
                    <a:pt x="593" y="375"/>
                    <a:pt x="593" y="375"/>
                  </a:cubicBezTo>
                  <a:cubicBezTo>
                    <a:pt x="632" y="375"/>
                    <a:pt x="632" y="375"/>
                    <a:pt x="632" y="375"/>
                  </a:cubicBezTo>
                  <a:cubicBezTo>
                    <a:pt x="646" y="375"/>
                    <a:pt x="658" y="363"/>
                    <a:pt x="658" y="349"/>
                  </a:cubicBezTo>
                  <a:cubicBezTo>
                    <a:pt x="658" y="105"/>
                    <a:pt x="658" y="105"/>
                    <a:pt x="658" y="105"/>
                  </a:cubicBezTo>
                  <a:cubicBezTo>
                    <a:pt x="88" y="105"/>
                    <a:pt x="88" y="105"/>
                    <a:pt x="88" y="105"/>
                  </a:cubicBezTo>
                  <a:lnTo>
                    <a:pt x="88" y="183"/>
                  </a:lnTo>
                  <a:close/>
                  <a:moveTo>
                    <a:pt x="544" y="207"/>
                  </a:moveTo>
                  <a:cubicBezTo>
                    <a:pt x="25" y="207"/>
                    <a:pt x="25" y="207"/>
                    <a:pt x="25" y="207"/>
                  </a:cubicBezTo>
                  <a:cubicBezTo>
                    <a:pt x="11" y="207"/>
                    <a:pt x="0" y="218"/>
                    <a:pt x="0" y="232"/>
                  </a:cubicBezTo>
                  <a:cubicBezTo>
                    <a:pt x="0" y="555"/>
                    <a:pt x="0" y="555"/>
                    <a:pt x="0" y="555"/>
                  </a:cubicBezTo>
                  <a:cubicBezTo>
                    <a:pt x="0" y="569"/>
                    <a:pt x="11" y="581"/>
                    <a:pt x="25" y="581"/>
                  </a:cubicBezTo>
                  <a:cubicBezTo>
                    <a:pt x="544" y="581"/>
                    <a:pt x="544" y="581"/>
                    <a:pt x="544" y="581"/>
                  </a:cubicBezTo>
                  <a:cubicBezTo>
                    <a:pt x="558" y="581"/>
                    <a:pt x="569" y="569"/>
                    <a:pt x="569" y="555"/>
                  </a:cubicBezTo>
                  <a:cubicBezTo>
                    <a:pt x="569" y="232"/>
                    <a:pt x="569" y="232"/>
                    <a:pt x="569" y="232"/>
                  </a:cubicBezTo>
                  <a:cubicBezTo>
                    <a:pt x="569" y="218"/>
                    <a:pt x="558" y="207"/>
                    <a:pt x="544" y="207"/>
                  </a:cubicBezTo>
                  <a:close/>
                  <a:moveTo>
                    <a:pt x="365" y="262"/>
                  </a:moveTo>
                  <a:cubicBezTo>
                    <a:pt x="517" y="262"/>
                    <a:pt x="517" y="262"/>
                    <a:pt x="517" y="262"/>
                  </a:cubicBezTo>
                  <a:cubicBezTo>
                    <a:pt x="517" y="361"/>
                    <a:pt x="517" y="361"/>
                    <a:pt x="517" y="361"/>
                  </a:cubicBezTo>
                  <a:cubicBezTo>
                    <a:pt x="365" y="361"/>
                    <a:pt x="365" y="361"/>
                    <a:pt x="365" y="361"/>
                  </a:cubicBezTo>
                  <a:lnTo>
                    <a:pt x="365" y="262"/>
                  </a:lnTo>
                  <a:close/>
                </a:path>
              </a:pathLst>
            </a:custGeom>
            <a:solidFill>
              <a:srgbClr val="00B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Oval 40">
              <a:extLst>
                <a:ext uri="{FF2B5EF4-FFF2-40B4-BE49-F238E27FC236}">
                  <a16:creationId xmlns:a16="http://schemas.microsoft.com/office/drawing/2014/main" xmlns="" id="{FEDE6CF1-4398-4CE2-B775-1AB4AEC253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54838" y="2497138"/>
              <a:ext cx="719138" cy="719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1">
              <a:extLst>
                <a:ext uri="{FF2B5EF4-FFF2-40B4-BE49-F238E27FC236}">
                  <a16:creationId xmlns:a16="http://schemas.microsoft.com/office/drawing/2014/main" xmlns="" id="{7329A20E-7072-49A0-8449-6998AC67D1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84988" y="2427288"/>
              <a:ext cx="857250" cy="1019175"/>
            </a:xfrm>
            <a:custGeom>
              <a:avLst/>
              <a:gdLst>
                <a:gd name="T0" fmla="*/ 418 w 1200"/>
                <a:gd name="T1" fmla="*/ 1172 h 1426"/>
                <a:gd name="T2" fmla="*/ 0 w 1200"/>
                <a:gd name="T3" fmla="*/ 600 h 1426"/>
                <a:gd name="T4" fmla="*/ 600 w 1200"/>
                <a:gd name="T5" fmla="*/ 0 h 1426"/>
                <a:gd name="T6" fmla="*/ 1200 w 1200"/>
                <a:gd name="T7" fmla="*/ 600 h 1426"/>
                <a:gd name="T8" fmla="*/ 782 w 1200"/>
                <a:gd name="T9" fmla="*/ 1172 h 1426"/>
                <a:gd name="T10" fmla="*/ 600 w 1200"/>
                <a:gd name="T11" fmla="*/ 1426 h 1426"/>
                <a:gd name="T12" fmla="*/ 418 w 1200"/>
                <a:gd name="T13" fmla="*/ 1172 h 1426"/>
                <a:gd name="T14" fmla="*/ 1050 w 1200"/>
                <a:gd name="T15" fmla="*/ 600 h 1426"/>
                <a:gd name="T16" fmla="*/ 600 w 1200"/>
                <a:gd name="T17" fmla="*/ 150 h 1426"/>
                <a:gd name="T18" fmla="*/ 150 w 1200"/>
                <a:gd name="T19" fmla="*/ 600 h 1426"/>
                <a:gd name="T20" fmla="*/ 600 w 1200"/>
                <a:gd name="T21" fmla="*/ 1050 h 1426"/>
                <a:gd name="T22" fmla="*/ 1050 w 1200"/>
                <a:gd name="T23" fmla="*/ 60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0" h="1426">
                  <a:moveTo>
                    <a:pt x="418" y="1172"/>
                  </a:moveTo>
                  <a:cubicBezTo>
                    <a:pt x="176" y="1095"/>
                    <a:pt x="0" y="868"/>
                    <a:pt x="0" y="600"/>
                  </a:cubicBezTo>
                  <a:cubicBezTo>
                    <a:pt x="0" y="269"/>
                    <a:pt x="269" y="0"/>
                    <a:pt x="600" y="0"/>
                  </a:cubicBezTo>
                  <a:cubicBezTo>
                    <a:pt x="932" y="0"/>
                    <a:pt x="1200" y="269"/>
                    <a:pt x="1200" y="600"/>
                  </a:cubicBezTo>
                  <a:cubicBezTo>
                    <a:pt x="1200" y="868"/>
                    <a:pt x="1025" y="1095"/>
                    <a:pt x="782" y="1172"/>
                  </a:cubicBezTo>
                  <a:cubicBezTo>
                    <a:pt x="600" y="1426"/>
                    <a:pt x="600" y="1426"/>
                    <a:pt x="600" y="1426"/>
                  </a:cubicBezTo>
                  <a:lnTo>
                    <a:pt x="418" y="1172"/>
                  </a:lnTo>
                  <a:close/>
                  <a:moveTo>
                    <a:pt x="1050" y="600"/>
                  </a:moveTo>
                  <a:cubicBezTo>
                    <a:pt x="1050" y="352"/>
                    <a:pt x="849" y="150"/>
                    <a:pt x="600" y="150"/>
                  </a:cubicBezTo>
                  <a:cubicBezTo>
                    <a:pt x="352" y="150"/>
                    <a:pt x="150" y="352"/>
                    <a:pt x="150" y="600"/>
                  </a:cubicBezTo>
                  <a:cubicBezTo>
                    <a:pt x="150" y="849"/>
                    <a:pt x="352" y="1050"/>
                    <a:pt x="600" y="1050"/>
                  </a:cubicBezTo>
                  <a:cubicBezTo>
                    <a:pt x="849" y="1050"/>
                    <a:pt x="1050" y="849"/>
                    <a:pt x="1050" y="600"/>
                  </a:cubicBezTo>
                  <a:close/>
                </a:path>
              </a:pathLst>
            </a:custGeom>
            <a:solidFill>
              <a:srgbClr val="FDB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xmlns="" id="{944F676D-32C9-43BB-981C-7F5416EB7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3613" y="2427288"/>
              <a:ext cx="428625" cy="1019175"/>
            </a:xfrm>
            <a:custGeom>
              <a:avLst/>
              <a:gdLst>
                <a:gd name="T0" fmla="*/ 0 w 600"/>
                <a:gd name="T1" fmla="*/ 150 h 1426"/>
                <a:gd name="T2" fmla="*/ 450 w 600"/>
                <a:gd name="T3" fmla="*/ 600 h 1426"/>
                <a:gd name="T4" fmla="*/ 0 w 600"/>
                <a:gd name="T5" fmla="*/ 1050 h 1426"/>
                <a:gd name="T6" fmla="*/ 0 w 600"/>
                <a:gd name="T7" fmla="*/ 1050 h 1426"/>
                <a:gd name="T8" fmla="*/ 0 w 600"/>
                <a:gd name="T9" fmla="*/ 1426 h 1426"/>
                <a:gd name="T10" fmla="*/ 182 w 600"/>
                <a:gd name="T11" fmla="*/ 1172 h 1426"/>
                <a:gd name="T12" fmla="*/ 600 w 600"/>
                <a:gd name="T13" fmla="*/ 600 h 1426"/>
                <a:gd name="T14" fmla="*/ 0 w 600"/>
                <a:gd name="T15" fmla="*/ 0 h 1426"/>
                <a:gd name="T16" fmla="*/ 0 w 600"/>
                <a:gd name="T17" fmla="*/ 0 h 1426"/>
                <a:gd name="T18" fmla="*/ 0 w 600"/>
                <a:gd name="T19" fmla="*/ 150 h 1426"/>
                <a:gd name="T20" fmla="*/ 0 w 600"/>
                <a:gd name="T21" fmla="*/ 15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1426">
                  <a:moveTo>
                    <a:pt x="0" y="150"/>
                  </a:moveTo>
                  <a:cubicBezTo>
                    <a:pt x="249" y="150"/>
                    <a:pt x="450" y="352"/>
                    <a:pt x="450" y="600"/>
                  </a:cubicBezTo>
                  <a:cubicBezTo>
                    <a:pt x="450" y="849"/>
                    <a:pt x="249" y="1050"/>
                    <a:pt x="0" y="1050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0" y="1426"/>
                    <a:pt x="0" y="1426"/>
                    <a:pt x="0" y="1426"/>
                  </a:cubicBezTo>
                  <a:cubicBezTo>
                    <a:pt x="182" y="1172"/>
                    <a:pt x="182" y="1172"/>
                    <a:pt x="182" y="1172"/>
                  </a:cubicBezTo>
                  <a:cubicBezTo>
                    <a:pt x="425" y="1095"/>
                    <a:pt x="600" y="868"/>
                    <a:pt x="600" y="600"/>
                  </a:cubicBezTo>
                  <a:cubicBezTo>
                    <a:pt x="600" y="269"/>
                    <a:pt x="33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lose/>
                </a:path>
              </a:pathLst>
            </a:custGeom>
            <a:solidFill>
              <a:srgbClr val="E5A8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xmlns="" id="{F9B9920F-44D9-4D29-AD64-B55AC6B017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4850" y="2600325"/>
              <a:ext cx="515938" cy="381000"/>
            </a:xfrm>
            <a:custGeom>
              <a:avLst/>
              <a:gdLst>
                <a:gd name="T0" fmla="*/ 370 w 721"/>
                <a:gd name="T1" fmla="*/ 323 h 533"/>
                <a:gd name="T2" fmla="*/ 574 w 721"/>
                <a:gd name="T3" fmla="*/ 350 h 533"/>
                <a:gd name="T4" fmla="*/ 573 w 721"/>
                <a:gd name="T5" fmla="*/ 211 h 533"/>
                <a:gd name="T6" fmla="*/ 427 w 721"/>
                <a:gd name="T7" fmla="*/ 183 h 533"/>
                <a:gd name="T8" fmla="*/ 549 w 721"/>
                <a:gd name="T9" fmla="*/ 215 h 533"/>
                <a:gd name="T10" fmla="*/ 410 w 721"/>
                <a:gd name="T11" fmla="*/ 249 h 533"/>
                <a:gd name="T12" fmla="*/ 427 w 721"/>
                <a:gd name="T13" fmla="*/ 207 h 533"/>
                <a:gd name="T14" fmla="*/ 549 w 721"/>
                <a:gd name="T15" fmla="*/ 215 h 533"/>
                <a:gd name="T16" fmla="*/ 173 w 721"/>
                <a:gd name="T17" fmla="*/ 367 h 533"/>
                <a:gd name="T18" fmla="*/ 27 w 721"/>
                <a:gd name="T19" fmla="*/ 394 h 533"/>
                <a:gd name="T20" fmla="*/ 25 w 721"/>
                <a:gd name="T21" fmla="*/ 533 h 533"/>
                <a:gd name="T22" fmla="*/ 229 w 721"/>
                <a:gd name="T23" fmla="*/ 506 h 533"/>
                <a:gd name="T24" fmla="*/ 43 w 721"/>
                <a:gd name="T25" fmla="*/ 433 h 533"/>
                <a:gd name="T26" fmla="*/ 60 w 721"/>
                <a:gd name="T27" fmla="*/ 391 h 533"/>
                <a:gd name="T28" fmla="*/ 183 w 721"/>
                <a:gd name="T29" fmla="*/ 399 h 533"/>
                <a:gd name="T30" fmla="*/ 43 w 721"/>
                <a:gd name="T31" fmla="*/ 433 h 533"/>
                <a:gd name="T32" fmla="*/ 695 w 721"/>
                <a:gd name="T33" fmla="*/ 394 h 533"/>
                <a:gd name="T34" fmla="*/ 549 w 721"/>
                <a:gd name="T35" fmla="*/ 367 h 533"/>
                <a:gd name="T36" fmla="*/ 492 w 721"/>
                <a:gd name="T37" fmla="*/ 506 h 533"/>
                <a:gd name="T38" fmla="*/ 696 w 721"/>
                <a:gd name="T39" fmla="*/ 533 h 533"/>
                <a:gd name="T40" fmla="*/ 532 w 721"/>
                <a:gd name="T41" fmla="*/ 433 h 533"/>
                <a:gd name="T42" fmla="*/ 549 w 721"/>
                <a:gd name="T43" fmla="*/ 391 h 533"/>
                <a:gd name="T44" fmla="*/ 671 w 721"/>
                <a:gd name="T45" fmla="*/ 399 h 533"/>
                <a:gd name="T46" fmla="*/ 532 w 721"/>
                <a:gd name="T47" fmla="*/ 433 h 533"/>
                <a:gd name="T48" fmla="*/ 452 w 721"/>
                <a:gd name="T49" fmla="*/ 167 h 533"/>
                <a:gd name="T50" fmla="*/ 450 w 721"/>
                <a:gd name="T51" fmla="*/ 27 h 533"/>
                <a:gd name="T52" fmla="*/ 304 w 721"/>
                <a:gd name="T53" fmla="*/ 0 h 533"/>
                <a:gd name="T54" fmla="*/ 248 w 721"/>
                <a:gd name="T55" fmla="*/ 140 h 533"/>
                <a:gd name="T56" fmla="*/ 295 w 721"/>
                <a:gd name="T57" fmla="*/ 32 h 533"/>
                <a:gd name="T58" fmla="*/ 417 w 721"/>
                <a:gd name="T59" fmla="*/ 24 h 533"/>
                <a:gd name="T60" fmla="*/ 434 w 721"/>
                <a:gd name="T61" fmla="*/ 66 h 533"/>
                <a:gd name="T62" fmla="*/ 295 w 721"/>
                <a:gd name="T63" fmla="*/ 32 h 533"/>
                <a:gd name="T64" fmla="*/ 417 w 721"/>
                <a:gd name="T65" fmla="*/ 367 h 533"/>
                <a:gd name="T66" fmla="*/ 271 w 721"/>
                <a:gd name="T67" fmla="*/ 394 h 533"/>
                <a:gd name="T68" fmla="*/ 270 w 721"/>
                <a:gd name="T69" fmla="*/ 533 h 533"/>
                <a:gd name="T70" fmla="*/ 474 w 721"/>
                <a:gd name="T71" fmla="*/ 506 h 533"/>
                <a:gd name="T72" fmla="*/ 287 w 721"/>
                <a:gd name="T73" fmla="*/ 433 h 533"/>
                <a:gd name="T74" fmla="*/ 304 w 721"/>
                <a:gd name="T75" fmla="*/ 391 h 533"/>
                <a:gd name="T76" fmla="*/ 427 w 721"/>
                <a:gd name="T77" fmla="*/ 399 h 533"/>
                <a:gd name="T78" fmla="*/ 287 w 721"/>
                <a:gd name="T79" fmla="*/ 433 h 533"/>
                <a:gd name="T80" fmla="*/ 330 w 721"/>
                <a:gd name="T81" fmla="*/ 350 h 533"/>
                <a:gd name="T82" fmla="*/ 328 w 721"/>
                <a:gd name="T83" fmla="*/ 211 h 533"/>
                <a:gd name="T84" fmla="*/ 182 w 721"/>
                <a:gd name="T85" fmla="*/ 183 h 533"/>
                <a:gd name="T86" fmla="*/ 125 w 721"/>
                <a:gd name="T87" fmla="*/ 323 h 533"/>
                <a:gd name="T88" fmla="*/ 172 w 721"/>
                <a:gd name="T89" fmla="*/ 215 h 533"/>
                <a:gd name="T90" fmla="*/ 295 w 721"/>
                <a:gd name="T91" fmla="*/ 207 h 533"/>
                <a:gd name="T92" fmla="*/ 312 w 721"/>
                <a:gd name="T93" fmla="*/ 249 h 533"/>
                <a:gd name="T94" fmla="*/ 172 w 721"/>
                <a:gd name="T95" fmla="*/ 215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21" h="533">
                  <a:moveTo>
                    <a:pt x="393" y="211"/>
                  </a:moveTo>
                  <a:cubicBezTo>
                    <a:pt x="370" y="323"/>
                    <a:pt x="370" y="323"/>
                    <a:pt x="370" y="323"/>
                  </a:cubicBezTo>
                  <a:cubicBezTo>
                    <a:pt x="367" y="338"/>
                    <a:pt x="377" y="350"/>
                    <a:pt x="392" y="350"/>
                  </a:cubicBezTo>
                  <a:cubicBezTo>
                    <a:pt x="574" y="350"/>
                    <a:pt x="574" y="350"/>
                    <a:pt x="574" y="350"/>
                  </a:cubicBezTo>
                  <a:cubicBezTo>
                    <a:pt x="589" y="350"/>
                    <a:pt x="599" y="338"/>
                    <a:pt x="596" y="323"/>
                  </a:cubicBezTo>
                  <a:cubicBezTo>
                    <a:pt x="573" y="211"/>
                    <a:pt x="573" y="211"/>
                    <a:pt x="573" y="211"/>
                  </a:cubicBezTo>
                  <a:cubicBezTo>
                    <a:pt x="570" y="196"/>
                    <a:pt x="555" y="183"/>
                    <a:pt x="539" y="183"/>
                  </a:cubicBezTo>
                  <a:cubicBezTo>
                    <a:pt x="427" y="183"/>
                    <a:pt x="427" y="183"/>
                    <a:pt x="427" y="183"/>
                  </a:cubicBezTo>
                  <a:cubicBezTo>
                    <a:pt x="411" y="183"/>
                    <a:pt x="396" y="196"/>
                    <a:pt x="393" y="211"/>
                  </a:cubicBezTo>
                  <a:close/>
                  <a:moveTo>
                    <a:pt x="549" y="215"/>
                  </a:moveTo>
                  <a:cubicBezTo>
                    <a:pt x="556" y="249"/>
                    <a:pt x="556" y="249"/>
                    <a:pt x="556" y="249"/>
                  </a:cubicBezTo>
                  <a:cubicBezTo>
                    <a:pt x="410" y="249"/>
                    <a:pt x="410" y="249"/>
                    <a:pt x="410" y="249"/>
                  </a:cubicBezTo>
                  <a:cubicBezTo>
                    <a:pt x="417" y="215"/>
                    <a:pt x="417" y="215"/>
                    <a:pt x="417" y="215"/>
                  </a:cubicBezTo>
                  <a:cubicBezTo>
                    <a:pt x="418" y="212"/>
                    <a:pt x="423" y="207"/>
                    <a:pt x="427" y="207"/>
                  </a:cubicBezTo>
                  <a:cubicBezTo>
                    <a:pt x="539" y="207"/>
                    <a:pt x="539" y="207"/>
                    <a:pt x="539" y="207"/>
                  </a:cubicBezTo>
                  <a:cubicBezTo>
                    <a:pt x="543" y="207"/>
                    <a:pt x="548" y="212"/>
                    <a:pt x="549" y="215"/>
                  </a:cubicBezTo>
                  <a:close/>
                  <a:moveTo>
                    <a:pt x="206" y="394"/>
                  </a:moveTo>
                  <a:cubicBezTo>
                    <a:pt x="203" y="379"/>
                    <a:pt x="188" y="367"/>
                    <a:pt x="173" y="367"/>
                  </a:cubicBezTo>
                  <a:cubicBezTo>
                    <a:pt x="60" y="367"/>
                    <a:pt x="60" y="367"/>
                    <a:pt x="60" y="367"/>
                  </a:cubicBezTo>
                  <a:cubicBezTo>
                    <a:pt x="45" y="367"/>
                    <a:pt x="30" y="379"/>
                    <a:pt x="27" y="394"/>
                  </a:cubicBezTo>
                  <a:cubicBezTo>
                    <a:pt x="3" y="506"/>
                    <a:pt x="3" y="506"/>
                    <a:pt x="3" y="506"/>
                  </a:cubicBezTo>
                  <a:cubicBezTo>
                    <a:pt x="0" y="521"/>
                    <a:pt x="10" y="533"/>
                    <a:pt x="25" y="533"/>
                  </a:cubicBezTo>
                  <a:cubicBezTo>
                    <a:pt x="207" y="533"/>
                    <a:pt x="207" y="533"/>
                    <a:pt x="207" y="533"/>
                  </a:cubicBezTo>
                  <a:cubicBezTo>
                    <a:pt x="223" y="533"/>
                    <a:pt x="233" y="521"/>
                    <a:pt x="229" y="506"/>
                  </a:cubicBezTo>
                  <a:lnTo>
                    <a:pt x="206" y="394"/>
                  </a:lnTo>
                  <a:close/>
                  <a:moveTo>
                    <a:pt x="43" y="433"/>
                  </a:moveTo>
                  <a:cubicBezTo>
                    <a:pt x="50" y="399"/>
                    <a:pt x="50" y="399"/>
                    <a:pt x="50" y="399"/>
                  </a:cubicBezTo>
                  <a:cubicBezTo>
                    <a:pt x="51" y="395"/>
                    <a:pt x="56" y="391"/>
                    <a:pt x="60" y="391"/>
                  </a:cubicBezTo>
                  <a:cubicBezTo>
                    <a:pt x="173" y="391"/>
                    <a:pt x="173" y="391"/>
                    <a:pt x="173" y="391"/>
                  </a:cubicBezTo>
                  <a:cubicBezTo>
                    <a:pt x="177" y="391"/>
                    <a:pt x="182" y="395"/>
                    <a:pt x="183" y="399"/>
                  </a:cubicBezTo>
                  <a:cubicBezTo>
                    <a:pt x="190" y="433"/>
                    <a:pt x="190" y="433"/>
                    <a:pt x="190" y="433"/>
                  </a:cubicBezTo>
                  <a:lnTo>
                    <a:pt x="43" y="433"/>
                  </a:lnTo>
                  <a:close/>
                  <a:moveTo>
                    <a:pt x="718" y="506"/>
                  </a:moveTo>
                  <a:cubicBezTo>
                    <a:pt x="695" y="394"/>
                    <a:pt x="695" y="394"/>
                    <a:pt x="695" y="394"/>
                  </a:cubicBezTo>
                  <a:cubicBezTo>
                    <a:pt x="692" y="379"/>
                    <a:pt x="677" y="367"/>
                    <a:pt x="661" y="367"/>
                  </a:cubicBezTo>
                  <a:cubicBezTo>
                    <a:pt x="549" y="367"/>
                    <a:pt x="549" y="367"/>
                    <a:pt x="549" y="367"/>
                  </a:cubicBezTo>
                  <a:cubicBezTo>
                    <a:pt x="534" y="367"/>
                    <a:pt x="519" y="379"/>
                    <a:pt x="515" y="394"/>
                  </a:cubicBezTo>
                  <a:cubicBezTo>
                    <a:pt x="492" y="506"/>
                    <a:pt x="492" y="506"/>
                    <a:pt x="492" y="506"/>
                  </a:cubicBezTo>
                  <a:cubicBezTo>
                    <a:pt x="489" y="521"/>
                    <a:pt x="499" y="533"/>
                    <a:pt x="514" y="533"/>
                  </a:cubicBezTo>
                  <a:cubicBezTo>
                    <a:pt x="696" y="533"/>
                    <a:pt x="696" y="533"/>
                    <a:pt x="696" y="533"/>
                  </a:cubicBezTo>
                  <a:cubicBezTo>
                    <a:pt x="711" y="533"/>
                    <a:pt x="721" y="521"/>
                    <a:pt x="718" y="506"/>
                  </a:cubicBezTo>
                  <a:close/>
                  <a:moveTo>
                    <a:pt x="532" y="433"/>
                  </a:moveTo>
                  <a:cubicBezTo>
                    <a:pt x="539" y="399"/>
                    <a:pt x="539" y="399"/>
                    <a:pt x="539" y="399"/>
                  </a:cubicBezTo>
                  <a:cubicBezTo>
                    <a:pt x="540" y="395"/>
                    <a:pt x="545" y="391"/>
                    <a:pt x="549" y="391"/>
                  </a:cubicBezTo>
                  <a:cubicBezTo>
                    <a:pt x="661" y="391"/>
                    <a:pt x="661" y="391"/>
                    <a:pt x="661" y="391"/>
                  </a:cubicBezTo>
                  <a:cubicBezTo>
                    <a:pt x="665" y="391"/>
                    <a:pt x="671" y="395"/>
                    <a:pt x="671" y="399"/>
                  </a:cubicBezTo>
                  <a:cubicBezTo>
                    <a:pt x="678" y="433"/>
                    <a:pt x="678" y="433"/>
                    <a:pt x="678" y="433"/>
                  </a:cubicBezTo>
                  <a:lnTo>
                    <a:pt x="532" y="433"/>
                  </a:lnTo>
                  <a:close/>
                  <a:moveTo>
                    <a:pt x="270" y="167"/>
                  </a:moveTo>
                  <a:cubicBezTo>
                    <a:pt x="452" y="167"/>
                    <a:pt x="452" y="167"/>
                    <a:pt x="452" y="167"/>
                  </a:cubicBezTo>
                  <a:cubicBezTo>
                    <a:pt x="467" y="167"/>
                    <a:pt x="477" y="155"/>
                    <a:pt x="474" y="140"/>
                  </a:cubicBezTo>
                  <a:cubicBezTo>
                    <a:pt x="450" y="27"/>
                    <a:pt x="450" y="27"/>
                    <a:pt x="450" y="27"/>
                  </a:cubicBezTo>
                  <a:cubicBezTo>
                    <a:pt x="447" y="12"/>
                    <a:pt x="432" y="0"/>
                    <a:pt x="417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9" y="0"/>
                    <a:pt x="274" y="12"/>
                    <a:pt x="271" y="27"/>
                  </a:cubicBezTo>
                  <a:cubicBezTo>
                    <a:pt x="248" y="140"/>
                    <a:pt x="248" y="140"/>
                    <a:pt x="248" y="140"/>
                  </a:cubicBezTo>
                  <a:cubicBezTo>
                    <a:pt x="245" y="155"/>
                    <a:pt x="254" y="167"/>
                    <a:pt x="270" y="167"/>
                  </a:cubicBezTo>
                  <a:close/>
                  <a:moveTo>
                    <a:pt x="295" y="32"/>
                  </a:moveTo>
                  <a:cubicBezTo>
                    <a:pt x="295" y="28"/>
                    <a:pt x="300" y="24"/>
                    <a:pt x="304" y="24"/>
                  </a:cubicBezTo>
                  <a:cubicBezTo>
                    <a:pt x="417" y="24"/>
                    <a:pt x="417" y="24"/>
                    <a:pt x="417" y="24"/>
                  </a:cubicBezTo>
                  <a:cubicBezTo>
                    <a:pt x="421" y="24"/>
                    <a:pt x="426" y="28"/>
                    <a:pt x="427" y="32"/>
                  </a:cubicBezTo>
                  <a:cubicBezTo>
                    <a:pt x="434" y="66"/>
                    <a:pt x="434" y="66"/>
                    <a:pt x="434" y="66"/>
                  </a:cubicBezTo>
                  <a:cubicBezTo>
                    <a:pt x="287" y="66"/>
                    <a:pt x="287" y="66"/>
                    <a:pt x="287" y="66"/>
                  </a:cubicBezTo>
                  <a:lnTo>
                    <a:pt x="295" y="32"/>
                  </a:lnTo>
                  <a:close/>
                  <a:moveTo>
                    <a:pt x="450" y="394"/>
                  </a:moveTo>
                  <a:cubicBezTo>
                    <a:pt x="447" y="379"/>
                    <a:pt x="432" y="367"/>
                    <a:pt x="417" y="367"/>
                  </a:cubicBezTo>
                  <a:cubicBezTo>
                    <a:pt x="304" y="367"/>
                    <a:pt x="304" y="367"/>
                    <a:pt x="304" y="367"/>
                  </a:cubicBezTo>
                  <a:cubicBezTo>
                    <a:pt x="289" y="367"/>
                    <a:pt x="274" y="379"/>
                    <a:pt x="271" y="394"/>
                  </a:cubicBezTo>
                  <a:cubicBezTo>
                    <a:pt x="248" y="506"/>
                    <a:pt x="248" y="506"/>
                    <a:pt x="248" y="506"/>
                  </a:cubicBezTo>
                  <a:cubicBezTo>
                    <a:pt x="245" y="521"/>
                    <a:pt x="254" y="533"/>
                    <a:pt x="270" y="533"/>
                  </a:cubicBezTo>
                  <a:cubicBezTo>
                    <a:pt x="452" y="533"/>
                    <a:pt x="452" y="533"/>
                    <a:pt x="452" y="533"/>
                  </a:cubicBezTo>
                  <a:cubicBezTo>
                    <a:pt x="467" y="533"/>
                    <a:pt x="477" y="521"/>
                    <a:pt x="474" y="506"/>
                  </a:cubicBezTo>
                  <a:lnTo>
                    <a:pt x="450" y="394"/>
                  </a:lnTo>
                  <a:close/>
                  <a:moveTo>
                    <a:pt x="287" y="433"/>
                  </a:moveTo>
                  <a:cubicBezTo>
                    <a:pt x="295" y="399"/>
                    <a:pt x="295" y="399"/>
                    <a:pt x="295" y="399"/>
                  </a:cubicBezTo>
                  <a:cubicBezTo>
                    <a:pt x="295" y="395"/>
                    <a:pt x="300" y="391"/>
                    <a:pt x="304" y="391"/>
                  </a:cubicBezTo>
                  <a:cubicBezTo>
                    <a:pt x="417" y="391"/>
                    <a:pt x="417" y="391"/>
                    <a:pt x="417" y="391"/>
                  </a:cubicBezTo>
                  <a:cubicBezTo>
                    <a:pt x="421" y="391"/>
                    <a:pt x="426" y="395"/>
                    <a:pt x="427" y="399"/>
                  </a:cubicBezTo>
                  <a:cubicBezTo>
                    <a:pt x="434" y="433"/>
                    <a:pt x="434" y="433"/>
                    <a:pt x="434" y="433"/>
                  </a:cubicBezTo>
                  <a:lnTo>
                    <a:pt x="287" y="433"/>
                  </a:lnTo>
                  <a:close/>
                  <a:moveTo>
                    <a:pt x="148" y="350"/>
                  </a:moveTo>
                  <a:cubicBezTo>
                    <a:pt x="330" y="350"/>
                    <a:pt x="330" y="350"/>
                    <a:pt x="330" y="350"/>
                  </a:cubicBezTo>
                  <a:cubicBezTo>
                    <a:pt x="345" y="350"/>
                    <a:pt x="355" y="338"/>
                    <a:pt x="352" y="323"/>
                  </a:cubicBezTo>
                  <a:cubicBezTo>
                    <a:pt x="328" y="211"/>
                    <a:pt x="328" y="211"/>
                    <a:pt x="328" y="211"/>
                  </a:cubicBezTo>
                  <a:cubicBezTo>
                    <a:pt x="325" y="196"/>
                    <a:pt x="310" y="183"/>
                    <a:pt x="295" y="183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67" y="183"/>
                    <a:pt x="152" y="196"/>
                    <a:pt x="149" y="211"/>
                  </a:cubicBezTo>
                  <a:cubicBezTo>
                    <a:pt x="125" y="323"/>
                    <a:pt x="125" y="323"/>
                    <a:pt x="125" y="323"/>
                  </a:cubicBezTo>
                  <a:cubicBezTo>
                    <a:pt x="122" y="338"/>
                    <a:pt x="132" y="350"/>
                    <a:pt x="148" y="350"/>
                  </a:cubicBezTo>
                  <a:close/>
                  <a:moveTo>
                    <a:pt x="172" y="215"/>
                  </a:moveTo>
                  <a:cubicBezTo>
                    <a:pt x="173" y="212"/>
                    <a:pt x="178" y="207"/>
                    <a:pt x="182" y="207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9" y="207"/>
                    <a:pt x="304" y="212"/>
                    <a:pt x="305" y="215"/>
                  </a:cubicBezTo>
                  <a:cubicBezTo>
                    <a:pt x="312" y="249"/>
                    <a:pt x="312" y="249"/>
                    <a:pt x="312" y="249"/>
                  </a:cubicBezTo>
                  <a:cubicBezTo>
                    <a:pt x="165" y="249"/>
                    <a:pt x="165" y="249"/>
                    <a:pt x="165" y="249"/>
                  </a:cubicBezTo>
                  <a:lnTo>
                    <a:pt x="172" y="215"/>
                  </a:lnTo>
                  <a:close/>
                </a:path>
              </a:pathLst>
            </a:custGeom>
            <a:solidFill>
              <a:srgbClr val="FDB8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Oval 44">
              <a:extLst>
                <a:ext uri="{FF2B5EF4-FFF2-40B4-BE49-F238E27FC236}">
                  <a16:creationId xmlns:a16="http://schemas.microsoft.com/office/drawing/2014/main" xmlns="" id="{16C374FD-59D0-4F74-8372-D3F0A2B8FF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8125" y="1395413"/>
              <a:ext cx="719138" cy="719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5">
              <a:extLst>
                <a:ext uri="{FF2B5EF4-FFF2-40B4-BE49-F238E27FC236}">
                  <a16:creationId xmlns:a16="http://schemas.microsoft.com/office/drawing/2014/main" xmlns="" id="{A7FCCD37-8634-48FF-A48E-D427DABEA4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9863" y="1325563"/>
              <a:ext cx="857250" cy="1019175"/>
            </a:xfrm>
            <a:custGeom>
              <a:avLst/>
              <a:gdLst>
                <a:gd name="T0" fmla="*/ 418 w 1200"/>
                <a:gd name="T1" fmla="*/ 1172 h 1426"/>
                <a:gd name="T2" fmla="*/ 0 w 1200"/>
                <a:gd name="T3" fmla="*/ 600 h 1426"/>
                <a:gd name="T4" fmla="*/ 600 w 1200"/>
                <a:gd name="T5" fmla="*/ 0 h 1426"/>
                <a:gd name="T6" fmla="*/ 1200 w 1200"/>
                <a:gd name="T7" fmla="*/ 600 h 1426"/>
                <a:gd name="T8" fmla="*/ 782 w 1200"/>
                <a:gd name="T9" fmla="*/ 1172 h 1426"/>
                <a:gd name="T10" fmla="*/ 600 w 1200"/>
                <a:gd name="T11" fmla="*/ 1426 h 1426"/>
                <a:gd name="T12" fmla="*/ 418 w 1200"/>
                <a:gd name="T13" fmla="*/ 1172 h 1426"/>
                <a:gd name="T14" fmla="*/ 1050 w 1200"/>
                <a:gd name="T15" fmla="*/ 600 h 1426"/>
                <a:gd name="T16" fmla="*/ 600 w 1200"/>
                <a:gd name="T17" fmla="*/ 150 h 1426"/>
                <a:gd name="T18" fmla="*/ 150 w 1200"/>
                <a:gd name="T19" fmla="*/ 600 h 1426"/>
                <a:gd name="T20" fmla="*/ 600 w 1200"/>
                <a:gd name="T21" fmla="*/ 1050 h 1426"/>
                <a:gd name="T22" fmla="*/ 1050 w 1200"/>
                <a:gd name="T23" fmla="*/ 60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0" h="1426">
                  <a:moveTo>
                    <a:pt x="418" y="1172"/>
                  </a:moveTo>
                  <a:cubicBezTo>
                    <a:pt x="176" y="1095"/>
                    <a:pt x="0" y="868"/>
                    <a:pt x="0" y="600"/>
                  </a:cubicBezTo>
                  <a:cubicBezTo>
                    <a:pt x="0" y="269"/>
                    <a:pt x="269" y="0"/>
                    <a:pt x="600" y="0"/>
                  </a:cubicBezTo>
                  <a:cubicBezTo>
                    <a:pt x="931" y="0"/>
                    <a:pt x="1200" y="269"/>
                    <a:pt x="1200" y="600"/>
                  </a:cubicBezTo>
                  <a:cubicBezTo>
                    <a:pt x="1200" y="868"/>
                    <a:pt x="1025" y="1095"/>
                    <a:pt x="782" y="1172"/>
                  </a:cubicBezTo>
                  <a:cubicBezTo>
                    <a:pt x="600" y="1426"/>
                    <a:pt x="600" y="1426"/>
                    <a:pt x="600" y="1426"/>
                  </a:cubicBezTo>
                  <a:lnTo>
                    <a:pt x="418" y="1172"/>
                  </a:lnTo>
                  <a:close/>
                  <a:moveTo>
                    <a:pt x="1050" y="600"/>
                  </a:moveTo>
                  <a:cubicBezTo>
                    <a:pt x="1050" y="352"/>
                    <a:pt x="849" y="150"/>
                    <a:pt x="600" y="150"/>
                  </a:cubicBezTo>
                  <a:cubicBezTo>
                    <a:pt x="352" y="150"/>
                    <a:pt x="150" y="352"/>
                    <a:pt x="150" y="600"/>
                  </a:cubicBezTo>
                  <a:cubicBezTo>
                    <a:pt x="150" y="849"/>
                    <a:pt x="352" y="1050"/>
                    <a:pt x="600" y="1050"/>
                  </a:cubicBezTo>
                  <a:cubicBezTo>
                    <a:pt x="849" y="1050"/>
                    <a:pt x="1050" y="849"/>
                    <a:pt x="1050" y="600"/>
                  </a:cubicBezTo>
                  <a:close/>
                </a:path>
              </a:pathLst>
            </a:custGeom>
            <a:solidFill>
              <a:srgbClr val="9126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6">
              <a:extLst>
                <a:ext uri="{FF2B5EF4-FFF2-40B4-BE49-F238E27FC236}">
                  <a16:creationId xmlns:a16="http://schemas.microsoft.com/office/drawing/2014/main" xmlns="" id="{AAB190B6-7F45-4142-BF7A-B6D517A0A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8488" y="1325563"/>
              <a:ext cx="428625" cy="1019175"/>
            </a:xfrm>
            <a:custGeom>
              <a:avLst/>
              <a:gdLst>
                <a:gd name="T0" fmla="*/ 0 w 600"/>
                <a:gd name="T1" fmla="*/ 150 h 1426"/>
                <a:gd name="T2" fmla="*/ 450 w 600"/>
                <a:gd name="T3" fmla="*/ 600 h 1426"/>
                <a:gd name="T4" fmla="*/ 0 w 600"/>
                <a:gd name="T5" fmla="*/ 1050 h 1426"/>
                <a:gd name="T6" fmla="*/ 0 w 600"/>
                <a:gd name="T7" fmla="*/ 1050 h 1426"/>
                <a:gd name="T8" fmla="*/ 0 w 600"/>
                <a:gd name="T9" fmla="*/ 1426 h 1426"/>
                <a:gd name="T10" fmla="*/ 182 w 600"/>
                <a:gd name="T11" fmla="*/ 1172 h 1426"/>
                <a:gd name="T12" fmla="*/ 600 w 600"/>
                <a:gd name="T13" fmla="*/ 600 h 1426"/>
                <a:gd name="T14" fmla="*/ 0 w 600"/>
                <a:gd name="T15" fmla="*/ 0 h 1426"/>
                <a:gd name="T16" fmla="*/ 0 w 600"/>
                <a:gd name="T17" fmla="*/ 0 h 1426"/>
                <a:gd name="T18" fmla="*/ 0 w 600"/>
                <a:gd name="T19" fmla="*/ 150 h 1426"/>
                <a:gd name="T20" fmla="*/ 0 w 600"/>
                <a:gd name="T21" fmla="*/ 15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1426">
                  <a:moveTo>
                    <a:pt x="0" y="150"/>
                  </a:moveTo>
                  <a:cubicBezTo>
                    <a:pt x="249" y="150"/>
                    <a:pt x="450" y="352"/>
                    <a:pt x="450" y="600"/>
                  </a:cubicBezTo>
                  <a:cubicBezTo>
                    <a:pt x="450" y="849"/>
                    <a:pt x="249" y="1050"/>
                    <a:pt x="0" y="1050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0" y="1426"/>
                    <a:pt x="0" y="1426"/>
                    <a:pt x="0" y="1426"/>
                  </a:cubicBezTo>
                  <a:cubicBezTo>
                    <a:pt x="182" y="1172"/>
                    <a:pt x="182" y="1172"/>
                    <a:pt x="182" y="1172"/>
                  </a:cubicBezTo>
                  <a:cubicBezTo>
                    <a:pt x="425" y="1095"/>
                    <a:pt x="600" y="868"/>
                    <a:pt x="600" y="600"/>
                  </a:cubicBezTo>
                  <a:cubicBezTo>
                    <a:pt x="600" y="269"/>
                    <a:pt x="33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lose/>
                </a:path>
              </a:pathLst>
            </a:custGeom>
            <a:solidFill>
              <a:srgbClr val="6E0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7">
              <a:extLst>
                <a:ext uri="{FF2B5EF4-FFF2-40B4-BE49-F238E27FC236}">
                  <a16:creationId xmlns:a16="http://schemas.microsoft.com/office/drawing/2014/main" xmlns="" id="{A79AAA79-D9C6-40CD-8394-E6E4D807F2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72588" y="1538288"/>
              <a:ext cx="431800" cy="433388"/>
            </a:xfrm>
            <a:custGeom>
              <a:avLst/>
              <a:gdLst>
                <a:gd name="T0" fmla="*/ 181 w 605"/>
                <a:gd name="T1" fmla="*/ 302 h 605"/>
                <a:gd name="T2" fmla="*/ 293 w 605"/>
                <a:gd name="T3" fmla="*/ 302 h 605"/>
                <a:gd name="T4" fmla="*/ 237 w 605"/>
                <a:gd name="T5" fmla="*/ 155 h 605"/>
                <a:gd name="T6" fmla="*/ 237 w 605"/>
                <a:gd name="T7" fmla="*/ 450 h 605"/>
                <a:gd name="T8" fmla="*/ 237 w 605"/>
                <a:gd name="T9" fmla="*/ 155 h 605"/>
                <a:gd name="T10" fmla="*/ 352 w 605"/>
                <a:gd name="T11" fmla="*/ 315 h 605"/>
                <a:gd name="T12" fmla="*/ 299 w 605"/>
                <a:gd name="T13" fmla="*/ 347 h 605"/>
                <a:gd name="T14" fmla="*/ 315 w 605"/>
                <a:gd name="T15" fmla="*/ 381 h 605"/>
                <a:gd name="T16" fmla="*/ 297 w 605"/>
                <a:gd name="T17" fmla="*/ 381 h 605"/>
                <a:gd name="T18" fmla="*/ 250 w 605"/>
                <a:gd name="T19" fmla="*/ 378 h 605"/>
                <a:gd name="T20" fmla="*/ 237 w 605"/>
                <a:gd name="T21" fmla="*/ 431 h 605"/>
                <a:gd name="T22" fmla="*/ 224 w 605"/>
                <a:gd name="T23" fmla="*/ 378 h 605"/>
                <a:gd name="T24" fmla="*/ 177 w 605"/>
                <a:gd name="T25" fmla="*/ 380 h 605"/>
                <a:gd name="T26" fmla="*/ 159 w 605"/>
                <a:gd name="T27" fmla="*/ 380 h 605"/>
                <a:gd name="T28" fmla="*/ 174 w 605"/>
                <a:gd name="T29" fmla="*/ 346 h 605"/>
                <a:gd name="T30" fmla="*/ 122 w 605"/>
                <a:gd name="T31" fmla="*/ 315 h 605"/>
                <a:gd name="T32" fmla="*/ 122 w 605"/>
                <a:gd name="T33" fmla="*/ 289 h 605"/>
                <a:gd name="T34" fmla="*/ 175 w 605"/>
                <a:gd name="T35" fmla="*/ 258 h 605"/>
                <a:gd name="T36" fmla="*/ 159 w 605"/>
                <a:gd name="T37" fmla="*/ 224 h 605"/>
                <a:gd name="T38" fmla="*/ 193 w 605"/>
                <a:gd name="T39" fmla="*/ 240 h 605"/>
                <a:gd name="T40" fmla="*/ 224 w 605"/>
                <a:gd name="T41" fmla="*/ 187 h 605"/>
                <a:gd name="T42" fmla="*/ 250 w 605"/>
                <a:gd name="T43" fmla="*/ 187 h 605"/>
                <a:gd name="T44" fmla="*/ 281 w 605"/>
                <a:gd name="T45" fmla="*/ 240 h 605"/>
                <a:gd name="T46" fmla="*/ 315 w 605"/>
                <a:gd name="T47" fmla="*/ 224 h 605"/>
                <a:gd name="T48" fmla="*/ 300 w 605"/>
                <a:gd name="T49" fmla="*/ 258 h 605"/>
                <a:gd name="T50" fmla="*/ 352 w 605"/>
                <a:gd name="T51" fmla="*/ 289 h 605"/>
                <a:gd name="T52" fmla="*/ 605 w 605"/>
                <a:gd name="T53" fmla="*/ 76 h 605"/>
                <a:gd name="T54" fmla="*/ 75 w 605"/>
                <a:gd name="T55" fmla="*/ 0 h 605"/>
                <a:gd name="T56" fmla="*/ 0 w 605"/>
                <a:gd name="T57" fmla="*/ 529 h 605"/>
                <a:gd name="T58" fmla="*/ 529 w 605"/>
                <a:gd name="T59" fmla="*/ 605 h 605"/>
                <a:gd name="T60" fmla="*/ 605 w 605"/>
                <a:gd name="T61" fmla="*/ 76 h 605"/>
                <a:gd name="T62" fmla="*/ 54 w 605"/>
                <a:gd name="T63" fmla="*/ 302 h 605"/>
                <a:gd name="T64" fmla="*/ 421 w 605"/>
                <a:gd name="T65" fmla="*/ 302 h 605"/>
                <a:gd name="T66" fmla="*/ 529 w 605"/>
                <a:gd name="T67" fmla="*/ 272 h 605"/>
                <a:gd name="T68" fmla="*/ 510 w 605"/>
                <a:gd name="T69" fmla="*/ 399 h 605"/>
                <a:gd name="T70" fmla="*/ 491 w 605"/>
                <a:gd name="T71" fmla="*/ 272 h 605"/>
                <a:gd name="T72" fmla="*/ 510 w 605"/>
                <a:gd name="T73" fmla="*/ 204 h 605"/>
                <a:gd name="T74" fmla="*/ 529 w 605"/>
                <a:gd name="T75" fmla="*/ 27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5" h="605">
                  <a:moveTo>
                    <a:pt x="237" y="246"/>
                  </a:moveTo>
                  <a:cubicBezTo>
                    <a:pt x="206" y="246"/>
                    <a:pt x="181" y="271"/>
                    <a:pt x="181" y="302"/>
                  </a:cubicBezTo>
                  <a:cubicBezTo>
                    <a:pt x="181" y="333"/>
                    <a:pt x="206" y="359"/>
                    <a:pt x="237" y="359"/>
                  </a:cubicBezTo>
                  <a:cubicBezTo>
                    <a:pt x="268" y="359"/>
                    <a:pt x="293" y="333"/>
                    <a:pt x="293" y="302"/>
                  </a:cubicBezTo>
                  <a:cubicBezTo>
                    <a:pt x="293" y="271"/>
                    <a:pt x="268" y="246"/>
                    <a:pt x="237" y="246"/>
                  </a:cubicBezTo>
                  <a:close/>
                  <a:moveTo>
                    <a:pt x="237" y="155"/>
                  </a:moveTo>
                  <a:cubicBezTo>
                    <a:pt x="155" y="155"/>
                    <a:pt x="89" y="221"/>
                    <a:pt x="89" y="302"/>
                  </a:cubicBezTo>
                  <a:cubicBezTo>
                    <a:pt x="89" y="384"/>
                    <a:pt x="155" y="450"/>
                    <a:pt x="237" y="450"/>
                  </a:cubicBezTo>
                  <a:cubicBezTo>
                    <a:pt x="319" y="450"/>
                    <a:pt x="385" y="384"/>
                    <a:pt x="385" y="302"/>
                  </a:cubicBezTo>
                  <a:cubicBezTo>
                    <a:pt x="385" y="221"/>
                    <a:pt x="319" y="155"/>
                    <a:pt x="237" y="155"/>
                  </a:cubicBezTo>
                  <a:close/>
                  <a:moveTo>
                    <a:pt x="365" y="302"/>
                  </a:moveTo>
                  <a:cubicBezTo>
                    <a:pt x="365" y="310"/>
                    <a:pt x="360" y="315"/>
                    <a:pt x="352" y="315"/>
                  </a:cubicBezTo>
                  <a:cubicBezTo>
                    <a:pt x="313" y="315"/>
                    <a:pt x="313" y="315"/>
                    <a:pt x="313" y="315"/>
                  </a:cubicBezTo>
                  <a:cubicBezTo>
                    <a:pt x="311" y="327"/>
                    <a:pt x="306" y="338"/>
                    <a:pt x="299" y="347"/>
                  </a:cubicBezTo>
                  <a:cubicBezTo>
                    <a:pt x="315" y="363"/>
                    <a:pt x="315" y="363"/>
                    <a:pt x="315" y="363"/>
                  </a:cubicBezTo>
                  <a:cubicBezTo>
                    <a:pt x="320" y="368"/>
                    <a:pt x="320" y="376"/>
                    <a:pt x="315" y="381"/>
                  </a:cubicBezTo>
                  <a:cubicBezTo>
                    <a:pt x="313" y="383"/>
                    <a:pt x="310" y="385"/>
                    <a:pt x="306" y="385"/>
                  </a:cubicBezTo>
                  <a:cubicBezTo>
                    <a:pt x="303" y="385"/>
                    <a:pt x="300" y="383"/>
                    <a:pt x="297" y="381"/>
                  </a:cubicBezTo>
                  <a:cubicBezTo>
                    <a:pt x="281" y="365"/>
                    <a:pt x="281" y="365"/>
                    <a:pt x="281" y="365"/>
                  </a:cubicBezTo>
                  <a:cubicBezTo>
                    <a:pt x="272" y="371"/>
                    <a:pt x="262" y="376"/>
                    <a:pt x="250" y="378"/>
                  </a:cubicBezTo>
                  <a:cubicBezTo>
                    <a:pt x="250" y="418"/>
                    <a:pt x="250" y="418"/>
                    <a:pt x="250" y="418"/>
                  </a:cubicBezTo>
                  <a:cubicBezTo>
                    <a:pt x="250" y="425"/>
                    <a:pt x="244" y="431"/>
                    <a:pt x="237" y="431"/>
                  </a:cubicBezTo>
                  <a:cubicBezTo>
                    <a:pt x="230" y="431"/>
                    <a:pt x="224" y="425"/>
                    <a:pt x="224" y="418"/>
                  </a:cubicBezTo>
                  <a:cubicBezTo>
                    <a:pt x="224" y="378"/>
                    <a:pt x="224" y="378"/>
                    <a:pt x="224" y="378"/>
                  </a:cubicBezTo>
                  <a:cubicBezTo>
                    <a:pt x="213" y="376"/>
                    <a:pt x="202" y="371"/>
                    <a:pt x="193" y="365"/>
                  </a:cubicBezTo>
                  <a:cubicBezTo>
                    <a:pt x="177" y="380"/>
                    <a:pt x="177" y="380"/>
                    <a:pt x="177" y="380"/>
                  </a:cubicBezTo>
                  <a:cubicBezTo>
                    <a:pt x="174" y="383"/>
                    <a:pt x="171" y="384"/>
                    <a:pt x="168" y="384"/>
                  </a:cubicBezTo>
                  <a:cubicBezTo>
                    <a:pt x="164" y="384"/>
                    <a:pt x="161" y="383"/>
                    <a:pt x="159" y="380"/>
                  </a:cubicBezTo>
                  <a:cubicBezTo>
                    <a:pt x="153" y="375"/>
                    <a:pt x="153" y="367"/>
                    <a:pt x="159" y="362"/>
                  </a:cubicBezTo>
                  <a:cubicBezTo>
                    <a:pt x="174" y="346"/>
                    <a:pt x="174" y="346"/>
                    <a:pt x="174" y="346"/>
                  </a:cubicBezTo>
                  <a:cubicBezTo>
                    <a:pt x="168" y="337"/>
                    <a:pt x="164" y="327"/>
                    <a:pt x="162" y="315"/>
                  </a:cubicBezTo>
                  <a:cubicBezTo>
                    <a:pt x="122" y="315"/>
                    <a:pt x="122" y="315"/>
                    <a:pt x="122" y="315"/>
                  </a:cubicBezTo>
                  <a:cubicBezTo>
                    <a:pt x="115" y="315"/>
                    <a:pt x="109" y="310"/>
                    <a:pt x="109" y="302"/>
                  </a:cubicBezTo>
                  <a:cubicBezTo>
                    <a:pt x="109" y="295"/>
                    <a:pt x="115" y="289"/>
                    <a:pt x="122" y="289"/>
                  </a:cubicBezTo>
                  <a:cubicBezTo>
                    <a:pt x="162" y="289"/>
                    <a:pt x="162" y="289"/>
                    <a:pt x="162" y="289"/>
                  </a:cubicBezTo>
                  <a:cubicBezTo>
                    <a:pt x="164" y="278"/>
                    <a:pt x="168" y="267"/>
                    <a:pt x="175" y="258"/>
                  </a:cubicBezTo>
                  <a:cubicBezTo>
                    <a:pt x="159" y="242"/>
                    <a:pt x="159" y="242"/>
                    <a:pt x="159" y="242"/>
                  </a:cubicBezTo>
                  <a:cubicBezTo>
                    <a:pt x="153" y="237"/>
                    <a:pt x="153" y="229"/>
                    <a:pt x="159" y="224"/>
                  </a:cubicBezTo>
                  <a:cubicBezTo>
                    <a:pt x="164" y="218"/>
                    <a:pt x="172" y="218"/>
                    <a:pt x="177" y="224"/>
                  </a:cubicBezTo>
                  <a:cubicBezTo>
                    <a:pt x="193" y="240"/>
                    <a:pt x="193" y="240"/>
                    <a:pt x="193" y="240"/>
                  </a:cubicBezTo>
                  <a:cubicBezTo>
                    <a:pt x="202" y="233"/>
                    <a:pt x="213" y="229"/>
                    <a:pt x="224" y="227"/>
                  </a:cubicBezTo>
                  <a:cubicBezTo>
                    <a:pt x="224" y="187"/>
                    <a:pt x="224" y="187"/>
                    <a:pt x="224" y="187"/>
                  </a:cubicBezTo>
                  <a:cubicBezTo>
                    <a:pt x="224" y="180"/>
                    <a:pt x="230" y="174"/>
                    <a:pt x="237" y="174"/>
                  </a:cubicBezTo>
                  <a:cubicBezTo>
                    <a:pt x="244" y="174"/>
                    <a:pt x="250" y="180"/>
                    <a:pt x="250" y="187"/>
                  </a:cubicBezTo>
                  <a:cubicBezTo>
                    <a:pt x="250" y="227"/>
                    <a:pt x="250" y="227"/>
                    <a:pt x="250" y="227"/>
                  </a:cubicBezTo>
                  <a:cubicBezTo>
                    <a:pt x="262" y="229"/>
                    <a:pt x="272" y="234"/>
                    <a:pt x="281" y="240"/>
                  </a:cubicBezTo>
                  <a:cubicBezTo>
                    <a:pt x="297" y="224"/>
                    <a:pt x="297" y="224"/>
                    <a:pt x="297" y="224"/>
                  </a:cubicBezTo>
                  <a:cubicBezTo>
                    <a:pt x="302" y="219"/>
                    <a:pt x="310" y="219"/>
                    <a:pt x="315" y="224"/>
                  </a:cubicBezTo>
                  <a:cubicBezTo>
                    <a:pt x="320" y="229"/>
                    <a:pt x="320" y="237"/>
                    <a:pt x="315" y="242"/>
                  </a:cubicBezTo>
                  <a:cubicBezTo>
                    <a:pt x="300" y="258"/>
                    <a:pt x="300" y="258"/>
                    <a:pt x="300" y="258"/>
                  </a:cubicBezTo>
                  <a:cubicBezTo>
                    <a:pt x="306" y="267"/>
                    <a:pt x="311" y="278"/>
                    <a:pt x="313" y="289"/>
                  </a:cubicBezTo>
                  <a:cubicBezTo>
                    <a:pt x="352" y="289"/>
                    <a:pt x="352" y="289"/>
                    <a:pt x="352" y="289"/>
                  </a:cubicBezTo>
                  <a:cubicBezTo>
                    <a:pt x="360" y="289"/>
                    <a:pt x="365" y="295"/>
                    <a:pt x="365" y="302"/>
                  </a:cubicBezTo>
                  <a:close/>
                  <a:moveTo>
                    <a:pt x="605" y="76"/>
                  </a:moveTo>
                  <a:cubicBezTo>
                    <a:pt x="605" y="34"/>
                    <a:pt x="570" y="0"/>
                    <a:pt x="529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529"/>
                    <a:pt x="0" y="529"/>
                    <a:pt x="0" y="529"/>
                  </a:cubicBezTo>
                  <a:cubicBezTo>
                    <a:pt x="0" y="571"/>
                    <a:pt x="34" y="605"/>
                    <a:pt x="75" y="605"/>
                  </a:cubicBezTo>
                  <a:cubicBezTo>
                    <a:pt x="529" y="605"/>
                    <a:pt x="529" y="605"/>
                    <a:pt x="529" y="605"/>
                  </a:cubicBezTo>
                  <a:cubicBezTo>
                    <a:pt x="571" y="605"/>
                    <a:pt x="605" y="571"/>
                    <a:pt x="605" y="529"/>
                  </a:cubicBezTo>
                  <a:lnTo>
                    <a:pt x="605" y="76"/>
                  </a:lnTo>
                  <a:close/>
                  <a:moveTo>
                    <a:pt x="237" y="486"/>
                  </a:moveTo>
                  <a:cubicBezTo>
                    <a:pt x="136" y="486"/>
                    <a:pt x="54" y="404"/>
                    <a:pt x="54" y="302"/>
                  </a:cubicBezTo>
                  <a:cubicBezTo>
                    <a:pt x="54" y="201"/>
                    <a:pt x="136" y="119"/>
                    <a:pt x="237" y="119"/>
                  </a:cubicBezTo>
                  <a:cubicBezTo>
                    <a:pt x="339" y="119"/>
                    <a:pt x="421" y="201"/>
                    <a:pt x="421" y="302"/>
                  </a:cubicBezTo>
                  <a:cubicBezTo>
                    <a:pt x="421" y="404"/>
                    <a:pt x="339" y="486"/>
                    <a:pt x="237" y="486"/>
                  </a:cubicBezTo>
                  <a:close/>
                  <a:moveTo>
                    <a:pt x="529" y="272"/>
                  </a:moveTo>
                  <a:cubicBezTo>
                    <a:pt x="529" y="380"/>
                    <a:pt x="529" y="380"/>
                    <a:pt x="529" y="380"/>
                  </a:cubicBezTo>
                  <a:cubicBezTo>
                    <a:pt x="529" y="390"/>
                    <a:pt x="521" y="399"/>
                    <a:pt x="510" y="399"/>
                  </a:cubicBezTo>
                  <a:cubicBezTo>
                    <a:pt x="499" y="399"/>
                    <a:pt x="491" y="390"/>
                    <a:pt x="491" y="380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80" y="266"/>
                    <a:pt x="473" y="254"/>
                    <a:pt x="473" y="241"/>
                  </a:cubicBezTo>
                  <a:cubicBezTo>
                    <a:pt x="473" y="221"/>
                    <a:pt x="490" y="204"/>
                    <a:pt x="510" y="204"/>
                  </a:cubicBezTo>
                  <a:cubicBezTo>
                    <a:pt x="530" y="204"/>
                    <a:pt x="547" y="221"/>
                    <a:pt x="547" y="241"/>
                  </a:cubicBezTo>
                  <a:cubicBezTo>
                    <a:pt x="547" y="254"/>
                    <a:pt x="540" y="266"/>
                    <a:pt x="529" y="272"/>
                  </a:cubicBezTo>
                  <a:close/>
                </a:path>
              </a:pathLst>
            </a:custGeom>
            <a:solidFill>
              <a:srgbClr val="9126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xmlns="" id="{30CCD29A-871D-42FD-BEC7-41CC15B8E09D}"/>
              </a:ext>
            </a:extLst>
          </p:cNvPr>
          <p:cNvSpPr txBox="1"/>
          <p:nvPr/>
        </p:nvSpPr>
        <p:spPr>
          <a:xfrm>
            <a:off x="3844363" y="1240526"/>
            <a:ext cx="487253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在此输入小标题</a:t>
            </a:r>
            <a:endParaRPr lang="zh-CN" alt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xmlns="" id="{810E81B7-473E-41F0-B0C6-81A71EB8289C}"/>
              </a:ext>
            </a:extLst>
          </p:cNvPr>
          <p:cNvCxnSpPr>
            <a:cxnSpLocks/>
          </p:cNvCxnSpPr>
          <p:nvPr/>
        </p:nvCxnSpPr>
        <p:spPr>
          <a:xfrm>
            <a:off x="4025562" y="1906817"/>
            <a:ext cx="22550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FC1F6CCC-3CA8-4A5A-AA3A-8BCDA9BE63F8}"/>
              </a:ext>
            </a:extLst>
          </p:cNvPr>
          <p:cNvSpPr txBox="1"/>
          <p:nvPr/>
        </p:nvSpPr>
        <p:spPr>
          <a:xfrm>
            <a:off x="3844363" y="2201098"/>
            <a:ext cx="4872533" cy="63094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点击此处输入关于此小标题、版块的文字描述内容或者相关数据及分析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xmlns="" id="{4E82CA46-A0AB-45A2-BEC2-7F5D11E5D1AE}"/>
              </a:ext>
            </a:extLst>
          </p:cNvPr>
          <p:cNvSpPr txBox="1"/>
          <p:nvPr/>
        </p:nvSpPr>
        <p:spPr>
          <a:xfrm>
            <a:off x="3844363" y="3117816"/>
            <a:ext cx="4872533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点击此处输入关于此小标题、版块的文字描述内容或者相关数据及分析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xmlns="" id="{8FCA4FDD-F04B-4DBE-B280-81CBF257B29C}"/>
              </a:ext>
            </a:extLst>
          </p:cNvPr>
          <p:cNvSpPr txBox="1"/>
          <p:nvPr/>
        </p:nvSpPr>
        <p:spPr>
          <a:xfrm>
            <a:off x="3844363" y="4237693"/>
            <a:ext cx="4872533" cy="63094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点击此处输入关于此小标题、版块的文字描述内容或者相关数据及分析</a:t>
            </a:r>
          </a:p>
        </p:txBody>
      </p:sp>
    </p:spTree>
    <p:extLst>
      <p:ext uri="{BB962C8B-B14F-4D97-AF65-F5344CB8AC3E}">
        <p14:creationId xmlns:p14="http://schemas.microsoft.com/office/powerpoint/2010/main" val="85661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7" grpId="0"/>
      <p:bldP spid="58" grpId="0"/>
      <p:bldP spid="5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 4">
            <a:extLst>
              <a:ext uri="{FF2B5EF4-FFF2-40B4-BE49-F238E27FC236}">
                <a16:creationId xmlns:a16="http://schemas.microsoft.com/office/drawing/2014/main" xmlns="" id="{32C3094B-4323-4BAB-A78C-103E3E0A82E7}"/>
              </a:ext>
            </a:extLst>
          </p:cNvPr>
          <p:cNvGrpSpPr/>
          <p:nvPr/>
        </p:nvGrpSpPr>
        <p:grpSpPr>
          <a:xfrm>
            <a:off x="558223" y="982950"/>
            <a:ext cx="3659284" cy="1482864"/>
            <a:chOff x="1185526" y="1115568"/>
            <a:chExt cx="4648345" cy="1883664"/>
          </a:xfrm>
          <a:noFill/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7B33BA3F-9189-444F-A0E5-E8FD2379E8BB}"/>
                </a:ext>
              </a:extLst>
            </p:cNvPr>
            <p:cNvSpPr/>
            <p:nvPr/>
          </p:nvSpPr>
          <p:spPr>
            <a:xfrm>
              <a:off x="1185526" y="1115568"/>
              <a:ext cx="4648345" cy="1883664"/>
            </a:xfrm>
            <a:prstGeom prst="rect">
              <a:avLst/>
            </a:prstGeom>
            <a:grpFill/>
            <a:ln>
              <a:solidFill>
                <a:srgbClr val="1655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8">
              <a:extLst>
                <a:ext uri="{FF2B5EF4-FFF2-40B4-BE49-F238E27FC236}">
                  <a16:creationId xmlns:a16="http://schemas.microsoft.com/office/drawing/2014/main" xmlns="" id="{B02F1DEF-B9E8-47D1-B7E0-C5174B641990}"/>
                </a:ext>
              </a:extLst>
            </p:cNvPr>
            <p:cNvSpPr txBox="1"/>
            <p:nvPr/>
          </p:nvSpPr>
          <p:spPr>
            <a:xfrm>
              <a:off x="1463039" y="1790891"/>
              <a:ext cx="4221335" cy="95590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8-14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号字，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1.3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倍字间距。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FEACBC3D-2EB0-4D86-A9C0-FD078AA8851B}"/>
                </a:ext>
              </a:extLst>
            </p:cNvPr>
            <p:cNvSpPr/>
            <p:nvPr/>
          </p:nvSpPr>
          <p:spPr>
            <a:xfrm>
              <a:off x="1463039" y="1298448"/>
              <a:ext cx="2059082" cy="473068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1219170">
                <a:lnSpc>
                  <a:spcPct val="130000"/>
                </a:lnSpc>
                <a:defRPr/>
              </a:pPr>
              <a:r>
                <a:rPr lang="zh-CN" altLang="en-US" sz="14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en-US" altLang="zh-CN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 15">
            <a:extLst>
              <a:ext uri="{FF2B5EF4-FFF2-40B4-BE49-F238E27FC236}">
                <a16:creationId xmlns:a16="http://schemas.microsoft.com/office/drawing/2014/main" xmlns="" id="{F3DF1D4E-846E-404F-9A6F-501BFD1F52F4}"/>
              </a:ext>
            </a:extLst>
          </p:cNvPr>
          <p:cNvGrpSpPr/>
          <p:nvPr/>
        </p:nvGrpSpPr>
        <p:grpSpPr>
          <a:xfrm>
            <a:off x="5022882" y="982950"/>
            <a:ext cx="3659284" cy="1482864"/>
            <a:chOff x="1185526" y="1115568"/>
            <a:chExt cx="4648345" cy="1883664"/>
          </a:xfrm>
          <a:noFill/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9B07A827-DA07-473D-B317-0F85AEA6E14A}"/>
                </a:ext>
              </a:extLst>
            </p:cNvPr>
            <p:cNvSpPr/>
            <p:nvPr/>
          </p:nvSpPr>
          <p:spPr>
            <a:xfrm>
              <a:off x="1185526" y="1115568"/>
              <a:ext cx="4648345" cy="1883664"/>
            </a:xfrm>
            <a:prstGeom prst="rect">
              <a:avLst/>
            </a:prstGeom>
            <a:grpFill/>
            <a:ln>
              <a:solidFill>
                <a:srgbClr val="EB5E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8">
              <a:extLst>
                <a:ext uri="{FF2B5EF4-FFF2-40B4-BE49-F238E27FC236}">
                  <a16:creationId xmlns:a16="http://schemas.microsoft.com/office/drawing/2014/main" xmlns="" id="{75CC64E5-9946-4F78-9654-F2FF135D7C22}"/>
                </a:ext>
              </a:extLst>
            </p:cNvPr>
            <p:cNvSpPr txBox="1"/>
            <p:nvPr/>
          </p:nvSpPr>
          <p:spPr>
            <a:xfrm>
              <a:off x="1463039" y="1790891"/>
              <a:ext cx="4221335" cy="95590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8-14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号字，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1.3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倍字间距。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A1A91169-544A-40F2-B918-1D0F7D1A4559}"/>
                </a:ext>
              </a:extLst>
            </p:cNvPr>
            <p:cNvSpPr/>
            <p:nvPr/>
          </p:nvSpPr>
          <p:spPr>
            <a:xfrm>
              <a:off x="1463039" y="1298448"/>
              <a:ext cx="2059082" cy="473068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1219170">
                <a:lnSpc>
                  <a:spcPct val="130000"/>
                </a:lnSpc>
                <a:defRPr/>
              </a:pPr>
              <a:r>
                <a:rPr lang="zh-CN" altLang="en-US" sz="14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en-US" altLang="zh-CN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 19">
            <a:extLst>
              <a:ext uri="{FF2B5EF4-FFF2-40B4-BE49-F238E27FC236}">
                <a16:creationId xmlns:a16="http://schemas.microsoft.com/office/drawing/2014/main" xmlns="" id="{3D69A656-D3F7-45CD-A2CA-4C2A22499DDC}"/>
              </a:ext>
            </a:extLst>
          </p:cNvPr>
          <p:cNvGrpSpPr/>
          <p:nvPr/>
        </p:nvGrpSpPr>
        <p:grpSpPr>
          <a:xfrm>
            <a:off x="558223" y="3341893"/>
            <a:ext cx="3659284" cy="1482864"/>
            <a:chOff x="1185526" y="1115568"/>
            <a:chExt cx="4648345" cy="1883664"/>
          </a:xfrm>
          <a:noFill/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86295F98-1CD4-4261-BF50-656C15238E24}"/>
                </a:ext>
              </a:extLst>
            </p:cNvPr>
            <p:cNvSpPr/>
            <p:nvPr/>
          </p:nvSpPr>
          <p:spPr>
            <a:xfrm>
              <a:off x="1185526" y="1115568"/>
              <a:ext cx="4648345" cy="1883664"/>
            </a:xfrm>
            <a:prstGeom prst="rect">
              <a:avLst/>
            </a:prstGeom>
            <a:grpFill/>
            <a:ln>
              <a:solidFill>
                <a:srgbClr val="EB5E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8">
              <a:extLst>
                <a:ext uri="{FF2B5EF4-FFF2-40B4-BE49-F238E27FC236}">
                  <a16:creationId xmlns:a16="http://schemas.microsoft.com/office/drawing/2014/main" xmlns="" id="{46FDFB0C-AED8-4175-86B5-4E8AECBA1FA8}"/>
                </a:ext>
              </a:extLst>
            </p:cNvPr>
            <p:cNvSpPr txBox="1"/>
            <p:nvPr/>
          </p:nvSpPr>
          <p:spPr>
            <a:xfrm>
              <a:off x="1463039" y="1790891"/>
              <a:ext cx="4221335" cy="95590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8-14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号字，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1.3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倍字间距。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3C10F4A1-CE06-463A-80AC-506533134885}"/>
                </a:ext>
              </a:extLst>
            </p:cNvPr>
            <p:cNvSpPr/>
            <p:nvPr/>
          </p:nvSpPr>
          <p:spPr>
            <a:xfrm>
              <a:off x="1463039" y="1298448"/>
              <a:ext cx="2059082" cy="473068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1219170">
                <a:lnSpc>
                  <a:spcPct val="130000"/>
                </a:lnSpc>
                <a:defRPr/>
              </a:pPr>
              <a:r>
                <a:rPr lang="zh-CN" altLang="en-US" sz="14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en-US" altLang="zh-CN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 23">
            <a:extLst>
              <a:ext uri="{FF2B5EF4-FFF2-40B4-BE49-F238E27FC236}">
                <a16:creationId xmlns:a16="http://schemas.microsoft.com/office/drawing/2014/main" xmlns="" id="{DA373C6E-54E9-42B6-9F93-C128CB911F74}"/>
              </a:ext>
            </a:extLst>
          </p:cNvPr>
          <p:cNvGrpSpPr/>
          <p:nvPr/>
        </p:nvGrpSpPr>
        <p:grpSpPr>
          <a:xfrm>
            <a:off x="5011477" y="3341893"/>
            <a:ext cx="3659284" cy="1482864"/>
            <a:chOff x="1185526" y="1115568"/>
            <a:chExt cx="4648345" cy="1883664"/>
          </a:xfrm>
          <a:noFill/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A1112919-3954-444C-B585-F56943C2FC6D}"/>
                </a:ext>
              </a:extLst>
            </p:cNvPr>
            <p:cNvSpPr/>
            <p:nvPr/>
          </p:nvSpPr>
          <p:spPr>
            <a:xfrm>
              <a:off x="1185526" y="1115568"/>
              <a:ext cx="4648345" cy="1883664"/>
            </a:xfrm>
            <a:prstGeom prst="rect">
              <a:avLst/>
            </a:prstGeom>
            <a:grpFill/>
            <a:ln>
              <a:solidFill>
                <a:srgbClr val="1655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8">
              <a:extLst>
                <a:ext uri="{FF2B5EF4-FFF2-40B4-BE49-F238E27FC236}">
                  <a16:creationId xmlns:a16="http://schemas.microsoft.com/office/drawing/2014/main" xmlns="" id="{E8050411-06AA-411F-B24E-C2E2447E9EE4}"/>
                </a:ext>
              </a:extLst>
            </p:cNvPr>
            <p:cNvSpPr txBox="1"/>
            <p:nvPr/>
          </p:nvSpPr>
          <p:spPr>
            <a:xfrm>
              <a:off x="1463039" y="1790891"/>
              <a:ext cx="4221335" cy="95590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8-14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号字，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1.3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倍字间距。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B680028E-4CE8-461D-95FC-F7BB0292244E}"/>
                </a:ext>
              </a:extLst>
            </p:cNvPr>
            <p:cNvSpPr/>
            <p:nvPr/>
          </p:nvSpPr>
          <p:spPr>
            <a:xfrm>
              <a:off x="1463039" y="1298448"/>
              <a:ext cx="2059082" cy="473068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1219170">
                <a:lnSpc>
                  <a:spcPct val="130000"/>
                </a:lnSpc>
                <a:defRPr/>
              </a:pPr>
              <a:r>
                <a:rPr lang="zh-CN" altLang="en-US" sz="14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en-US" altLang="zh-CN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标题 1"/>
          <p:cNvSpPr txBox="1">
            <a:spLocks/>
          </p:cNvSpPr>
          <p:nvPr/>
        </p:nvSpPr>
        <p:spPr>
          <a:xfrm>
            <a:off x="1057275" y="313550"/>
            <a:ext cx="2001231" cy="34025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lang="en-US" altLang="zh-CN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六边形 13">
            <a:extLst>
              <a:ext uri="{FF2B5EF4-FFF2-40B4-BE49-F238E27FC236}">
                <a16:creationId xmlns:a16="http://schemas.microsoft.com/office/drawing/2014/main" xmlns="" id="{1523F589-2C39-42F9-80E5-7DB4BE37743C}"/>
              </a:ext>
            </a:extLst>
          </p:cNvPr>
          <p:cNvSpPr/>
          <p:nvPr/>
        </p:nvSpPr>
        <p:spPr>
          <a:xfrm>
            <a:off x="3894642" y="2212700"/>
            <a:ext cx="1495504" cy="1289228"/>
          </a:xfrm>
          <a:prstGeom prst="hexagon">
            <a:avLst/>
          </a:prstGeom>
          <a:solidFill>
            <a:srgbClr val="16557F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xmlns="" id="{83283D11-8AC0-4F0E-9C9B-5F4E90C05A65}"/>
              </a:ext>
            </a:extLst>
          </p:cNvPr>
          <p:cNvSpPr>
            <a:spLocks noEditPoints="1"/>
          </p:cNvSpPr>
          <p:nvPr/>
        </p:nvSpPr>
        <p:spPr bwMode="auto">
          <a:xfrm>
            <a:off x="4335194" y="2562066"/>
            <a:ext cx="687688" cy="603696"/>
          </a:xfrm>
          <a:custGeom>
            <a:avLst/>
            <a:gdLst>
              <a:gd name="T0" fmla="*/ 404552 w 256"/>
              <a:gd name="T1" fmla="*/ 200493 h 224"/>
              <a:gd name="T2" fmla="*/ 216086 w 256"/>
              <a:gd name="T3" fmla="*/ 278734 h 224"/>
              <a:gd name="T4" fmla="*/ 216086 w 256"/>
              <a:gd name="T5" fmla="*/ 278734 h 224"/>
              <a:gd name="T6" fmla="*/ 199839 w 256"/>
              <a:gd name="T7" fmla="*/ 278734 h 224"/>
              <a:gd name="T8" fmla="*/ 199839 w 256"/>
              <a:gd name="T9" fmla="*/ 278734 h 224"/>
              <a:gd name="T10" fmla="*/ 11373 w 256"/>
              <a:gd name="T11" fmla="*/ 200493 h 224"/>
              <a:gd name="T12" fmla="*/ 0 w 256"/>
              <a:gd name="T13" fmla="*/ 182563 h 224"/>
              <a:gd name="T14" fmla="*/ 27620 w 256"/>
              <a:gd name="T15" fmla="*/ 164632 h 224"/>
              <a:gd name="T16" fmla="*/ 27620 w 256"/>
              <a:gd name="T17" fmla="*/ 164632 h 224"/>
              <a:gd name="T18" fmla="*/ 207963 w 256"/>
              <a:gd name="T19" fmla="*/ 239613 h 224"/>
              <a:gd name="T20" fmla="*/ 388305 w 256"/>
              <a:gd name="T21" fmla="*/ 164632 h 224"/>
              <a:gd name="T22" fmla="*/ 388305 w 256"/>
              <a:gd name="T23" fmla="*/ 164632 h 224"/>
              <a:gd name="T24" fmla="*/ 415925 w 256"/>
              <a:gd name="T25" fmla="*/ 182563 h 224"/>
              <a:gd name="T26" fmla="*/ 404552 w 256"/>
              <a:gd name="T27" fmla="*/ 115732 h 224"/>
              <a:gd name="T28" fmla="*/ 216086 w 256"/>
              <a:gd name="T29" fmla="*/ 193973 h 224"/>
              <a:gd name="T30" fmla="*/ 216086 w 256"/>
              <a:gd name="T31" fmla="*/ 193973 h 224"/>
              <a:gd name="T32" fmla="*/ 207963 w 256"/>
              <a:gd name="T33" fmla="*/ 195603 h 224"/>
              <a:gd name="T34" fmla="*/ 199839 w 256"/>
              <a:gd name="T35" fmla="*/ 193973 h 224"/>
              <a:gd name="T36" fmla="*/ 199839 w 256"/>
              <a:gd name="T37" fmla="*/ 193973 h 224"/>
              <a:gd name="T38" fmla="*/ 11373 w 256"/>
              <a:gd name="T39" fmla="*/ 115732 h 224"/>
              <a:gd name="T40" fmla="*/ 11373 w 256"/>
              <a:gd name="T41" fmla="*/ 79871 h 224"/>
              <a:gd name="T42" fmla="*/ 199839 w 256"/>
              <a:gd name="T43" fmla="*/ 1630 h 224"/>
              <a:gd name="T44" fmla="*/ 199839 w 256"/>
              <a:gd name="T45" fmla="*/ 1630 h 224"/>
              <a:gd name="T46" fmla="*/ 207963 w 256"/>
              <a:gd name="T47" fmla="*/ 0 h 224"/>
              <a:gd name="T48" fmla="*/ 216086 w 256"/>
              <a:gd name="T49" fmla="*/ 1630 h 224"/>
              <a:gd name="T50" fmla="*/ 216086 w 256"/>
              <a:gd name="T51" fmla="*/ 1630 h 224"/>
              <a:gd name="T52" fmla="*/ 404552 w 256"/>
              <a:gd name="T53" fmla="*/ 79871 h 224"/>
              <a:gd name="T54" fmla="*/ 404552 w 256"/>
              <a:gd name="T55" fmla="*/ 115732 h 224"/>
              <a:gd name="T56" fmla="*/ 27620 w 256"/>
              <a:gd name="T57" fmla="*/ 249393 h 224"/>
              <a:gd name="T58" fmla="*/ 27620 w 256"/>
              <a:gd name="T59" fmla="*/ 249393 h 224"/>
              <a:gd name="T60" fmla="*/ 207963 w 256"/>
              <a:gd name="T61" fmla="*/ 324374 h 224"/>
              <a:gd name="T62" fmla="*/ 388305 w 256"/>
              <a:gd name="T63" fmla="*/ 249393 h 224"/>
              <a:gd name="T64" fmla="*/ 388305 w 256"/>
              <a:gd name="T65" fmla="*/ 249393 h 224"/>
              <a:gd name="T66" fmla="*/ 415925 w 256"/>
              <a:gd name="T67" fmla="*/ 267324 h 224"/>
              <a:gd name="T68" fmla="*/ 404552 w 256"/>
              <a:gd name="T69" fmla="*/ 285254 h 224"/>
              <a:gd name="T70" fmla="*/ 216086 w 256"/>
              <a:gd name="T71" fmla="*/ 363495 h 224"/>
              <a:gd name="T72" fmla="*/ 216086 w 256"/>
              <a:gd name="T73" fmla="*/ 363495 h 224"/>
              <a:gd name="T74" fmla="*/ 199839 w 256"/>
              <a:gd name="T75" fmla="*/ 363495 h 224"/>
              <a:gd name="T76" fmla="*/ 199839 w 256"/>
              <a:gd name="T77" fmla="*/ 363495 h 224"/>
              <a:gd name="T78" fmla="*/ 11373 w 256"/>
              <a:gd name="T79" fmla="*/ 285254 h 224"/>
              <a:gd name="T80" fmla="*/ 0 w 256"/>
              <a:gd name="T81" fmla="*/ 267324 h 22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56" h="224">
                <a:moveTo>
                  <a:pt x="249" y="123"/>
                </a:moveTo>
                <a:cubicBezTo>
                  <a:pt x="249" y="123"/>
                  <a:pt x="249" y="123"/>
                  <a:pt x="249" y="123"/>
                </a:cubicBezTo>
                <a:cubicBezTo>
                  <a:pt x="133" y="171"/>
                  <a:pt x="133" y="171"/>
                  <a:pt x="133" y="171"/>
                </a:cubicBezTo>
                <a:cubicBezTo>
                  <a:pt x="133" y="171"/>
                  <a:pt x="133" y="171"/>
                  <a:pt x="133" y="171"/>
                </a:cubicBezTo>
                <a:cubicBezTo>
                  <a:pt x="133" y="171"/>
                  <a:pt x="133" y="171"/>
                  <a:pt x="133" y="171"/>
                </a:cubicBezTo>
                <a:cubicBezTo>
                  <a:pt x="133" y="171"/>
                  <a:pt x="133" y="171"/>
                  <a:pt x="133" y="171"/>
                </a:cubicBezTo>
                <a:cubicBezTo>
                  <a:pt x="131" y="172"/>
                  <a:pt x="130" y="172"/>
                  <a:pt x="128" y="172"/>
                </a:cubicBezTo>
                <a:cubicBezTo>
                  <a:pt x="126" y="172"/>
                  <a:pt x="125" y="172"/>
                  <a:pt x="123" y="171"/>
                </a:cubicBezTo>
                <a:cubicBezTo>
                  <a:pt x="123" y="171"/>
                  <a:pt x="123" y="171"/>
                  <a:pt x="123" y="171"/>
                </a:cubicBezTo>
                <a:cubicBezTo>
                  <a:pt x="123" y="171"/>
                  <a:pt x="123" y="171"/>
                  <a:pt x="123" y="171"/>
                </a:cubicBezTo>
                <a:cubicBezTo>
                  <a:pt x="123" y="171"/>
                  <a:pt x="123" y="171"/>
                  <a:pt x="123" y="171"/>
                </a:cubicBezTo>
                <a:cubicBezTo>
                  <a:pt x="7" y="123"/>
                  <a:pt x="7" y="123"/>
                  <a:pt x="7" y="123"/>
                </a:cubicBezTo>
                <a:cubicBezTo>
                  <a:pt x="7" y="123"/>
                  <a:pt x="7" y="123"/>
                  <a:pt x="7" y="123"/>
                </a:cubicBezTo>
                <a:cubicBezTo>
                  <a:pt x="3" y="121"/>
                  <a:pt x="0" y="117"/>
                  <a:pt x="0" y="112"/>
                </a:cubicBezTo>
                <a:cubicBezTo>
                  <a:pt x="0" y="105"/>
                  <a:pt x="5" y="100"/>
                  <a:pt x="12" y="100"/>
                </a:cubicBezTo>
                <a:cubicBezTo>
                  <a:pt x="14" y="100"/>
                  <a:pt x="15" y="100"/>
                  <a:pt x="17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128" y="147"/>
                  <a:pt x="128" y="147"/>
                  <a:pt x="128" y="147"/>
                </a:cubicBezTo>
                <a:cubicBezTo>
                  <a:pt x="239" y="101"/>
                  <a:pt x="239" y="101"/>
                  <a:pt x="239" y="101"/>
                </a:cubicBezTo>
                <a:cubicBezTo>
                  <a:pt x="239" y="101"/>
                  <a:pt x="239" y="101"/>
                  <a:pt x="239" y="101"/>
                </a:cubicBezTo>
                <a:cubicBezTo>
                  <a:pt x="239" y="101"/>
                  <a:pt x="239" y="101"/>
                  <a:pt x="239" y="101"/>
                </a:cubicBezTo>
                <a:cubicBezTo>
                  <a:pt x="239" y="101"/>
                  <a:pt x="239" y="101"/>
                  <a:pt x="239" y="101"/>
                </a:cubicBezTo>
                <a:cubicBezTo>
                  <a:pt x="241" y="100"/>
                  <a:pt x="242" y="100"/>
                  <a:pt x="244" y="100"/>
                </a:cubicBezTo>
                <a:cubicBezTo>
                  <a:pt x="251" y="100"/>
                  <a:pt x="256" y="105"/>
                  <a:pt x="256" y="112"/>
                </a:cubicBezTo>
                <a:cubicBezTo>
                  <a:pt x="256" y="117"/>
                  <a:pt x="253" y="121"/>
                  <a:pt x="249" y="123"/>
                </a:cubicBezTo>
                <a:moveTo>
                  <a:pt x="249" y="71"/>
                </a:moveTo>
                <a:cubicBezTo>
                  <a:pt x="249" y="71"/>
                  <a:pt x="249" y="71"/>
                  <a:pt x="249" y="71"/>
                </a:cubicBezTo>
                <a:cubicBezTo>
                  <a:pt x="133" y="119"/>
                  <a:pt x="133" y="119"/>
                  <a:pt x="133" y="119"/>
                </a:cubicBezTo>
                <a:cubicBezTo>
                  <a:pt x="133" y="119"/>
                  <a:pt x="133" y="119"/>
                  <a:pt x="133" y="119"/>
                </a:cubicBezTo>
                <a:cubicBezTo>
                  <a:pt x="133" y="119"/>
                  <a:pt x="133" y="119"/>
                  <a:pt x="133" y="119"/>
                </a:cubicBezTo>
                <a:cubicBezTo>
                  <a:pt x="133" y="119"/>
                  <a:pt x="133" y="119"/>
                  <a:pt x="133" y="119"/>
                </a:cubicBezTo>
                <a:cubicBezTo>
                  <a:pt x="131" y="120"/>
                  <a:pt x="130" y="120"/>
                  <a:pt x="128" y="120"/>
                </a:cubicBezTo>
                <a:cubicBezTo>
                  <a:pt x="126" y="120"/>
                  <a:pt x="125" y="120"/>
                  <a:pt x="123" y="119"/>
                </a:cubicBezTo>
                <a:cubicBezTo>
                  <a:pt x="123" y="119"/>
                  <a:pt x="123" y="119"/>
                  <a:pt x="123" y="119"/>
                </a:cubicBezTo>
                <a:cubicBezTo>
                  <a:pt x="123" y="119"/>
                  <a:pt x="123" y="119"/>
                  <a:pt x="123" y="119"/>
                </a:cubicBezTo>
                <a:cubicBezTo>
                  <a:pt x="123" y="119"/>
                  <a:pt x="123" y="119"/>
                  <a:pt x="123" y="119"/>
                </a:cubicBezTo>
                <a:cubicBezTo>
                  <a:pt x="7" y="71"/>
                  <a:pt x="7" y="71"/>
                  <a:pt x="7" y="71"/>
                </a:cubicBezTo>
                <a:cubicBezTo>
                  <a:pt x="7" y="71"/>
                  <a:pt x="7" y="71"/>
                  <a:pt x="7" y="71"/>
                </a:cubicBezTo>
                <a:cubicBezTo>
                  <a:pt x="3" y="69"/>
                  <a:pt x="0" y="65"/>
                  <a:pt x="0" y="60"/>
                </a:cubicBezTo>
                <a:cubicBezTo>
                  <a:pt x="0" y="55"/>
                  <a:pt x="3" y="51"/>
                  <a:pt x="7" y="49"/>
                </a:cubicBezTo>
                <a:cubicBezTo>
                  <a:pt x="7" y="49"/>
                  <a:pt x="7" y="49"/>
                  <a:pt x="7" y="49"/>
                </a:cubicBezTo>
                <a:cubicBezTo>
                  <a:pt x="123" y="1"/>
                  <a:pt x="123" y="1"/>
                  <a:pt x="123" y="1"/>
                </a:cubicBezTo>
                <a:cubicBezTo>
                  <a:pt x="123" y="1"/>
                  <a:pt x="123" y="1"/>
                  <a:pt x="123" y="1"/>
                </a:cubicBezTo>
                <a:cubicBezTo>
                  <a:pt x="123" y="1"/>
                  <a:pt x="123" y="1"/>
                  <a:pt x="123" y="1"/>
                </a:cubicBezTo>
                <a:cubicBezTo>
                  <a:pt x="123" y="1"/>
                  <a:pt x="123" y="1"/>
                  <a:pt x="123" y="1"/>
                </a:cubicBezTo>
                <a:cubicBezTo>
                  <a:pt x="125" y="0"/>
                  <a:pt x="126" y="0"/>
                  <a:pt x="128" y="0"/>
                </a:cubicBezTo>
                <a:cubicBezTo>
                  <a:pt x="130" y="0"/>
                  <a:pt x="131" y="0"/>
                  <a:pt x="133" y="1"/>
                </a:cubicBezTo>
                <a:cubicBezTo>
                  <a:pt x="133" y="1"/>
                  <a:pt x="133" y="1"/>
                  <a:pt x="133" y="1"/>
                </a:cubicBezTo>
                <a:cubicBezTo>
                  <a:pt x="133" y="1"/>
                  <a:pt x="133" y="1"/>
                  <a:pt x="133" y="1"/>
                </a:cubicBezTo>
                <a:cubicBezTo>
                  <a:pt x="133" y="1"/>
                  <a:pt x="133" y="1"/>
                  <a:pt x="133" y="1"/>
                </a:cubicBezTo>
                <a:cubicBezTo>
                  <a:pt x="249" y="49"/>
                  <a:pt x="249" y="49"/>
                  <a:pt x="249" y="49"/>
                </a:cubicBezTo>
                <a:cubicBezTo>
                  <a:pt x="249" y="49"/>
                  <a:pt x="249" y="49"/>
                  <a:pt x="249" y="49"/>
                </a:cubicBezTo>
                <a:cubicBezTo>
                  <a:pt x="253" y="51"/>
                  <a:pt x="256" y="55"/>
                  <a:pt x="256" y="60"/>
                </a:cubicBezTo>
                <a:cubicBezTo>
                  <a:pt x="256" y="65"/>
                  <a:pt x="253" y="69"/>
                  <a:pt x="249" y="71"/>
                </a:cubicBezTo>
                <a:moveTo>
                  <a:pt x="12" y="152"/>
                </a:moveTo>
                <a:cubicBezTo>
                  <a:pt x="14" y="152"/>
                  <a:pt x="15" y="152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28" y="199"/>
                  <a:pt x="128" y="199"/>
                  <a:pt x="128" y="199"/>
                </a:cubicBezTo>
                <a:cubicBezTo>
                  <a:pt x="239" y="153"/>
                  <a:pt x="239" y="153"/>
                  <a:pt x="239" y="153"/>
                </a:cubicBezTo>
                <a:cubicBezTo>
                  <a:pt x="239" y="153"/>
                  <a:pt x="239" y="153"/>
                  <a:pt x="239" y="153"/>
                </a:cubicBezTo>
                <a:cubicBezTo>
                  <a:pt x="239" y="153"/>
                  <a:pt x="239" y="153"/>
                  <a:pt x="239" y="153"/>
                </a:cubicBezTo>
                <a:cubicBezTo>
                  <a:pt x="239" y="153"/>
                  <a:pt x="239" y="153"/>
                  <a:pt x="239" y="153"/>
                </a:cubicBezTo>
                <a:cubicBezTo>
                  <a:pt x="241" y="152"/>
                  <a:pt x="242" y="152"/>
                  <a:pt x="244" y="152"/>
                </a:cubicBezTo>
                <a:cubicBezTo>
                  <a:pt x="251" y="152"/>
                  <a:pt x="256" y="157"/>
                  <a:pt x="256" y="164"/>
                </a:cubicBezTo>
                <a:cubicBezTo>
                  <a:pt x="256" y="169"/>
                  <a:pt x="253" y="173"/>
                  <a:pt x="249" y="175"/>
                </a:cubicBezTo>
                <a:cubicBezTo>
                  <a:pt x="249" y="175"/>
                  <a:pt x="249" y="175"/>
                  <a:pt x="249" y="175"/>
                </a:cubicBezTo>
                <a:cubicBezTo>
                  <a:pt x="133" y="223"/>
                  <a:pt x="133" y="223"/>
                  <a:pt x="133" y="223"/>
                </a:cubicBezTo>
                <a:cubicBezTo>
                  <a:pt x="133" y="223"/>
                  <a:pt x="133" y="223"/>
                  <a:pt x="133" y="223"/>
                </a:cubicBezTo>
                <a:cubicBezTo>
                  <a:pt x="133" y="223"/>
                  <a:pt x="133" y="223"/>
                  <a:pt x="133" y="223"/>
                </a:cubicBezTo>
                <a:cubicBezTo>
                  <a:pt x="133" y="223"/>
                  <a:pt x="133" y="223"/>
                  <a:pt x="133" y="223"/>
                </a:cubicBezTo>
                <a:cubicBezTo>
                  <a:pt x="131" y="224"/>
                  <a:pt x="130" y="224"/>
                  <a:pt x="128" y="224"/>
                </a:cubicBezTo>
                <a:cubicBezTo>
                  <a:pt x="126" y="224"/>
                  <a:pt x="125" y="224"/>
                  <a:pt x="123" y="223"/>
                </a:cubicBezTo>
                <a:cubicBezTo>
                  <a:pt x="123" y="223"/>
                  <a:pt x="123" y="223"/>
                  <a:pt x="123" y="223"/>
                </a:cubicBezTo>
                <a:cubicBezTo>
                  <a:pt x="123" y="223"/>
                  <a:pt x="123" y="223"/>
                  <a:pt x="123" y="223"/>
                </a:cubicBezTo>
                <a:cubicBezTo>
                  <a:pt x="123" y="223"/>
                  <a:pt x="123" y="223"/>
                  <a:pt x="123" y="223"/>
                </a:cubicBezTo>
                <a:cubicBezTo>
                  <a:pt x="7" y="175"/>
                  <a:pt x="7" y="175"/>
                  <a:pt x="7" y="175"/>
                </a:cubicBezTo>
                <a:cubicBezTo>
                  <a:pt x="7" y="175"/>
                  <a:pt x="7" y="175"/>
                  <a:pt x="7" y="175"/>
                </a:cubicBezTo>
                <a:cubicBezTo>
                  <a:pt x="3" y="173"/>
                  <a:pt x="0" y="169"/>
                  <a:pt x="0" y="164"/>
                </a:cubicBezTo>
                <a:cubicBezTo>
                  <a:pt x="0" y="157"/>
                  <a:pt x="5" y="152"/>
                  <a:pt x="12" y="152"/>
                </a:cubicBezTo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40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1047111" y="313550"/>
            <a:ext cx="1987897" cy="34025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lang="en-US" altLang="zh-CN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12771AF2-FB1A-4261-B4C2-C99CB1F315C9}"/>
              </a:ext>
            </a:extLst>
          </p:cNvPr>
          <p:cNvSpPr>
            <a:spLocks noChangeAspect="1"/>
          </p:cNvSpPr>
          <p:nvPr/>
        </p:nvSpPr>
        <p:spPr>
          <a:xfrm>
            <a:off x="981790" y="1171193"/>
            <a:ext cx="3303905" cy="1485946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82F4C4FB-9D1E-46D4-8444-D97E46438A98}"/>
              </a:ext>
            </a:extLst>
          </p:cNvPr>
          <p:cNvSpPr>
            <a:spLocks noChangeAspect="1"/>
          </p:cNvSpPr>
          <p:nvPr/>
        </p:nvSpPr>
        <p:spPr>
          <a:xfrm>
            <a:off x="5074021" y="1130834"/>
            <a:ext cx="3303905" cy="1485946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D9E1C0C6-B232-441A-B7CD-69479E9E79F2}"/>
              </a:ext>
            </a:extLst>
          </p:cNvPr>
          <p:cNvSpPr>
            <a:spLocks noChangeAspect="1"/>
          </p:cNvSpPr>
          <p:nvPr/>
        </p:nvSpPr>
        <p:spPr>
          <a:xfrm>
            <a:off x="981790" y="3448681"/>
            <a:ext cx="3303905" cy="1485946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FCB09303-2B63-4AAA-B2CA-F33ED335B954}"/>
              </a:ext>
            </a:extLst>
          </p:cNvPr>
          <p:cNvSpPr>
            <a:spLocks noChangeAspect="1"/>
          </p:cNvSpPr>
          <p:nvPr/>
        </p:nvSpPr>
        <p:spPr>
          <a:xfrm>
            <a:off x="5074021" y="3408322"/>
            <a:ext cx="3303905" cy="1485946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2156AC9C-D874-4D82-A3E8-4BB45C5D3D26}"/>
              </a:ext>
            </a:extLst>
          </p:cNvPr>
          <p:cNvGrpSpPr/>
          <p:nvPr/>
        </p:nvGrpSpPr>
        <p:grpSpPr>
          <a:xfrm rot="19800000">
            <a:off x="804737" y="979601"/>
            <a:ext cx="868267" cy="522899"/>
            <a:chOff x="700162" y="2038315"/>
            <a:chExt cx="1051774" cy="633413"/>
          </a:xfrm>
          <a:solidFill>
            <a:schemeClr val="bg1"/>
          </a:solidFill>
        </p:grpSpPr>
        <p:sp>
          <p:nvSpPr>
            <p:cNvPr id="25" name="任意多边形 93">
              <a:extLst>
                <a:ext uri="{FF2B5EF4-FFF2-40B4-BE49-F238E27FC236}">
                  <a16:creationId xmlns:a16="http://schemas.microsoft.com/office/drawing/2014/main" xmlns="" id="{93608D00-B1B9-4AEB-B44C-EA4337C680F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0162" y="2038315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7EB75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xmlns="" id="{417F30EA-6507-42B8-933C-3394E6BA3EE2}"/>
                </a:ext>
              </a:extLst>
            </p:cNvPr>
            <p:cNvSpPr>
              <a:spLocks noEditPoints="1"/>
            </p:cNvSpPr>
            <p:nvPr/>
          </p:nvSpPr>
          <p:spPr bwMode="auto">
            <a:xfrm rot="2700000">
              <a:off x="1042613" y="2211777"/>
              <a:ext cx="336506" cy="33742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xmlns="" id="{0C4808A2-C081-426C-BC17-A34DAF7E1DD7}"/>
                </a:ext>
              </a:extLst>
            </p:cNvPr>
            <p:cNvSpPr>
              <a:spLocks noEditPoints="1"/>
            </p:cNvSpPr>
            <p:nvPr/>
          </p:nvSpPr>
          <p:spPr bwMode="auto">
            <a:xfrm rot="2700000">
              <a:off x="835784" y="2173607"/>
              <a:ext cx="218821" cy="215143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C217441E-87DE-45D6-9A83-BA16C691350A}"/>
              </a:ext>
            </a:extLst>
          </p:cNvPr>
          <p:cNvGrpSpPr/>
          <p:nvPr/>
        </p:nvGrpSpPr>
        <p:grpSpPr>
          <a:xfrm rot="19800000">
            <a:off x="804737" y="3268873"/>
            <a:ext cx="868267" cy="522899"/>
            <a:chOff x="637114" y="4919120"/>
            <a:chExt cx="1051774" cy="633413"/>
          </a:xfrm>
          <a:solidFill>
            <a:schemeClr val="bg1"/>
          </a:solidFill>
        </p:grpSpPr>
        <p:sp>
          <p:nvSpPr>
            <p:cNvPr id="29" name="任意多边形 96">
              <a:extLst>
                <a:ext uri="{FF2B5EF4-FFF2-40B4-BE49-F238E27FC236}">
                  <a16:creationId xmlns:a16="http://schemas.microsoft.com/office/drawing/2014/main" xmlns="" id="{B04BDFF7-2DCB-46E1-BAF3-241498ED431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7114" y="4919120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0" name="Freeform 35">
              <a:extLst>
                <a:ext uri="{FF2B5EF4-FFF2-40B4-BE49-F238E27FC236}">
                  <a16:creationId xmlns:a16="http://schemas.microsoft.com/office/drawing/2014/main" xmlns="" id="{10A9CB52-A8E9-45A1-82DE-29E1525A9D8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66729" y="5033246"/>
              <a:ext cx="241821" cy="405157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2BCD740C-CB07-49D5-9EE6-DF6557AF20F9}"/>
              </a:ext>
            </a:extLst>
          </p:cNvPr>
          <p:cNvGrpSpPr/>
          <p:nvPr/>
        </p:nvGrpSpPr>
        <p:grpSpPr>
          <a:xfrm rot="19800000">
            <a:off x="4869897" y="956947"/>
            <a:ext cx="868267" cy="522899"/>
            <a:chOff x="6170024" y="2028728"/>
            <a:chExt cx="1051774" cy="633413"/>
          </a:xfrm>
          <a:solidFill>
            <a:schemeClr val="bg1"/>
          </a:solidFill>
        </p:grpSpPr>
        <p:sp>
          <p:nvSpPr>
            <p:cNvPr id="32" name="任意多边形 98">
              <a:extLst>
                <a:ext uri="{FF2B5EF4-FFF2-40B4-BE49-F238E27FC236}">
                  <a16:creationId xmlns:a16="http://schemas.microsoft.com/office/drawing/2014/main" xmlns="" id="{8BCCC459-5960-46C1-B058-D50CEDAFA3A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170024" y="2028728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34BB1D53-BD61-43CF-8034-0091B2C6ABA7}"/>
                </a:ext>
              </a:extLst>
            </p:cNvPr>
            <p:cNvGrpSpPr/>
            <p:nvPr/>
          </p:nvGrpSpPr>
          <p:grpSpPr>
            <a:xfrm>
              <a:off x="6362733" y="2116751"/>
              <a:ext cx="596901" cy="446088"/>
              <a:chOff x="329808" y="5882811"/>
              <a:chExt cx="596901" cy="446088"/>
            </a:xfrm>
            <a:grpFill/>
          </p:grpSpPr>
          <p:sp>
            <p:nvSpPr>
              <p:cNvPr id="34" name="Freeform 23">
                <a:extLst>
                  <a:ext uri="{FF2B5EF4-FFF2-40B4-BE49-F238E27FC236}">
                    <a16:creationId xmlns:a16="http://schemas.microsoft.com/office/drawing/2014/main" xmlns="" id="{BE6676F4-AA74-4B95-B419-90574962B6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08" y="5882811"/>
                <a:ext cx="385763" cy="292100"/>
              </a:xfrm>
              <a:custGeom>
                <a:avLst/>
                <a:gdLst>
                  <a:gd name="T0" fmla="*/ 15 w 100"/>
                  <a:gd name="T1" fmla="*/ 75 h 75"/>
                  <a:gd name="T2" fmla="*/ 51 w 100"/>
                  <a:gd name="T3" fmla="*/ 17 h 75"/>
                  <a:gd name="T4" fmla="*/ 51 w 100"/>
                  <a:gd name="T5" fmla="*/ 0 h 75"/>
                  <a:gd name="T6" fmla="*/ 100 w 100"/>
                  <a:gd name="T7" fmla="*/ 28 h 75"/>
                  <a:gd name="T8" fmla="*/ 51 w 100"/>
                  <a:gd name="T9" fmla="*/ 61 h 75"/>
                  <a:gd name="T10" fmla="*/ 51 w 100"/>
                  <a:gd name="T11" fmla="*/ 45 h 75"/>
                  <a:gd name="T12" fmla="*/ 51 w 100"/>
                  <a:gd name="T13" fmla="*/ 40 h 75"/>
                  <a:gd name="T14" fmla="*/ 15 w 100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15" y="75"/>
                    </a:moveTo>
                    <a:cubicBezTo>
                      <a:pt x="15" y="75"/>
                      <a:pt x="0" y="31"/>
                      <a:pt x="51" y="1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40"/>
                      <a:pt x="24" y="42"/>
                      <a:pt x="15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7">
                <a:extLst>
                  <a:ext uri="{FF2B5EF4-FFF2-40B4-BE49-F238E27FC236}">
                    <a16:creationId xmlns:a16="http://schemas.microsoft.com/office/drawing/2014/main" xmlns="" id="{F462328C-2B3C-4421-840E-C4817A1022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946" y="6035211"/>
                <a:ext cx="385763" cy="293688"/>
              </a:xfrm>
              <a:custGeom>
                <a:avLst/>
                <a:gdLst>
                  <a:gd name="T0" fmla="*/ 84 w 100"/>
                  <a:gd name="T1" fmla="*/ 0 h 75"/>
                  <a:gd name="T2" fmla="*/ 49 w 100"/>
                  <a:gd name="T3" fmla="*/ 59 h 75"/>
                  <a:gd name="T4" fmla="*/ 49 w 100"/>
                  <a:gd name="T5" fmla="*/ 75 h 75"/>
                  <a:gd name="T6" fmla="*/ 0 w 100"/>
                  <a:gd name="T7" fmla="*/ 48 h 75"/>
                  <a:gd name="T8" fmla="*/ 49 w 100"/>
                  <a:gd name="T9" fmla="*/ 14 h 75"/>
                  <a:gd name="T10" fmla="*/ 49 w 100"/>
                  <a:gd name="T11" fmla="*/ 30 h 75"/>
                  <a:gd name="T12" fmla="*/ 49 w 100"/>
                  <a:gd name="T13" fmla="*/ 35 h 75"/>
                  <a:gd name="T14" fmla="*/ 84 w 100"/>
                  <a:gd name="T1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84" y="0"/>
                    </a:moveTo>
                    <a:cubicBezTo>
                      <a:pt x="84" y="0"/>
                      <a:pt x="100" y="44"/>
                      <a:pt x="49" y="59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76" y="33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AC3CA6D6-35CB-48DF-9FEC-0B58F3A61718}"/>
              </a:ext>
            </a:extLst>
          </p:cNvPr>
          <p:cNvGrpSpPr/>
          <p:nvPr/>
        </p:nvGrpSpPr>
        <p:grpSpPr>
          <a:xfrm rot="19800000">
            <a:off x="4876831" y="3228513"/>
            <a:ext cx="868267" cy="522899"/>
            <a:chOff x="6170024" y="4919119"/>
            <a:chExt cx="1051774" cy="633413"/>
          </a:xfrm>
          <a:solidFill>
            <a:schemeClr val="bg1"/>
          </a:solidFill>
        </p:grpSpPr>
        <p:sp>
          <p:nvSpPr>
            <p:cNvPr id="37" name="任意多边形 102">
              <a:extLst>
                <a:ext uri="{FF2B5EF4-FFF2-40B4-BE49-F238E27FC236}">
                  <a16:creationId xmlns:a16="http://schemas.microsoft.com/office/drawing/2014/main" xmlns="" id="{3A78DFF8-59E7-454E-9CB4-327D72F84C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170024" y="4919119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xmlns="" id="{123AC940-6472-494E-9107-61D949F00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1849" y="5050088"/>
              <a:ext cx="355600" cy="371475"/>
            </a:xfrm>
            <a:custGeom>
              <a:avLst/>
              <a:gdLst>
                <a:gd name="T0" fmla="*/ 64 w 92"/>
                <a:gd name="T1" fmla="*/ 24 h 96"/>
                <a:gd name="T2" fmla="*/ 66 w 92"/>
                <a:gd name="T3" fmla="*/ 31 h 96"/>
                <a:gd name="T4" fmla="*/ 68 w 92"/>
                <a:gd name="T5" fmla="*/ 31 h 96"/>
                <a:gd name="T6" fmla="*/ 83 w 92"/>
                <a:gd name="T7" fmla="*/ 35 h 96"/>
                <a:gd name="T8" fmla="*/ 85 w 92"/>
                <a:gd name="T9" fmla="*/ 35 h 96"/>
                <a:gd name="T10" fmla="*/ 92 w 92"/>
                <a:gd name="T11" fmla="*/ 29 h 96"/>
                <a:gd name="T12" fmla="*/ 92 w 92"/>
                <a:gd name="T13" fmla="*/ 27 h 96"/>
                <a:gd name="T14" fmla="*/ 91 w 92"/>
                <a:gd name="T15" fmla="*/ 11 h 96"/>
                <a:gd name="T16" fmla="*/ 91 w 92"/>
                <a:gd name="T17" fmla="*/ 10 h 96"/>
                <a:gd name="T18" fmla="*/ 84 w 92"/>
                <a:gd name="T19" fmla="*/ 7 h 96"/>
                <a:gd name="T20" fmla="*/ 80 w 92"/>
                <a:gd name="T21" fmla="*/ 11 h 96"/>
                <a:gd name="T22" fmla="*/ 79 w 92"/>
                <a:gd name="T23" fmla="*/ 11 h 96"/>
                <a:gd name="T24" fmla="*/ 48 w 92"/>
                <a:gd name="T25" fmla="*/ 0 h 96"/>
                <a:gd name="T26" fmla="*/ 0 w 92"/>
                <a:gd name="T27" fmla="*/ 48 h 96"/>
                <a:gd name="T28" fmla="*/ 48 w 92"/>
                <a:gd name="T29" fmla="*/ 96 h 96"/>
                <a:gd name="T30" fmla="*/ 88 w 92"/>
                <a:gd name="T31" fmla="*/ 75 h 96"/>
                <a:gd name="T32" fmla="*/ 87 w 92"/>
                <a:gd name="T33" fmla="*/ 66 h 96"/>
                <a:gd name="T34" fmla="*/ 78 w 92"/>
                <a:gd name="T35" fmla="*/ 68 h 96"/>
                <a:gd name="T36" fmla="*/ 48 w 92"/>
                <a:gd name="T37" fmla="*/ 83 h 96"/>
                <a:gd name="T38" fmla="*/ 13 w 92"/>
                <a:gd name="T39" fmla="*/ 48 h 96"/>
                <a:gd name="T40" fmla="*/ 48 w 92"/>
                <a:gd name="T41" fmla="*/ 13 h 96"/>
                <a:gd name="T42" fmla="*/ 69 w 92"/>
                <a:gd name="T43" fmla="*/ 20 h 96"/>
                <a:gd name="T44" fmla="*/ 68 w 92"/>
                <a:gd name="T45" fmla="*/ 21 h 96"/>
                <a:gd name="T46" fmla="*/ 64 w 92"/>
                <a:gd name="T47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2" h="96">
                  <a:moveTo>
                    <a:pt x="64" y="24"/>
                  </a:moveTo>
                  <a:cubicBezTo>
                    <a:pt x="61" y="27"/>
                    <a:pt x="62" y="30"/>
                    <a:pt x="66" y="31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2" y="32"/>
                    <a:pt x="79" y="34"/>
                    <a:pt x="83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9" y="36"/>
                    <a:pt x="92" y="33"/>
                    <a:pt x="92" y="29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3"/>
                    <a:pt x="91" y="16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0" y="5"/>
                    <a:pt x="87" y="4"/>
                    <a:pt x="84" y="7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1" y="4"/>
                    <a:pt x="60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65" y="96"/>
                    <a:pt x="80" y="88"/>
                    <a:pt x="88" y="75"/>
                  </a:cubicBezTo>
                  <a:cubicBezTo>
                    <a:pt x="90" y="72"/>
                    <a:pt x="89" y="68"/>
                    <a:pt x="87" y="66"/>
                  </a:cubicBezTo>
                  <a:cubicBezTo>
                    <a:pt x="84" y="64"/>
                    <a:pt x="80" y="65"/>
                    <a:pt x="78" y="68"/>
                  </a:cubicBezTo>
                  <a:cubicBezTo>
                    <a:pt x="71" y="77"/>
                    <a:pt x="60" y="83"/>
                    <a:pt x="48" y="83"/>
                  </a:cubicBezTo>
                  <a:cubicBezTo>
                    <a:pt x="29" y="83"/>
                    <a:pt x="13" y="68"/>
                    <a:pt x="13" y="48"/>
                  </a:cubicBezTo>
                  <a:cubicBezTo>
                    <a:pt x="13" y="29"/>
                    <a:pt x="29" y="13"/>
                    <a:pt x="48" y="13"/>
                  </a:cubicBezTo>
                  <a:cubicBezTo>
                    <a:pt x="56" y="13"/>
                    <a:pt x="63" y="16"/>
                    <a:pt x="69" y="20"/>
                  </a:cubicBezTo>
                  <a:cubicBezTo>
                    <a:pt x="68" y="21"/>
                    <a:pt x="68" y="21"/>
                    <a:pt x="68" y="21"/>
                  </a:cubicBezTo>
                  <a:lnTo>
                    <a:pt x="64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A9B9AC7C-A0E9-4240-B3EF-897ABC399385}"/>
              </a:ext>
            </a:extLst>
          </p:cNvPr>
          <p:cNvSpPr/>
          <p:nvPr/>
        </p:nvSpPr>
        <p:spPr>
          <a:xfrm>
            <a:off x="2006984" y="1135404"/>
            <a:ext cx="1611260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添加文本一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>
            <a:extLst>
              <a:ext uri="{FF2B5EF4-FFF2-40B4-BE49-F238E27FC236}">
                <a16:creationId xmlns:a16="http://schemas.microsoft.com/office/drawing/2014/main" xmlns="" id="{D90CDE07-36A2-4A18-9143-5AB0F0CAC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430" y="1680876"/>
            <a:ext cx="250422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xmlns="" id="{3CC1E35D-7EBC-4DF3-842F-CADDD3B8A006}"/>
              </a:ext>
            </a:extLst>
          </p:cNvPr>
          <p:cNvSpPr/>
          <p:nvPr/>
        </p:nvSpPr>
        <p:spPr>
          <a:xfrm>
            <a:off x="6096903" y="1095045"/>
            <a:ext cx="1611260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添加文本二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矩形 47">
            <a:extLst>
              <a:ext uri="{FF2B5EF4-FFF2-40B4-BE49-F238E27FC236}">
                <a16:creationId xmlns:a16="http://schemas.microsoft.com/office/drawing/2014/main" xmlns="" id="{649D73AF-752B-448E-85AA-71CC7FFD6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3349" y="1640517"/>
            <a:ext cx="250422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xmlns="" id="{926A523C-B596-4362-93D7-632E7950BEFA}"/>
              </a:ext>
            </a:extLst>
          </p:cNvPr>
          <p:cNvSpPr/>
          <p:nvPr/>
        </p:nvSpPr>
        <p:spPr>
          <a:xfrm>
            <a:off x="2006984" y="3437740"/>
            <a:ext cx="1611260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添加文本三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47">
            <a:extLst>
              <a:ext uri="{FF2B5EF4-FFF2-40B4-BE49-F238E27FC236}">
                <a16:creationId xmlns:a16="http://schemas.microsoft.com/office/drawing/2014/main" xmlns="" id="{4FFAD016-71D4-40F0-A462-0E653274C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3430" y="3983212"/>
            <a:ext cx="250422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xmlns="" id="{65D29A46-D950-4E48-804F-2EBD979CC4CA}"/>
              </a:ext>
            </a:extLst>
          </p:cNvPr>
          <p:cNvSpPr/>
          <p:nvPr/>
        </p:nvSpPr>
        <p:spPr>
          <a:xfrm>
            <a:off x="6096903" y="3397381"/>
            <a:ext cx="1611260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添加文本四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47">
            <a:extLst>
              <a:ext uri="{FF2B5EF4-FFF2-40B4-BE49-F238E27FC236}">
                <a16:creationId xmlns:a16="http://schemas.microsoft.com/office/drawing/2014/main" xmlns="" id="{F8CE79DF-5EE1-43FC-A017-4F126D5E7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3349" y="3942853"/>
            <a:ext cx="250422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231503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5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5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5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45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39" grpId="0"/>
      <p:bldP spid="40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1031875" y="313550"/>
            <a:ext cx="2001231" cy="34025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lang="en-US" altLang="zh-CN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E28D369D-144F-4C36-8482-1DE92393DE8B}"/>
              </a:ext>
            </a:extLst>
          </p:cNvPr>
          <p:cNvSpPr/>
          <p:nvPr/>
        </p:nvSpPr>
        <p:spPr>
          <a:xfrm flipV="1">
            <a:off x="-784569" y="2036688"/>
            <a:ext cx="4596196" cy="216947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6">
            <a:extLst>
              <a:ext uri="{FF2B5EF4-FFF2-40B4-BE49-F238E27FC236}">
                <a16:creationId xmlns:a16="http://schemas.microsoft.com/office/drawing/2014/main" xmlns="" id="{C24F1FF7-2DC5-4FF6-933C-4231A6CF243E}"/>
              </a:ext>
            </a:extLst>
          </p:cNvPr>
          <p:cNvSpPr txBox="1"/>
          <p:nvPr/>
        </p:nvSpPr>
        <p:spPr>
          <a:xfrm>
            <a:off x="3380928" y="2364042"/>
            <a:ext cx="787377" cy="923322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2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DC7C8026-808C-46A0-9E5B-18CC329164B1}"/>
              </a:ext>
            </a:extLst>
          </p:cNvPr>
          <p:cNvGrpSpPr/>
          <p:nvPr/>
        </p:nvGrpSpPr>
        <p:grpSpPr>
          <a:xfrm flipV="1">
            <a:off x="2962841" y="2009905"/>
            <a:ext cx="1631674" cy="1631672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任意多边形 32">
              <a:extLst>
                <a:ext uri="{FF2B5EF4-FFF2-40B4-BE49-F238E27FC236}">
                  <a16:creationId xmlns:a16="http://schemas.microsoft.com/office/drawing/2014/main" xmlns="" id="{B8D737A3-FD7F-4F2E-8B2D-63722C87CB06}"/>
                </a:ext>
              </a:extLst>
            </p:cNvPr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7EB7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任意多边形 33">
              <a:extLst>
                <a:ext uri="{FF2B5EF4-FFF2-40B4-BE49-F238E27FC236}">
                  <a16:creationId xmlns:a16="http://schemas.microsoft.com/office/drawing/2014/main" xmlns="" id="{0E7FC3A1-BEA0-45BE-925E-9ADA89EDADF2}"/>
                </a:ext>
              </a:extLst>
            </p:cNvPr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D6835C41-19DD-4446-837C-50EBC74DCAE6}"/>
              </a:ext>
            </a:extLst>
          </p:cNvPr>
          <p:cNvSpPr/>
          <p:nvPr/>
        </p:nvSpPr>
        <p:spPr>
          <a:xfrm flipV="1">
            <a:off x="5474467" y="2039249"/>
            <a:ext cx="5201555" cy="18348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4">
            <a:extLst>
              <a:ext uri="{FF2B5EF4-FFF2-40B4-BE49-F238E27FC236}">
                <a16:creationId xmlns:a16="http://schemas.microsoft.com/office/drawing/2014/main" xmlns="" id="{BA4480BD-4E43-452F-99F0-1AAEBF78202E}"/>
              </a:ext>
            </a:extLst>
          </p:cNvPr>
          <p:cNvSpPr txBox="1"/>
          <p:nvPr/>
        </p:nvSpPr>
        <p:spPr>
          <a:xfrm>
            <a:off x="5237215" y="2372511"/>
            <a:ext cx="787377" cy="923322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2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44EFE38A-9E09-4D1C-AA4C-A27212D3A677}"/>
              </a:ext>
            </a:extLst>
          </p:cNvPr>
          <p:cNvGrpSpPr/>
          <p:nvPr/>
        </p:nvGrpSpPr>
        <p:grpSpPr>
          <a:xfrm flipV="1">
            <a:off x="4771927" y="2002332"/>
            <a:ext cx="1631674" cy="1631672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任意多边形 37">
              <a:extLst>
                <a:ext uri="{FF2B5EF4-FFF2-40B4-BE49-F238E27FC236}">
                  <a16:creationId xmlns:a16="http://schemas.microsoft.com/office/drawing/2014/main" xmlns="" id="{4AA2F2A7-C8E7-4F9B-976B-5F675F19DCEE}"/>
                </a:ext>
              </a:extLst>
            </p:cNvPr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E67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任意多边形 38">
              <a:extLst>
                <a:ext uri="{FF2B5EF4-FFF2-40B4-BE49-F238E27FC236}">
                  <a16:creationId xmlns:a16="http://schemas.microsoft.com/office/drawing/2014/main" xmlns="" id="{ED0A510C-E21E-42FB-968A-BEF054754CB8}"/>
                </a:ext>
              </a:extLst>
            </p:cNvPr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extBox 59">
            <a:extLst>
              <a:ext uri="{FF2B5EF4-FFF2-40B4-BE49-F238E27FC236}">
                <a16:creationId xmlns:a16="http://schemas.microsoft.com/office/drawing/2014/main" xmlns="" id="{A5F942F9-2F30-4B2E-A012-1E54B76BBA6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536772" y="2357085"/>
            <a:ext cx="2332907" cy="76943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学生学习能力的分析</a:t>
            </a:r>
            <a:endParaRPr lang="zh-CN" altLang="zh-CN" sz="2200" b="1" dirty="0">
              <a:latin typeface="Arial" panose="020B0604020202020204" pitchFamily="34" charset="0"/>
            </a:endParaRPr>
          </a:p>
        </p:txBody>
      </p:sp>
      <p:sp>
        <p:nvSpPr>
          <p:cNvPr id="29" name="矩形 17">
            <a:extLst>
              <a:ext uri="{FF2B5EF4-FFF2-40B4-BE49-F238E27FC236}">
                <a16:creationId xmlns:a16="http://schemas.microsoft.com/office/drawing/2014/main" xmlns="" id="{D962CE84-4D82-4E31-A65A-7E9385CD8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1013" y="3093463"/>
            <a:ext cx="2332906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TextBox 59">
            <a:extLst>
              <a:ext uri="{FF2B5EF4-FFF2-40B4-BE49-F238E27FC236}">
                <a16:creationId xmlns:a16="http://schemas.microsoft.com/office/drawing/2014/main" xmlns="" id="{8DD72273-9EAE-4DE7-ACBC-EACF429CE89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23452" y="2403247"/>
            <a:ext cx="2512934" cy="76943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zh-CN" sz="2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学生已有知识经验的分析</a:t>
            </a:r>
            <a:endParaRPr lang="en-US" altLang="ko-KR" sz="22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17">
            <a:extLst>
              <a:ext uri="{FF2B5EF4-FFF2-40B4-BE49-F238E27FC236}">
                <a16:creationId xmlns:a16="http://schemas.microsoft.com/office/drawing/2014/main" xmlns="" id="{7A9E6962-83CA-4D1F-A307-FD04081B0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898" y="3093463"/>
            <a:ext cx="2588433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25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3" grpId="0" animBg="1"/>
      <p:bldP spid="24" grpId="0"/>
      <p:bldP spid="28" grpId="0"/>
      <p:bldP spid="29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84DB6FC-A077-47CF-83DF-DCD4C7C568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590" y="0"/>
            <a:ext cx="3124781" cy="51435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94CC9728-4457-4D9B-A027-E8B3D6004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5603" y="2029297"/>
            <a:ext cx="4275007" cy="108490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 anchor="ctr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en-US" altLang="zh-CN" sz="66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121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1000477" y="313550"/>
            <a:ext cx="2001231" cy="34025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en-US" altLang="zh-CN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: Shape 7">
            <a:extLst>
              <a:ext uri="{FF2B5EF4-FFF2-40B4-BE49-F238E27FC236}">
                <a16:creationId xmlns:a16="http://schemas.microsoft.com/office/drawing/2014/main" xmlns="" id="{23890E29-776B-4033-9846-418247EC756F}"/>
              </a:ext>
            </a:extLst>
          </p:cNvPr>
          <p:cNvSpPr/>
          <p:nvPr/>
        </p:nvSpPr>
        <p:spPr>
          <a:xfrm>
            <a:off x="1166993" y="2044374"/>
            <a:ext cx="1771008" cy="885503"/>
          </a:xfrm>
          <a:custGeom>
            <a:avLst/>
            <a:gdLst>
              <a:gd name="connsiteX0" fmla="*/ 781735 w 1563470"/>
              <a:gd name="connsiteY0" fmla="*/ 0 h 781734"/>
              <a:gd name="connsiteX1" fmla="*/ 1547588 w 1563470"/>
              <a:gd name="connsiteY1" fmla="*/ 624188 h 781734"/>
              <a:gd name="connsiteX2" fmla="*/ 1563470 w 1563470"/>
              <a:gd name="connsiteY2" fmla="*/ 781734 h 781734"/>
              <a:gd name="connsiteX3" fmla="*/ 0 w 1563470"/>
              <a:gd name="connsiteY3" fmla="*/ 781734 h 781734"/>
              <a:gd name="connsiteX4" fmla="*/ 15882 w 1563470"/>
              <a:gd name="connsiteY4" fmla="*/ 624188 h 781734"/>
              <a:gd name="connsiteX5" fmla="*/ 781735 w 1563470"/>
              <a:gd name="connsiteY5" fmla="*/ 0 h 781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3470" h="781734">
                <a:moveTo>
                  <a:pt x="781735" y="0"/>
                </a:moveTo>
                <a:cubicBezTo>
                  <a:pt x="1159508" y="0"/>
                  <a:pt x="1474694" y="267965"/>
                  <a:pt x="1547588" y="624188"/>
                </a:cubicBezTo>
                <a:lnTo>
                  <a:pt x="1563470" y="781734"/>
                </a:lnTo>
                <a:lnTo>
                  <a:pt x="0" y="781734"/>
                </a:lnTo>
                <a:lnTo>
                  <a:pt x="15882" y="624188"/>
                </a:lnTo>
                <a:cubicBezTo>
                  <a:pt x="88776" y="267965"/>
                  <a:pt x="403963" y="0"/>
                  <a:pt x="78173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Roboto Medium"/>
              <a:ea typeface="微软雅黑"/>
              <a:cs typeface="+mn-ea"/>
              <a:sym typeface="Roboto Medium"/>
            </a:endParaRPr>
          </a:p>
        </p:txBody>
      </p:sp>
      <p:sp>
        <p:nvSpPr>
          <p:cNvPr id="12" name="Freeform: Shape 8">
            <a:extLst>
              <a:ext uri="{FF2B5EF4-FFF2-40B4-BE49-F238E27FC236}">
                <a16:creationId xmlns:a16="http://schemas.microsoft.com/office/drawing/2014/main" xmlns="" id="{B6934DBB-079F-4E8B-83D2-A57462A091D0}"/>
              </a:ext>
            </a:extLst>
          </p:cNvPr>
          <p:cNvSpPr/>
          <p:nvPr/>
        </p:nvSpPr>
        <p:spPr>
          <a:xfrm flipV="1">
            <a:off x="2954114" y="2929877"/>
            <a:ext cx="1771008" cy="885503"/>
          </a:xfrm>
          <a:custGeom>
            <a:avLst/>
            <a:gdLst>
              <a:gd name="connsiteX0" fmla="*/ 781735 w 1563470"/>
              <a:gd name="connsiteY0" fmla="*/ 0 h 781734"/>
              <a:gd name="connsiteX1" fmla="*/ 1547588 w 1563470"/>
              <a:gd name="connsiteY1" fmla="*/ 624188 h 781734"/>
              <a:gd name="connsiteX2" fmla="*/ 1563470 w 1563470"/>
              <a:gd name="connsiteY2" fmla="*/ 781734 h 781734"/>
              <a:gd name="connsiteX3" fmla="*/ 0 w 1563470"/>
              <a:gd name="connsiteY3" fmla="*/ 781734 h 781734"/>
              <a:gd name="connsiteX4" fmla="*/ 15882 w 1563470"/>
              <a:gd name="connsiteY4" fmla="*/ 624188 h 781734"/>
              <a:gd name="connsiteX5" fmla="*/ 781735 w 1563470"/>
              <a:gd name="connsiteY5" fmla="*/ 0 h 781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3470" h="781734">
                <a:moveTo>
                  <a:pt x="781735" y="0"/>
                </a:moveTo>
                <a:cubicBezTo>
                  <a:pt x="1159508" y="0"/>
                  <a:pt x="1474694" y="267965"/>
                  <a:pt x="1547588" y="624188"/>
                </a:cubicBezTo>
                <a:lnTo>
                  <a:pt x="1563470" y="781734"/>
                </a:lnTo>
                <a:lnTo>
                  <a:pt x="0" y="781734"/>
                </a:lnTo>
                <a:lnTo>
                  <a:pt x="15882" y="624188"/>
                </a:lnTo>
                <a:cubicBezTo>
                  <a:pt x="88776" y="267965"/>
                  <a:pt x="403963" y="0"/>
                  <a:pt x="7817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Roboto Medium"/>
              <a:ea typeface="微软雅黑"/>
              <a:cs typeface="+mn-ea"/>
              <a:sym typeface="Roboto Medium"/>
            </a:endParaRPr>
          </a:p>
        </p:txBody>
      </p:sp>
      <p:sp>
        <p:nvSpPr>
          <p:cNvPr id="13" name="Freeform: Shape 9">
            <a:extLst>
              <a:ext uri="{FF2B5EF4-FFF2-40B4-BE49-F238E27FC236}">
                <a16:creationId xmlns:a16="http://schemas.microsoft.com/office/drawing/2014/main" xmlns="" id="{6BC56219-C4F3-4C71-A50F-31E8B4CC7253}"/>
              </a:ext>
            </a:extLst>
          </p:cNvPr>
          <p:cNvSpPr/>
          <p:nvPr/>
        </p:nvSpPr>
        <p:spPr>
          <a:xfrm>
            <a:off x="4741235" y="2057249"/>
            <a:ext cx="1771008" cy="885503"/>
          </a:xfrm>
          <a:custGeom>
            <a:avLst/>
            <a:gdLst>
              <a:gd name="connsiteX0" fmla="*/ 781735 w 1563470"/>
              <a:gd name="connsiteY0" fmla="*/ 0 h 781734"/>
              <a:gd name="connsiteX1" fmla="*/ 1547588 w 1563470"/>
              <a:gd name="connsiteY1" fmla="*/ 624188 h 781734"/>
              <a:gd name="connsiteX2" fmla="*/ 1563470 w 1563470"/>
              <a:gd name="connsiteY2" fmla="*/ 781734 h 781734"/>
              <a:gd name="connsiteX3" fmla="*/ 0 w 1563470"/>
              <a:gd name="connsiteY3" fmla="*/ 781734 h 781734"/>
              <a:gd name="connsiteX4" fmla="*/ 15882 w 1563470"/>
              <a:gd name="connsiteY4" fmla="*/ 624188 h 781734"/>
              <a:gd name="connsiteX5" fmla="*/ 781735 w 1563470"/>
              <a:gd name="connsiteY5" fmla="*/ 0 h 781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3470" h="781734">
                <a:moveTo>
                  <a:pt x="781735" y="0"/>
                </a:moveTo>
                <a:cubicBezTo>
                  <a:pt x="1159508" y="0"/>
                  <a:pt x="1474694" y="267965"/>
                  <a:pt x="1547588" y="624188"/>
                </a:cubicBezTo>
                <a:lnTo>
                  <a:pt x="1563470" y="781734"/>
                </a:lnTo>
                <a:lnTo>
                  <a:pt x="0" y="781734"/>
                </a:lnTo>
                <a:lnTo>
                  <a:pt x="15882" y="624188"/>
                </a:lnTo>
                <a:cubicBezTo>
                  <a:pt x="88776" y="267965"/>
                  <a:pt x="403963" y="0"/>
                  <a:pt x="78173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Roboto Medium"/>
              <a:ea typeface="微软雅黑"/>
              <a:cs typeface="+mn-ea"/>
              <a:sym typeface="Roboto Medium"/>
            </a:endParaRPr>
          </a:p>
        </p:txBody>
      </p:sp>
      <p:sp>
        <p:nvSpPr>
          <p:cNvPr id="14" name="Freeform: Shape 10">
            <a:extLst>
              <a:ext uri="{FF2B5EF4-FFF2-40B4-BE49-F238E27FC236}">
                <a16:creationId xmlns:a16="http://schemas.microsoft.com/office/drawing/2014/main" xmlns="" id="{01750F20-6E4C-4FE8-A41A-1EB99B5CA9DB}"/>
              </a:ext>
            </a:extLst>
          </p:cNvPr>
          <p:cNvSpPr/>
          <p:nvPr/>
        </p:nvSpPr>
        <p:spPr>
          <a:xfrm flipV="1">
            <a:off x="6512243" y="2942752"/>
            <a:ext cx="1771008" cy="885503"/>
          </a:xfrm>
          <a:custGeom>
            <a:avLst/>
            <a:gdLst>
              <a:gd name="connsiteX0" fmla="*/ 781735 w 1563470"/>
              <a:gd name="connsiteY0" fmla="*/ 0 h 781734"/>
              <a:gd name="connsiteX1" fmla="*/ 1547588 w 1563470"/>
              <a:gd name="connsiteY1" fmla="*/ 624188 h 781734"/>
              <a:gd name="connsiteX2" fmla="*/ 1563470 w 1563470"/>
              <a:gd name="connsiteY2" fmla="*/ 781734 h 781734"/>
              <a:gd name="connsiteX3" fmla="*/ 0 w 1563470"/>
              <a:gd name="connsiteY3" fmla="*/ 781734 h 781734"/>
              <a:gd name="connsiteX4" fmla="*/ 15882 w 1563470"/>
              <a:gd name="connsiteY4" fmla="*/ 624188 h 781734"/>
              <a:gd name="connsiteX5" fmla="*/ 781735 w 1563470"/>
              <a:gd name="connsiteY5" fmla="*/ 0 h 781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3470" h="781734">
                <a:moveTo>
                  <a:pt x="781735" y="0"/>
                </a:moveTo>
                <a:cubicBezTo>
                  <a:pt x="1159508" y="0"/>
                  <a:pt x="1474694" y="267965"/>
                  <a:pt x="1547588" y="624188"/>
                </a:cubicBezTo>
                <a:lnTo>
                  <a:pt x="1563470" y="781734"/>
                </a:lnTo>
                <a:lnTo>
                  <a:pt x="0" y="781734"/>
                </a:lnTo>
                <a:lnTo>
                  <a:pt x="15882" y="624188"/>
                </a:lnTo>
                <a:cubicBezTo>
                  <a:pt x="88776" y="267965"/>
                  <a:pt x="403963" y="0"/>
                  <a:pt x="7817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Roboto Medium"/>
              <a:ea typeface="微软雅黑"/>
              <a:cs typeface="+mn-ea"/>
              <a:sym typeface="Roboto Medium"/>
            </a:endParaRPr>
          </a:p>
        </p:txBody>
      </p:sp>
      <p:grpSp>
        <p:nvGrpSpPr>
          <p:cNvPr id="15" name="Group 18">
            <a:extLst>
              <a:ext uri="{FF2B5EF4-FFF2-40B4-BE49-F238E27FC236}">
                <a16:creationId xmlns:a16="http://schemas.microsoft.com/office/drawing/2014/main" xmlns="" id="{D64D2C3E-621F-43BD-8940-B3ABCD5A9D90}"/>
              </a:ext>
            </a:extLst>
          </p:cNvPr>
          <p:cNvGrpSpPr/>
          <p:nvPr/>
        </p:nvGrpSpPr>
        <p:grpSpPr>
          <a:xfrm>
            <a:off x="3078445" y="1774306"/>
            <a:ext cx="1567991" cy="612354"/>
            <a:chOff x="662151" y="1461528"/>
            <a:chExt cx="2316988" cy="904863"/>
          </a:xfrm>
        </p:grpSpPr>
        <p:sp>
          <p:nvSpPr>
            <p:cNvPr id="17" name="Rectangle 19">
              <a:extLst>
                <a:ext uri="{FF2B5EF4-FFF2-40B4-BE49-F238E27FC236}">
                  <a16:creationId xmlns:a16="http://schemas.microsoft.com/office/drawing/2014/main" xmlns="" id="{23B31873-1FA3-46E7-BC23-3D1B9DBB7D77}"/>
                </a:ext>
              </a:extLst>
            </p:cNvPr>
            <p:cNvSpPr/>
            <p:nvPr/>
          </p:nvSpPr>
          <p:spPr>
            <a:xfrm>
              <a:off x="662151" y="1830860"/>
              <a:ext cx="2316988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这里输入产品形式的简介，这里输入产品形式的简介</a:t>
              </a:r>
              <a:endParaRPr lang="en-IN" sz="1200" dirty="0">
                <a:solidFill>
                  <a:schemeClr val="bg1">
                    <a:lumMod val="65000"/>
                  </a:schemeClr>
                </a:solidFill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74A1C4A6-7177-47E5-B0C8-7E997028A16D}"/>
                </a:ext>
              </a:extLst>
            </p:cNvPr>
            <p:cNvSpPr txBox="1"/>
            <p:nvPr/>
          </p:nvSpPr>
          <p:spPr>
            <a:xfrm>
              <a:off x="1031006" y="1461528"/>
              <a:ext cx="1579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 Medium"/>
                  <a:ea typeface="微软雅黑"/>
                  <a:cs typeface="+mn-ea"/>
                  <a:sym typeface="Roboto Medium"/>
                </a:rPr>
                <a:t>单击添加标题</a:t>
              </a:r>
              <a:endParaRPr lang="id-ID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6718B4AA-2486-47C8-B8A1-628ECA511044}"/>
              </a:ext>
            </a:extLst>
          </p:cNvPr>
          <p:cNvGrpSpPr/>
          <p:nvPr/>
        </p:nvGrpSpPr>
        <p:grpSpPr>
          <a:xfrm>
            <a:off x="6770870" y="1808703"/>
            <a:ext cx="1567991" cy="599423"/>
            <a:chOff x="662151" y="1461528"/>
            <a:chExt cx="2316988" cy="88575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14C2C867-6060-4E12-AEE1-A40B48ED129D}"/>
                </a:ext>
              </a:extLst>
            </p:cNvPr>
            <p:cNvSpPr/>
            <p:nvPr/>
          </p:nvSpPr>
          <p:spPr>
            <a:xfrm>
              <a:off x="662151" y="1830860"/>
              <a:ext cx="2316988" cy="516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这里输入产品形式的简介，这里输入产品形式的简介</a:t>
              </a:r>
              <a:endParaRPr lang="en-IN" sz="1200" dirty="0">
                <a:solidFill>
                  <a:schemeClr val="bg1">
                    <a:lumMod val="65000"/>
                  </a:schemeClr>
                </a:solidFill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8690E904-A319-40F2-9C9A-74C7F781D3EC}"/>
                </a:ext>
              </a:extLst>
            </p:cNvPr>
            <p:cNvSpPr txBox="1"/>
            <p:nvPr/>
          </p:nvSpPr>
          <p:spPr>
            <a:xfrm>
              <a:off x="1031006" y="1461528"/>
              <a:ext cx="1579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 Medium"/>
                  <a:ea typeface="微软雅黑"/>
                  <a:cs typeface="+mn-ea"/>
                  <a:sym typeface="Roboto Medium"/>
                </a:rPr>
                <a:t>单击添加标题</a:t>
              </a:r>
              <a:endParaRPr lang="id-ID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D6CAD21E-0412-4724-AEC1-782B4D4B1E74}"/>
              </a:ext>
            </a:extLst>
          </p:cNvPr>
          <p:cNvGrpSpPr/>
          <p:nvPr/>
        </p:nvGrpSpPr>
        <p:grpSpPr>
          <a:xfrm>
            <a:off x="4957130" y="3305072"/>
            <a:ext cx="1567991" cy="612354"/>
            <a:chOff x="662151" y="1461528"/>
            <a:chExt cx="2316988" cy="90486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2E01C142-7C24-4A8D-9BB8-BC3C41B6408B}"/>
                </a:ext>
              </a:extLst>
            </p:cNvPr>
            <p:cNvSpPr/>
            <p:nvPr/>
          </p:nvSpPr>
          <p:spPr>
            <a:xfrm>
              <a:off x="662151" y="1830860"/>
              <a:ext cx="2316988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这里输入产品形式的简介，这里输入产品形式的简介</a:t>
              </a:r>
              <a:endParaRPr lang="en-IN" sz="1200" dirty="0">
                <a:solidFill>
                  <a:schemeClr val="bg1">
                    <a:lumMod val="65000"/>
                  </a:schemeClr>
                </a:solidFill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91B7486D-3507-4D80-A905-D50E08DFAACE}"/>
                </a:ext>
              </a:extLst>
            </p:cNvPr>
            <p:cNvSpPr txBox="1"/>
            <p:nvPr/>
          </p:nvSpPr>
          <p:spPr>
            <a:xfrm>
              <a:off x="1031006" y="1461528"/>
              <a:ext cx="1579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 Medium"/>
                  <a:ea typeface="微软雅黑"/>
                  <a:cs typeface="+mn-ea"/>
                  <a:sym typeface="Roboto Medium"/>
                </a:rPr>
                <a:t>单击添加标题</a:t>
              </a:r>
              <a:endParaRPr lang="id-ID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CB1BBAD0-1751-4FC4-9E87-ACE7818063ED}"/>
              </a:ext>
            </a:extLst>
          </p:cNvPr>
          <p:cNvGrpSpPr/>
          <p:nvPr/>
        </p:nvGrpSpPr>
        <p:grpSpPr>
          <a:xfrm>
            <a:off x="1316990" y="3403947"/>
            <a:ext cx="1567991" cy="612354"/>
            <a:chOff x="662151" y="1461528"/>
            <a:chExt cx="2316988" cy="904863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272B9A6A-C7BC-4D5D-AA40-01F9C0315017}"/>
                </a:ext>
              </a:extLst>
            </p:cNvPr>
            <p:cNvSpPr/>
            <p:nvPr/>
          </p:nvSpPr>
          <p:spPr>
            <a:xfrm>
              <a:off x="662151" y="1830860"/>
              <a:ext cx="2316988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这里输入产品形式的简介，这里输入产品形式的简介</a:t>
              </a:r>
              <a:endParaRPr lang="en-IN" sz="1200" dirty="0">
                <a:solidFill>
                  <a:schemeClr val="bg1">
                    <a:lumMod val="65000"/>
                  </a:schemeClr>
                </a:solidFill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47515202-C274-4791-8B26-A112B382A4EB}"/>
                </a:ext>
              </a:extLst>
            </p:cNvPr>
            <p:cNvSpPr txBox="1"/>
            <p:nvPr/>
          </p:nvSpPr>
          <p:spPr>
            <a:xfrm>
              <a:off x="1031006" y="1461528"/>
              <a:ext cx="1579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 Medium"/>
                  <a:ea typeface="微软雅黑"/>
                  <a:cs typeface="+mn-ea"/>
                  <a:sym typeface="Roboto Medium"/>
                </a:rPr>
                <a:t>单击添加标题</a:t>
              </a:r>
              <a:endParaRPr lang="id-ID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</p:grpSp>
      <p:grpSp>
        <p:nvGrpSpPr>
          <p:cNvPr id="31" name="Group 31">
            <a:extLst>
              <a:ext uri="{FF2B5EF4-FFF2-40B4-BE49-F238E27FC236}">
                <a16:creationId xmlns:a16="http://schemas.microsoft.com/office/drawing/2014/main" xmlns="" id="{272A0D61-C9D7-463E-8CD7-8EB3CF67A4EA}"/>
              </a:ext>
            </a:extLst>
          </p:cNvPr>
          <p:cNvGrpSpPr/>
          <p:nvPr/>
        </p:nvGrpSpPr>
        <p:grpSpPr>
          <a:xfrm>
            <a:off x="7240627" y="3204998"/>
            <a:ext cx="314239" cy="314776"/>
            <a:chOff x="7275629" y="3973834"/>
            <a:chExt cx="464344" cy="465138"/>
          </a:xfrm>
          <a:solidFill>
            <a:schemeClr val="bg1"/>
          </a:solidFill>
        </p:grpSpPr>
        <p:sp>
          <p:nvSpPr>
            <p:cNvPr id="32" name="AutoShape 37">
              <a:extLst>
                <a:ext uri="{FF2B5EF4-FFF2-40B4-BE49-F238E27FC236}">
                  <a16:creationId xmlns:a16="http://schemas.microsoft.com/office/drawing/2014/main" xmlns="" id="{384E6784-4D71-46C7-B54F-C47424FEB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  <p:sp>
          <p:nvSpPr>
            <p:cNvPr id="33" name="AutoShape 38">
              <a:extLst>
                <a:ext uri="{FF2B5EF4-FFF2-40B4-BE49-F238E27FC236}">
                  <a16:creationId xmlns:a16="http://schemas.microsoft.com/office/drawing/2014/main" xmlns="" id="{CAD3A57A-207E-4CFA-A974-5F24C7EF4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  <p:sp>
          <p:nvSpPr>
            <p:cNvPr id="34" name="AutoShape 39">
              <a:extLst>
                <a:ext uri="{FF2B5EF4-FFF2-40B4-BE49-F238E27FC236}">
                  <a16:creationId xmlns:a16="http://schemas.microsoft.com/office/drawing/2014/main" xmlns="" id="{2BC0A4F2-1CBB-4207-AEFF-61C34418E9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  <p:sp>
          <p:nvSpPr>
            <p:cNvPr id="35" name="AutoShape 40">
              <a:extLst>
                <a:ext uri="{FF2B5EF4-FFF2-40B4-BE49-F238E27FC236}">
                  <a16:creationId xmlns:a16="http://schemas.microsoft.com/office/drawing/2014/main" xmlns="" id="{50599890-27FB-46DB-ABAB-975217716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  <p:sp>
          <p:nvSpPr>
            <p:cNvPr id="36" name="AutoShape 41">
              <a:extLst>
                <a:ext uri="{FF2B5EF4-FFF2-40B4-BE49-F238E27FC236}">
                  <a16:creationId xmlns:a16="http://schemas.microsoft.com/office/drawing/2014/main" xmlns="" id="{24803A28-5189-4267-BC8F-A08577A3B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  <p:sp>
          <p:nvSpPr>
            <p:cNvPr id="37" name="AutoShape 42">
              <a:extLst>
                <a:ext uri="{FF2B5EF4-FFF2-40B4-BE49-F238E27FC236}">
                  <a16:creationId xmlns:a16="http://schemas.microsoft.com/office/drawing/2014/main" xmlns="" id="{8007B18E-70DA-4E9C-911E-786C53891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</p:grpSp>
      <p:grpSp>
        <p:nvGrpSpPr>
          <p:cNvPr id="38" name="Group 38">
            <a:extLst>
              <a:ext uri="{FF2B5EF4-FFF2-40B4-BE49-F238E27FC236}">
                <a16:creationId xmlns:a16="http://schemas.microsoft.com/office/drawing/2014/main" xmlns="" id="{EF1B1ACC-3C1A-46CC-9179-0423EEC714E4}"/>
              </a:ext>
            </a:extLst>
          </p:cNvPr>
          <p:cNvGrpSpPr/>
          <p:nvPr/>
        </p:nvGrpSpPr>
        <p:grpSpPr>
          <a:xfrm>
            <a:off x="3682230" y="3157622"/>
            <a:ext cx="314776" cy="294901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39" name="AutoShape 110">
              <a:extLst>
                <a:ext uri="{FF2B5EF4-FFF2-40B4-BE49-F238E27FC236}">
                  <a16:creationId xmlns:a16="http://schemas.microsoft.com/office/drawing/2014/main" xmlns="" id="{3DF7D3DC-7CBA-4F48-A921-60A075F994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  <p:sp>
          <p:nvSpPr>
            <p:cNvPr id="40" name="AutoShape 111">
              <a:extLst>
                <a:ext uri="{FF2B5EF4-FFF2-40B4-BE49-F238E27FC236}">
                  <a16:creationId xmlns:a16="http://schemas.microsoft.com/office/drawing/2014/main" xmlns="" id="{F14EAF49-3B07-4109-A997-66F2B8D7C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</p:grpSp>
      <p:grpSp>
        <p:nvGrpSpPr>
          <p:cNvPr id="41" name="Group 41">
            <a:extLst>
              <a:ext uri="{FF2B5EF4-FFF2-40B4-BE49-F238E27FC236}">
                <a16:creationId xmlns:a16="http://schemas.microsoft.com/office/drawing/2014/main" xmlns="" id="{FD704A59-E9CB-4F71-8B8B-C43F1BE0B6E1}"/>
              </a:ext>
            </a:extLst>
          </p:cNvPr>
          <p:cNvGrpSpPr/>
          <p:nvPr/>
        </p:nvGrpSpPr>
        <p:grpSpPr>
          <a:xfrm>
            <a:off x="1944527" y="2386660"/>
            <a:ext cx="215939" cy="314776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42" name="AutoShape 113">
              <a:extLst>
                <a:ext uri="{FF2B5EF4-FFF2-40B4-BE49-F238E27FC236}">
                  <a16:creationId xmlns:a16="http://schemas.microsoft.com/office/drawing/2014/main" xmlns="" id="{1FE33582-8394-4C11-8DCC-FFFE59727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  <p:sp>
          <p:nvSpPr>
            <p:cNvPr id="43" name="AutoShape 114">
              <a:extLst>
                <a:ext uri="{FF2B5EF4-FFF2-40B4-BE49-F238E27FC236}">
                  <a16:creationId xmlns:a16="http://schemas.microsoft.com/office/drawing/2014/main" xmlns="" id="{B86BE8CB-3F35-4D85-987B-38722011E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</p:grpSp>
      <p:grpSp>
        <p:nvGrpSpPr>
          <p:cNvPr id="44" name="Group 44">
            <a:extLst>
              <a:ext uri="{FF2B5EF4-FFF2-40B4-BE49-F238E27FC236}">
                <a16:creationId xmlns:a16="http://schemas.microsoft.com/office/drawing/2014/main" xmlns="" id="{F5D8852B-EADE-49CF-A82C-4B9E9C42470F}"/>
              </a:ext>
            </a:extLst>
          </p:cNvPr>
          <p:cNvGrpSpPr/>
          <p:nvPr/>
        </p:nvGrpSpPr>
        <p:grpSpPr>
          <a:xfrm>
            <a:off x="5486541" y="2370009"/>
            <a:ext cx="314776" cy="264820"/>
            <a:chOff x="5356342" y="3093565"/>
            <a:chExt cx="465138" cy="391319"/>
          </a:xfrm>
          <a:solidFill>
            <a:schemeClr val="bg1"/>
          </a:solidFill>
        </p:grpSpPr>
        <p:sp>
          <p:nvSpPr>
            <p:cNvPr id="45" name="AutoShape 120">
              <a:extLst>
                <a:ext uri="{FF2B5EF4-FFF2-40B4-BE49-F238E27FC236}">
                  <a16:creationId xmlns:a16="http://schemas.microsoft.com/office/drawing/2014/main" xmlns="" id="{F78F7320-7AFB-44B6-847D-CE0C477D0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3023" y="319516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  <p:sp>
          <p:nvSpPr>
            <p:cNvPr id="46" name="AutoShape 121">
              <a:extLst>
                <a:ext uri="{FF2B5EF4-FFF2-40B4-BE49-F238E27FC236}">
                  <a16:creationId xmlns:a16="http://schemas.microsoft.com/office/drawing/2014/main" xmlns="" id="{7AEED25B-06DC-45A9-9A19-21113C580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0967" y="325310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  <p:sp>
          <p:nvSpPr>
            <p:cNvPr id="47" name="AutoShape 122">
              <a:extLst>
                <a:ext uri="{FF2B5EF4-FFF2-40B4-BE49-F238E27FC236}">
                  <a16:creationId xmlns:a16="http://schemas.microsoft.com/office/drawing/2014/main" xmlns="" id="{DE1E09B7-0597-4543-8F73-02BC2194A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6342" y="309356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boto Medium"/>
                <a:ea typeface="微软雅黑"/>
                <a:cs typeface="+mn-ea"/>
                <a:sym typeface="Roboto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564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5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1050595" y="313550"/>
            <a:ext cx="2092325" cy="34025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en-US" altLang="zh-CN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xmlns="" id="{A3484059-1F56-499F-8B72-39AEA5FB19EB}"/>
              </a:ext>
            </a:extLst>
          </p:cNvPr>
          <p:cNvSpPr>
            <a:spLocks noChangeAspect="1"/>
          </p:cNvSpPr>
          <p:nvPr/>
        </p:nvSpPr>
        <p:spPr bwMode="auto">
          <a:xfrm>
            <a:off x="443358" y="1396450"/>
            <a:ext cx="1004507" cy="1007606"/>
          </a:xfrm>
          <a:custGeom>
            <a:avLst/>
            <a:gdLst>
              <a:gd name="T0" fmla="*/ 189 w 1114"/>
              <a:gd name="T1" fmla="*/ 889 h 1116"/>
              <a:gd name="T2" fmla="*/ 228 w 1114"/>
              <a:gd name="T3" fmla="*/ 166 h 1116"/>
              <a:gd name="T4" fmla="*/ 770 w 1114"/>
              <a:gd name="T5" fmla="*/ 76 h 1116"/>
              <a:gd name="T6" fmla="*/ 1065 w 1114"/>
              <a:gd name="T7" fmla="*/ 91 h 1116"/>
              <a:gd name="T8" fmla="*/ 1061 w 1114"/>
              <a:gd name="T9" fmla="*/ 403 h 1116"/>
              <a:gd name="T10" fmla="*/ 912 w 1114"/>
              <a:gd name="T11" fmla="*/ 927 h 1116"/>
              <a:gd name="T12" fmla="*/ 189 w 1114"/>
              <a:gd name="T13" fmla="*/ 889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4" h="1116">
                <a:moveTo>
                  <a:pt x="189" y="889"/>
                </a:moveTo>
                <a:cubicBezTo>
                  <a:pt x="0" y="679"/>
                  <a:pt x="17" y="355"/>
                  <a:pt x="228" y="166"/>
                </a:cubicBezTo>
                <a:cubicBezTo>
                  <a:pt x="380" y="29"/>
                  <a:pt x="593" y="0"/>
                  <a:pt x="770" y="76"/>
                </a:cubicBezTo>
                <a:cubicBezTo>
                  <a:pt x="837" y="104"/>
                  <a:pt x="998" y="91"/>
                  <a:pt x="1065" y="91"/>
                </a:cubicBezTo>
                <a:cubicBezTo>
                  <a:pt x="1056" y="194"/>
                  <a:pt x="1040" y="332"/>
                  <a:pt x="1061" y="403"/>
                </a:cubicBezTo>
                <a:cubicBezTo>
                  <a:pt x="1114" y="586"/>
                  <a:pt x="1063" y="791"/>
                  <a:pt x="912" y="927"/>
                </a:cubicBezTo>
                <a:cubicBezTo>
                  <a:pt x="702" y="1116"/>
                  <a:pt x="378" y="1099"/>
                  <a:pt x="189" y="88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xtLst/>
        </p:spPr>
        <p:txBody>
          <a:bodyPr vert="horz" wrap="square" lIns="91404" tIns="45702" rIns="91404" bIns="45702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EF5CDB35-ECD4-4D02-B7BC-F04FBAD72939}"/>
              </a:ext>
            </a:extLst>
          </p:cNvPr>
          <p:cNvCxnSpPr/>
          <p:nvPr/>
        </p:nvCxnSpPr>
        <p:spPr bwMode="auto">
          <a:xfrm>
            <a:off x="1595034" y="1383515"/>
            <a:ext cx="0" cy="9441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26">
            <a:extLst>
              <a:ext uri="{FF2B5EF4-FFF2-40B4-BE49-F238E27FC236}">
                <a16:creationId xmlns:a16="http://schemas.microsoft.com/office/drawing/2014/main" xmlns="" id="{63C25525-3CE6-44D7-BD2C-52F5E22E5A0B}"/>
              </a:ext>
            </a:extLst>
          </p:cNvPr>
          <p:cNvSpPr txBox="1"/>
          <p:nvPr/>
        </p:nvSpPr>
        <p:spPr>
          <a:xfrm>
            <a:off x="632940" y="1542794"/>
            <a:ext cx="852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6" name="TextBox 27">
            <a:extLst>
              <a:ext uri="{FF2B5EF4-FFF2-40B4-BE49-F238E27FC236}">
                <a16:creationId xmlns:a16="http://schemas.microsoft.com/office/drawing/2014/main" xmlns="" id="{78B37977-29A7-43B7-98E9-DF1F4FF53F55}"/>
              </a:ext>
            </a:extLst>
          </p:cNvPr>
          <p:cNvSpPr txBox="1"/>
          <p:nvPr/>
        </p:nvSpPr>
        <p:spPr>
          <a:xfrm>
            <a:off x="1738993" y="1358128"/>
            <a:ext cx="2760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请在这里输入段落文本内容请在这里输入段落文本内容</a:t>
            </a:r>
          </a:p>
        </p:txBody>
      </p:sp>
      <p:sp>
        <p:nvSpPr>
          <p:cNvPr id="37" name="Freeform 5">
            <a:extLst>
              <a:ext uri="{FF2B5EF4-FFF2-40B4-BE49-F238E27FC236}">
                <a16:creationId xmlns:a16="http://schemas.microsoft.com/office/drawing/2014/main" xmlns="" id="{FAFD3BC1-066A-4040-B033-18A642DF13C0}"/>
              </a:ext>
            </a:extLst>
          </p:cNvPr>
          <p:cNvSpPr>
            <a:spLocks noChangeAspect="1"/>
          </p:cNvSpPr>
          <p:nvPr/>
        </p:nvSpPr>
        <p:spPr bwMode="auto">
          <a:xfrm>
            <a:off x="4768389" y="1334781"/>
            <a:ext cx="1004507" cy="1007606"/>
          </a:xfrm>
          <a:custGeom>
            <a:avLst/>
            <a:gdLst>
              <a:gd name="T0" fmla="*/ 189 w 1114"/>
              <a:gd name="T1" fmla="*/ 889 h 1116"/>
              <a:gd name="T2" fmla="*/ 228 w 1114"/>
              <a:gd name="T3" fmla="*/ 166 h 1116"/>
              <a:gd name="T4" fmla="*/ 770 w 1114"/>
              <a:gd name="T5" fmla="*/ 76 h 1116"/>
              <a:gd name="T6" fmla="*/ 1065 w 1114"/>
              <a:gd name="T7" fmla="*/ 91 h 1116"/>
              <a:gd name="T8" fmla="*/ 1061 w 1114"/>
              <a:gd name="T9" fmla="*/ 403 h 1116"/>
              <a:gd name="T10" fmla="*/ 912 w 1114"/>
              <a:gd name="T11" fmla="*/ 927 h 1116"/>
              <a:gd name="T12" fmla="*/ 189 w 1114"/>
              <a:gd name="T13" fmla="*/ 889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4" h="1116">
                <a:moveTo>
                  <a:pt x="189" y="889"/>
                </a:moveTo>
                <a:cubicBezTo>
                  <a:pt x="0" y="679"/>
                  <a:pt x="17" y="355"/>
                  <a:pt x="228" y="166"/>
                </a:cubicBezTo>
                <a:cubicBezTo>
                  <a:pt x="380" y="29"/>
                  <a:pt x="593" y="0"/>
                  <a:pt x="770" y="76"/>
                </a:cubicBezTo>
                <a:cubicBezTo>
                  <a:pt x="837" y="104"/>
                  <a:pt x="998" y="91"/>
                  <a:pt x="1065" y="91"/>
                </a:cubicBezTo>
                <a:cubicBezTo>
                  <a:pt x="1056" y="194"/>
                  <a:pt x="1040" y="332"/>
                  <a:pt x="1061" y="403"/>
                </a:cubicBezTo>
                <a:cubicBezTo>
                  <a:pt x="1114" y="586"/>
                  <a:pt x="1063" y="791"/>
                  <a:pt x="912" y="927"/>
                </a:cubicBezTo>
                <a:cubicBezTo>
                  <a:pt x="702" y="1116"/>
                  <a:pt x="378" y="1099"/>
                  <a:pt x="189" y="88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04" tIns="45702" rIns="91404" bIns="45702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29">
            <a:extLst>
              <a:ext uri="{FF2B5EF4-FFF2-40B4-BE49-F238E27FC236}">
                <a16:creationId xmlns:a16="http://schemas.microsoft.com/office/drawing/2014/main" xmlns="" id="{F9672A10-1DC9-465A-B81A-B557CA539281}"/>
              </a:ext>
            </a:extLst>
          </p:cNvPr>
          <p:cNvSpPr txBox="1"/>
          <p:nvPr/>
        </p:nvSpPr>
        <p:spPr>
          <a:xfrm>
            <a:off x="4970455" y="1469466"/>
            <a:ext cx="807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9" name="TextBox 30">
            <a:extLst>
              <a:ext uri="{FF2B5EF4-FFF2-40B4-BE49-F238E27FC236}">
                <a16:creationId xmlns:a16="http://schemas.microsoft.com/office/drawing/2014/main" xmlns="" id="{7F150D02-4B7F-4910-A84F-3D7C013D7B88}"/>
              </a:ext>
            </a:extLst>
          </p:cNvPr>
          <p:cNvSpPr txBox="1"/>
          <p:nvPr/>
        </p:nvSpPr>
        <p:spPr>
          <a:xfrm>
            <a:off x="6064024" y="1358128"/>
            <a:ext cx="2691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请在这里输入段落文本内容请在这里输入段落文本内容</a:t>
            </a:r>
          </a:p>
        </p:txBody>
      </p:sp>
      <p:sp>
        <p:nvSpPr>
          <p:cNvPr id="40" name="Freeform 5">
            <a:extLst>
              <a:ext uri="{FF2B5EF4-FFF2-40B4-BE49-F238E27FC236}">
                <a16:creationId xmlns:a16="http://schemas.microsoft.com/office/drawing/2014/main" xmlns="" id="{38134C4C-579B-4571-ABC1-7697F9C77ACE}"/>
              </a:ext>
            </a:extLst>
          </p:cNvPr>
          <p:cNvSpPr>
            <a:spLocks noChangeAspect="1"/>
          </p:cNvSpPr>
          <p:nvPr/>
        </p:nvSpPr>
        <p:spPr bwMode="auto">
          <a:xfrm>
            <a:off x="399983" y="3643821"/>
            <a:ext cx="1004507" cy="1007606"/>
          </a:xfrm>
          <a:custGeom>
            <a:avLst/>
            <a:gdLst>
              <a:gd name="T0" fmla="*/ 189 w 1114"/>
              <a:gd name="T1" fmla="*/ 889 h 1116"/>
              <a:gd name="T2" fmla="*/ 228 w 1114"/>
              <a:gd name="T3" fmla="*/ 166 h 1116"/>
              <a:gd name="T4" fmla="*/ 770 w 1114"/>
              <a:gd name="T5" fmla="*/ 76 h 1116"/>
              <a:gd name="T6" fmla="*/ 1065 w 1114"/>
              <a:gd name="T7" fmla="*/ 91 h 1116"/>
              <a:gd name="T8" fmla="*/ 1061 w 1114"/>
              <a:gd name="T9" fmla="*/ 403 h 1116"/>
              <a:gd name="T10" fmla="*/ 912 w 1114"/>
              <a:gd name="T11" fmla="*/ 927 h 1116"/>
              <a:gd name="T12" fmla="*/ 189 w 1114"/>
              <a:gd name="T13" fmla="*/ 889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4" h="1116">
                <a:moveTo>
                  <a:pt x="189" y="889"/>
                </a:moveTo>
                <a:cubicBezTo>
                  <a:pt x="0" y="679"/>
                  <a:pt x="17" y="355"/>
                  <a:pt x="228" y="166"/>
                </a:cubicBezTo>
                <a:cubicBezTo>
                  <a:pt x="380" y="29"/>
                  <a:pt x="593" y="0"/>
                  <a:pt x="770" y="76"/>
                </a:cubicBezTo>
                <a:cubicBezTo>
                  <a:pt x="837" y="104"/>
                  <a:pt x="998" y="91"/>
                  <a:pt x="1065" y="91"/>
                </a:cubicBezTo>
                <a:cubicBezTo>
                  <a:pt x="1056" y="194"/>
                  <a:pt x="1040" y="332"/>
                  <a:pt x="1061" y="403"/>
                </a:cubicBezTo>
                <a:cubicBezTo>
                  <a:pt x="1114" y="586"/>
                  <a:pt x="1063" y="791"/>
                  <a:pt x="912" y="927"/>
                </a:cubicBezTo>
                <a:cubicBezTo>
                  <a:pt x="702" y="1116"/>
                  <a:pt x="378" y="1099"/>
                  <a:pt x="189" y="88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04" tIns="45702" rIns="91404" bIns="45702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32">
            <a:extLst>
              <a:ext uri="{FF2B5EF4-FFF2-40B4-BE49-F238E27FC236}">
                <a16:creationId xmlns:a16="http://schemas.microsoft.com/office/drawing/2014/main" xmlns="" id="{0B2C114C-F7DE-4B2E-9F90-9376D2FA9F69}"/>
              </a:ext>
            </a:extLst>
          </p:cNvPr>
          <p:cNvSpPr txBox="1"/>
          <p:nvPr/>
        </p:nvSpPr>
        <p:spPr>
          <a:xfrm>
            <a:off x="609670" y="380511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2" name="TextBox 33">
            <a:extLst>
              <a:ext uri="{FF2B5EF4-FFF2-40B4-BE49-F238E27FC236}">
                <a16:creationId xmlns:a16="http://schemas.microsoft.com/office/drawing/2014/main" xmlns="" id="{05C8876C-6FBF-4732-9E69-847121A95ABA}"/>
              </a:ext>
            </a:extLst>
          </p:cNvPr>
          <p:cNvSpPr txBox="1"/>
          <p:nvPr/>
        </p:nvSpPr>
        <p:spPr>
          <a:xfrm>
            <a:off x="1695618" y="3670630"/>
            <a:ext cx="2803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请在这里输入段落文本内容请在这里输入段落文本内容</a:t>
            </a:r>
          </a:p>
        </p:txBody>
      </p:sp>
      <p:sp>
        <p:nvSpPr>
          <p:cNvPr id="43" name="Freeform 5">
            <a:extLst>
              <a:ext uri="{FF2B5EF4-FFF2-40B4-BE49-F238E27FC236}">
                <a16:creationId xmlns:a16="http://schemas.microsoft.com/office/drawing/2014/main" xmlns="" id="{FA5B196E-9178-4311-9266-27D933077B4A}"/>
              </a:ext>
            </a:extLst>
          </p:cNvPr>
          <p:cNvSpPr>
            <a:spLocks noChangeAspect="1"/>
          </p:cNvSpPr>
          <p:nvPr/>
        </p:nvSpPr>
        <p:spPr bwMode="auto">
          <a:xfrm>
            <a:off x="4768389" y="3706518"/>
            <a:ext cx="1004507" cy="1007606"/>
          </a:xfrm>
          <a:custGeom>
            <a:avLst/>
            <a:gdLst>
              <a:gd name="T0" fmla="*/ 189 w 1114"/>
              <a:gd name="T1" fmla="*/ 889 h 1116"/>
              <a:gd name="T2" fmla="*/ 228 w 1114"/>
              <a:gd name="T3" fmla="*/ 166 h 1116"/>
              <a:gd name="T4" fmla="*/ 770 w 1114"/>
              <a:gd name="T5" fmla="*/ 76 h 1116"/>
              <a:gd name="T6" fmla="*/ 1065 w 1114"/>
              <a:gd name="T7" fmla="*/ 91 h 1116"/>
              <a:gd name="T8" fmla="*/ 1061 w 1114"/>
              <a:gd name="T9" fmla="*/ 403 h 1116"/>
              <a:gd name="T10" fmla="*/ 912 w 1114"/>
              <a:gd name="T11" fmla="*/ 927 h 1116"/>
              <a:gd name="T12" fmla="*/ 189 w 1114"/>
              <a:gd name="T13" fmla="*/ 889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4" h="1116">
                <a:moveTo>
                  <a:pt x="189" y="889"/>
                </a:moveTo>
                <a:cubicBezTo>
                  <a:pt x="0" y="679"/>
                  <a:pt x="17" y="355"/>
                  <a:pt x="228" y="166"/>
                </a:cubicBezTo>
                <a:cubicBezTo>
                  <a:pt x="380" y="29"/>
                  <a:pt x="593" y="0"/>
                  <a:pt x="770" y="76"/>
                </a:cubicBezTo>
                <a:cubicBezTo>
                  <a:pt x="837" y="104"/>
                  <a:pt x="998" y="91"/>
                  <a:pt x="1065" y="91"/>
                </a:cubicBezTo>
                <a:cubicBezTo>
                  <a:pt x="1056" y="194"/>
                  <a:pt x="1040" y="332"/>
                  <a:pt x="1061" y="403"/>
                </a:cubicBezTo>
                <a:cubicBezTo>
                  <a:pt x="1114" y="586"/>
                  <a:pt x="1063" y="791"/>
                  <a:pt x="912" y="927"/>
                </a:cubicBezTo>
                <a:cubicBezTo>
                  <a:pt x="702" y="1116"/>
                  <a:pt x="378" y="1099"/>
                  <a:pt x="189" y="889"/>
                </a:cubicBezTo>
                <a:close/>
              </a:path>
            </a:pathLst>
          </a:custGeom>
          <a:solidFill>
            <a:srgbClr val="EE6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35">
            <a:extLst>
              <a:ext uri="{FF2B5EF4-FFF2-40B4-BE49-F238E27FC236}">
                <a16:creationId xmlns:a16="http://schemas.microsoft.com/office/drawing/2014/main" xmlns="" id="{E5572E4F-6638-4856-8462-8D72DD2DD592}"/>
              </a:ext>
            </a:extLst>
          </p:cNvPr>
          <p:cNvSpPr txBox="1"/>
          <p:nvPr/>
        </p:nvSpPr>
        <p:spPr>
          <a:xfrm>
            <a:off x="4978076" y="386781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5" name="TextBox 36">
            <a:extLst>
              <a:ext uri="{FF2B5EF4-FFF2-40B4-BE49-F238E27FC236}">
                <a16:creationId xmlns:a16="http://schemas.microsoft.com/office/drawing/2014/main" xmlns="" id="{2A08DAB9-D099-4CE9-BD9F-E818C627D921}"/>
              </a:ext>
            </a:extLst>
          </p:cNvPr>
          <p:cNvSpPr txBox="1"/>
          <p:nvPr/>
        </p:nvSpPr>
        <p:spPr>
          <a:xfrm>
            <a:off x="6064024" y="3663287"/>
            <a:ext cx="2666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请在这里输入段落文本内容请在这里输入段落文本内容</a:t>
            </a:r>
          </a:p>
        </p:txBody>
      </p: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xmlns="" id="{8DC9377E-2418-44D8-BD37-C5CF8808D726}"/>
              </a:ext>
            </a:extLst>
          </p:cNvPr>
          <p:cNvCxnSpPr/>
          <p:nvPr/>
        </p:nvCxnSpPr>
        <p:spPr bwMode="auto">
          <a:xfrm>
            <a:off x="5920065" y="1321845"/>
            <a:ext cx="0" cy="10036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xmlns="" id="{73ED6D41-4D6F-4CE1-BC39-13CEF280683C}"/>
              </a:ext>
            </a:extLst>
          </p:cNvPr>
          <p:cNvCxnSpPr/>
          <p:nvPr/>
        </p:nvCxnSpPr>
        <p:spPr bwMode="auto">
          <a:xfrm>
            <a:off x="1551659" y="3615127"/>
            <a:ext cx="0" cy="10116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xmlns="" id="{D732AA2E-952D-494C-A0CC-6B7CF19531BC}"/>
              </a:ext>
            </a:extLst>
          </p:cNvPr>
          <p:cNvCxnSpPr/>
          <p:nvPr/>
        </p:nvCxnSpPr>
        <p:spPr bwMode="auto">
          <a:xfrm>
            <a:off x="5920065" y="3589797"/>
            <a:ext cx="0" cy="10523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0949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"/>
                            </p:stCondLst>
                            <p:childTnLst>
                              <p:par>
                                <p:cTn id="2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5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300"/>
                            </p:stCondLst>
                            <p:childTnLst>
                              <p:par>
                                <p:cTn id="5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950"/>
                            </p:stCondLst>
                            <p:childTnLst>
                              <p:par>
                                <p:cTn id="66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4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850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250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900"/>
                            </p:stCondLst>
                            <p:childTnLst>
                              <p:par>
                                <p:cTn id="8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4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/>
      <p:bldP spid="36" grpId="0"/>
      <p:bldP spid="37" grpId="0" animBg="1"/>
      <p:bldP spid="38" grpId="0"/>
      <p:bldP spid="39" grpId="0"/>
      <p:bldP spid="40" grpId="0" animBg="1"/>
      <p:bldP spid="41" grpId="0"/>
      <p:bldP spid="42" grpId="0"/>
      <p:bldP spid="43" grpId="0" animBg="1"/>
      <p:bldP spid="44" grpId="0"/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1336675" y="313550"/>
            <a:ext cx="1571625" cy="34025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en-US" altLang="zh-CN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Freeform 6">
            <a:extLst>
              <a:ext uri="{FF2B5EF4-FFF2-40B4-BE49-F238E27FC236}">
                <a16:creationId xmlns:a16="http://schemas.microsoft.com/office/drawing/2014/main" xmlns="" id="{D73FBEEC-A82C-4054-B85F-BB3491ED73F6}"/>
              </a:ext>
            </a:extLst>
          </p:cNvPr>
          <p:cNvSpPr>
            <a:spLocks/>
          </p:cNvSpPr>
          <p:nvPr/>
        </p:nvSpPr>
        <p:spPr bwMode="auto">
          <a:xfrm>
            <a:off x="4526603" y="1014472"/>
            <a:ext cx="1590054" cy="4681296"/>
          </a:xfrm>
          <a:custGeom>
            <a:avLst/>
            <a:gdLst>
              <a:gd name="T0" fmla="*/ 469 w 2278"/>
              <a:gd name="T1" fmla="*/ 132 h 6709"/>
              <a:gd name="T2" fmla="*/ 1800 w 2278"/>
              <a:gd name="T3" fmla="*/ 132 h 6709"/>
              <a:gd name="T4" fmla="*/ 1800 w 2278"/>
              <a:gd name="T5" fmla="*/ 0 h 6709"/>
              <a:gd name="T6" fmla="*/ 2039 w 2278"/>
              <a:gd name="T7" fmla="*/ 190 h 6709"/>
              <a:gd name="T8" fmla="*/ 2278 w 2278"/>
              <a:gd name="T9" fmla="*/ 379 h 6709"/>
              <a:gd name="T10" fmla="*/ 2039 w 2278"/>
              <a:gd name="T11" fmla="*/ 569 h 6709"/>
              <a:gd name="T12" fmla="*/ 1800 w 2278"/>
              <a:gd name="T13" fmla="*/ 758 h 6709"/>
              <a:gd name="T14" fmla="*/ 1800 w 2278"/>
              <a:gd name="T15" fmla="*/ 621 h 6709"/>
              <a:gd name="T16" fmla="*/ 797 w 2278"/>
              <a:gd name="T17" fmla="*/ 621 h 6709"/>
              <a:gd name="T18" fmla="*/ 489 w 2278"/>
              <a:gd name="T19" fmla="*/ 868 h 6709"/>
              <a:gd name="T20" fmla="*/ 489 w 2278"/>
              <a:gd name="T21" fmla="*/ 6709 h 6709"/>
              <a:gd name="T22" fmla="*/ 0 w 2278"/>
              <a:gd name="T23" fmla="*/ 6709 h 6709"/>
              <a:gd name="T24" fmla="*/ 0 w 2278"/>
              <a:gd name="T25" fmla="*/ 601 h 6709"/>
              <a:gd name="T26" fmla="*/ 469 w 2278"/>
              <a:gd name="T27" fmla="*/ 132 h 6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78" h="6709">
                <a:moveTo>
                  <a:pt x="469" y="132"/>
                </a:moveTo>
                <a:lnTo>
                  <a:pt x="1800" y="132"/>
                </a:lnTo>
                <a:lnTo>
                  <a:pt x="1800" y="0"/>
                </a:lnTo>
                <a:lnTo>
                  <a:pt x="2039" y="190"/>
                </a:lnTo>
                <a:lnTo>
                  <a:pt x="2278" y="379"/>
                </a:lnTo>
                <a:lnTo>
                  <a:pt x="2039" y="569"/>
                </a:lnTo>
                <a:lnTo>
                  <a:pt x="1800" y="758"/>
                </a:lnTo>
                <a:lnTo>
                  <a:pt x="1800" y="621"/>
                </a:lnTo>
                <a:lnTo>
                  <a:pt x="797" y="621"/>
                </a:lnTo>
                <a:cubicBezTo>
                  <a:pt x="600" y="621"/>
                  <a:pt x="489" y="670"/>
                  <a:pt x="489" y="868"/>
                </a:cubicBezTo>
                <a:lnTo>
                  <a:pt x="489" y="6709"/>
                </a:lnTo>
                <a:lnTo>
                  <a:pt x="0" y="6709"/>
                </a:lnTo>
                <a:lnTo>
                  <a:pt x="0" y="601"/>
                </a:lnTo>
                <a:cubicBezTo>
                  <a:pt x="0" y="343"/>
                  <a:pt x="211" y="132"/>
                  <a:pt x="469" y="132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04" tIns="45702" rIns="91404" bIns="45702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7">
            <a:extLst>
              <a:ext uri="{FF2B5EF4-FFF2-40B4-BE49-F238E27FC236}">
                <a16:creationId xmlns:a16="http://schemas.microsoft.com/office/drawing/2014/main" xmlns="" id="{35313CFA-33B3-4FFF-AACF-E5D174E4F14B}"/>
              </a:ext>
            </a:extLst>
          </p:cNvPr>
          <p:cNvSpPr>
            <a:spLocks/>
          </p:cNvSpPr>
          <p:nvPr/>
        </p:nvSpPr>
        <p:spPr bwMode="auto">
          <a:xfrm>
            <a:off x="4975691" y="2420447"/>
            <a:ext cx="1120337" cy="3275321"/>
          </a:xfrm>
          <a:custGeom>
            <a:avLst/>
            <a:gdLst>
              <a:gd name="T0" fmla="*/ 468 w 1605"/>
              <a:gd name="T1" fmla="*/ 132 h 4693"/>
              <a:gd name="T2" fmla="*/ 1127 w 1605"/>
              <a:gd name="T3" fmla="*/ 132 h 4693"/>
              <a:gd name="T4" fmla="*/ 1127 w 1605"/>
              <a:gd name="T5" fmla="*/ 0 h 4693"/>
              <a:gd name="T6" fmla="*/ 1366 w 1605"/>
              <a:gd name="T7" fmla="*/ 189 h 4693"/>
              <a:gd name="T8" fmla="*/ 1605 w 1605"/>
              <a:gd name="T9" fmla="*/ 379 h 4693"/>
              <a:gd name="T10" fmla="*/ 1366 w 1605"/>
              <a:gd name="T11" fmla="*/ 568 h 4693"/>
              <a:gd name="T12" fmla="*/ 1127 w 1605"/>
              <a:gd name="T13" fmla="*/ 758 h 4693"/>
              <a:gd name="T14" fmla="*/ 1127 w 1605"/>
              <a:gd name="T15" fmla="*/ 620 h 4693"/>
              <a:gd name="T16" fmla="*/ 796 w 1605"/>
              <a:gd name="T17" fmla="*/ 620 h 4693"/>
              <a:gd name="T18" fmla="*/ 488 w 1605"/>
              <a:gd name="T19" fmla="*/ 867 h 4693"/>
              <a:gd name="T20" fmla="*/ 488 w 1605"/>
              <a:gd name="T21" fmla="*/ 4693 h 4693"/>
              <a:gd name="T22" fmla="*/ 0 w 1605"/>
              <a:gd name="T23" fmla="*/ 4693 h 4693"/>
              <a:gd name="T24" fmla="*/ 0 w 1605"/>
              <a:gd name="T25" fmla="*/ 600 h 4693"/>
              <a:gd name="T26" fmla="*/ 468 w 1605"/>
              <a:gd name="T27" fmla="*/ 132 h 4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05" h="4693">
                <a:moveTo>
                  <a:pt x="468" y="132"/>
                </a:moveTo>
                <a:lnTo>
                  <a:pt x="1127" y="132"/>
                </a:lnTo>
                <a:lnTo>
                  <a:pt x="1127" y="0"/>
                </a:lnTo>
                <a:lnTo>
                  <a:pt x="1366" y="189"/>
                </a:lnTo>
                <a:lnTo>
                  <a:pt x="1605" y="379"/>
                </a:lnTo>
                <a:lnTo>
                  <a:pt x="1366" y="568"/>
                </a:lnTo>
                <a:lnTo>
                  <a:pt x="1127" y="758"/>
                </a:lnTo>
                <a:lnTo>
                  <a:pt x="1127" y="620"/>
                </a:lnTo>
                <a:lnTo>
                  <a:pt x="796" y="620"/>
                </a:lnTo>
                <a:cubicBezTo>
                  <a:pt x="599" y="620"/>
                  <a:pt x="488" y="670"/>
                  <a:pt x="488" y="867"/>
                </a:cubicBezTo>
                <a:lnTo>
                  <a:pt x="488" y="4693"/>
                </a:lnTo>
                <a:lnTo>
                  <a:pt x="0" y="4693"/>
                </a:lnTo>
                <a:lnTo>
                  <a:pt x="0" y="600"/>
                </a:lnTo>
                <a:cubicBezTo>
                  <a:pt x="0" y="343"/>
                  <a:pt x="210" y="132"/>
                  <a:pt x="468" y="13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04" tIns="45702" rIns="91404" bIns="45702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8">
            <a:extLst>
              <a:ext uri="{FF2B5EF4-FFF2-40B4-BE49-F238E27FC236}">
                <a16:creationId xmlns:a16="http://schemas.microsoft.com/office/drawing/2014/main" xmlns="" id="{CF72C3D2-9BEC-4312-991B-81E6B2C6773F}"/>
              </a:ext>
            </a:extLst>
          </p:cNvPr>
          <p:cNvSpPr>
            <a:spLocks/>
          </p:cNvSpPr>
          <p:nvPr/>
        </p:nvSpPr>
        <p:spPr bwMode="auto">
          <a:xfrm>
            <a:off x="2814360" y="1966600"/>
            <a:ext cx="1590054" cy="3729168"/>
          </a:xfrm>
          <a:custGeom>
            <a:avLst/>
            <a:gdLst>
              <a:gd name="T0" fmla="*/ 1809 w 2278"/>
              <a:gd name="T1" fmla="*/ 132 h 5345"/>
              <a:gd name="T2" fmla="*/ 478 w 2278"/>
              <a:gd name="T3" fmla="*/ 132 h 5345"/>
              <a:gd name="T4" fmla="*/ 478 w 2278"/>
              <a:gd name="T5" fmla="*/ 0 h 5345"/>
              <a:gd name="T6" fmla="*/ 239 w 2278"/>
              <a:gd name="T7" fmla="*/ 190 h 5345"/>
              <a:gd name="T8" fmla="*/ 0 w 2278"/>
              <a:gd name="T9" fmla="*/ 379 h 5345"/>
              <a:gd name="T10" fmla="*/ 239 w 2278"/>
              <a:gd name="T11" fmla="*/ 569 h 5345"/>
              <a:gd name="T12" fmla="*/ 478 w 2278"/>
              <a:gd name="T13" fmla="*/ 758 h 5345"/>
              <a:gd name="T14" fmla="*/ 478 w 2278"/>
              <a:gd name="T15" fmla="*/ 621 h 5345"/>
              <a:gd name="T16" fmla="*/ 1481 w 2278"/>
              <a:gd name="T17" fmla="*/ 621 h 5345"/>
              <a:gd name="T18" fmla="*/ 1789 w 2278"/>
              <a:gd name="T19" fmla="*/ 868 h 5345"/>
              <a:gd name="T20" fmla="*/ 1789 w 2278"/>
              <a:gd name="T21" fmla="*/ 5345 h 5345"/>
              <a:gd name="T22" fmla="*/ 2278 w 2278"/>
              <a:gd name="T23" fmla="*/ 5345 h 5345"/>
              <a:gd name="T24" fmla="*/ 2278 w 2278"/>
              <a:gd name="T25" fmla="*/ 601 h 5345"/>
              <a:gd name="T26" fmla="*/ 1809 w 2278"/>
              <a:gd name="T27" fmla="*/ 132 h 5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78" h="5345">
                <a:moveTo>
                  <a:pt x="1809" y="132"/>
                </a:moveTo>
                <a:lnTo>
                  <a:pt x="478" y="132"/>
                </a:lnTo>
                <a:lnTo>
                  <a:pt x="478" y="0"/>
                </a:lnTo>
                <a:lnTo>
                  <a:pt x="239" y="190"/>
                </a:lnTo>
                <a:lnTo>
                  <a:pt x="0" y="379"/>
                </a:lnTo>
                <a:lnTo>
                  <a:pt x="239" y="569"/>
                </a:lnTo>
                <a:lnTo>
                  <a:pt x="478" y="758"/>
                </a:lnTo>
                <a:lnTo>
                  <a:pt x="478" y="621"/>
                </a:lnTo>
                <a:lnTo>
                  <a:pt x="1481" y="621"/>
                </a:lnTo>
                <a:cubicBezTo>
                  <a:pt x="1678" y="621"/>
                  <a:pt x="1789" y="670"/>
                  <a:pt x="1789" y="868"/>
                </a:cubicBezTo>
                <a:lnTo>
                  <a:pt x="1789" y="5345"/>
                </a:lnTo>
                <a:lnTo>
                  <a:pt x="2278" y="5345"/>
                </a:lnTo>
                <a:lnTo>
                  <a:pt x="2278" y="601"/>
                </a:lnTo>
                <a:cubicBezTo>
                  <a:pt x="2278" y="343"/>
                  <a:pt x="2067" y="132"/>
                  <a:pt x="1809" y="132"/>
                </a:cubicBezTo>
                <a:close/>
              </a:path>
            </a:pathLst>
          </a:custGeom>
          <a:solidFill>
            <a:srgbClr val="DB012D"/>
          </a:solidFill>
          <a:ln>
            <a:noFill/>
          </a:ln>
        </p:spPr>
        <p:txBody>
          <a:bodyPr vert="horz" wrap="square" lIns="91404" tIns="45702" rIns="91404" bIns="45702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9">
            <a:extLst>
              <a:ext uri="{FF2B5EF4-FFF2-40B4-BE49-F238E27FC236}">
                <a16:creationId xmlns:a16="http://schemas.microsoft.com/office/drawing/2014/main" xmlns="" id="{30FB8413-793B-4131-BA20-74FB0E3667E5}"/>
              </a:ext>
            </a:extLst>
          </p:cNvPr>
          <p:cNvSpPr>
            <a:spLocks/>
          </p:cNvSpPr>
          <p:nvPr/>
        </p:nvSpPr>
        <p:spPr bwMode="auto">
          <a:xfrm>
            <a:off x="2836577" y="3344012"/>
            <a:ext cx="1120337" cy="2351756"/>
          </a:xfrm>
          <a:custGeom>
            <a:avLst/>
            <a:gdLst>
              <a:gd name="T0" fmla="*/ 1137 w 1605"/>
              <a:gd name="T1" fmla="*/ 132 h 3370"/>
              <a:gd name="T2" fmla="*/ 478 w 1605"/>
              <a:gd name="T3" fmla="*/ 132 h 3370"/>
              <a:gd name="T4" fmla="*/ 478 w 1605"/>
              <a:gd name="T5" fmla="*/ 0 h 3370"/>
              <a:gd name="T6" fmla="*/ 239 w 1605"/>
              <a:gd name="T7" fmla="*/ 190 h 3370"/>
              <a:gd name="T8" fmla="*/ 0 w 1605"/>
              <a:gd name="T9" fmla="*/ 379 h 3370"/>
              <a:gd name="T10" fmla="*/ 239 w 1605"/>
              <a:gd name="T11" fmla="*/ 569 h 3370"/>
              <a:gd name="T12" fmla="*/ 478 w 1605"/>
              <a:gd name="T13" fmla="*/ 758 h 3370"/>
              <a:gd name="T14" fmla="*/ 478 w 1605"/>
              <a:gd name="T15" fmla="*/ 621 h 3370"/>
              <a:gd name="T16" fmla="*/ 809 w 1605"/>
              <a:gd name="T17" fmla="*/ 621 h 3370"/>
              <a:gd name="T18" fmla="*/ 1117 w 1605"/>
              <a:gd name="T19" fmla="*/ 868 h 3370"/>
              <a:gd name="T20" fmla="*/ 1117 w 1605"/>
              <a:gd name="T21" fmla="*/ 3370 h 3370"/>
              <a:gd name="T22" fmla="*/ 1605 w 1605"/>
              <a:gd name="T23" fmla="*/ 3370 h 3370"/>
              <a:gd name="T24" fmla="*/ 1605 w 1605"/>
              <a:gd name="T25" fmla="*/ 601 h 3370"/>
              <a:gd name="T26" fmla="*/ 1137 w 1605"/>
              <a:gd name="T27" fmla="*/ 132 h 3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05" h="3370">
                <a:moveTo>
                  <a:pt x="1137" y="132"/>
                </a:moveTo>
                <a:lnTo>
                  <a:pt x="478" y="132"/>
                </a:lnTo>
                <a:lnTo>
                  <a:pt x="478" y="0"/>
                </a:lnTo>
                <a:lnTo>
                  <a:pt x="239" y="190"/>
                </a:lnTo>
                <a:lnTo>
                  <a:pt x="0" y="379"/>
                </a:lnTo>
                <a:lnTo>
                  <a:pt x="239" y="569"/>
                </a:lnTo>
                <a:lnTo>
                  <a:pt x="478" y="758"/>
                </a:lnTo>
                <a:lnTo>
                  <a:pt x="478" y="621"/>
                </a:lnTo>
                <a:lnTo>
                  <a:pt x="809" y="621"/>
                </a:lnTo>
                <a:cubicBezTo>
                  <a:pt x="1006" y="621"/>
                  <a:pt x="1117" y="670"/>
                  <a:pt x="1117" y="868"/>
                </a:cubicBezTo>
                <a:lnTo>
                  <a:pt x="1117" y="3370"/>
                </a:lnTo>
                <a:lnTo>
                  <a:pt x="1605" y="3370"/>
                </a:lnTo>
                <a:lnTo>
                  <a:pt x="1605" y="601"/>
                </a:lnTo>
                <a:cubicBezTo>
                  <a:pt x="1605" y="343"/>
                  <a:pt x="1395" y="132"/>
                  <a:pt x="1137" y="132"/>
                </a:cubicBezTo>
                <a:close/>
              </a:path>
            </a:pathLst>
          </a:custGeom>
          <a:solidFill>
            <a:srgbClr val="37173D"/>
          </a:solidFill>
          <a:ln>
            <a:noFill/>
          </a:ln>
        </p:spPr>
        <p:txBody>
          <a:bodyPr vert="horz" wrap="square" lIns="91404" tIns="45702" rIns="91404" bIns="45702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TextBox 7">
            <a:extLst>
              <a:ext uri="{FF2B5EF4-FFF2-40B4-BE49-F238E27FC236}">
                <a16:creationId xmlns:a16="http://schemas.microsoft.com/office/drawing/2014/main" xmlns="" id="{8EBC7808-0F38-4F40-B239-AA4FB8E85C0D}"/>
              </a:ext>
            </a:extLst>
          </p:cNvPr>
          <p:cNvSpPr txBox="1"/>
          <p:nvPr/>
        </p:nvSpPr>
        <p:spPr>
          <a:xfrm>
            <a:off x="6415751" y="2023225"/>
            <a:ext cx="1996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94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2" name="TextBox 8">
            <a:extLst>
              <a:ext uri="{FF2B5EF4-FFF2-40B4-BE49-F238E27FC236}">
                <a16:creationId xmlns:a16="http://schemas.microsoft.com/office/drawing/2014/main" xmlns="" id="{EE539FC8-C17B-4F49-B79C-7015F26AFFA6}"/>
              </a:ext>
            </a:extLst>
          </p:cNvPr>
          <p:cNvSpPr txBox="1"/>
          <p:nvPr/>
        </p:nvSpPr>
        <p:spPr>
          <a:xfrm>
            <a:off x="6375418" y="2500069"/>
            <a:ext cx="21212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b="1" dirty="0">
                <a:solidFill>
                  <a:srgbClr val="294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请在这里输入段落文本内容请在这里输入段落文本内容</a:t>
            </a:r>
          </a:p>
        </p:txBody>
      </p:sp>
      <p:sp>
        <p:nvSpPr>
          <p:cNvPr id="83" name="TextBox 9">
            <a:extLst>
              <a:ext uri="{FF2B5EF4-FFF2-40B4-BE49-F238E27FC236}">
                <a16:creationId xmlns:a16="http://schemas.microsoft.com/office/drawing/2014/main" xmlns="" id="{CBBD82F9-E60E-4F7A-8EC1-2387D87FC3C5}"/>
              </a:ext>
            </a:extLst>
          </p:cNvPr>
          <p:cNvSpPr txBox="1"/>
          <p:nvPr/>
        </p:nvSpPr>
        <p:spPr>
          <a:xfrm>
            <a:off x="6415751" y="652161"/>
            <a:ext cx="1996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94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4" name="TextBox 10">
            <a:extLst>
              <a:ext uri="{FF2B5EF4-FFF2-40B4-BE49-F238E27FC236}">
                <a16:creationId xmlns:a16="http://schemas.microsoft.com/office/drawing/2014/main" xmlns="" id="{EBE142F5-DA00-43CF-8949-19AA655FBB7F}"/>
              </a:ext>
            </a:extLst>
          </p:cNvPr>
          <p:cNvSpPr txBox="1"/>
          <p:nvPr/>
        </p:nvSpPr>
        <p:spPr>
          <a:xfrm>
            <a:off x="6375418" y="1129005"/>
            <a:ext cx="21212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b="1" dirty="0">
                <a:solidFill>
                  <a:srgbClr val="294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请在这里输入段落文本内容请在这里输入段落文本内容</a:t>
            </a:r>
          </a:p>
        </p:txBody>
      </p:sp>
      <p:sp>
        <p:nvSpPr>
          <p:cNvPr id="85" name="TextBox 11">
            <a:extLst>
              <a:ext uri="{FF2B5EF4-FFF2-40B4-BE49-F238E27FC236}">
                <a16:creationId xmlns:a16="http://schemas.microsoft.com/office/drawing/2014/main" xmlns="" id="{459B5C86-0875-4578-9B87-A93CFB388B83}"/>
              </a:ext>
            </a:extLst>
          </p:cNvPr>
          <p:cNvSpPr txBox="1"/>
          <p:nvPr/>
        </p:nvSpPr>
        <p:spPr>
          <a:xfrm>
            <a:off x="817794" y="1489755"/>
            <a:ext cx="1996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294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6" name="TextBox 12">
            <a:extLst>
              <a:ext uri="{FF2B5EF4-FFF2-40B4-BE49-F238E27FC236}">
                <a16:creationId xmlns:a16="http://schemas.microsoft.com/office/drawing/2014/main" xmlns="" id="{F5560972-0C9D-41B7-8B42-91CB321B11DB}"/>
              </a:ext>
            </a:extLst>
          </p:cNvPr>
          <p:cNvSpPr txBox="1"/>
          <p:nvPr/>
        </p:nvSpPr>
        <p:spPr>
          <a:xfrm>
            <a:off x="687822" y="1966600"/>
            <a:ext cx="21032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b="1" dirty="0">
                <a:solidFill>
                  <a:srgbClr val="294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请在这里输入段落文本内容请在这里输入段落文本内容</a:t>
            </a:r>
          </a:p>
        </p:txBody>
      </p:sp>
      <p:sp>
        <p:nvSpPr>
          <p:cNvPr id="87" name="TextBox 13">
            <a:extLst>
              <a:ext uri="{FF2B5EF4-FFF2-40B4-BE49-F238E27FC236}">
                <a16:creationId xmlns:a16="http://schemas.microsoft.com/office/drawing/2014/main" xmlns="" id="{18B5794A-D7FE-4B0F-A239-8AD8A02B44AC}"/>
              </a:ext>
            </a:extLst>
          </p:cNvPr>
          <p:cNvSpPr txBox="1"/>
          <p:nvPr/>
        </p:nvSpPr>
        <p:spPr>
          <a:xfrm>
            <a:off x="817794" y="3097210"/>
            <a:ext cx="1996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294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8" name="TextBox 14">
            <a:extLst>
              <a:ext uri="{FF2B5EF4-FFF2-40B4-BE49-F238E27FC236}">
                <a16:creationId xmlns:a16="http://schemas.microsoft.com/office/drawing/2014/main" xmlns="" id="{315CEB66-AB21-4A31-A002-31073D629B02}"/>
              </a:ext>
            </a:extLst>
          </p:cNvPr>
          <p:cNvSpPr txBox="1"/>
          <p:nvPr/>
        </p:nvSpPr>
        <p:spPr>
          <a:xfrm>
            <a:off x="687822" y="3574055"/>
            <a:ext cx="21032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b="1" dirty="0">
                <a:solidFill>
                  <a:srgbClr val="294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请在这里输入段落文本内容请在这里输入段落文本内容</a:t>
            </a:r>
          </a:p>
        </p:txBody>
      </p:sp>
    </p:spTree>
    <p:extLst>
      <p:ext uri="{BB962C8B-B14F-4D97-AF65-F5344CB8AC3E}">
        <p14:creationId xmlns:p14="http://schemas.microsoft.com/office/powerpoint/2010/main" val="135107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9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9" grpId="0" animBg="1"/>
      <p:bldP spid="80" grpId="0" animBg="1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1336675" y="313550"/>
            <a:ext cx="1571625" cy="34025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en-US" altLang="zh-CN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Text_1">
            <a:extLst>
              <a:ext uri="{FF2B5EF4-FFF2-40B4-BE49-F238E27FC236}">
                <a16:creationId xmlns:a16="http://schemas.microsoft.com/office/drawing/2014/main" xmlns="" id="{CC09E051-EC40-4E25-9517-52621FB38D3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138479" y="1049685"/>
            <a:ext cx="1609034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1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1" name="MH_Text_3">
            <a:extLst>
              <a:ext uri="{FF2B5EF4-FFF2-40B4-BE49-F238E27FC236}">
                <a16:creationId xmlns:a16="http://schemas.microsoft.com/office/drawing/2014/main" xmlns="" id="{85C4E12D-99E0-46AF-8BA3-8968DDB74B0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076712" y="3984970"/>
            <a:ext cx="1609034" cy="966787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1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7" name="MH_Text_2">
            <a:extLst>
              <a:ext uri="{FF2B5EF4-FFF2-40B4-BE49-F238E27FC236}">
                <a16:creationId xmlns:a16="http://schemas.microsoft.com/office/drawing/2014/main" xmlns="" id="{0F63CB13-AD49-417E-9419-8F308E3DCC1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6546" y="3999702"/>
            <a:ext cx="1608048" cy="9652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1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8" name="MH_Text_1">
            <a:extLst>
              <a:ext uri="{FF2B5EF4-FFF2-40B4-BE49-F238E27FC236}">
                <a16:creationId xmlns:a16="http://schemas.microsoft.com/office/drawing/2014/main" xmlns="" id="{69A6E895-D38D-4EBF-A95E-BD9163A5566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727508" y="1049685"/>
            <a:ext cx="1609034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1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36" name="MH_Text_1">
            <a:extLst>
              <a:ext uri="{FF2B5EF4-FFF2-40B4-BE49-F238E27FC236}">
                <a16:creationId xmlns:a16="http://schemas.microsoft.com/office/drawing/2014/main" xmlns="" id="{A79EE3F3-1754-4924-BA41-64EAFF9E1CF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98818" y="3984970"/>
            <a:ext cx="1609034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1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493AD989-A47E-48AB-B36B-81DE7D0D8713}"/>
              </a:ext>
            </a:extLst>
          </p:cNvPr>
          <p:cNvGrpSpPr/>
          <p:nvPr/>
        </p:nvGrpSpPr>
        <p:grpSpPr>
          <a:xfrm>
            <a:off x="586596" y="1994625"/>
            <a:ext cx="8079178" cy="1755463"/>
            <a:chOff x="2072217" y="2784566"/>
            <a:chExt cx="8079178" cy="1755463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3BA29518-1AAE-4810-87B7-6BCADAE09CD1}"/>
                </a:ext>
              </a:extLst>
            </p:cNvPr>
            <p:cNvGrpSpPr/>
            <p:nvPr/>
          </p:nvGrpSpPr>
          <p:grpSpPr>
            <a:xfrm rot="5400000">
              <a:off x="3400676" y="1456107"/>
              <a:ext cx="1755463" cy="4412381"/>
              <a:chOff x="3018147" y="1912938"/>
              <a:chExt cx="1350962" cy="3395662"/>
            </a:xfrm>
          </p:grpSpPr>
          <p:sp>
            <p:nvSpPr>
              <p:cNvPr id="53" name="MH_Other_1">
                <a:extLst>
                  <a:ext uri="{FF2B5EF4-FFF2-40B4-BE49-F238E27FC236}">
                    <a16:creationId xmlns:a16="http://schemas.microsoft.com/office/drawing/2014/main" xmlns="" id="{63DA7949-5E8B-46DC-8CF7-7238C2EA40AD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rgbClr val="ED5A00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MH_Other_2">
                <a:extLst>
                  <a:ext uri="{FF2B5EF4-FFF2-40B4-BE49-F238E27FC236}">
                    <a16:creationId xmlns:a16="http://schemas.microsoft.com/office/drawing/2014/main" xmlns="" id="{1232D348-9718-4CE0-9A5A-ADC74878AB9D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MH_Other_3">
                <a:extLst>
                  <a:ext uri="{FF2B5EF4-FFF2-40B4-BE49-F238E27FC236}">
                    <a16:creationId xmlns:a16="http://schemas.microsoft.com/office/drawing/2014/main" xmlns="" id="{57DF4019-129C-4AFA-A727-89D45553CC4F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MH_Other_4">
                <a:extLst>
                  <a:ext uri="{FF2B5EF4-FFF2-40B4-BE49-F238E27FC236}">
                    <a16:creationId xmlns:a16="http://schemas.microsoft.com/office/drawing/2014/main" xmlns="" id="{B1E62AA0-E121-4422-B6BA-29426D42DBBE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MH_Other_6">
                <a:extLst>
                  <a:ext uri="{FF2B5EF4-FFF2-40B4-BE49-F238E27FC236}">
                    <a16:creationId xmlns:a16="http://schemas.microsoft.com/office/drawing/2014/main" xmlns="" id="{D5E7BE4F-531F-4C2F-BED1-8DC454F650AC}"/>
                  </a:ext>
                </a:extLst>
              </p:cNvPr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auto">
              <a:xfrm flipH="1">
                <a:off x="3018147" y="3480009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solidFill>
                <a:srgbClr val="106F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MH_Other_7">
                <a:extLst>
                  <a:ext uri="{FF2B5EF4-FFF2-40B4-BE49-F238E27FC236}">
                    <a16:creationId xmlns:a16="http://schemas.microsoft.com/office/drawing/2014/main" xmlns="" id="{300B7F47-3330-4FAC-92BC-19A1FD86105D}"/>
                  </a:ext>
                </a:extLst>
              </p:cNvPr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4089709" y="4889709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solidFill>
                <a:srgbClr val="106F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81EAA7DB-0A6E-4267-AC8F-2FEA954D4C8C}"/>
                </a:ext>
              </a:extLst>
            </p:cNvPr>
            <p:cNvGrpSpPr/>
            <p:nvPr/>
          </p:nvGrpSpPr>
          <p:grpSpPr>
            <a:xfrm rot="5400000">
              <a:off x="7067473" y="1456107"/>
              <a:ext cx="1755463" cy="4412381"/>
              <a:chOff x="3018147" y="1912938"/>
              <a:chExt cx="1350962" cy="3395662"/>
            </a:xfrm>
          </p:grpSpPr>
          <p:sp>
            <p:nvSpPr>
              <p:cNvPr id="46" name="MH_Other_1">
                <a:extLst>
                  <a:ext uri="{FF2B5EF4-FFF2-40B4-BE49-F238E27FC236}">
                    <a16:creationId xmlns:a16="http://schemas.microsoft.com/office/drawing/2014/main" xmlns="" id="{D048A900-AFBC-4F1F-A1AA-361CDB326679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rgbClr val="314865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MH_Other_2">
                <a:extLst>
                  <a:ext uri="{FF2B5EF4-FFF2-40B4-BE49-F238E27FC236}">
                    <a16:creationId xmlns:a16="http://schemas.microsoft.com/office/drawing/2014/main" xmlns="" id="{C22EF8EE-A333-4FCC-A948-4A73BACB8BC7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MH_Other_3">
                <a:extLst>
                  <a:ext uri="{FF2B5EF4-FFF2-40B4-BE49-F238E27FC236}">
                    <a16:creationId xmlns:a16="http://schemas.microsoft.com/office/drawing/2014/main" xmlns="" id="{BC45B501-4F5B-4B7C-86C3-090313546A3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MH_Other_4">
                <a:extLst>
                  <a:ext uri="{FF2B5EF4-FFF2-40B4-BE49-F238E27FC236}">
                    <a16:creationId xmlns:a16="http://schemas.microsoft.com/office/drawing/2014/main" xmlns="" id="{3BE1B7EF-76B8-4525-8DDA-F623371A78F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MH_Other_5">
                <a:extLst>
                  <a:ext uri="{FF2B5EF4-FFF2-40B4-BE49-F238E27FC236}">
                    <a16:creationId xmlns:a16="http://schemas.microsoft.com/office/drawing/2014/main" xmlns="" id="{B56E419E-9B35-4AE4-BFB6-B4BF38F892DD}"/>
                  </a:ext>
                </a:extLst>
              </p:cNvPr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4089709" y="2090738"/>
                <a:ext cx="279400" cy="220662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solidFill>
                <a:srgbClr val="106F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MH_Other_6">
                <a:extLst>
                  <a:ext uri="{FF2B5EF4-FFF2-40B4-BE49-F238E27FC236}">
                    <a16:creationId xmlns:a16="http://schemas.microsoft.com/office/drawing/2014/main" xmlns="" id="{62226FC2-C6D8-4A48-98DF-FD7AB92B6756}"/>
                  </a:ext>
                </a:extLst>
              </p:cNvPr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auto">
              <a:xfrm flipH="1">
                <a:off x="3018147" y="3498851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solidFill>
                <a:srgbClr val="106F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MH_Other_7">
                <a:extLst>
                  <a:ext uri="{FF2B5EF4-FFF2-40B4-BE49-F238E27FC236}">
                    <a16:creationId xmlns:a16="http://schemas.microsoft.com/office/drawing/2014/main" xmlns="" id="{64E42192-4298-46F5-B763-0DB7D5AC17A6}"/>
                  </a:ext>
                </a:extLst>
              </p:cNvPr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4089709" y="4871338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solidFill>
                <a:srgbClr val="106F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E86D53F0-F462-40DF-83B9-6B8F3B18B223}"/>
                </a:ext>
              </a:extLst>
            </p:cNvPr>
            <p:cNvSpPr/>
            <p:nvPr/>
          </p:nvSpPr>
          <p:spPr>
            <a:xfrm>
              <a:off x="2264713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660BA1A9-97BC-4183-8D68-D886DB18CEBC}"/>
                </a:ext>
              </a:extLst>
            </p:cNvPr>
            <p:cNvSpPr/>
            <p:nvPr/>
          </p:nvSpPr>
          <p:spPr>
            <a:xfrm>
              <a:off x="4121362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xmlns="" id="{5987EAB7-78BC-4107-B5FC-C75765C73282}"/>
                </a:ext>
              </a:extLst>
            </p:cNvPr>
            <p:cNvSpPr/>
            <p:nvPr/>
          </p:nvSpPr>
          <p:spPr>
            <a:xfrm>
              <a:off x="5952181" y="3491682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xmlns="" id="{5E7E5DC1-C3E1-4F98-916E-7A648DA7F992}"/>
                </a:ext>
              </a:extLst>
            </p:cNvPr>
            <p:cNvSpPr/>
            <p:nvPr/>
          </p:nvSpPr>
          <p:spPr>
            <a:xfrm>
              <a:off x="7763299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xmlns="" id="{FFF337AF-8328-4523-ABB4-6319F6A2BDC0}"/>
                </a:ext>
              </a:extLst>
            </p:cNvPr>
            <p:cNvSpPr/>
            <p:nvPr/>
          </p:nvSpPr>
          <p:spPr>
            <a:xfrm>
              <a:off x="9612621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47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7" grpId="0"/>
      <p:bldP spid="28" grpId="0"/>
      <p:bldP spid="3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544">
            <a:extLst>
              <a:ext uri="{FF2B5EF4-FFF2-40B4-BE49-F238E27FC236}">
                <a16:creationId xmlns:a16="http://schemas.microsoft.com/office/drawing/2014/main" xmlns="" id="{E869A414-47E4-43B0-94DB-514C0AEE5A98}"/>
              </a:ext>
            </a:extLst>
          </p:cNvPr>
          <p:cNvSpPr>
            <a:spLocks/>
          </p:cNvSpPr>
          <p:nvPr/>
        </p:nvSpPr>
        <p:spPr bwMode="auto">
          <a:xfrm>
            <a:off x="2530184" y="2161603"/>
            <a:ext cx="2101665" cy="828293"/>
          </a:xfrm>
          <a:custGeom>
            <a:avLst/>
            <a:gdLst>
              <a:gd name="T0" fmla="*/ 5503 w 21600"/>
              <a:gd name="T1" fmla="*/ 0 h 21600"/>
              <a:gd name="T2" fmla="*/ 364933 w 21600"/>
              <a:gd name="T3" fmla="*/ 642134 h 21600"/>
              <a:gd name="T4" fmla="*/ 0 w 21600"/>
              <a:gd name="T5" fmla="*/ 1276350 h 21600"/>
              <a:gd name="T6" fmla="*/ 2171214 w 21600"/>
              <a:gd name="T7" fmla="*/ 1276350 h 21600"/>
              <a:gd name="T8" fmla="*/ 2528888 w 21600"/>
              <a:gd name="T9" fmla="*/ 647807 h 21600"/>
              <a:gd name="T10" fmla="*/ 2185966 w 21600"/>
              <a:gd name="T11" fmla="*/ 1064 h 21600"/>
              <a:gd name="T12" fmla="*/ 550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FF6E15"/>
          </a:solidFill>
          <a:ln>
            <a:noFill/>
          </a:ln>
          <a:extLst/>
        </p:spPr>
        <p:txBody>
          <a:bodyPr lIns="0" tIns="0" rIns="0" bIns="0" anchor="ctr"/>
          <a:lstStyle/>
          <a:p>
            <a:endParaRPr lang="zh-CN" altLang="en-US" dirty="0"/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1079501" y="313550"/>
            <a:ext cx="2085974" cy="34025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en-US" altLang="zh-CN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Shape 539">
            <a:extLst>
              <a:ext uri="{FF2B5EF4-FFF2-40B4-BE49-F238E27FC236}">
                <a16:creationId xmlns:a16="http://schemas.microsoft.com/office/drawing/2014/main" xmlns="" id="{68962D8D-861C-4DD3-AA7A-3388BE1FCC51}"/>
              </a:ext>
            </a:extLst>
          </p:cNvPr>
          <p:cNvSpPr>
            <a:spLocks/>
          </p:cNvSpPr>
          <p:nvPr/>
        </p:nvSpPr>
        <p:spPr bwMode="auto">
          <a:xfrm>
            <a:off x="550170" y="2161603"/>
            <a:ext cx="2100345" cy="827263"/>
          </a:xfrm>
          <a:custGeom>
            <a:avLst/>
            <a:gdLst>
              <a:gd name="T0" fmla="*/ 5499 w 21600"/>
              <a:gd name="T1" fmla="*/ 0 h 21600"/>
              <a:gd name="T2" fmla="*/ 364703 w 21600"/>
              <a:gd name="T3" fmla="*/ 641336 h 21600"/>
              <a:gd name="T4" fmla="*/ 0 w 21600"/>
              <a:gd name="T5" fmla="*/ 1274763 h 21600"/>
              <a:gd name="T6" fmla="*/ 2169851 w 21600"/>
              <a:gd name="T7" fmla="*/ 1274763 h 21600"/>
              <a:gd name="T8" fmla="*/ 2527300 w 21600"/>
              <a:gd name="T9" fmla="*/ 647001 h 21600"/>
              <a:gd name="T10" fmla="*/ 2184593 w 21600"/>
              <a:gd name="T11" fmla="*/ 1062 h 21600"/>
              <a:gd name="T12" fmla="*/ 5499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/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11" name="Shape 542">
            <a:extLst>
              <a:ext uri="{FF2B5EF4-FFF2-40B4-BE49-F238E27FC236}">
                <a16:creationId xmlns:a16="http://schemas.microsoft.com/office/drawing/2014/main" xmlns="" id="{97BB0FC0-CEDA-4234-984E-2DB8BEE60781}"/>
              </a:ext>
            </a:extLst>
          </p:cNvPr>
          <p:cNvSpPr>
            <a:spLocks/>
          </p:cNvSpPr>
          <p:nvPr/>
        </p:nvSpPr>
        <p:spPr bwMode="auto">
          <a:xfrm>
            <a:off x="1365505" y="2361989"/>
            <a:ext cx="468356" cy="304944"/>
          </a:xfrm>
          <a:custGeom>
            <a:avLst/>
            <a:gdLst>
              <a:gd name="T0" fmla="*/ 556675 w 21600"/>
              <a:gd name="T1" fmla="*/ 311831 h 21600"/>
              <a:gd name="T2" fmla="*/ 563563 w 21600"/>
              <a:gd name="T3" fmla="*/ 446057 h 21600"/>
              <a:gd name="T4" fmla="*/ 540316 w 21600"/>
              <a:gd name="T5" fmla="*/ 469900 h 21600"/>
              <a:gd name="T6" fmla="*/ 406078 w 21600"/>
              <a:gd name="T7" fmla="*/ 463069 h 21600"/>
              <a:gd name="T8" fmla="*/ 399608 w 21600"/>
              <a:gd name="T9" fmla="*/ 328843 h 21600"/>
              <a:gd name="T10" fmla="*/ 422620 w 21600"/>
              <a:gd name="T11" fmla="*/ 305000 h 21600"/>
              <a:gd name="T12" fmla="*/ 464131 w 21600"/>
              <a:gd name="T13" fmla="*/ 258206 h 21600"/>
              <a:gd name="T14" fmla="*/ 299341 w 21600"/>
              <a:gd name="T15" fmla="*/ 252397 h 21600"/>
              <a:gd name="T16" fmla="*/ 340590 w 21600"/>
              <a:gd name="T17" fmla="*/ 305000 h 21600"/>
              <a:gd name="T18" fmla="*/ 363837 w 21600"/>
              <a:gd name="T19" fmla="*/ 328843 h 21600"/>
              <a:gd name="T20" fmla="*/ 356949 w 21600"/>
              <a:gd name="T21" fmla="*/ 463069 h 21600"/>
              <a:gd name="T22" fmla="*/ 222894 w 21600"/>
              <a:gd name="T23" fmla="*/ 469900 h 21600"/>
              <a:gd name="T24" fmla="*/ 199647 w 21600"/>
              <a:gd name="T25" fmla="*/ 446057 h 21600"/>
              <a:gd name="T26" fmla="*/ 206483 w 21600"/>
              <a:gd name="T27" fmla="*/ 311831 h 21600"/>
              <a:gd name="T28" fmla="*/ 264144 w 21600"/>
              <a:gd name="T29" fmla="*/ 305000 h 21600"/>
              <a:gd name="T30" fmla="*/ 105825 w 21600"/>
              <a:gd name="T31" fmla="*/ 252397 h 21600"/>
              <a:gd name="T32" fmla="*/ 99693 w 21600"/>
              <a:gd name="T33" fmla="*/ 305000 h 21600"/>
              <a:gd name="T34" fmla="*/ 157954 w 21600"/>
              <a:gd name="T35" fmla="*/ 311831 h 21600"/>
              <a:gd name="T36" fmla="*/ 164790 w 21600"/>
              <a:gd name="T37" fmla="*/ 446057 h 21600"/>
              <a:gd name="T38" fmla="*/ 140943 w 21600"/>
              <a:gd name="T39" fmla="*/ 469900 h 21600"/>
              <a:gd name="T40" fmla="*/ 6836 w 21600"/>
              <a:gd name="T41" fmla="*/ 463069 h 21600"/>
              <a:gd name="T42" fmla="*/ 0 w 21600"/>
              <a:gd name="T43" fmla="*/ 328843 h 21600"/>
              <a:gd name="T44" fmla="*/ 23821 w 21600"/>
              <a:gd name="T45" fmla="*/ 305000 h 21600"/>
              <a:gd name="T46" fmla="*/ 64497 w 21600"/>
              <a:gd name="T47" fmla="*/ 258206 h 21600"/>
              <a:gd name="T48" fmla="*/ 105772 w 21600"/>
              <a:gd name="T49" fmla="*/ 217503 h 21600"/>
              <a:gd name="T50" fmla="*/ 264092 w 21600"/>
              <a:gd name="T51" fmla="*/ 164269 h 21600"/>
              <a:gd name="T52" fmla="*/ 206431 w 21600"/>
              <a:gd name="T53" fmla="*/ 157678 h 21600"/>
              <a:gd name="T54" fmla="*/ 199595 w 21600"/>
              <a:gd name="T55" fmla="*/ 23190 h 21600"/>
              <a:gd name="T56" fmla="*/ 222842 w 21600"/>
              <a:gd name="T57" fmla="*/ 0 h 21600"/>
              <a:gd name="T58" fmla="*/ 356897 w 21600"/>
              <a:gd name="T59" fmla="*/ 6831 h 21600"/>
              <a:gd name="T60" fmla="*/ 363785 w 21600"/>
              <a:gd name="T61" fmla="*/ 141057 h 21600"/>
              <a:gd name="T62" fmla="*/ 340538 w 21600"/>
              <a:gd name="T63" fmla="*/ 164269 h 21600"/>
              <a:gd name="T64" fmla="*/ 299288 w 21600"/>
              <a:gd name="T65" fmla="*/ 217503 h 21600"/>
              <a:gd name="T66" fmla="*/ 486673 w 21600"/>
              <a:gd name="T67" fmla="*/ 229272 h 21600"/>
              <a:gd name="T68" fmla="*/ 498936 w 21600"/>
              <a:gd name="T69" fmla="*/ 305000 h 216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1600" h="21600" extrusionOk="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1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9050" tIns="19050" rIns="19050" bIns="19050" anchor="ctr"/>
          <a:lstStyle/>
          <a:p>
            <a:endParaRPr lang="zh-CN" altLang="en-US"/>
          </a:p>
        </p:txBody>
      </p:sp>
      <p:sp>
        <p:nvSpPr>
          <p:cNvPr id="13" name="Shape 547">
            <a:extLst>
              <a:ext uri="{FF2B5EF4-FFF2-40B4-BE49-F238E27FC236}">
                <a16:creationId xmlns:a16="http://schemas.microsoft.com/office/drawing/2014/main" xmlns="" id="{6725FC20-6025-48A9-B4A0-480BE3A41411}"/>
              </a:ext>
            </a:extLst>
          </p:cNvPr>
          <p:cNvSpPr>
            <a:spLocks/>
          </p:cNvSpPr>
          <p:nvPr/>
        </p:nvSpPr>
        <p:spPr bwMode="auto">
          <a:xfrm>
            <a:off x="3334756" y="2390474"/>
            <a:ext cx="486826" cy="316276"/>
          </a:xfrm>
          <a:custGeom>
            <a:avLst/>
            <a:gdLst>
              <a:gd name="T0" fmla="*/ 360395 w 21600"/>
              <a:gd name="T1" fmla="*/ 174435 h 21600"/>
              <a:gd name="T2" fmla="*/ 327526 w 21600"/>
              <a:gd name="T3" fmla="*/ 243681 h 21600"/>
              <a:gd name="T4" fmla="*/ 334279 w 21600"/>
              <a:gd name="T5" fmla="*/ 311077 h 21600"/>
              <a:gd name="T6" fmla="*/ 282778 w 21600"/>
              <a:gd name="T7" fmla="*/ 352119 h 21600"/>
              <a:gd name="T8" fmla="*/ 221813 w 21600"/>
              <a:gd name="T9" fmla="*/ 349186 h 21600"/>
              <a:gd name="T10" fmla="*/ 151735 w 21600"/>
              <a:gd name="T11" fmla="*/ 382308 h 21600"/>
              <a:gd name="T12" fmla="*/ 99448 w 21600"/>
              <a:gd name="T13" fmla="*/ 340838 h 21600"/>
              <a:gd name="T14" fmla="*/ 40788 w 21600"/>
              <a:gd name="T15" fmla="*/ 320260 h 21600"/>
              <a:gd name="T16" fmla="*/ 62620 w 21600"/>
              <a:gd name="T17" fmla="*/ 272359 h 21600"/>
              <a:gd name="T18" fmla="*/ 0 w 21600"/>
              <a:gd name="T19" fmla="*/ 232399 h 21600"/>
              <a:gd name="T20" fmla="*/ 51311 w 21600"/>
              <a:gd name="T21" fmla="*/ 166199 h 21600"/>
              <a:gd name="T22" fmla="*/ 39514 w 21600"/>
              <a:gd name="T23" fmla="*/ 90455 h 21600"/>
              <a:gd name="T24" fmla="*/ 97035 w 21600"/>
              <a:gd name="T25" fmla="*/ 67847 h 21600"/>
              <a:gd name="T26" fmla="*/ 148156 w 21600"/>
              <a:gd name="T27" fmla="*/ 44404 h 21600"/>
              <a:gd name="T28" fmla="*/ 219074 w 21600"/>
              <a:gd name="T29" fmla="*/ 44404 h 21600"/>
              <a:gd name="T30" fmla="*/ 286602 w 21600"/>
              <a:gd name="T31" fmla="*/ 55866 h 21600"/>
              <a:gd name="T32" fmla="*/ 333655 w 21600"/>
              <a:gd name="T33" fmla="*/ 99435 h 21600"/>
              <a:gd name="T34" fmla="*/ 183899 w 21600"/>
              <a:gd name="T35" fmla="*/ 260490 h 21600"/>
              <a:gd name="T36" fmla="*/ 234641 w 21600"/>
              <a:gd name="T37" fmla="*/ 184115 h 21600"/>
              <a:gd name="T38" fmla="*/ 128304 w 21600"/>
              <a:gd name="T39" fmla="*/ 205572 h 21600"/>
              <a:gd name="T40" fmla="*/ 555848 w 21600"/>
              <a:gd name="T41" fmla="*/ 382489 h 21600"/>
              <a:gd name="T42" fmla="*/ 564987 w 21600"/>
              <a:gd name="T43" fmla="*/ 431879 h 21600"/>
              <a:gd name="T44" fmla="*/ 520673 w 21600"/>
              <a:gd name="T45" fmla="*/ 473102 h 21600"/>
              <a:gd name="T46" fmla="*/ 471153 w 21600"/>
              <a:gd name="T47" fmla="*/ 459339 h 21600"/>
              <a:gd name="T48" fmla="*/ 443707 w 21600"/>
              <a:gd name="T49" fmla="*/ 485061 h 21600"/>
              <a:gd name="T50" fmla="*/ 402404 w 21600"/>
              <a:gd name="T51" fmla="*/ 436708 h 21600"/>
              <a:gd name="T52" fmla="*/ 354917 w 21600"/>
              <a:gd name="T53" fmla="*/ 420598 h 21600"/>
              <a:gd name="T54" fmla="*/ 340408 w 21600"/>
              <a:gd name="T55" fmla="*/ 362949 h 21600"/>
              <a:gd name="T56" fmla="*/ 373874 w 21600"/>
              <a:gd name="T57" fmla="*/ 336686 h 21600"/>
              <a:gd name="T58" fmla="*/ 361805 w 21600"/>
              <a:gd name="T59" fmla="*/ 298035 h 21600"/>
              <a:gd name="T60" fmla="*/ 406092 w 21600"/>
              <a:gd name="T61" fmla="*/ 257444 h 21600"/>
              <a:gd name="T62" fmla="*/ 454989 w 21600"/>
              <a:gd name="T63" fmla="*/ 271140 h 21600"/>
              <a:gd name="T64" fmla="*/ 482814 w 21600"/>
              <a:gd name="T65" fmla="*/ 245283 h 21600"/>
              <a:gd name="T66" fmla="*/ 524307 w 21600"/>
              <a:gd name="T67" fmla="*/ 293703 h 21600"/>
              <a:gd name="T68" fmla="*/ 575076 w 21600"/>
              <a:gd name="T69" fmla="*/ 317959 h 21600"/>
              <a:gd name="T70" fmla="*/ 572635 w 21600"/>
              <a:gd name="T71" fmla="*/ 376013 h 21600"/>
              <a:gd name="T72" fmla="*/ 549339 w 21600"/>
              <a:gd name="T73" fmla="*/ 161168 h 21600"/>
              <a:gd name="T74" fmla="*/ 536647 w 21600"/>
              <a:gd name="T75" fmla="*/ 199976 h 21600"/>
              <a:gd name="T76" fmla="*/ 495859 w 21600"/>
              <a:gd name="T77" fmla="*/ 197810 h 21600"/>
              <a:gd name="T78" fmla="*/ 466244 w 21600"/>
              <a:gd name="T79" fmla="*/ 199976 h 21600"/>
              <a:gd name="T80" fmla="*/ 425429 w 21600"/>
              <a:gd name="T81" fmla="*/ 206926 h 21600"/>
              <a:gd name="T82" fmla="*/ 408452 w 21600"/>
              <a:gd name="T83" fmla="*/ 171005 h 21600"/>
              <a:gd name="T84" fmla="*/ 365385 w 21600"/>
              <a:gd name="T85" fmla="*/ 124413 h 21600"/>
              <a:gd name="T86" fmla="*/ 394105 w 21600"/>
              <a:gd name="T87" fmla="*/ 81430 h 21600"/>
              <a:gd name="T88" fmla="*/ 392315 w 21600"/>
              <a:gd name="T89" fmla="*/ 35740 h 21600"/>
              <a:gd name="T90" fmla="*/ 442107 w 21600"/>
              <a:gd name="T91" fmla="*/ 6679 h 21600"/>
              <a:gd name="T92" fmla="*/ 476305 w 21600"/>
              <a:gd name="T93" fmla="*/ 23195 h 21600"/>
              <a:gd name="T94" fmla="*/ 498598 w 21600"/>
              <a:gd name="T95" fmla="*/ 0 h 21600"/>
              <a:gd name="T96" fmla="*/ 546844 w 21600"/>
              <a:gd name="T97" fmla="*/ 30957 h 21600"/>
              <a:gd name="T98" fmla="*/ 574425 w 21600"/>
              <a:gd name="T99" fmla="*/ 72946 h 21600"/>
              <a:gd name="T100" fmla="*/ 573204 w 21600"/>
              <a:gd name="T101" fmla="*/ 133912 h 21600"/>
              <a:gd name="T102" fmla="*/ 463234 w 21600"/>
              <a:gd name="T103" fmla="*/ 401668 h 21600"/>
              <a:gd name="T104" fmla="*/ 437578 w 21600"/>
              <a:gd name="T105" fmla="*/ 339303 h 21600"/>
              <a:gd name="T106" fmla="*/ 498977 w 21600"/>
              <a:gd name="T107" fmla="*/ 132829 h 21600"/>
              <a:gd name="T108" fmla="*/ 441836 w 21600"/>
              <a:gd name="T109" fmla="*/ 108867 h 216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600" h="21600" extrusionOk="0">
                <a:moveTo>
                  <a:pt x="11234" y="6152"/>
                </a:moveTo>
                <a:cubicBezTo>
                  <a:pt x="11406" y="6502"/>
                  <a:pt x="11552" y="6917"/>
                  <a:pt x="11672" y="7395"/>
                </a:cubicBezTo>
                <a:cubicBezTo>
                  <a:pt x="11747" y="7412"/>
                  <a:pt x="11886" y="7434"/>
                  <a:pt x="12089" y="7462"/>
                </a:cubicBezTo>
                <a:cubicBezTo>
                  <a:pt x="12291" y="7488"/>
                  <a:pt x="12501" y="7527"/>
                  <a:pt x="12715" y="7578"/>
                </a:cubicBezTo>
                <a:cubicBezTo>
                  <a:pt x="12929" y="7626"/>
                  <a:pt x="13120" y="7680"/>
                  <a:pt x="13289" y="7731"/>
                </a:cubicBezTo>
                <a:cubicBezTo>
                  <a:pt x="13459" y="7787"/>
                  <a:pt x="13543" y="7849"/>
                  <a:pt x="13543" y="7923"/>
                </a:cubicBezTo>
                <a:lnTo>
                  <a:pt x="13543" y="10328"/>
                </a:lnTo>
                <a:cubicBezTo>
                  <a:pt x="13543" y="10416"/>
                  <a:pt x="13459" y="10495"/>
                  <a:pt x="13289" y="10549"/>
                </a:cubicBezTo>
                <a:cubicBezTo>
                  <a:pt x="13120" y="10611"/>
                  <a:pt x="12929" y="10659"/>
                  <a:pt x="12715" y="10707"/>
                </a:cubicBezTo>
                <a:cubicBezTo>
                  <a:pt x="12501" y="10752"/>
                  <a:pt x="12289" y="10783"/>
                  <a:pt x="12077" y="10800"/>
                </a:cubicBezTo>
                <a:cubicBezTo>
                  <a:pt x="11867" y="10820"/>
                  <a:pt x="11731" y="10837"/>
                  <a:pt x="11672" y="10857"/>
                </a:cubicBezTo>
                <a:cubicBezTo>
                  <a:pt x="11566" y="11243"/>
                  <a:pt x="11430" y="11639"/>
                  <a:pt x="11255" y="12045"/>
                </a:cubicBezTo>
                <a:cubicBezTo>
                  <a:pt x="11430" y="12325"/>
                  <a:pt x="11594" y="12596"/>
                  <a:pt x="11757" y="12864"/>
                </a:cubicBezTo>
                <a:cubicBezTo>
                  <a:pt x="11919" y="13127"/>
                  <a:pt x="12100" y="13395"/>
                  <a:pt x="12303" y="13655"/>
                </a:cubicBezTo>
                <a:lnTo>
                  <a:pt x="12326" y="13787"/>
                </a:lnTo>
                <a:cubicBezTo>
                  <a:pt x="12326" y="13841"/>
                  <a:pt x="12249" y="13977"/>
                  <a:pt x="12096" y="14194"/>
                </a:cubicBezTo>
                <a:cubicBezTo>
                  <a:pt x="11940" y="14411"/>
                  <a:pt x="11762" y="14637"/>
                  <a:pt x="11559" y="14877"/>
                </a:cubicBezTo>
                <a:cubicBezTo>
                  <a:pt x="11357" y="15117"/>
                  <a:pt x="11166" y="15326"/>
                  <a:pt x="10992" y="15513"/>
                </a:cubicBezTo>
                <a:cubicBezTo>
                  <a:pt x="10813" y="15696"/>
                  <a:pt x="10702" y="15789"/>
                  <a:pt x="10658" y="15789"/>
                </a:cubicBezTo>
                <a:cubicBezTo>
                  <a:pt x="10643" y="15789"/>
                  <a:pt x="10566" y="15727"/>
                  <a:pt x="10427" y="15606"/>
                </a:cubicBezTo>
                <a:cubicBezTo>
                  <a:pt x="10288" y="15484"/>
                  <a:pt x="10135" y="15346"/>
                  <a:pt x="9966" y="15188"/>
                </a:cubicBezTo>
                <a:cubicBezTo>
                  <a:pt x="9796" y="15030"/>
                  <a:pt x="9638" y="14886"/>
                  <a:pt x="9493" y="14747"/>
                </a:cubicBezTo>
                <a:cubicBezTo>
                  <a:pt x="9344" y="14615"/>
                  <a:pt x="9250" y="14524"/>
                  <a:pt x="9205" y="14476"/>
                </a:cubicBezTo>
                <a:cubicBezTo>
                  <a:pt x="8866" y="14685"/>
                  <a:pt x="8537" y="14852"/>
                  <a:pt x="8212" y="14979"/>
                </a:cubicBezTo>
                <a:cubicBezTo>
                  <a:pt x="8212" y="15069"/>
                  <a:pt x="8200" y="15236"/>
                  <a:pt x="8179" y="15476"/>
                </a:cubicBezTo>
                <a:cubicBezTo>
                  <a:pt x="8156" y="15721"/>
                  <a:pt x="8127" y="15976"/>
                  <a:pt x="8090" y="16241"/>
                </a:cubicBezTo>
                <a:cubicBezTo>
                  <a:pt x="8052" y="16509"/>
                  <a:pt x="8005" y="16744"/>
                  <a:pt x="7948" y="16944"/>
                </a:cubicBezTo>
                <a:cubicBezTo>
                  <a:pt x="7892" y="17148"/>
                  <a:pt x="7833" y="17249"/>
                  <a:pt x="7774" y="17249"/>
                </a:cubicBezTo>
                <a:lnTo>
                  <a:pt x="5769" y="17249"/>
                </a:lnTo>
                <a:cubicBezTo>
                  <a:pt x="5708" y="17249"/>
                  <a:pt x="5651" y="17147"/>
                  <a:pt x="5595" y="16944"/>
                </a:cubicBezTo>
                <a:cubicBezTo>
                  <a:pt x="5538" y="16744"/>
                  <a:pt x="5494" y="16509"/>
                  <a:pt x="5463" y="16241"/>
                </a:cubicBezTo>
                <a:cubicBezTo>
                  <a:pt x="5435" y="15976"/>
                  <a:pt x="5406" y="15721"/>
                  <a:pt x="5385" y="15484"/>
                </a:cubicBezTo>
                <a:cubicBezTo>
                  <a:pt x="5362" y="15244"/>
                  <a:pt x="5352" y="15078"/>
                  <a:pt x="5352" y="14979"/>
                </a:cubicBezTo>
                <a:cubicBezTo>
                  <a:pt x="5013" y="14871"/>
                  <a:pt x="4682" y="14702"/>
                  <a:pt x="4359" y="14476"/>
                </a:cubicBezTo>
                <a:cubicBezTo>
                  <a:pt x="4126" y="14685"/>
                  <a:pt x="3895" y="14894"/>
                  <a:pt x="3667" y="15106"/>
                </a:cubicBezTo>
                <a:cubicBezTo>
                  <a:pt x="3439" y="15321"/>
                  <a:pt x="3213" y="15535"/>
                  <a:pt x="2996" y="15761"/>
                </a:cubicBezTo>
                <a:lnTo>
                  <a:pt x="2883" y="15789"/>
                </a:lnTo>
                <a:cubicBezTo>
                  <a:pt x="2855" y="15789"/>
                  <a:pt x="2751" y="15696"/>
                  <a:pt x="2573" y="15513"/>
                </a:cubicBezTo>
                <a:cubicBezTo>
                  <a:pt x="2396" y="15326"/>
                  <a:pt x="2212" y="15117"/>
                  <a:pt x="2022" y="14877"/>
                </a:cubicBezTo>
                <a:cubicBezTo>
                  <a:pt x="1829" y="14637"/>
                  <a:pt x="1657" y="14411"/>
                  <a:pt x="1504" y="14194"/>
                </a:cubicBezTo>
                <a:cubicBezTo>
                  <a:pt x="1349" y="13977"/>
                  <a:pt x="1273" y="13841"/>
                  <a:pt x="1273" y="13787"/>
                </a:cubicBezTo>
                <a:cubicBezTo>
                  <a:pt x="1273" y="13771"/>
                  <a:pt x="1320" y="13677"/>
                  <a:pt x="1419" y="13511"/>
                </a:cubicBezTo>
                <a:cubicBezTo>
                  <a:pt x="1516" y="13347"/>
                  <a:pt x="1629" y="13163"/>
                  <a:pt x="1751" y="12971"/>
                </a:cubicBezTo>
                <a:cubicBezTo>
                  <a:pt x="1876" y="12777"/>
                  <a:pt x="1991" y="12590"/>
                  <a:pt x="2100" y="12415"/>
                </a:cubicBezTo>
                <a:cubicBezTo>
                  <a:pt x="2210" y="12240"/>
                  <a:pt x="2278" y="12127"/>
                  <a:pt x="2309" y="12071"/>
                </a:cubicBezTo>
                <a:cubicBezTo>
                  <a:pt x="2135" y="11687"/>
                  <a:pt x="1989" y="11260"/>
                  <a:pt x="1869" y="10800"/>
                </a:cubicBezTo>
                <a:cubicBezTo>
                  <a:pt x="1794" y="10783"/>
                  <a:pt x="1655" y="10761"/>
                  <a:pt x="1452" y="10732"/>
                </a:cubicBezTo>
                <a:cubicBezTo>
                  <a:pt x="1250" y="10707"/>
                  <a:pt x="1043" y="10676"/>
                  <a:pt x="826" y="10639"/>
                </a:cubicBezTo>
                <a:cubicBezTo>
                  <a:pt x="612" y="10602"/>
                  <a:pt x="421" y="10554"/>
                  <a:pt x="252" y="10498"/>
                </a:cubicBezTo>
                <a:cubicBezTo>
                  <a:pt x="82" y="10439"/>
                  <a:pt x="0" y="10374"/>
                  <a:pt x="0" y="10300"/>
                </a:cubicBezTo>
                <a:lnTo>
                  <a:pt x="0" y="7869"/>
                </a:lnTo>
                <a:cubicBezTo>
                  <a:pt x="0" y="7798"/>
                  <a:pt x="82" y="7725"/>
                  <a:pt x="252" y="7660"/>
                </a:cubicBezTo>
                <a:cubicBezTo>
                  <a:pt x="421" y="7590"/>
                  <a:pt x="617" y="7539"/>
                  <a:pt x="838" y="7502"/>
                </a:cubicBezTo>
                <a:cubicBezTo>
                  <a:pt x="1059" y="7468"/>
                  <a:pt x="1273" y="7434"/>
                  <a:pt x="1476" y="7409"/>
                </a:cubicBezTo>
                <a:cubicBezTo>
                  <a:pt x="1678" y="7380"/>
                  <a:pt x="1817" y="7366"/>
                  <a:pt x="1892" y="7366"/>
                </a:cubicBezTo>
                <a:cubicBezTo>
                  <a:pt x="1982" y="6926"/>
                  <a:pt x="2121" y="6531"/>
                  <a:pt x="2309" y="6178"/>
                </a:cubicBezTo>
                <a:cubicBezTo>
                  <a:pt x="2135" y="5901"/>
                  <a:pt x="1965" y="5621"/>
                  <a:pt x="1796" y="5347"/>
                </a:cubicBezTo>
                <a:cubicBezTo>
                  <a:pt x="1629" y="5074"/>
                  <a:pt x="1452" y="4803"/>
                  <a:pt x="1273" y="4543"/>
                </a:cubicBezTo>
                <a:lnTo>
                  <a:pt x="1229" y="4407"/>
                </a:lnTo>
                <a:cubicBezTo>
                  <a:pt x="1229" y="4354"/>
                  <a:pt x="1304" y="4221"/>
                  <a:pt x="1457" y="4009"/>
                </a:cubicBezTo>
                <a:cubicBezTo>
                  <a:pt x="1612" y="3797"/>
                  <a:pt x="1789" y="3574"/>
                  <a:pt x="1987" y="3334"/>
                </a:cubicBezTo>
                <a:cubicBezTo>
                  <a:pt x="2187" y="3094"/>
                  <a:pt x="2375" y="2883"/>
                  <a:pt x="2551" y="2696"/>
                </a:cubicBezTo>
                <a:cubicBezTo>
                  <a:pt x="2728" y="2515"/>
                  <a:pt x="2839" y="2419"/>
                  <a:pt x="2883" y="2419"/>
                </a:cubicBezTo>
                <a:cubicBezTo>
                  <a:pt x="2900" y="2419"/>
                  <a:pt x="2975" y="2479"/>
                  <a:pt x="3114" y="2597"/>
                </a:cubicBezTo>
                <a:cubicBezTo>
                  <a:pt x="3253" y="2713"/>
                  <a:pt x="3408" y="2851"/>
                  <a:pt x="3578" y="3007"/>
                </a:cubicBezTo>
                <a:cubicBezTo>
                  <a:pt x="3745" y="3165"/>
                  <a:pt x="3907" y="3320"/>
                  <a:pt x="4060" y="3470"/>
                </a:cubicBezTo>
                <a:cubicBezTo>
                  <a:pt x="4215" y="3617"/>
                  <a:pt x="4307" y="3707"/>
                  <a:pt x="4336" y="3744"/>
                </a:cubicBezTo>
                <a:cubicBezTo>
                  <a:pt x="4660" y="3518"/>
                  <a:pt x="4999" y="3354"/>
                  <a:pt x="5352" y="3244"/>
                </a:cubicBezTo>
                <a:cubicBezTo>
                  <a:pt x="5352" y="3173"/>
                  <a:pt x="5362" y="3004"/>
                  <a:pt x="5385" y="2747"/>
                </a:cubicBezTo>
                <a:cubicBezTo>
                  <a:pt x="5406" y="2484"/>
                  <a:pt x="5435" y="2225"/>
                  <a:pt x="5463" y="1968"/>
                </a:cubicBezTo>
                <a:cubicBezTo>
                  <a:pt x="5494" y="1708"/>
                  <a:pt x="5534" y="1476"/>
                  <a:pt x="5583" y="1264"/>
                </a:cubicBezTo>
                <a:cubicBezTo>
                  <a:pt x="5630" y="1053"/>
                  <a:pt x="5694" y="948"/>
                  <a:pt x="5769" y="948"/>
                </a:cubicBezTo>
                <a:lnTo>
                  <a:pt x="7774" y="948"/>
                </a:lnTo>
                <a:cubicBezTo>
                  <a:pt x="7833" y="948"/>
                  <a:pt x="7892" y="1053"/>
                  <a:pt x="7948" y="1264"/>
                </a:cubicBezTo>
                <a:cubicBezTo>
                  <a:pt x="8005" y="1476"/>
                  <a:pt x="8047" y="1708"/>
                  <a:pt x="8078" y="1968"/>
                </a:cubicBezTo>
                <a:cubicBezTo>
                  <a:pt x="8109" y="2225"/>
                  <a:pt x="8134" y="2484"/>
                  <a:pt x="8156" y="2747"/>
                </a:cubicBezTo>
                <a:cubicBezTo>
                  <a:pt x="8179" y="3004"/>
                  <a:pt x="8198" y="3173"/>
                  <a:pt x="8212" y="3244"/>
                </a:cubicBezTo>
                <a:cubicBezTo>
                  <a:pt x="8551" y="3354"/>
                  <a:pt x="8873" y="3512"/>
                  <a:pt x="9182" y="3715"/>
                </a:cubicBezTo>
                <a:cubicBezTo>
                  <a:pt x="9415" y="3512"/>
                  <a:pt x="9650" y="3306"/>
                  <a:pt x="9886" y="3106"/>
                </a:cubicBezTo>
                <a:cubicBezTo>
                  <a:pt x="10123" y="2899"/>
                  <a:pt x="10352" y="2691"/>
                  <a:pt x="10568" y="2476"/>
                </a:cubicBezTo>
                <a:lnTo>
                  <a:pt x="10658" y="2419"/>
                </a:lnTo>
                <a:cubicBezTo>
                  <a:pt x="10688" y="2419"/>
                  <a:pt x="10792" y="2518"/>
                  <a:pt x="10968" y="2710"/>
                </a:cubicBezTo>
                <a:cubicBezTo>
                  <a:pt x="11145" y="2905"/>
                  <a:pt x="11331" y="3117"/>
                  <a:pt x="11526" y="3348"/>
                </a:cubicBezTo>
                <a:cubicBezTo>
                  <a:pt x="11721" y="3577"/>
                  <a:pt x="11900" y="3797"/>
                  <a:pt x="12060" y="4009"/>
                </a:cubicBezTo>
                <a:cubicBezTo>
                  <a:pt x="12223" y="4221"/>
                  <a:pt x="12303" y="4354"/>
                  <a:pt x="12303" y="4407"/>
                </a:cubicBezTo>
                <a:cubicBezTo>
                  <a:pt x="12303" y="4444"/>
                  <a:pt x="12253" y="4543"/>
                  <a:pt x="12152" y="4712"/>
                </a:cubicBezTo>
                <a:cubicBezTo>
                  <a:pt x="12049" y="4879"/>
                  <a:pt x="11936" y="5057"/>
                  <a:pt x="11813" y="5251"/>
                </a:cubicBezTo>
                <a:cubicBezTo>
                  <a:pt x="11689" y="5446"/>
                  <a:pt x="11568" y="5630"/>
                  <a:pt x="11453" y="5808"/>
                </a:cubicBezTo>
                <a:cubicBezTo>
                  <a:pt x="11335" y="5983"/>
                  <a:pt x="11260" y="6096"/>
                  <a:pt x="11234" y="6152"/>
                </a:cubicBezTo>
                <a:moveTo>
                  <a:pt x="6781" y="11545"/>
                </a:moveTo>
                <a:cubicBezTo>
                  <a:pt x="7061" y="11545"/>
                  <a:pt x="7322" y="11480"/>
                  <a:pt x="7570" y="11356"/>
                </a:cubicBezTo>
                <a:cubicBezTo>
                  <a:pt x="7819" y="11229"/>
                  <a:pt x="8036" y="11057"/>
                  <a:pt x="8219" y="10837"/>
                </a:cubicBezTo>
                <a:cubicBezTo>
                  <a:pt x="8403" y="10616"/>
                  <a:pt x="8546" y="10357"/>
                  <a:pt x="8652" y="10060"/>
                </a:cubicBezTo>
                <a:cubicBezTo>
                  <a:pt x="8758" y="9761"/>
                  <a:pt x="8810" y="9447"/>
                  <a:pt x="8810" y="9111"/>
                </a:cubicBezTo>
                <a:cubicBezTo>
                  <a:pt x="8810" y="8778"/>
                  <a:pt x="8758" y="8459"/>
                  <a:pt x="8652" y="8160"/>
                </a:cubicBezTo>
                <a:cubicBezTo>
                  <a:pt x="8546" y="7858"/>
                  <a:pt x="8403" y="7592"/>
                  <a:pt x="8219" y="7372"/>
                </a:cubicBezTo>
                <a:cubicBezTo>
                  <a:pt x="8036" y="7152"/>
                  <a:pt x="7819" y="6980"/>
                  <a:pt x="7570" y="6847"/>
                </a:cubicBezTo>
                <a:cubicBezTo>
                  <a:pt x="7322" y="6717"/>
                  <a:pt x="7061" y="6649"/>
                  <a:pt x="6781" y="6649"/>
                </a:cubicBezTo>
                <a:cubicBezTo>
                  <a:pt x="6211" y="6649"/>
                  <a:pt x="5727" y="6889"/>
                  <a:pt x="5329" y="7367"/>
                </a:cubicBezTo>
                <a:cubicBezTo>
                  <a:pt x="4931" y="7844"/>
                  <a:pt x="4731" y="8425"/>
                  <a:pt x="4731" y="9111"/>
                </a:cubicBezTo>
                <a:cubicBezTo>
                  <a:pt x="4731" y="9447"/>
                  <a:pt x="4785" y="9761"/>
                  <a:pt x="4896" y="10060"/>
                </a:cubicBezTo>
                <a:cubicBezTo>
                  <a:pt x="5004" y="10357"/>
                  <a:pt x="5150" y="10616"/>
                  <a:pt x="5334" y="10837"/>
                </a:cubicBezTo>
                <a:cubicBezTo>
                  <a:pt x="5517" y="11057"/>
                  <a:pt x="5736" y="11229"/>
                  <a:pt x="5988" y="11356"/>
                </a:cubicBezTo>
                <a:cubicBezTo>
                  <a:pt x="6240" y="11480"/>
                  <a:pt x="6501" y="11545"/>
                  <a:pt x="6781" y="11545"/>
                </a:cubicBezTo>
                <a:moveTo>
                  <a:pt x="20496" y="16952"/>
                </a:moveTo>
                <a:cubicBezTo>
                  <a:pt x="20428" y="17294"/>
                  <a:pt x="20341" y="17613"/>
                  <a:pt x="20235" y="17913"/>
                </a:cubicBezTo>
                <a:cubicBezTo>
                  <a:pt x="20251" y="17963"/>
                  <a:pt x="20294" y="18051"/>
                  <a:pt x="20364" y="18161"/>
                </a:cubicBezTo>
                <a:cubicBezTo>
                  <a:pt x="20437" y="18274"/>
                  <a:pt x="20508" y="18398"/>
                  <a:pt x="20574" y="18528"/>
                </a:cubicBezTo>
                <a:cubicBezTo>
                  <a:pt x="20642" y="18655"/>
                  <a:pt x="20701" y="18779"/>
                  <a:pt x="20755" y="18898"/>
                </a:cubicBezTo>
                <a:cubicBezTo>
                  <a:pt x="20807" y="19014"/>
                  <a:pt x="20833" y="19098"/>
                  <a:pt x="20833" y="19141"/>
                </a:cubicBezTo>
                <a:cubicBezTo>
                  <a:pt x="20833" y="19177"/>
                  <a:pt x="20762" y="19282"/>
                  <a:pt x="20626" y="19460"/>
                </a:cubicBezTo>
                <a:cubicBezTo>
                  <a:pt x="20487" y="19635"/>
                  <a:pt x="20324" y="19821"/>
                  <a:pt x="20141" y="20013"/>
                </a:cubicBezTo>
                <a:cubicBezTo>
                  <a:pt x="19957" y="20205"/>
                  <a:pt x="19778" y="20389"/>
                  <a:pt x="19611" y="20558"/>
                </a:cubicBezTo>
                <a:cubicBezTo>
                  <a:pt x="19442" y="20730"/>
                  <a:pt x="19333" y="20849"/>
                  <a:pt x="19289" y="20911"/>
                </a:cubicBezTo>
                <a:lnTo>
                  <a:pt x="19199" y="20968"/>
                </a:lnTo>
                <a:cubicBezTo>
                  <a:pt x="19169" y="20968"/>
                  <a:pt x="19107" y="20928"/>
                  <a:pt x="19013" y="20852"/>
                </a:cubicBezTo>
                <a:cubicBezTo>
                  <a:pt x="18919" y="20773"/>
                  <a:pt x="18823" y="20685"/>
                  <a:pt x="18726" y="20586"/>
                </a:cubicBezTo>
                <a:cubicBezTo>
                  <a:pt x="18630" y="20488"/>
                  <a:pt x="18533" y="20392"/>
                  <a:pt x="18439" y="20295"/>
                </a:cubicBezTo>
                <a:cubicBezTo>
                  <a:pt x="18345" y="20199"/>
                  <a:pt x="18284" y="20137"/>
                  <a:pt x="18253" y="20101"/>
                </a:cubicBezTo>
                <a:cubicBezTo>
                  <a:pt x="17975" y="20208"/>
                  <a:pt x="17681" y="20295"/>
                  <a:pt x="17373" y="20358"/>
                </a:cubicBezTo>
                <a:cubicBezTo>
                  <a:pt x="17359" y="20411"/>
                  <a:pt x="17323" y="20510"/>
                  <a:pt x="17274" y="20649"/>
                </a:cubicBezTo>
                <a:cubicBezTo>
                  <a:pt x="17220" y="20787"/>
                  <a:pt x="17161" y="20925"/>
                  <a:pt x="17097" y="21061"/>
                </a:cubicBezTo>
                <a:cubicBezTo>
                  <a:pt x="17034" y="21196"/>
                  <a:pt x="16973" y="21320"/>
                  <a:pt x="16911" y="21431"/>
                </a:cubicBezTo>
                <a:cubicBezTo>
                  <a:pt x="16853" y="21546"/>
                  <a:pt x="16798" y="21600"/>
                  <a:pt x="16754" y="21600"/>
                </a:cubicBezTo>
                <a:cubicBezTo>
                  <a:pt x="16709" y="21600"/>
                  <a:pt x="16577" y="21569"/>
                  <a:pt x="16361" y="21498"/>
                </a:cubicBezTo>
                <a:cubicBezTo>
                  <a:pt x="16142" y="21431"/>
                  <a:pt x="15906" y="21349"/>
                  <a:pt x="15655" y="21247"/>
                </a:cubicBezTo>
                <a:cubicBezTo>
                  <a:pt x="15405" y="21148"/>
                  <a:pt x="15179" y="21044"/>
                  <a:pt x="14979" y="20931"/>
                </a:cubicBezTo>
                <a:cubicBezTo>
                  <a:pt x="14779" y="20818"/>
                  <a:pt x="14680" y="20719"/>
                  <a:pt x="14680" y="20629"/>
                </a:cubicBezTo>
                <a:cubicBezTo>
                  <a:pt x="14680" y="20420"/>
                  <a:pt x="14699" y="20205"/>
                  <a:pt x="14737" y="19985"/>
                </a:cubicBezTo>
                <a:cubicBezTo>
                  <a:pt x="14774" y="19765"/>
                  <a:pt x="14810" y="19556"/>
                  <a:pt x="14838" y="19355"/>
                </a:cubicBezTo>
                <a:cubicBezTo>
                  <a:pt x="14718" y="19248"/>
                  <a:pt x="14612" y="19129"/>
                  <a:pt x="14518" y="18999"/>
                </a:cubicBezTo>
                <a:cubicBezTo>
                  <a:pt x="14424" y="18870"/>
                  <a:pt x="14339" y="18731"/>
                  <a:pt x="14264" y="18587"/>
                </a:cubicBezTo>
                <a:cubicBezTo>
                  <a:pt x="14092" y="18607"/>
                  <a:pt x="13920" y="18618"/>
                  <a:pt x="13750" y="18630"/>
                </a:cubicBezTo>
                <a:cubicBezTo>
                  <a:pt x="13583" y="18638"/>
                  <a:pt x="13414" y="18641"/>
                  <a:pt x="13251" y="18641"/>
                </a:cubicBezTo>
                <a:lnTo>
                  <a:pt x="13087" y="18641"/>
                </a:lnTo>
                <a:cubicBezTo>
                  <a:pt x="13037" y="18641"/>
                  <a:pt x="13007" y="18590"/>
                  <a:pt x="12990" y="18491"/>
                </a:cubicBezTo>
                <a:cubicBezTo>
                  <a:pt x="12976" y="18418"/>
                  <a:pt x="12945" y="18260"/>
                  <a:pt x="12901" y="18011"/>
                </a:cubicBezTo>
                <a:cubicBezTo>
                  <a:pt x="12856" y="17763"/>
                  <a:pt x="12804" y="17503"/>
                  <a:pt x="12748" y="17229"/>
                </a:cubicBezTo>
                <a:cubicBezTo>
                  <a:pt x="12691" y="16953"/>
                  <a:pt x="12644" y="16704"/>
                  <a:pt x="12609" y="16478"/>
                </a:cubicBezTo>
                <a:cubicBezTo>
                  <a:pt x="12569" y="16252"/>
                  <a:pt x="12552" y="16123"/>
                  <a:pt x="12552" y="16086"/>
                </a:cubicBezTo>
                <a:cubicBezTo>
                  <a:pt x="12552" y="16032"/>
                  <a:pt x="12602" y="15973"/>
                  <a:pt x="12703" y="15911"/>
                </a:cubicBezTo>
                <a:cubicBezTo>
                  <a:pt x="12804" y="15849"/>
                  <a:pt x="12922" y="15784"/>
                  <a:pt x="13054" y="15713"/>
                </a:cubicBezTo>
                <a:cubicBezTo>
                  <a:pt x="13183" y="15645"/>
                  <a:pt x="13310" y="15592"/>
                  <a:pt x="13430" y="15546"/>
                </a:cubicBezTo>
                <a:cubicBezTo>
                  <a:pt x="13550" y="15501"/>
                  <a:pt x="13633" y="15470"/>
                  <a:pt x="13677" y="15453"/>
                </a:cubicBezTo>
                <a:cubicBezTo>
                  <a:pt x="13708" y="15241"/>
                  <a:pt x="13743" y="15069"/>
                  <a:pt x="13786" y="14922"/>
                </a:cubicBezTo>
                <a:cubicBezTo>
                  <a:pt x="13826" y="14778"/>
                  <a:pt x="13885" y="14615"/>
                  <a:pt x="13960" y="14423"/>
                </a:cubicBezTo>
                <a:cubicBezTo>
                  <a:pt x="13929" y="14389"/>
                  <a:pt x="13882" y="14310"/>
                  <a:pt x="13814" y="14194"/>
                </a:cubicBezTo>
                <a:cubicBezTo>
                  <a:pt x="13746" y="14075"/>
                  <a:pt x="13677" y="13951"/>
                  <a:pt x="13604" y="13824"/>
                </a:cubicBezTo>
                <a:cubicBezTo>
                  <a:pt x="13534" y="13694"/>
                  <a:pt x="13470" y="13567"/>
                  <a:pt x="13419" y="13446"/>
                </a:cubicBezTo>
                <a:cubicBezTo>
                  <a:pt x="13367" y="13325"/>
                  <a:pt x="13341" y="13243"/>
                  <a:pt x="13341" y="13209"/>
                </a:cubicBezTo>
                <a:cubicBezTo>
                  <a:pt x="13341" y="13172"/>
                  <a:pt x="13409" y="13065"/>
                  <a:pt x="13548" y="12887"/>
                </a:cubicBezTo>
                <a:cubicBezTo>
                  <a:pt x="13687" y="12715"/>
                  <a:pt x="13849" y="12531"/>
                  <a:pt x="14033" y="12336"/>
                </a:cubicBezTo>
                <a:cubicBezTo>
                  <a:pt x="14216" y="12144"/>
                  <a:pt x="14393" y="11961"/>
                  <a:pt x="14562" y="11797"/>
                </a:cubicBezTo>
                <a:cubicBezTo>
                  <a:pt x="14732" y="11628"/>
                  <a:pt x="14838" y="11517"/>
                  <a:pt x="14883" y="11467"/>
                </a:cubicBezTo>
                <a:lnTo>
                  <a:pt x="14974" y="11410"/>
                </a:lnTo>
                <a:cubicBezTo>
                  <a:pt x="15005" y="11410"/>
                  <a:pt x="15066" y="11450"/>
                  <a:pt x="15160" y="11526"/>
                </a:cubicBezTo>
                <a:cubicBezTo>
                  <a:pt x="15254" y="11599"/>
                  <a:pt x="15349" y="11690"/>
                  <a:pt x="15447" y="11789"/>
                </a:cubicBezTo>
                <a:cubicBezTo>
                  <a:pt x="15544" y="11887"/>
                  <a:pt x="15640" y="11983"/>
                  <a:pt x="15735" y="12076"/>
                </a:cubicBezTo>
                <a:cubicBezTo>
                  <a:pt x="15829" y="12175"/>
                  <a:pt x="15890" y="12237"/>
                  <a:pt x="15920" y="12277"/>
                </a:cubicBezTo>
                <a:cubicBezTo>
                  <a:pt x="16184" y="12167"/>
                  <a:pt x="16469" y="12082"/>
                  <a:pt x="16777" y="12017"/>
                </a:cubicBezTo>
                <a:cubicBezTo>
                  <a:pt x="16791" y="11964"/>
                  <a:pt x="16827" y="11868"/>
                  <a:pt x="16878" y="11726"/>
                </a:cubicBezTo>
                <a:cubicBezTo>
                  <a:pt x="16930" y="11588"/>
                  <a:pt x="16991" y="11450"/>
                  <a:pt x="17064" y="11317"/>
                </a:cubicBezTo>
                <a:cubicBezTo>
                  <a:pt x="17135" y="11178"/>
                  <a:pt x="17201" y="11057"/>
                  <a:pt x="17262" y="10941"/>
                </a:cubicBezTo>
                <a:cubicBezTo>
                  <a:pt x="17321" y="10831"/>
                  <a:pt x="17373" y="10775"/>
                  <a:pt x="17420" y="10775"/>
                </a:cubicBezTo>
                <a:cubicBezTo>
                  <a:pt x="17448" y="10775"/>
                  <a:pt x="17575" y="10806"/>
                  <a:pt x="17803" y="10871"/>
                </a:cubicBezTo>
                <a:cubicBezTo>
                  <a:pt x="18027" y="10930"/>
                  <a:pt x="18265" y="11015"/>
                  <a:pt x="18517" y="11119"/>
                </a:cubicBezTo>
                <a:cubicBezTo>
                  <a:pt x="18768" y="11224"/>
                  <a:pt x="18997" y="11328"/>
                  <a:pt x="19199" y="11438"/>
                </a:cubicBezTo>
                <a:cubicBezTo>
                  <a:pt x="19402" y="11546"/>
                  <a:pt x="19503" y="11647"/>
                  <a:pt x="19503" y="11746"/>
                </a:cubicBezTo>
                <a:cubicBezTo>
                  <a:pt x="19503" y="11955"/>
                  <a:pt x="19482" y="12167"/>
                  <a:pt x="19442" y="12384"/>
                </a:cubicBezTo>
                <a:cubicBezTo>
                  <a:pt x="19399" y="12599"/>
                  <a:pt x="19364" y="12810"/>
                  <a:pt x="19333" y="13017"/>
                </a:cubicBezTo>
                <a:cubicBezTo>
                  <a:pt x="19453" y="13124"/>
                  <a:pt x="19562" y="13245"/>
                  <a:pt x="19656" y="13375"/>
                </a:cubicBezTo>
                <a:cubicBezTo>
                  <a:pt x="19750" y="13505"/>
                  <a:pt x="19835" y="13643"/>
                  <a:pt x="19910" y="13787"/>
                </a:cubicBezTo>
                <a:cubicBezTo>
                  <a:pt x="20096" y="13771"/>
                  <a:pt x="20282" y="13756"/>
                  <a:pt x="20466" y="13748"/>
                </a:cubicBezTo>
                <a:cubicBezTo>
                  <a:pt x="20651" y="13737"/>
                  <a:pt x="20830" y="13734"/>
                  <a:pt x="21002" y="13734"/>
                </a:cubicBezTo>
                <a:cubicBezTo>
                  <a:pt x="21061" y="13734"/>
                  <a:pt x="21129" y="13852"/>
                  <a:pt x="21205" y="14092"/>
                </a:cubicBezTo>
                <a:cubicBezTo>
                  <a:pt x="21280" y="14333"/>
                  <a:pt x="21346" y="14604"/>
                  <a:pt x="21402" y="14911"/>
                </a:cubicBezTo>
                <a:cubicBezTo>
                  <a:pt x="21459" y="15216"/>
                  <a:pt x="21506" y="15507"/>
                  <a:pt x="21544" y="15784"/>
                </a:cubicBezTo>
                <a:cubicBezTo>
                  <a:pt x="21581" y="16058"/>
                  <a:pt x="21600" y="16236"/>
                  <a:pt x="21600" y="16315"/>
                </a:cubicBezTo>
                <a:cubicBezTo>
                  <a:pt x="21600" y="16371"/>
                  <a:pt x="21548" y="16427"/>
                  <a:pt x="21447" y="16492"/>
                </a:cubicBezTo>
                <a:cubicBezTo>
                  <a:pt x="21346" y="16554"/>
                  <a:pt x="21235" y="16614"/>
                  <a:pt x="21115" y="16665"/>
                </a:cubicBezTo>
                <a:cubicBezTo>
                  <a:pt x="20995" y="16721"/>
                  <a:pt x="20873" y="16777"/>
                  <a:pt x="20748" y="16837"/>
                </a:cubicBezTo>
                <a:cubicBezTo>
                  <a:pt x="20623" y="16893"/>
                  <a:pt x="20541" y="16933"/>
                  <a:pt x="20496" y="16952"/>
                </a:cubicBezTo>
                <a:moveTo>
                  <a:pt x="20515" y="6070"/>
                </a:moveTo>
                <a:cubicBezTo>
                  <a:pt x="20416" y="6395"/>
                  <a:pt x="20301" y="6678"/>
                  <a:pt x="20164" y="6920"/>
                </a:cubicBezTo>
                <a:cubicBezTo>
                  <a:pt x="20181" y="6960"/>
                  <a:pt x="20211" y="7030"/>
                  <a:pt x="20256" y="7143"/>
                </a:cubicBezTo>
                <a:cubicBezTo>
                  <a:pt x="20301" y="7256"/>
                  <a:pt x="20353" y="7378"/>
                  <a:pt x="20409" y="7510"/>
                </a:cubicBezTo>
                <a:cubicBezTo>
                  <a:pt x="20463" y="7640"/>
                  <a:pt x="20510" y="7759"/>
                  <a:pt x="20550" y="7869"/>
                </a:cubicBezTo>
                <a:cubicBezTo>
                  <a:pt x="20586" y="7974"/>
                  <a:pt x="20604" y="8041"/>
                  <a:pt x="20604" y="8058"/>
                </a:cubicBezTo>
                <a:cubicBezTo>
                  <a:pt x="20604" y="8112"/>
                  <a:pt x="20520" y="8216"/>
                  <a:pt x="20353" y="8375"/>
                </a:cubicBezTo>
                <a:cubicBezTo>
                  <a:pt x="20183" y="8533"/>
                  <a:pt x="19995" y="8696"/>
                  <a:pt x="19788" y="8863"/>
                </a:cubicBezTo>
                <a:cubicBezTo>
                  <a:pt x="19581" y="9027"/>
                  <a:pt x="19388" y="9176"/>
                  <a:pt x="19209" y="9309"/>
                </a:cubicBezTo>
                <a:cubicBezTo>
                  <a:pt x="19027" y="9439"/>
                  <a:pt x="18931" y="9501"/>
                  <a:pt x="18914" y="9501"/>
                </a:cubicBezTo>
                <a:cubicBezTo>
                  <a:pt x="18886" y="9501"/>
                  <a:pt x="18832" y="9462"/>
                  <a:pt x="18757" y="9374"/>
                </a:cubicBezTo>
                <a:cubicBezTo>
                  <a:pt x="18684" y="9289"/>
                  <a:pt x="18601" y="9193"/>
                  <a:pt x="18514" y="9083"/>
                </a:cubicBezTo>
                <a:cubicBezTo>
                  <a:pt x="18430" y="8979"/>
                  <a:pt x="18352" y="8871"/>
                  <a:pt x="18284" y="8767"/>
                </a:cubicBezTo>
                <a:cubicBezTo>
                  <a:pt x="18215" y="8663"/>
                  <a:pt x="18168" y="8592"/>
                  <a:pt x="18138" y="8558"/>
                </a:cubicBezTo>
                <a:cubicBezTo>
                  <a:pt x="18032" y="8592"/>
                  <a:pt x="17926" y="8620"/>
                  <a:pt x="17815" y="8640"/>
                </a:cubicBezTo>
                <a:cubicBezTo>
                  <a:pt x="17707" y="8657"/>
                  <a:pt x="17596" y="8657"/>
                  <a:pt x="17483" y="8640"/>
                </a:cubicBezTo>
                <a:lnTo>
                  <a:pt x="17326" y="8640"/>
                </a:lnTo>
                <a:cubicBezTo>
                  <a:pt x="17297" y="8674"/>
                  <a:pt x="17250" y="8750"/>
                  <a:pt x="17192" y="8863"/>
                </a:cubicBezTo>
                <a:cubicBezTo>
                  <a:pt x="17130" y="8973"/>
                  <a:pt x="17067" y="9092"/>
                  <a:pt x="16994" y="9213"/>
                </a:cubicBezTo>
                <a:cubicBezTo>
                  <a:pt x="16923" y="9335"/>
                  <a:pt x="16853" y="9442"/>
                  <a:pt x="16784" y="9529"/>
                </a:cubicBezTo>
                <a:cubicBezTo>
                  <a:pt x="16718" y="9620"/>
                  <a:pt x="16669" y="9668"/>
                  <a:pt x="16638" y="9668"/>
                </a:cubicBezTo>
                <a:cubicBezTo>
                  <a:pt x="16610" y="9668"/>
                  <a:pt x="16495" y="9617"/>
                  <a:pt x="16302" y="9518"/>
                </a:cubicBezTo>
                <a:cubicBezTo>
                  <a:pt x="16106" y="9419"/>
                  <a:pt x="15902" y="9304"/>
                  <a:pt x="15687" y="9171"/>
                </a:cubicBezTo>
                <a:cubicBezTo>
                  <a:pt x="15473" y="9041"/>
                  <a:pt x="15278" y="8911"/>
                  <a:pt x="15101" y="8778"/>
                </a:cubicBezTo>
                <a:cubicBezTo>
                  <a:pt x="14925" y="8649"/>
                  <a:pt x="14835" y="8558"/>
                  <a:pt x="14835" y="8505"/>
                </a:cubicBezTo>
                <a:cubicBezTo>
                  <a:pt x="14835" y="8488"/>
                  <a:pt x="14847" y="8420"/>
                  <a:pt x="14868" y="8307"/>
                </a:cubicBezTo>
                <a:cubicBezTo>
                  <a:pt x="14892" y="8194"/>
                  <a:pt x="14923" y="8073"/>
                  <a:pt x="14960" y="7948"/>
                </a:cubicBezTo>
                <a:cubicBezTo>
                  <a:pt x="14998" y="7824"/>
                  <a:pt x="15031" y="7700"/>
                  <a:pt x="15061" y="7579"/>
                </a:cubicBezTo>
                <a:cubicBezTo>
                  <a:pt x="15092" y="7457"/>
                  <a:pt x="15113" y="7378"/>
                  <a:pt x="15130" y="7341"/>
                </a:cubicBezTo>
                <a:cubicBezTo>
                  <a:pt x="14958" y="7132"/>
                  <a:pt x="14814" y="6867"/>
                  <a:pt x="14701" y="6542"/>
                </a:cubicBezTo>
                <a:cubicBezTo>
                  <a:pt x="14303" y="6525"/>
                  <a:pt x="14021" y="6503"/>
                  <a:pt x="13856" y="6475"/>
                </a:cubicBezTo>
                <a:cubicBezTo>
                  <a:pt x="13692" y="6446"/>
                  <a:pt x="13581" y="6364"/>
                  <a:pt x="13529" y="6226"/>
                </a:cubicBezTo>
                <a:cubicBezTo>
                  <a:pt x="13477" y="6085"/>
                  <a:pt x="13459" y="5850"/>
                  <a:pt x="13473" y="5514"/>
                </a:cubicBezTo>
                <a:cubicBezTo>
                  <a:pt x="13489" y="5184"/>
                  <a:pt x="13473" y="4693"/>
                  <a:pt x="13428" y="4043"/>
                </a:cubicBezTo>
                <a:cubicBezTo>
                  <a:pt x="13428" y="3987"/>
                  <a:pt x="13475" y="3936"/>
                  <a:pt x="13569" y="3880"/>
                </a:cubicBezTo>
                <a:cubicBezTo>
                  <a:pt x="13663" y="3826"/>
                  <a:pt x="13774" y="3784"/>
                  <a:pt x="13901" y="3744"/>
                </a:cubicBezTo>
                <a:cubicBezTo>
                  <a:pt x="14028" y="3707"/>
                  <a:pt x="14155" y="3685"/>
                  <a:pt x="14280" y="3665"/>
                </a:cubicBezTo>
                <a:cubicBezTo>
                  <a:pt x="14402" y="3645"/>
                  <a:pt x="14487" y="3628"/>
                  <a:pt x="14532" y="3609"/>
                </a:cubicBezTo>
                <a:cubicBezTo>
                  <a:pt x="14607" y="3315"/>
                  <a:pt x="14722" y="3024"/>
                  <a:pt x="14880" y="2747"/>
                </a:cubicBezTo>
                <a:cubicBezTo>
                  <a:pt x="14866" y="2708"/>
                  <a:pt x="14835" y="2632"/>
                  <a:pt x="14791" y="2510"/>
                </a:cubicBezTo>
                <a:cubicBezTo>
                  <a:pt x="14746" y="2389"/>
                  <a:pt x="14699" y="2265"/>
                  <a:pt x="14650" y="2137"/>
                </a:cubicBezTo>
                <a:cubicBezTo>
                  <a:pt x="14602" y="2010"/>
                  <a:pt x="14558" y="1897"/>
                  <a:pt x="14522" y="1793"/>
                </a:cubicBezTo>
                <a:cubicBezTo>
                  <a:pt x="14482" y="1689"/>
                  <a:pt x="14466" y="1618"/>
                  <a:pt x="14466" y="1584"/>
                </a:cubicBezTo>
                <a:cubicBezTo>
                  <a:pt x="14466" y="1528"/>
                  <a:pt x="14546" y="1429"/>
                  <a:pt x="14706" y="1279"/>
                </a:cubicBezTo>
                <a:cubicBezTo>
                  <a:pt x="14868" y="1130"/>
                  <a:pt x="15052" y="971"/>
                  <a:pt x="15259" y="805"/>
                </a:cubicBezTo>
                <a:cubicBezTo>
                  <a:pt x="15464" y="641"/>
                  <a:pt x="15659" y="491"/>
                  <a:pt x="15840" y="367"/>
                </a:cubicBezTo>
                <a:cubicBezTo>
                  <a:pt x="16019" y="240"/>
                  <a:pt x="16125" y="178"/>
                  <a:pt x="16154" y="178"/>
                </a:cubicBezTo>
                <a:cubicBezTo>
                  <a:pt x="16184" y="178"/>
                  <a:pt x="16234" y="217"/>
                  <a:pt x="16302" y="296"/>
                </a:cubicBezTo>
                <a:cubicBezTo>
                  <a:pt x="16368" y="381"/>
                  <a:pt x="16445" y="477"/>
                  <a:pt x="16532" y="590"/>
                </a:cubicBezTo>
                <a:cubicBezTo>
                  <a:pt x="16620" y="700"/>
                  <a:pt x="16695" y="808"/>
                  <a:pt x="16763" y="906"/>
                </a:cubicBezTo>
                <a:cubicBezTo>
                  <a:pt x="16829" y="1005"/>
                  <a:pt x="16878" y="1073"/>
                  <a:pt x="16909" y="1110"/>
                </a:cubicBezTo>
                <a:cubicBezTo>
                  <a:pt x="17015" y="1073"/>
                  <a:pt x="17123" y="1048"/>
                  <a:pt x="17229" y="1028"/>
                </a:cubicBezTo>
                <a:cubicBezTo>
                  <a:pt x="17340" y="1008"/>
                  <a:pt x="17450" y="1008"/>
                  <a:pt x="17563" y="1028"/>
                </a:cubicBezTo>
                <a:lnTo>
                  <a:pt x="17721" y="1028"/>
                </a:lnTo>
                <a:cubicBezTo>
                  <a:pt x="17735" y="994"/>
                  <a:pt x="17778" y="918"/>
                  <a:pt x="17846" y="805"/>
                </a:cubicBezTo>
                <a:cubicBezTo>
                  <a:pt x="17912" y="692"/>
                  <a:pt x="17982" y="579"/>
                  <a:pt x="18053" y="460"/>
                </a:cubicBezTo>
                <a:cubicBezTo>
                  <a:pt x="18124" y="342"/>
                  <a:pt x="18189" y="237"/>
                  <a:pt x="18251" y="144"/>
                </a:cubicBezTo>
                <a:cubicBezTo>
                  <a:pt x="18310" y="51"/>
                  <a:pt x="18354" y="0"/>
                  <a:pt x="18385" y="0"/>
                </a:cubicBezTo>
                <a:cubicBezTo>
                  <a:pt x="18415" y="0"/>
                  <a:pt x="18528" y="54"/>
                  <a:pt x="18724" y="158"/>
                </a:cubicBezTo>
                <a:cubicBezTo>
                  <a:pt x="18919" y="260"/>
                  <a:pt x="19129" y="378"/>
                  <a:pt x="19350" y="508"/>
                </a:cubicBezTo>
                <a:cubicBezTo>
                  <a:pt x="19571" y="641"/>
                  <a:pt x="19771" y="765"/>
                  <a:pt x="19945" y="892"/>
                </a:cubicBezTo>
                <a:cubicBezTo>
                  <a:pt x="20122" y="1019"/>
                  <a:pt x="20211" y="1110"/>
                  <a:pt x="20211" y="1163"/>
                </a:cubicBezTo>
                <a:cubicBezTo>
                  <a:pt x="20211" y="1200"/>
                  <a:pt x="20197" y="1268"/>
                  <a:pt x="20164" y="1372"/>
                </a:cubicBezTo>
                <a:cubicBezTo>
                  <a:pt x="20136" y="1477"/>
                  <a:pt x="20105" y="1593"/>
                  <a:pt x="20075" y="1725"/>
                </a:cubicBezTo>
                <a:cubicBezTo>
                  <a:pt x="20047" y="1855"/>
                  <a:pt x="20014" y="1979"/>
                  <a:pt x="19981" y="2095"/>
                </a:cubicBezTo>
                <a:cubicBezTo>
                  <a:pt x="19945" y="2214"/>
                  <a:pt x="19922" y="2290"/>
                  <a:pt x="19908" y="2327"/>
                </a:cubicBezTo>
                <a:cubicBezTo>
                  <a:pt x="20058" y="2552"/>
                  <a:pt x="20204" y="2824"/>
                  <a:pt x="20345" y="3137"/>
                </a:cubicBezTo>
                <a:cubicBezTo>
                  <a:pt x="20729" y="3174"/>
                  <a:pt x="21007" y="3205"/>
                  <a:pt x="21181" y="3233"/>
                </a:cubicBezTo>
                <a:cubicBezTo>
                  <a:pt x="21353" y="3258"/>
                  <a:pt x="21461" y="3343"/>
                  <a:pt x="21506" y="3478"/>
                </a:cubicBezTo>
                <a:cubicBezTo>
                  <a:pt x="21551" y="3623"/>
                  <a:pt x="21572" y="3854"/>
                  <a:pt x="21562" y="4184"/>
                </a:cubicBezTo>
                <a:cubicBezTo>
                  <a:pt x="21555" y="4515"/>
                  <a:pt x="21567" y="4995"/>
                  <a:pt x="21598" y="5624"/>
                </a:cubicBezTo>
                <a:cubicBezTo>
                  <a:pt x="21598" y="5678"/>
                  <a:pt x="21551" y="5735"/>
                  <a:pt x="21456" y="5794"/>
                </a:cubicBezTo>
                <a:cubicBezTo>
                  <a:pt x="21362" y="5850"/>
                  <a:pt x="21254" y="5901"/>
                  <a:pt x="21136" y="5935"/>
                </a:cubicBezTo>
                <a:cubicBezTo>
                  <a:pt x="21014" y="5972"/>
                  <a:pt x="20894" y="6000"/>
                  <a:pt x="20769" y="6017"/>
                </a:cubicBezTo>
                <a:cubicBezTo>
                  <a:pt x="20647" y="6034"/>
                  <a:pt x="20560" y="6054"/>
                  <a:pt x="20515" y="6070"/>
                </a:cubicBezTo>
                <a:moveTo>
                  <a:pt x="15739" y="16167"/>
                </a:moveTo>
                <a:cubicBezTo>
                  <a:pt x="15739" y="16611"/>
                  <a:pt x="15869" y="16992"/>
                  <a:pt x="16130" y="17317"/>
                </a:cubicBezTo>
                <a:cubicBezTo>
                  <a:pt x="16389" y="17641"/>
                  <a:pt x="16704" y="17802"/>
                  <a:pt x="17081" y="17802"/>
                </a:cubicBezTo>
                <a:cubicBezTo>
                  <a:pt x="17448" y="17802"/>
                  <a:pt x="17766" y="17647"/>
                  <a:pt x="18034" y="17339"/>
                </a:cubicBezTo>
                <a:cubicBezTo>
                  <a:pt x="18300" y="17023"/>
                  <a:pt x="18434" y="16639"/>
                  <a:pt x="18434" y="16167"/>
                </a:cubicBezTo>
                <a:cubicBezTo>
                  <a:pt x="18434" y="15724"/>
                  <a:pt x="18302" y="15351"/>
                  <a:pt x="18044" y="15038"/>
                </a:cubicBezTo>
                <a:cubicBezTo>
                  <a:pt x="17785" y="14727"/>
                  <a:pt x="17465" y="14572"/>
                  <a:pt x="17081" y="14572"/>
                </a:cubicBezTo>
                <a:cubicBezTo>
                  <a:pt x="16714" y="14572"/>
                  <a:pt x="16396" y="14727"/>
                  <a:pt x="16135" y="15038"/>
                </a:cubicBezTo>
                <a:cubicBezTo>
                  <a:pt x="15869" y="15351"/>
                  <a:pt x="15739" y="15724"/>
                  <a:pt x="15739" y="16167"/>
                </a:cubicBezTo>
                <a:moveTo>
                  <a:pt x="16292" y="4825"/>
                </a:moveTo>
                <a:cubicBezTo>
                  <a:pt x="16292" y="5249"/>
                  <a:pt x="16410" y="5602"/>
                  <a:pt x="16648" y="5887"/>
                </a:cubicBezTo>
                <a:cubicBezTo>
                  <a:pt x="16883" y="6172"/>
                  <a:pt x="17173" y="6313"/>
                  <a:pt x="17509" y="6313"/>
                </a:cubicBezTo>
                <a:cubicBezTo>
                  <a:pt x="17862" y="6313"/>
                  <a:pt x="18159" y="6172"/>
                  <a:pt x="18399" y="5887"/>
                </a:cubicBezTo>
                <a:cubicBezTo>
                  <a:pt x="18639" y="5602"/>
                  <a:pt x="18759" y="5257"/>
                  <a:pt x="18759" y="4853"/>
                </a:cubicBezTo>
                <a:cubicBezTo>
                  <a:pt x="18759" y="4430"/>
                  <a:pt x="18641" y="4074"/>
                  <a:pt x="18404" y="3786"/>
                </a:cubicBezTo>
                <a:cubicBezTo>
                  <a:pt x="18168" y="3495"/>
                  <a:pt x="17876" y="3354"/>
                  <a:pt x="17530" y="3354"/>
                </a:cubicBezTo>
                <a:cubicBezTo>
                  <a:pt x="17177" y="3354"/>
                  <a:pt x="16883" y="3495"/>
                  <a:pt x="16648" y="3786"/>
                </a:cubicBezTo>
                <a:cubicBezTo>
                  <a:pt x="16408" y="4074"/>
                  <a:pt x="16292" y="4421"/>
                  <a:pt x="16292" y="4825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9050" tIns="19050" rIns="19050" bIns="19050" anchor="ctr"/>
          <a:lstStyle/>
          <a:p>
            <a:endParaRPr lang="zh-CN" altLang="en-US"/>
          </a:p>
        </p:txBody>
      </p:sp>
      <p:sp>
        <p:nvSpPr>
          <p:cNvPr id="14" name="Shape 549">
            <a:extLst>
              <a:ext uri="{FF2B5EF4-FFF2-40B4-BE49-F238E27FC236}">
                <a16:creationId xmlns:a16="http://schemas.microsoft.com/office/drawing/2014/main" xmlns="" id="{29E9FB20-333A-4ECE-8C86-CED71D0E9538}"/>
              </a:ext>
            </a:extLst>
          </p:cNvPr>
          <p:cNvSpPr>
            <a:spLocks/>
          </p:cNvSpPr>
          <p:nvPr/>
        </p:nvSpPr>
        <p:spPr bwMode="auto">
          <a:xfrm>
            <a:off x="4511518" y="2134466"/>
            <a:ext cx="2100345" cy="828293"/>
          </a:xfrm>
          <a:custGeom>
            <a:avLst/>
            <a:gdLst>
              <a:gd name="T0" fmla="*/ 5499 w 21600"/>
              <a:gd name="T1" fmla="*/ 0 h 21600"/>
              <a:gd name="T2" fmla="*/ 364703 w 21600"/>
              <a:gd name="T3" fmla="*/ 642134 h 21600"/>
              <a:gd name="T4" fmla="*/ 0 w 21600"/>
              <a:gd name="T5" fmla="*/ 1276350 h 21600"/>
              <a:gd name="T6" fmla="*/ 2169851 w 21600"/>
              <a:gd name="T7" fmla="*/ 1276350 h 21600"/>
              <a:gd name="T8" fmla="*/ 2527300 w 21600"/>
              <a:gd name="T9" fmla="*/ 647807 h 21600"/>
              <a:gd name="T10" fmla="*/ 2184593 w 21600"/>
              <a:gd name="T11" fmla="*/ 1064 h 21600"/>
              <a:gd name="T12" fmla="*/ 5499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/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15" name="Shape 553">
            <a:extLst>
              <a:ext uri="{FF2B5EF4-FFF2-40B4-BE49-F238E27FC236}">
                <a16:creationId xmlns:a16="http://schemas.microsoft.com/office/drawing/2014/main" xmlns="" id="{CF166A47-DA3C-48B7-A3D0-2B6824FE3868}"/>
              </a:ext>
            </a:extLst>
          </p:cNvPr>
          <p:cNvSpPr>
            <a:spLocks/>
          </p:cNvSpPr>
          <p:nvPr/>
        </p:nvSpPr>
        <p:spPr bwMode="auto">
          <a:xfrm>
            <a:off x="5318936" y="2361989"/>
            <a:ext cx="485507" cy="317306"/>
          </a:xfrm>
          <a:custGeom>
            <a:avLst/>
            <a:gdLst>
              <a:gd name="T0" fmla="*/ 285501 w 21600"/>
              <a:gd name="T1" fmla="*/ 3509 h 21600"/>
              <a:gd name="T2" fmla="*/ 384571 w 21600"/>
              <a:gd name="T3" fmla="*/ 37645 h 21600"/>
              <a:gd name="T4" fmla="*/ 462167 w 21600"/>
              <a:gd name="T5" fmla="*/ 118367 h 21600"/>
              <a:gd name="T6" fmla="*/ 462167 w 21600"/>
              <a:gd name="T7" fmla="*/ 230033 h 21600"/>
              <a:gd name="T8" fmla="*/ 384571 w 21600"/>
              <a:gd name="T9" fmla="*/ 310551 h 21600"/>
              <a:gd name="T10" fmla="*/ 237061 w 21600"/>
              <a:gd name="T11" fmla="*/ 348535 h 21600"/>
              <a:gd name="T12" fmla="*/ 192894 w 21600"/>
              <a:gd name="T13" fmla="*/ 345389 h 21600"/>
              <a:gd name="T14" fmla="*/ 77407 w 21600"/>
              <a:gd name="T15" fmla="*/ 395755 h 21600"/>
              <a:gd name="T16" fmla="*/ 57095 w 21600"/>
              <a:gd name="T17" fmla="*/ 394601 h 21600"/>
              <a:gd name="T18" fmla="*/ 56527 w 21600"/>
              <a:gd name="T19" fmla="*/ 381947 h 21600"/>
              <a:gd name="T20" fmla="*/ 82762 w 21600"/>
              <a:gd name="T21" fmla="*/ 348535 h 21600"/>
              <a:gd name="T22" fmla="*/ 57419 w 21600"/>
              <a:gd name="T23" fmla="*/ 287620 h 21600"/>
              <a:gd name="T24" fmla="*/ 7438 w 21600"/>
              <a:gd name="T25" fmla="*/ 217832 h 21600"/>
              <a:gd name="T26" fmla="*/ 12171 w 21600"/>
              <a:gd name="T27" fmla="*/ 118570 h 21600"/>
              <a:gd name="T28" fmla="*/ 90524 w 21600"/>
              <a:gd name="T29" fmla="*/ 37645 h 21600"/>
              <a:gd name="T30" fmla="*/ 189378 w 21600"/>
              <a:gd name="T31" fmla="*/ 3395 h 21600"/>
              <a:gd name="T32" fmla="*/ 237061 w 21600"/>
              <a:gd name="T33" fmla="*/ 48895 h 21600"/>
              <a:gd name="T34" fmla="*/ 156598 w 21600"/>
              <a:gd name="T35" fmla="*/ 61549 h 21600"/>
              <a:gd name="T36" fmla="*/ 84222 w 21600"/>
              <a:gd name="T37" fmla="*/ 101887 h 21600"/>
              <a:gd name="T38" fmla="*/ 48764 w 21600"/>
              <a:gd name="T39" fmla="*/ 174370 h 21600"/>
              <a:gd name="T40" fmla="*/ 81599 w 21600"/>
              <a:gd name="T41" fmla="*/ 243524 h 21600"/>
              <a:gd name="T42" fmla="*/ 147808 w 21600"/>
              <a:gd name="T43" fmla="*/ 286986 h 21600"/>
              <a:gd name="T44" fmla="*/ 161061 w 21600"/>
              <a:gd name="T45" fmla="*/ 308084 h 21600"/>
              <a:gd name="T46" fmla="*/ 208094 w 21600"/>
              <a:gd name="T47" fmla="*/ 297716 h 21600"/>
              <a:gd name="T48" fmla="*/ 317524 w 21600"/>
              <a:gd name="T49" fmla="*/ 286986 h 21600"/>
              <a:gd name="T50" fmla="*/ 390035 w 21600"/>
              <a:gd name="T51" fmla="*/ 246286 h 21600"/>
              <a:gd name="T52" fmla="*/ 425682 w 21600"/>
              <a:gd name="T53" fmla="*/ 174370 h 21600"/>
              <a:gd name="T54" fmla="*/ 390035 w 21600"/>
              <a:gd name="T55" fmla="*/ 101887 h 21600"/>
              <a:gd name="T56" fmla="*/ 317524 w 21600"/>
              <a:gd name="T57" fmla="*/ 61571 h 21600"/>
              <a:gd name="T58" fmla="*/ 237061 w 21600"/>
              <a:gd name="T59" fmla="*/ 48895 h 21600"/>
              <a:gd name="T60" fmla="*/ 576681 w 21600"/>
              <a:gd name="T61" fmla="*/ 309487 h 21600"/>
              <a:gd name="T62" fmla="*/ 526727 w 21600"/>
              <a:gd name="T63" fmla="*/ 379095 h 21600"/>
              <a:gd name="T64" fmla="*/ 501438 w 21600"/>
              <a:gd name="T65" fmla="*/ 440055 h 21600"/>
              <a:gd name="T66" fmla="*/ 527673 w 21600"/>
              <a:gd name="T67" fmla="*/ 473806 h 21600"/>
              <a:gd name="T68" fmla="*/ 526727 w 21600"/>
              <a:gd name="T69" fmla="*/ 486641 h 21600"/>
              <a:gd name="T70" fmla="*/ 506144 w 21600"/>
              <a:gd name="T71" fmla="*/ 487298 h 21600"/>
              <a:gd name="T72" fmla="*/ 391306 w 21600"/>
              <a:gd name="T73" fmla="*/ 436931 h 21600"/>
              <a:gd name="T74" fmla="*/ 347058 w 21600"/>
              <a:gd name="T75" fmla="*/ 440055 h 21600"/>
              <a:gd name="T76" fmla="*/ 197790 w 21600"/>
              <a:gd name="T77" fmla="*/ 400486 h 21600"/>
              <a:gd name="T78" fmla="*/ 237061 w 21600"/>
              <a:gd name="T79" fmla="*/ 397476 h 21600"/>
              <a:gd name="T80" fmla="*/ 417487 w 21600"/>
              <a:gd name="T81" fmla="*/ 348015 h 21600"/>
              <a:gd name="T82" fmla="*/ 508903 w 21600"/>
              <a:gd name="T83" fmla="*/ 244792 h 21600"/>
              <a:gd name="T84" fmla="*/ 521101 w 21600"/>
              <a:gd name="T85" fmla="*/ 148677 h 21600"/>
              <a:gd name="T86" fmla="*/ 584200 w 21600"/>
              <a:gd name="T87" fmla="*/ 265889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 extrusionOk="0">
                <a:moveTo>
                  <a:pt x="8765" y="0"/>
                </a:moveTo>
                <a:cubicBezTo>
                  <a:pt x="9365" y="0"/>
                  <a:pt x="9963" y="51"/>
                  <a:pt x="10556" y="155"/>
                </a:cubicBezTo>
                <a:cubicBezTo>
                  <a:pt x="11152" y="260"/>
                  <a:pt x="11733" y="418"/>
                  <a:pt x="12303" y="632"/>
                </a:cubicBezTo>
                <a:cubicBezTo>
                  <a:pt x="12950" y="898"/>
                  <a:pt x="13588" y="1240"/>
                  <a:pt x="14219" y="1663"/>
                </a:cubicBezTo>
                <a:cubicBezTo>
                  <a:pt x="14850" y="2087"/>
                  <a:pt x="15412" y="2598"/>
                  <a:pt x="15904" y="3199"/>
                </a:cubicBezTo>
                <a:cubicBezTo>
                  <a:pt x="16396" y="3798"/>
                  <a:pt x="16791" y="4475"/>
                  <a:pt x="17088" y="5229"/>
                </a:cubicBezTo>
                <a:cubicBezTo>
                  <a:pt x="17382" y="5989"/>
                  <a:pt x="17530" y="6813"/>
                  <a:pt x="17530" y="7703"/>
                </a:cubicBezTo>
                <a:cubicBezTo>
                  <a:pt x="17530" y="8586"/>
                  <a:pt x="17382" y="9408"/>
                  <a:pt x="17088" y="10162"/>
                </a:cubicBezTo>
                <a:cubicBezTo>
                  <a:pt x="16791" y="10921"/>
                  <a:pt x="16396" y="11596"/>
                  <a:pt x="15904" y="12186"/>
                </a:cubicBezTo>
                <a:cubicBezTo>
                  <a:pt x="15412" y="12776"/>
                  <a:pt x="14850" y="13287"/>
                  <a:pt x="14219" y="13719"/>
                </a:cubicBezTo>
                <a:cubicBezTo>
                  <a:pt x="13588" y="14152"/>
                  <a:pt x="12950" y="14499"/>
                  <a:pt x="12303" y="14758"/>
                </a:cubicBezTo>
                <a:cubicBezTo>
                  <a:pt x="11147" y="15185"/>
                  <a:pt x="9968" y="15397"/>
                  <a:pt x="8765" y="15397"/>
                </a:cubicBezTo>
                <a:cubicBezTo>
                  <a:pt x="8487" y="15397"/>
                  <a:pt x="8214" y="15382"/>
                  <a:pt x="7948" y="15354"/>
                </a:cubicBezTo>
                <a:cubicBezTo>
                  <a:pt x="7683" y="15329"/>
                  <a:pt x="7409" y="15298"/>
                  <a:pt x="7132" y="15258"/>
                </a:cubicBezTo>
                <a:cubicBezTo>
                  <a:pt x="6007" y="16294"/>
                  <a:pt x="4743" y="16995"/>
                  <a:pt x="3347" y="17353"/>
                </a:cubicBezTo>
                <a:cubicBezTo>
                  <a:pt x="3196" y="17393"/>
                  <a:pt x="3034" y="17435"/>
                  <a:pt x="2862" y="17483"/>
                </a:cubicBezTo>
                <a:cubicBezTo>
                  <a:pt x="2688" y="17534"/>
                  <a:pt x="2521" y="17559"/>
                  <a:pt x="2354" y="17559"/>
                </a:cubicBezTo>
                <a:cubicBezTo>
                  <a:pt x="2264" y="17559"/>
                  <a:pt x="2182" y="17514"/>
                  <a:pt x="2111" y="17432"/>
                </a:cubicBezTo>
                <a:cubicBezTo>
                  <a:pt x="2041" y="17342"/>
                  <a:pt x="2005" y="17238"/>
                  <a:pt x="2005" y="17110"/>
                </a:cubicBezTo>
                <a:cubicBezTo>
                  <a:pt x="2005" y="17023"/>
                  <a:pt x="2034" y="16944"/>
                  <a:pt x="2090" y="16873"/>
                </a:cubicBezTo>
                <a:cubicBezTo>
                  <a:pt x="2147" y="16808"/>
                  <a:pt x="2196" y="16746"/>
                  <a:pt x="2241" y="16693"/>
                </a:cubicBezTo>
                <a:cubicBezTo>
                  <a:pt x="2624" y="16235"/>
                  <a:pt x="2897" y="15803"/>
                  <a:pt x="3060" y="15397"/>
                </a:cubicBezTo>
                <a:cubicBezTo>
                  <a:pt x="3220" y="14987"/>
                  <a:pt x="3354" y="14465"/>
                  <a:pt x="3458" y="13813"/>
                </a:cubicBezTo>
                <a:cubicBezTo>
                  <a:pt x="2985" y="13499"/>
                  <a:pt x="2540" y="13129"/>
                  <a:pt x="2123" y="12706"/>
                </a:cubicBezTo>
                <a:cubicBezTo>
                  <a:pt x="1706" y="12279"/>
                  <a:pt x="1342" y="11811"/>
                  <a:pt x="1024" y="11300"/>
                </a:cubicBezTo>
                <a:cubicBezTo>
                  <a:pt x="711" y="10786"/>
                  <a:pt x="459" y="10229"/>
                  <a:pt x="275" y="9623"/>
                </a:cubicBezTo>
                <a:cubicBezTo>
                  <a:pt x="92" y="9021"/>
                  <a:pt x="0" y="8383"/>
                  <a:pt x="0" y="7703"/>
                </a:cubicBezTo>
                <a:cubicBezTo>
                  <a:pt x="0" y="6822"/>
                  <a:pt x="151" y="6000"/>
                  <a:pt x="450" y="5238"/>
                </a:cubicBezTo>
                <a:cubicBezTo>
                  <a:pt x="751" y="4478"/>
                  <a:pt x="1151" y="3798"/>
                  <a:pt x="1650" y="3199"/>
                </a:cubicBezTo>
                <a:cubicBezTo>
                  <a:pt x="2149" y="2598"/>
                  <a:pt x="2716" y="2087"/>
                  <a:pt x="3347" y="1663"/>
                </a:cubicBezTo>
                <a:cubicBezTo>
                  <a:pt x="3978" y="1239"/>
                  <a:pt x="4616" y="898"/>
                  <a:pt x="5261" y="632"/>
                </a:cubicBezTo>
                <a:cubicBezTo>
                  <a:pt x="5832" y="409"/>
                  <a:pt x="6412" y="249"/>
                  <a:pt x="7002" y="150"/>
                </a:cubicBezTo>
                <a:cubicBezTo>
                  <a:pt x="7591" y="48"/>
                  <a:pt x="8179" y="0"/>
                  <a:pt x="8765" y="0"/>
                </a:cubicBezTo>
                <a:moveTo>
                  <a:pt x="8765" y="2160"/>
                </a:moveTo>
                <a:cubicBezTo>
                  <a:pt x="8269" y="2160"/>
                  <a:pt x="7774" y="2202"/>
                  <a:pt x="7278" y="2282"/>
                </a:cubicBezTo>
                <a:cubicBezTo>
                  <a:pt x="6783" y="2366"/>
                  <a:pt x="6287" y="2510"/>
                  <a:pt x="5790" y="2719"/>
                </a:cubicBezTo>
                <a:cubicBezTo>
                  <a:pt x="5348" y="2877"/>
                  <a:pt x="4886" y="3112"/>
                  <a:pt x="4411" y="3419"/>
                </a:cubicBezTo>
                <a:cubicBezTo>
                  <a:pt x="3933" y="3727"/>
                  <a:pt x="3502" y="4086"/>
                  <a:pt x="3114" y="4501"/>
                </a:cubicBezTo>
                <a:cubicBezTo>
                  <a:pt x="2728" y="4916"/>
                  <a:pt x="2413" y="5390"/>
                  <a:pt x="2168" y="5927"/>
                </a:cubicBezTo>
                <a:cubicBezTo>
                  <a:pt x="1925" y="6463"/>
                  <a:pt x="1803" y="7056"/>
                  <a:pt x="1803" y="7703"/>
                </a:cubicBezTo>
                <a:cubicBezTo>
                  <a:pt x="1803" y="8355"/>
                  <a:pt x="1916" y="8925"/>
                  <a:pt x="2147" y="9422"/>
                </a:cubicBezTo>
                <a:cubicBezTo>
                  <a:pt x="2375" y="9919"/>
                  <a:pt x="2667" y="10363"/>
                  <a:pt x="3017" y="10758"/>
                </a:cubicBezTo>
                <a:cubicBezTo>
                  <a:pt x="3373" y="11156"/>
                  <a:pt x="3764" y="11509"/>
                  <a:pt x="4197" y="11811"/>
                </a:cubicBezTo>
                <a:cubicBezTo>
                  <a:pt x="4630" y="12122"/>
                  <a:pt x="5051" y="12407"/>
                  <a:pt x="5465" y="12678"/>
                </a:cubicBezTo>
                <a:lnTo>
                  <a:pt x="5239" y="14177"/>
                </a:lnTo>
                <a:cubicBezTo>
                  <a:pt x="5486" y="14019"/>
                  <a:pt x="5724" y="13827"/>
                  <a:pt x="5955" y="13610"/>
                </a:cubicBezTo>
                <a:cubicBezTo>
                  <a:pt x="6183" y="13395"/>
                  <a:pt x="6407" y="13189"/>
                  <a:pt x="6626" y="12989"/>
                </a:cubicBezTo>
                <a:cubicBezTo>
                  <a:pt x="6979" y="13042"/>
                  <a:pt x="7334" y="13099"/>
                  <a:pt x="7694" y="13152"/>
                </a:cubicBezTo>
                <a:cubicBezTo>
                  <a:pt x="8057" y="13209"/>
                  <a:pt x="8412" y="13232"/>
                  <a:pt x="8765" y="13232"/>
                </a:cubicBezTo>
                <a:cubicBezTo>
                  <a:pt x="9780" y="13232"/>
                  <a:pt x="10771" y="13048"/>
                  <a:pt x="11740" y="12678"/>
                </a:cubicBezTo>
                <a:cubicBezTo>
                  <a:pt x="12197" y="12517"/>
                  <a:pt x="12665" y="12280"/>
                  <a:pt x="13138" y="11978"/>
                </a:cubicBezTo>
                <a:cubicBezTo>
                  <a:pt x="13609" y="11670"/>
                  <a:pt x="14040" y="11306"/>
                  <a:pt x="14421" y="10880"/>
                </a:cubicBezTo>
                <a:cubicBezTo>
                  <a:pt x="14805" y="10459"/>
                  <a:pt x="15120" y="9982"/>
                  <a:pt x="15370" y="9454"/>
                </a:cubicBezTo>
                <a:cubicBezTo>
                  <a:pt x="15617" y="8929"/>
                  <a:pt x="15739" y="8344"/>
                  <a:pt x="15739" y="7703"/>
                </a:cubicBezTo>
                <a:cubicBezTo>
                  <a:pt x="15739" y="7057"/>
                  <a:pt x="15617" y="6464"/>
                  <a:pt x="15370" y="5927"/>
                </a:cubicBezTo>
                <a:cubicBezTo>
                  <a:pt x="15120" y="5391"/>
                  <a:pt x="14805" y="4916"/>
                  <a:pt x="14421" y="4501"/>
                </a:cubicBezTo>
                <a:cubicBezTo>
                  <a:pt x="14040" y="4086"/>
                  <a:pt x="13611" y="3728"/>
                  <a:pt x="13143" y="3420"/>
                </a:cubicBezTo>
                <a:cubicBezTo>
                  <a:pt x="12675" y="3112"/>
                  <a:pt x="12206" y="2878"/>
                  <a:pt x="11740" y="2720"/>
                </a:cubicBezTo>
                <a:cubicBezTo>
                  <a:pt x="11267" y="2511"/>
                  <a:pt x="10780" y="2367"/>
                  <a:pt x="10281" y="2282"/>
                </a:cubicBezTo>
                <a:cubicBezTo>
                  <a:pt x="9782" y="2202"/>
                  <a:pt x="9278" y="2160"/>
                  <a:pt x="8765" y="2160"/>
                </a:cubicBezTo>
                <a:moveTo>
                  <a:pt x="21600" y="11746"/>
                </a:moveTo>
                <a:cubicBezTo>
                  <a:pt x="21600" y="12429"/>
                  <a:pt x="21506" y="13076"/>
                  <a:pt x="21322" y="13672"/>
                </a:cubicBezTo>
                <a:cubicBezTo>
                  <a:pt x="21139" y="14273"/>
                  <a:pt x="20889" y="14829"/>
                  <a:pt x="20574" y="15340"/>
                </a:cubicBezTo>
                <a:cubicBezTo>
                  <a:pt x="20258" y="15854"/>
                  <a:pt x="19891" y="16323"/>
                  <a:pt x="19475" y="16747"/>
                </a:cubicBezTo>
                <a:cubicBezTo>
                  <a:pt x="19058" y="17173"/>
                  <a:pt x="18613" y="17543"/>
                  <a:pt x="18140" y="17856"/>
                </a:cubicBezTo>
                <a:cubicBezTo>
                  <a:pt x="18246" y="18506"/>
                  <a:pt x="18378" y="19031"/>
                  <a:pt x="18540" y="19440"/>
                </a:cubicBezTo>
                <a:cubicBezTo>
                  <a:pt x="18703" y="19841"/>
                  <a:pt x="18973" y="20276"/>
                  <a:pt x="19357" y="20736"/>
                </a:cubicBezTo>
                <a:cubicBezTo>
                  <a:pt x="19402" y="20790"/>
                  <a:pt x="19453" y="20858"/>
                  <a:pt x="19510" y="20931"/>
                </a:cubicBezTo>
                <a:cubicBezTo>
                  <a:pt x="19566" y="21007"/>
                  <a:pt x="19592" y="21092"/>
                  <a:pt x="19592" y="21182"/>
                </a:cubicBezTo>
                <a:cubicBezTo>
                  <a:pt x="19592" y="21326"/>
                  <a:pt x="19555" y="21431"/>
                  <a:pt x="19475" y="21498"/>
                </a:cubicBezTo>
                <a:cubicBezTo>
                  <a:pt x="19397" y="21569"/>
                  <a:pt x="19305" y="21600"/>
                  <a:pt x="19199" y="21600"/>
                </a:cubicBezTo>
                <a:cubicBezTo>
                  <a:pt x="19049" y="21600"/>
                  <a:pt x="18889" y="21572"/>
                  <a:pt x="18714" y="21527"/>
                </a:cubicBezTo>
                <a:cubicBezTo>
                  <a:pt x="18543" y="21473"/>
                  <a:pt x="18387" y="21433"/>
                  <a:pt x="18253" y="21397"/>
                </a:cubicBezTo>
                <a:cubicBezTo>
                  <a:pt x="16855" y="21027"/>
                  <a:pt x="15593" y="20329"/>
                  <a:pt x="14468" y="19302"/>
                </a:cubicBezTo>
                <a:cubicBezTo>
                  <a:pt x="14191" y="19338"/>
                  <a:pt x="13917" y="19369"/>
                  <a:pt x="13652" y="19395"/>
                </a:cubicBezTo>
                <a:cubicBezTo>
                  <a:pt x="13383" y="19423"/>
                  <a:pt x="13113" y="19440"/>
                  <a:pt x="12832" y="19440"/>
                </a:cubicBezTo>
                <a:cubicBezTo>
                  <a:pt x="11865" y="19440"/>
                  <a:pt x="10909" y="19293"/>
                  <a:pt x="9973" y="19002"/>
                </a:cubicBezTo>
                <a:cubicBezTo>
                  <a:pt x="9031" y="18717"/>
                  <a:pt x="8146" y="18279"/>
                  <a:pt x="7313" y="17692"/>
                </a:cubicBezTo>
                <a:lnTo>
                  <a:pt x="7617" y="17475"/>
                </a:lnTo>
                <a:cubicBezTo>
                  <a:pt x="8000" y="17531"/>
                  <a:pt x="8382" y="17559"/>
                  <a:pt x="8765" y="17559"/>
                </a:cubicBezTo>
                <a:cubicBezTo>
                  <a:pt x="10246" y="17559"/>
                  <a:pt x="11677" y="17280"/>
                  <a:pt x="13058" y="16721"/>
                </a:cubicBezTo>
                <a:cubicBezTo>
                  <a:pt x="13892" y="16388"/>
                  <a:pt x="14685" y="15936"/>
                  <a:pt x="15436" y="15374"/>
                </a:cubicBezTo>
                <a:cubicBezTo>
                  <a:pt x="16186" y="14812"/>
                  <a:pt x="16853" y="14149"/>
                  <a:pt x="17432" y="13381"/>
                </a:cubicBezTo>
                <a:cubicBezTo>
                  <a:pt x="18008" y="12618"/>
                  <a:pt x="18470" y="11760"/>
                  <a:pt x="18816" y="10814"/>
                </a:cubicBezTo>
                <a:cubicBezTo>
                  <a:pt x="19162" y="9865"/>
                  <a:pt x="19336" y="8832"/>
                  <a:pt x="19336" y="7703"/>
                </a:cubicBezTo>
                <a:cubicBezTo>
                  <a:pt x="19336" y="7333"/>
                  <a:pt x="19312" y="6957"/>
                  <a:pt x="19267" y="6568"/>
                </a:cubicBezTo>
                <a:cubicBezTo>
                  <a:pt x="19943" y="7217"/>
                  <a:pt x="20501" y="7979"/>
                  <a:pt x="20941" y="8855"/>
                </a:cubicBezTo>
                <a:cubicBezTo>
                  <a:pt x="21379" y="9727"/>
                  <a:pt x="21600" y="10693"/>
                  <a:pt x="21600" y="11746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9050" tIns="19050" rIns="19050" bIns="19050" anchor="ctr"/>
          <a:lstStyle/>
          <a:p>
            <a:endParaRPr lang="zh-CN" altLang="en-US"/>
          </a:p>
        </p:txBody>
      </p:sp>
      <p:sp>
        <p:nvSpPr>
          <p:cNvPr id="16" name="Shape 555">
            <a:extLst>
              <a:ext uri="{FF2B5EF4-FFF2-40B4-BE49-F238E27FC236}">
                <a16:creationId xmlns:a16="http://schemas.microsoft.com/office/drawing/2014/main" xmlns="" id="{AA10E1B8-0CB5-4BA7-88DF-BB39A41FC71E}"/>
              </a:ext>
            </a:extLst>
          </p:cNvPr>
          <p:cNvSpPr>
            <a:spLocks/>
          </p:cNvSpPr>
          <p:nvPr/>
        </p:nvSpPr>
        <p:spPr bwMode="auto">
          <a:xfrm>
            <a:off x="6529101" y="2107329"/>
            <a:ext cx="2101664" cy="828293"/>
          </a:xfrm>
          <a:custGeom>
            <a:avLst/>
            <a:gdLst>
              <a:gd name="T0" fmla="*/ 5503 w 21600"/>
              <a:gd name="T1" fmla="*/ 0 h 21600"/>
              <a:gd name="T2" fmla="*/ 364932 w 21600"/>
              <a:gd name="T3" fmla="*/ 642134 h 21600"/>
              <a:gd name="T4" fmla="*/ 0 w 21600"/>
              <a:gd name="T5" fmla="*/ 1276350 h 21600"/>
              <a:gd name="T6" fmla="*/ 2171213 w 21600"/>
              <a:gd name="T7" fmla="*/ 1276350 h 21600"/>
              <a:gd name="T8" fmla="*/ 2528887 w 21600"/>
              <a:gd name="T9" fmla="*/ 647807 h 21600"/>
              <a:gd name="T10" fmla="*/ 2185965 w 21600"/>
              <a:gd name="T11" fmla="*/ 1064 h 21600"/>
              <a:gd name="T12" fmla="*/ 550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2A555B"/>
          </a:solidFill>
          <a:ln>
            <a:noFill/>
          </a:ln>
          <a:extLst/>
        </p:spPr>
        <p:txBody>
          <a:bodyPr lIns="0" tIns="0" rIns="0" bIns="0" anchor="ctr"/>
          <a:lstStyle/>
          <a:p>
            <a:endParaRPr lang="zh-CN" altLang="en-US" dirty="0"/>
          </a:p>
        </p:txBody>
      </p:sp>
      <p:sp>
        <p:nvSpPr>
          <p:cNvPr id="17" name="Shape 559">
            <a:extLst>
              <a:ext uri="{FF2B5EF4-FFF2-40B4-BE49-F238E27FC236}">
                <a16:creationId xmlns:a16="http://schemas.microsoft.com/office/drawing/2014/main" xmlns="" id="{03AC6282-A229-42E5-9C8A-748CEE1A083B}"/>
              </a:ext>
            </a:extLst>
          </p:cNvPr>
          <p:cNvSpPr>
            <a:spLocks/>
          </p:cNvSpPr>
          <p:nvPr/>
        </p:nvSpPr>
        <p:spPr bwMode="auto">
          <a:xfrm>
            <a:off x="7423156" y="2340527"/>
            <a:ext cx="476272" cy="311125"/>
          </a:xfrm>
          <a:custGeom>
            <a:avLst/>
            <a:gdLst>
              <a:gd name="T0" fmla="*/ 398110 w 21600"/>
              <a:gd name="T1" fmla="*/ 22617 h 21600"/>
              <a:gd name="T2" fmla="*/ 550668 w 21600"/>
              <a:gd name="T3" fmla="*/ 175878 h 21600"/>
              <a:gd name="T4" fmla="*/ 568683 w 21600"/>
              <a:gd name="T5" fmla="*/ 336219 h 21600"/>
              <a:gd name="T6" fmla="*/ 534934 w 21600"/>
              <a:gd name="T7" fmla="*/ 430661 h 21600"/>
              <a:gd name="T8" fmla="*/ 488981 w 21600"/>
              <a:gd name="T9" fmla="*/ 479425 h 21600"/>
              <a:gd name="T10" fmla="*/ 66170 w 21600"/>
              <a:gd name="T11" fmla="*/ 470547 h 21600"/>
              <a:gd name="T12" fmla="*/ 17246 w 21600"/>
              <a:gd name="T13" fmla="*/ 384850 h 21600"/>
              <a:gd name="T14" fmla="*/ 0 w 21600"/>
              <a:gd name="T15" fmla="*/ 287588 h 21600"/>
              <a:gd name="T16" fmla="*/ 83787 w 21600"/>
              <a:gd name="T17" fmla="*/ 84476 h 21600"/>
              <a:gd name="T18" fmla="*/ 286544 w 21600"/>
              <a:gd name="T19" fmla="*/ 0 h 21600"/>
              <a:gd name="T20" fmla="*/ 108833 w 21600"/>
              <a:gd name="T21" fmla="*/ 312958 h 21600"/>
              <a:gd name="T22" fmla="*/ 108701 w 21600"/>
              <a:gd name="T23" fmla="*/ 262396 h 21600"/>
              <a:gd name="T24" fmla="*/ 58397 w 21600"/>
              <a:gd name="T25" fmla="*/ 262396 h 21600"/>
              <a:gd name="T26" fmla="*/ 58397 w 21600"/>
              <a:gd name="T27" fmla="*/ 312958 h 21600"/>
              <a:gd name="T28" fmla="*/ 142953 w 21600"/>
              <a:gd name="T29" fmla="*/ 179895 h 21600"/>
              <a:gd name="T30" fmla="*/ 179249 w 21600"/>
              <a:gd name="T31" fmla="*/ 143539 h 21600"/>
              <a:gd name="T32" fmla="*/ 142953 w 21600"/>
              <a:gd name="T33" fmla="*/ 108004 h 21600"/>
              <a:gd name="T34" fmla="*/ 107295 w 21600"/>
              <a:gd name="T35" fmla="*/ 143539 h 21600"/>
              <a:gd name="T36" fmla="*/ 142953 w 21600"/>
              <a:gd name="T37" fmla="*/ 179895 h 21600"/>
              <a:gd name="T38" fmla="*/ 322972 w 21600"/>
              <a:gd name="T39" fmla="*/ 317242 h 21600"/>
              <a:gd name="T40" fmla="*/ 341252 w 21600"/>
              <a:gd name="T41" fmla="*/ 253141 h 21600"/>
              <a:gd name="T42" fmla="*/ 357410 w 21600"/>
              <a:gd name="T43" fmla="*/ 192436 h 21600"/>
              <a:gd name="T44" fmla="*/ 354996 w 21600"/>
              <a:gd name="T45" fmla="*/ 167066 h 21600"/>
              <a:gd name="T46" fmla="*/ 331807 w 21600"/>
              <a:gd name="T47" fmla="*/ 165535 h 21600"/>
              <a:gd name="T48" fmla="*/ 284050 w 21600"/>
              <a:gd name="T49" fmla="*/ 324011 h 21600"/>
              <a:gd name="T50" fmla="*/ 243111 w 21600"/>
              <a:gd name="T51" fmla="*/ 342234 h 21600"/>
              <a:gd name="T52" fmla="*/ 226502 w 21600"/>
              <a:gd name="T53" fmla="*/ 383629 h 21600"/>
              <a:gd name="T54" fmla="*/ 286544 w 21600"/>
              <a:gd name="T55" fmla="*/ 443646 h 21600"/>
              <a:gd name="T56" fmla="*/ 346585 w 21600"/>
              <a:gd name="T57" fmla="*/ 383629 h 21600"/>
              <a:gd name="T58" fmla="*/ 318249 w 21600"/>
              <a:gd name="T59" fmla="*/ 334110 h 21600"/>
              <a:gd name="T60" fmla="*/ 261259 w 21600"/>
              <a:gd name="T61" fmla="*/ 58730 h 21600"/>
              <a:gd name="T62" fmla="*/ 261259 w 21600"/>
              <a:gd name="T63" fmla="*/ 109358 h 21600"/>
              <a:gd name="T64" fmla="*/ 311828 w 21600"/>
              <a:gd name="T65" fmla="*/ 109358 h 21600"/>
              <a:gd name="T66" fmla="*/ 311828 w 21600"/>
              <a:gd name="T67" fmla="*/ 58730 h 21600"/>
              <a:gd name="T68" fmla="*/ 393838 w 21600"/>
              <a:gd name="T69" fmla="*/ 143539 h 21600"/>
              <a:gd name="T70" fmla="*/ 430134 w 21600"/>
              <a:gd name="T71" fmla="*/ 179252 h 21600"/>
              <a:gd name="T72" fmla="*/ 465792 w 21600"/>
              <a:gd name="T73" fmla="*/ 143539 h 21600"/>
              <a:gd name="T74" fmla="*/ 430134 w 21600"/>
              <a:gd name="T75" fmla="*/ 108004 h 21600"/>
              <a:gd name="T76" fmla="*/ 393838 w 21600"/>
              <a:gd name="T77" fmla="*/ 143539 h 21600"/>
              <a:gd name="T78" fmla="*/ 514690 w 21600"/>
              <a:gd name="T79" fmla="*/ 312958 h 21600"/>
              <a:gd name="T80" fmla="*/ 514690 w 21600"/>
              <a:gd name="T81" fmla="*/ 262396 h 21600"/>
              <a:gd name="T82" fmla="*/ 464254 w 21600"/>
              <a:gd name="T83" fmla="*/ 262396 h 21600"/>
              <a:gd name="T84" fmla="*/ 464254 w 21600"/>
              <a:gd name="T85" fmla="*/ 312958 h 2160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2293" y="0"/>
                  <a:pt x="13697" y="343"/>
                  <a:pt x="15005" y="1019"/>
                </a:cubicBezTo>
                <a:cubicBezTo>
                  <a:pt x="16315" y="1699"/>
                  <a:pt x="17460" y="2629"/>
                  <a:pt x="18442" y="3806"/>
                </a:cubicBezTo>
                <a:cubicBezTo>
                  <a:pt x="19421" y="4981"/>
                  <a:pt x="20194" y="6355"/>
                  <a:pt x="20755" y="7924"/>
                </a:cubicBezTo>
                <a:cubicBezTo>
                  <a:pt x="21319" y="9499"/>
                  <a:pt x="21600" y="11174"/>
                  <a:pt x="21600" y="12957"/>
                </a:cubicBezTo>
                <a:cubicBezTo>
                  <a:pt x="21600" y="13674"/>
                  <a:pt x="21545" y="14402"/>
                  <a:pt x="21434" y="15148"/>
                </a:cubicBezTo>
                <a:cubicBezTo>
                  <a:pt x="21322" y="15893"/>
                  <a:pt x="21161" y="16625"/>
                  <a:pt x="20952" y="17339"/>
                </a:cubicBezTo>
                <a:cubicBezTo>
                  <a:pt x="20741" y="18059"/>
                  <a:pt x="20477" y="18744"/>
                  <a:pt x="20162" y="19403"/>
                </a:cubicBezTo>
                <a:cubicBezTo>
                  <a:pt x="19850" y="20057"/>
                  <a:pt x="19498" y="20656"/>
                  <a:pt x="19106" y="21200"/>
                </a:cubicBezTo>
                <a:cubicBezTo>
                  <a:pt x="18931" y="21468"/>
                  <a:pt x="18703" y="21600"/>
                  <a:pt x="18430" y="21600"/>
                </a:cubicBezTo>
                <a:lnTo>
                  <a:pt x="3170" y="21600"/>
                </a:lnTo>
                <a:cubicBezTo>
                  <a:pt x="2887" y="21600"/>
                  <a:pt x="2662" y="21467"/>
                  <a:pt x="2494" y="21200"/>
                </a:cubicBezTo>
                <a:cubicBezTo>
                  <a:pt x="2088" y="20656"/>
                  <a:pt x="1730" y="20057"/>
                  <a:pt x="1426" y="19403"/>
                </a:cubicBezTo>
                <a:cubicBezTo>
                  <a:pt x="1118" y="18744"/>
                  <a:pt x="859" y="18059"/>
                  <a:pt x="650" y="17339"/>
                </a:cubicBezTo>
                <a:cubicBezTo>
                  <a:pt x="439" y="16625"/>
                  <a:pt x="278" y="15893"/>
                  <a:pt x="166" y="15148"/>
                </a:cubicBezTo>
                <a:cubicBezTo>
                  <a:pt x="55" y="14402"/>
                  <a:pt x="0" y="13673"/>
                  <a:pt x="0" y="12957"/>
                </a:cubicBezTo>
                <a:cubicBezTo>
                  <a:pt x="0" y="11163"/>
                  <a:pt x="281" y="9487"/>
                  <a:pt x="845" y="7918"/>
                </a:cubicBezTo>
                <a:cubicBezTo>
                  <a:pt x="1406" y="6354"/>
                  <a:pt x="2179" y="4981"/>
                  <a:pt x="3158" y="3806"/>
                </a:cubicBezTo>
                <a:cubicBezTo>
                  <a:pt x="4140" y="2629"/>
                  <a:pt x="5285" y="1699"/>
                  <a:pt x="6595" y="1019"/>
                </a:cubicBezTo>
                <a:cubicBezTo>
                  <a:pt x="7903" y="343"/>
                  <a:pt x="9305" y="0"/>
                  <a:pt x="10800" y="0"/>
                </a:cubicBezTo>
                <a:moveTo>
                  <a:pt x="3149" y="14572"/>
                </a:moveTo>
                <a:cubicBezTo>
                  <a:pt x="3523" y="14572"/>
                  <a:pt x="3842" y="14414"/>
                  <a:pt x="4102" y="14100"/>
                </a:cubicBezTo>
                <a:cubicBezTo>
                  <a:pt x="4361" y="13792"/>
                  <a:pt x="4493" y="13409"/>
                  <a:pt x="4493" y="12957"/>
                </a:cubicBezTo>
                <a:cubicBezTo>
                  <a:pt x="4493" y="12508"/>
                  <a:pt x="4361" y="12128"/>
                  <a:pt x="4097" y="11822"/>
                </a:cubicBezTo>
                <a:cubicBezTo>
                  <a:pt x="3833" y="11512"/>
                  <a:pt x="3516" y="11359"/>
                  <a:pt x="3149" y="11359"/>
                </a:cubicBezTo>
                <a:cubicBezTo>
                  <a:pt x="2772" y="11359"/>
                  <a:pt x="2455" y="11511"/>
                  <a:pt x="2201" y="11822"/>
                </a:cubicBezTo>
                <a:cubicBezTo>
                  <a:pt x="1944" y="12128"/>
                  <a:pt x="1814" y="12508"/>
                  <a:pt x="1814" y="12957"/>
                </a:cubicBezTo>
                <a:cubicBezTo>
                  <a:pt x="1814" y="13409"/>
                  <a:pt x="1944" y="13792"/>
                  <a:pt x="2201" y="14100"/>
                </a:cubicBezTo>
                <a:cubicBezTo>
                  <a:pt x="2455" y="14414"/>
                  <a:pt x="2772" y="14572"/>
                  <a:pt x="3149" y="14572"/>
                </a:cubicBezTo>
                <a:moveTo>
                  <a:pt x="5388" y="8105"/>
                </a:moveTo>
                <a:cubicBezTo>
                  <a:pt x="5762" y="8105"/>
                  <a:pt x="6086" y="7944"/>
                  <a:pt x="6353" y="7621"/>
                </a:cubicBezTo>
                <a:cubicBezTo>
                  <a:pt x="6622" y="7302"/>
                  <a:pt x="6756" y="6916"/>
                  <a:pt x="6756" y="6467"/>
                </a:cubicBezTo>
                <a:cubicBezTo>
                  <a:pt x="6756" y="6015"/>
                  <a:pt x="6622" y="5635"/>
                  <a:pt x="6353" y="5327"/>
                </a:cubicBezTo>
                <a:cubicBezTo>
                  <a:pt x="6086" y="5021"/>
                  <a:pt x="5762" y="4866"/>
                  <a:pt x="5388" y="4866"/>
                </a:cubicBezTo>
                <a:cubicBezTo>
                  <a:pt x="5028" y="4866"/>
                  <a:pt x="4714" y="5021"/>
                  <a:pt x="4447" y="5327"/>
                </a:cubicBezTo>
                <a:cubicBezTo>
                  <a:pt x="4178" y="5635"/>
                  <a:pt x="4044" y="6015"/>
                  <a:pt x="4044" y="6467"/>
                </a:cubicBezTo>
                <a:cubicBezTo>
                  <a:pt x="4044" y="6916"/>
                  <a:pt x="4178" y="7302"/>
                  <a:pt x="4447" y="7621"/>
                </a:cubicBezTo>
                <a:cubicBezTo>
                  <a:pt x="4714" y="7944"/>
                  <a:pt x="5028" y="8105"/>
                  <a:pt x="5388" y="8105"/>
                </a:cubicBezTo>
                <a:moveTo>
                  <a:pt x="11995" y="15053"/>
                </a:moveTo>
                <a:cubicBezTo>
                  <a:pt x="12026" y="14923"/>
                  <a:pt x="12084" y="14673"/>
                  <a:pt x="12173" y="14293"/>
                </a:cubicBezTo>
                <a:cubicBezTo>
                  <a:pt x="12262" y="13918"/>
                  <a:pt x="12365" y="13478"/>
                  <a:pt x="12482" y="12977"/>
                </a:cubicBezTo>
                <a:cubicBezTo>
                  <a:pt x="12600" y="12476"/>
                  <a:pt x="12727" y="11955"/>
                  <a:pt x="12862" y="11405"/>
                </a:cubicBezTo>
                <a:cubicBezTo>
                  <a:pt x="12996" y="10861"/>
                  <a:pt x="13114" y="10351"/>
                  <a:pt x="13212" y="9882"/>
                </a:cubicBezTo>
                <a:cubicBezTo>
                  <a:pt x="13313" y="9415"/>
                  <a:pt x="13399" y="9009"/>
                  <a:pt x="13471" y="8670"/>
                </a:cubicBezTo>
                <a:cubicBezTo>
                  <a:pt x="13543" y="8330"/>
                  <a:pt x="13579" y="8131"/>
                  <a:pt x="13579" y="8076"/>
                </a:cubicBezTo>
                <a:cubicBezTo>
                  <a:pt x="13579" y="7869"/>
                  <a:pt x="13512" y="7682"/>
                  <a:pt x="13380" y="7527"/>
                </a:cubicBezTo>
                <a:cubicBezTo>
                  <a:pt x="13246" y="7371"/>
                  <a:pt x="13090" y="7293"/>
                  <a:pt x="12914" y="7293"/>
                </a:cubicBezTo>
                <a:cubicBezTo>
                  <a:pt x="12761" y="7293"/>
                  <a:pt x="12624" y="7345"/>
                  <a:pt x="12506" y="7458"/>
                </a:cubicBezTo>
                <a:cubicBezTo>
                  <a:pt x="12386" y="7567"/>
                  <a:pt x="12305" y="7711"/>
                  <a:pt x="12259" y="7886"/>
                </a:cubicBezTo>
                <a:lnTo>
                  <a:pt x="10706" y="14598"/>
                </a:lnTo>
                <a:cubicBezTo>
                  <a:pt x="10409" y="14618"/>
                  <a:pt x="10126" y="14696"/>
                  <a:pt x="9857" y="14840"/>
                </a:cubicBezTo>
                <a:cubicBezTo>
                  <a:pt x="9590" y="14984"/>
                  <a:pt x="9358" y="15174"/>
                  <a:pt x="9163" y="15419"/>
                </a:cubicBezTo>
                <a:cubicBezTo>
                  <a:pt x="8966" y="15663"/>
                  <a:pt x="8813" y="15945"/>
                  <a:pt x="8702" y="16265"/>
                </a:cubicBezTo>
                <a:cubicBezTo>
                  <a:pt x="8592" y="16588"/>
                  <a:pt x="8537" y="16927"/>
                  <a:pt x="8537" y="17284"/>
                </a:cubicBezTo>
                <a:cubicBezTo>
                  <a:pt x="8537" y="18039"/>
                  <a:pt x="8755" y="18678"/>
                  <a:pt x="9197" y="19199"/>
                </a:cubicBezTo>
                <a:cubicBezTo>
                  <a:pt x="9638" y="19726"/>
                  <a:pt x="10171" y="19988"/>
                  <a:pt x="10800" y="19988"/>
                </a:cubicBezTo>
                <a:cubicBezTo>
                  <a:pt x="11429" y="19988"/>
                  <a:pt x="11962" y="19726"/>
                  <a:pt x="12403" y="19199"/>
                </a:cubicBezTo>
                <a:cubicBezTo>
                  <a:pt x="12842" y="18678"/>
                  <a:pt x="13063" y="18039"/>
                  <a:pt x="13063" y="17284"/>
                </a:cubicBezTo>
                <a:cubicBezTo>
                  <a:pt x="13063" y="16835"/>
                  <a:pt x="12962" y="16418"/>
                  <a:pt x="12763" y="16032"/>
                </a:cubicBezTo>
                <a:cubicBezTo>
                  <a:pt x="12564" y="15646"/>
                  <a:pt x="12307" y="15321"/>
                  <a:pt x="11995" y="15053"/>
                </a:cubicBezTo>
                <a:moveTo>
                  <a:pt x="10800" y="2177"/>
                </a:moveTo>
                <a:cubicBezTo>
                  <a:pt x="10426" y="2177"/>
                  <a:pt x="10106" y="2335"/>
                  <a:pt x="9847" y="2646"/>
                </a:cubicBezTo>
                <a:cubicBezTo>
                  <a:pt x="9586" y="2960"/>
                  <a:pt x="9456" y="3343"/>
                  <a:pt x="9456" y="3792"/>
                </a:cubicBezTo>
                <a:cubicBezTo>
                  <a:pt x="9456" y="4241"/>
                  <a:pt x="9586" y="4621"/>
                  <a:pt x="9847" y="4927"/>
                </a:cubicBezTo>
                <a:cubicBezTo>
                  <a:pt x="10106" y="5237"/>
                  <a:pt x="10426" y="5390"/>
                  <a:pt x="10800" y="5390"/>
                </a:cubicBezTo>
                <a:cubicBezTo>
                  <a:pt x="11174" y="5390"/>
                  <a:pt x="11494" y="5238"/>
                  <a:pt x="11753" y="4927"/>
                </a:cubicBezTo>
                <a:cubicBezTo>
                  <a:pt x="12014" y="4621"/>
                  <a:pt x="12144" y="4241"/>
                  <a:pt x="12144" y="3792"/>
                </a:cubicBezTo>
                <a:cubicBezTo>
                  <a:pt x="12144" y="3343"/>
                  <a:pt x="12014" y="2960"/>
                  <a:pt x="11753" y="2646"/>
                </a:cubicBezTo>
                <a:cubicBezTo>
                  <a:pt x="11494" y="2335"/>
                  <a:pt x="11174" y="2177"/>
                  <a:pt x="10800" y="2177"/>
                </a:cubicBezTo>
                <a:moveTo>
                  <a:pt x="14844" y="6467"/>
                </a:moveTo>
                <a:cubicBezTo>
                  <a:pt x="14844" y="6916"/>
                  <a:pt x="14978" y="7299"/>
                  <a:pt x="15247" y="7610"/>
                </a:cubicBezTo>
                <a:cubicBezTo>
                  <a:pt x="15514" y="7921"/>
                  <a:pt x="15835" y="8076"/>
                  <a:pt x="16212" y="8076"/>
                </a:cubicBezTo>
                <a:cubicBezTo>
                  <a:pt x="16586" y="8076"/>
                  <a:pt x="16903" y="7921"/>
                  <a:pt x="17165" y="7610"/>
                </a:cubicBezTo>
                <a:cubicBezTo>
                  <a:pt x="17426" y="7299"/>
                  <a:pt x="17556" y="6916"/>
                  <a:pt x="17556" y="6467"/>
                </a:cubicBezTo>
                <a:cubicBezTo>
                  <a:pt x="17556" y="6015"/>
                  <a:pt x="17426" y="5635"/>
                  <a:pt x="17165" y="5327"/>
                </a:cubicBezTo>
                <a:cubicBezTo>
                  <a:pt x="16903" y="5021"/>
                  <a:pt x="16586" y="4866"/>
                  <a:pt x="16212" y="4866"/>
                </a:cubicBezTo>
                <a:cubicBezTo>
                  <a:pt x="15835" y="4866"/>
                  <a:pt x="15514" y="5022"/>
                  <a:pt x="15247" y="5327"/>
                </a:cubicBezTo>
                <a:cubicBezTo>
                  <a:pt x="14978" y="5635"/>
                  <a:pt x="14844" y="6015"/>
                  <a:pt x="14844" y="6467"/>
                </a:cubicBezTo>
                <a:moveTo>
                  <a:pt x="18451" y="14572"/>
                </a:moveTo>
                <a:cubicBezTo>
                  <a:pt x="18828" y="14572"/>
                  <a:pt x="19142" y="14414"/>
                  <a:pt x="19399" y="14100"/>
                </a:cubicBezTo>
                <a:cubicBezTo>
                  <a:pt x="19656" y="13792"/>
                  <a:pt x="19786" y="13409"/>
                  <a:pt x="19786" y="12957"/>
                </a:cubicBezTo>
                <a:cubicBezTo>
                  <a:pt x="19786" y="12508"/>
                  <a:pt x="19656" y="12128"/>
                  <a:pt x="19399" y="11822"/>
                </a:cubicBezTo>
                <a:cubicBezTo>
                  <a:pt x="19142" y="11512"/>
                  <a:pt x="18828" y="11359"/>
                  <a:pt x="18451" y="11359"/>
                </a:cubicBezTo>
                <a:cubicBezTo>
                  <a:pt x="18077" y="11359"/>
                  <a:pt x="17758" y="11511"/>
                  <a:pt x="17498" y="11822"/>
                </a:cubicBezTo>
                <a:cubicBezTo>
                  <a:pt x="17237" y="12128"/>
                  <a:pt x="17107" y="12508"/>
                  <a:pt x="17107" y="12957"/>
                </a:cubicBezTo>
                <a:cubicBezTo>
                  <a:pt x="17107" y="13409"/>
                  <a:pt x="17237" y="13792"/>
                  <a:pt x="17498" y="14100"/>
                </a:cubicBezTo>
                <a:cubicBezTo>
                  <a:pt x="17758" y="14414"/>
                  <a:pt x="18077" y="14572"/>
                  <a:pt x="18451" y="1457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9050" tIns="19050" rIns="19050" bIns="19050" anchor="ctr"/>
          <a:lstStyle/>
          <a:p>
            <a:endParaRPr lang="zh-CN" altLang="en-US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xmlns="" id="{3DACFC54-B34C-49B8-B572-40F7765B1022}"/>
              </a:ext>
            </a:extLst>
          </p:cNvPr>
          <p:cNvSpPr txBox="1">
            <a:spLocks/>
          </p:cNvSpPr>
          <p:nvPr/>
        </p:nvSpPr>
        <p:spPr bwMode="auto">
          <a:xfrm>
            <a:off x="708433" y="3189252"/>
            <a:ext cx="1549245" cy="145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400" b="1" dirty="0">
                <a:solidFill>
                  <a:schemeClr val="accent3">
                    <a:lumMod val="75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100" dirty="0">
                <a:solidFill>
                  <a:schemeClr val="accent3">
                    <a:lumMod val="75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solidFill>
                <a:schemeClr val="accent3">
                  <a:lumMod val="75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xmlns="" id="{FE1EDEBD-4F05-4BC1-B094-36D882F95E62}"/>
              </a:ext>
            </a:extLst>
          </p:cNvPr>
          <p:cNvSpPr txBox="1">
            <a:spLocks/>
          </p:cNvSpPr>
          <p:nvPr/>
        </p:nvSpPr>
        <p:spPr bwMode="auto">
          <a:xfrm>
            <a:off x="2738185" y="3189252"/>
            <a:ext cx="1549245" cy="145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400" b="1" dirty="0">
                <a:solidFill>
                  <a:schemeClr val="accent3">
                    <a:lumMod val="75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100" dirty="0">
                <a:solidFill>
                  <a:schemeClr val="accent3">
                    <a:lumMod val="75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solidFill>
                <a:schemeClr val="accent3">
                  <a:lumMod val="75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xmlns="" id="{598F8493-CAB5-4297-AF09-2F415D53E11C}"/>
              </a:ext>
            </a:extLst>
          </p:cNvPr>
          <p:cNvSpPr txBox="1">
            <a:spLocks/>
          </p:cNvSpPr>
          <p:nvPr/>
        </p:nvSpPr>
        <p:spPr bwMode="auto">
          <a:xfrm>
            <a:off x="4711293" y="3189252"/>
            <a:ext cx="1549245" cy="145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400" b="1" dirty="0">
                <a:solidFill>
                  <a:schemeClr val="accent3">
                    <a:lumMod val="75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100" dirty="0">
                <a:solidFill>
                  <a:schemeClr val="accent3">
                    <a:lumMod val="75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solidFill>
                <a:schemeClr val="accent3">
                  <a:lumMod val="75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xmlns="" id="{094E35C9-767A-43F9-9A43-E3E2B8BCE7E6}"/>
              </a:ext>
            </a:extLst>
          </p:cNvPr>
          <p:cNvSpPr txBox="1">
            <a:spLocks/>
          </p:cNvSpPr>
          <p:nvPr/>
        </p:nvSpPr>
        <p:spPr bwMode="auto">
          <a:xfrm>
            <a:off x="6684401" y="3189252"/>
            <a:ext cx="1549245" cy="145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4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1087438" indent="-285750" defTabSz="10874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2174875" indent="-228600" defTabSz="1087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3262313" indent="-228600" defTabSz="108743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4349750" indent="-228600" defTabSz="108743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48069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52641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57213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6178550" indent="-228600" defTabSz="1087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400" b="1" dirty="0">
                <a:solidFill>
                  <a:schemeClr val="accent3">
                    <a:lumMod val="75000"/>
                  </a:schemeClr>
                </a:solidFill>
                <a:latin typeface="微软雅黑" charset="0"/>
                <a:ea typeface="微软雅黑" charset="0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1100" dirty="0">
                <a:solidFill>
                  <a:schemeClr val="accent3">
                    <a:lumMod val="75000"/>
                  </a:schemeClr>
                </a:solidFill>
                <a:latin typeface="微软雅黑" charset="0"/>
                <a:ea typeface="微软雅黑" charset="0"/>
                <a:cs typeface="Open Sans Light" charset="0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solidFill>
                <a:schemeClr val="accent3">
                  <a:lumMod val="75000"/>
                </a:schemeClr>
              </a:solidFill>
              <a:latin typeface="微软雅黑" charset="0"/>
              <a:ea typeface="微软雅黑" charset="0"/>
              <a:cs typeface="Open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59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14" grpId="0" animBg="1"/>
      <p:bldP spid="16" grpId="0" animBg="1"/>
      <p:bldP spid="18" grpId="0"/>
      <p:bldP spid="19" grpId="0"/>
      <p:bldP spid="20" grpId="0"/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03 Super Junior-for yo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1737" y="5199899"/>
            <a:ext cx="609600" cy="609600"/>
          </a:xfrm>
          <a:prstGeom prst="rect">
            <a:avLst/>
          </a:prstGeom>
        </p:spPr>
      </p:pic>
      <p:sp>
        <p:nvSpPr>
          <p:cNvPr id="69" name="文本框 68">
            <a:extLst>
              <a:ext uri="{FF2B5EF4-FFF2-40B4-BE49-F238E27FC236}">
                <a16:creationId xmlns:a16="http://schemas.microsoft.com/office/drawing/2014/main" xmlns="" id="{A44DEBCA-B9D9-4B55-A756-2466D3A5BBF1}"/>
              </a:ext>
            </a:extLst>
          </p:cNvPr>
          <p:cNvSpPr txBox="1"/>
          <p:nvPr/>
        </p:nvSpPr>
        <p:spPr>
          <a:xfrm>
            <a:off x="-271114" y="1365309"/>
            <a:ext cx="40041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xmlns="" id="{7179F983-4F5A-4093-B0BB-B0E5EFCB119D}"/>
              </a:ext>
            </a:extLst>
          </p:cNvPr>
          <p:cNvSpPr txBox="1"/>
          <p:nvPr/>
        </p:nvSpPr>
        <p:spPr>
          <a:xfrm>
            <a:off x="243938" y="2966772"/>
            <a:ext cx="265008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教学设计 </a:t>
            </a: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教学培训 </a:t>
            </a: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公开课</a:t>
            </a:r>
          </a:p>
        </p:txBody>
      </p:sp>
      <p:pic>
        <p:nvPicPr>
          <p:cNvPr id="73" name="图片 72">
            <a:extLst>
              <a:ext uri="{FF2B5EF4-FFF2-40B4-BE49-F238E27FC236}">
                <a16:creationId xmlns:a16="http://schemas.microsoft.com/office/drawing/2014/main" xmlns="" id="{839FC52B-3FC7-4F95-A208-6202384BC4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141" y="3289937"/>
            <a:ext cx="408792" cy="607663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DF65FAD5-997F-425C-8729-59F2309656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480" y="3509493"/>
            <a:ext cx="697500" cy="528750"/>
          </a:xfrm>
          <a:prstGeom prst="rect">
            <a:avLst/>
          </a:prstGeom>
        </p:spPr>
      </p:pic>
      <p:pic>
        <p:nvPicPr>
          <p:cNvPr id="82" name="图片 81">
            <a:extLst>
              <a:ext uri="{FF2B5EF4-FFF2-40B4-BE49-F238E27FC236}">
                <a16:creationId xmlns:a16="http://schemas.microsoft.com/office/drawing/2014/main" xmlns="" id="{60A7E441-022E-46FA-BBF1-E352D1CA79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25446" y="343766"/>
            <a:ext cx="360000" cy="675000"/>
          </a:xfrm>
          <a:prstGeom prst="rect">
            <a:avLst/>
          </a:prstGeom>
        </p:spPr>
      </p:pic>
      <p:pic>
        <p:nvPicPr>
          <p:cNvPr id="83" name="图片 82">
            <a:extLst>
              <a:ext uri="{FF2B5EF4-FFF2-40B4-BE49-F238E27FC236}">
                <a16:creationId xmlns:a16="http://schemas.microsoft.com/office/drawing/2014/main" xmlns="" id="{AA611BB1-BA08-463C-A6D8-4533A402A9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200000">
            <a:off x="6607621" y="244331"/>
            <a:ext cx="408792" cy="607663"/>
          </a:xfrm>
          <a:prstGeom prst="rect">
            <a:avLst/>
          </a:prstGeom>
        </p:spPr>
      </p:pic>
      <p:pic>
        <p:nvPicPr>
          <p:cNvPr id="84" name="图片 83">
            <a:extLst>
              <a:ext uri="{FF2B5EF4-FFF2-40B4-BE49-F238E27FC236}">
                <a16:creationId xmlns:a16="http://schemas.microsoft.com/office/drawing/2014/main" xmlns="" id="{B50842E7-FE45-4C6C-85A2-B80F74A4CF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7100000">
            <a:off x="4185665" y="453149"/>
            <a:ext cx="360000" cy="675000"/>
          </a:xfrm>
          <a:prstGeom prst="rect">
            <a:avLst/>
          </a:prstGeom>
        </p:spPr>
      </p:pic>
      <p:sp>
        <p:nvSpPr>
          <p:cNvPr id="85" name="Freeform 195">
            <a:extLst>
              <a:ext uri="{FF2B5EF4-FFF2-40B4-BE49-F238E27FC236}">
                <a16:creationId xmlns:a16="http://schemas.microsoft.com/office/drawing/2014/main" xmlns="" id="{95FF1D35-F066-4B3E-94FB-8F4E6014091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180407" y="2576720"/>
            <a:ext cx="552674" cy="447402"/>
          </a:xfrm>
          <a:custGeom>
            <a:avLst/>
            <a:gdLst>
              <a:gd name="T0" fmla="*/ 201 w 252"/>
              <a:gd name="T1" fmla="*/ 52 h 204"/>
              <a:gd name="T2" fmla="*/ 201 w 252"/>
              <a:gd name="T3" fmla="*/ 0 h 204"/>
              <a:gd name="T4" fmla="*/ 0 w 252"/>
              <a:gd name="T5" fmla="*/ 0 h 204"/>
              <a:gd name="T6" fmla="*/ 0 w 252"/>
              <a:gd name="T7" fmla="*/ 152 h 204"/>
              <a:gd name="T8" fmla="*/ 51 w 252"/>
              <a:gd name="T9" fmla="*/ 152 h 204"/>
              <a:gd name="T10" fmla="*/ 51 w 252"/>
              <a:gd name="T11" fmla="*/ 204 h 204"/>
              <a:gd name="T12" fmla="*/ 252 w 252"/>
              <a:gd name="T13" fmla="*/ 204 h 204"/>
              <a:gd name="T14" fmla="*/ 252 w 252"/>
              <a:gd name="T15" fmla="*/ 52 h 204"/>
              <a:gd name="T16" fmla="*/ 201 w 252"/>
              <a:gd name="T17" fmla="*/ 52 h 204"/>
              <a:gd name="T18" fmla="*/ 25 w 252"/>
              <a:gd name="T19" fmla="*/ 127 h 204"/>
              <a:gd name="T20" fmla="*/ 25 w 252"/>
              <a:gd name="T21" fmla="*/ 25 h 204"/>
              <a:gd name="T22" fmla="*/ 176 w 252"/>
              <a:gd name="T23" fmla="*/ 25 h 204"/>
              <a:gd name="T24" fmla="*/ 176 w 252"/>
              <a:gd name="T25" fmla="*/ 52 h 204"/>
              <a:gd name="T26" fmla="*/ 51 w 252"/>
              <a:gd name="T27" fmla="*/ 52 h 204"/>
              <a:gd name="T28" fmla="*/ 51 w 252"/>
              <a:gd name="T29" fmla="*/ 127 h 204"/>
              <a:gd name="T30" fmla="*/ 25 w 252"/>
              <a:gd name="T31" fmla="*/ 127 h 204"/>
              <a:gd name="T32" fmla="*/ 76 w 252"/>
              <a:gd name="T33" fmla="*/ 77 h 204"/>
              <a:gd name="T34" fmla="*/ 227 w 252"/>
              <a:gd name="T35" fmla="*/ 77 h 204"/>
              <a:gd name="T36" fmla="*/ 227 w 252"/>
              <a:gd name="T37" fmla="*/ 179 h 204"/>
              <a:gd name="T38" fmla="*/ 76 w 252"/>
              <a:gd name="T39" fmla="*/ 179 h 204"/>
              <a:gd name="T40" fmla="*/ 76 w 252"/>
              <a:gd name="T41" fmla="*/ 77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2" h="204">
                <a:moveTo>
                  <a:pt x="201" y="52"/>
                </a:moveTo>
                <a:lnTo>
                  <a:pt x="201" y="0"/>
                </a:lnTo>
                <a:lnTo>
                  <a:pt x="0" y="0"/>
                </a:lnTo>
                <a:lnTo>
                  <a:pt x="0" y="152"/>
                </a:lnTo>
                <a:lnTo>
                  <a:pt x="51" y="152"/>
                </a:lnTo>
                <a:lnTo>
                  <a:pt x="51" y="204"/>
                </a:lnTo>
                <a:lnTo>
                  <a:pt x="252" y="204"/>
                </a:lnTo>
                <a:lnTo>
                  <a:pt x="252" y="52"/>
                </a:lnTo>
                <a:lnTo>
                  <a:pt x="201" y="52"/>
                </a:lnTo>
                <a:close/>
                <a:moveTo>
                  <a:pt x="25" y="127"/>
                </a:moveTo>
                <a:lnTo>
                  <a:pt x="25" y="25"/>
                </a:lnTo>
                <a:lnTo>
                  <a:pt x="176" y="25"/>
                </a:lnTo>
                <a:lnTo>
                  <a:pt x="176" y="52"/>
                </a:lnTo>
                <a:lnTo>
                  <a:pt x="51" y="52"/>
                </a:lnTo>
                <a:lnTo>
                  <a:pt x="51" y="127"/>
                </a:lnTo>
                <a:lnTo>
                  <a:pt x="25" y="127"/>
                </a:lnTo>
                <a:close/>
                <a:moveTo>
                  <a:pt x="76" y="77"/>
                </a:moveTo>
                <a:lnTo>
                  <a:pt x="227" y="77"/>
                </a:lnTo>
                <a:lnTo>
                  <a:pt x="227" y="179"/>
                </a:lnTo>
                <a:lnTo>
                  <a:pt x="76" y="179"/>
                </a:lnTo>
                <a:lnTo>
                  <a:pt x="76" y="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86" name="图片 85">
            <a:extLst>
              <a:ext uri="{FF2B5EF4-FFF2-40B4-BE49-F238E27FC236}">
                <a16:creationId xmlns:a16="http://schemas.microsoft.com/office/drawing/2014/main" xmlns="" id="{415C0B2B-EE01-44B3-897D-858D957427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4400000">
            <a:off x="2841940" y="3788778"/>
            <a:ext cx="242861" cy="36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4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12" fill="hold" grpId="0" nodeType="afterEffect" p14:presetBounceEnd="44000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2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0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2180"/>
                                </p:stCondLst>
                                <p:childTnLst>
                                  <p:par>
                                    <p:cTn id="13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60">
                    <p:cTn id="17" repeatCount="300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</p:childTnLst>
            </p:cTn>
          </p:par>
        </p:tnLst>
        <p:bldLst>
          <p:bldP spid="69" grpId="0"/>
          <p:bldP spid="7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12" fill="hold" grpId="0" nodeType="after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2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2180"/>
                                </p:stCondLst>
                                <p:childTnLst>
                                  <p:par>
                                    <p:cTn id="13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60">
                    <p:cTn id="17" repeatCount="300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</p:childTnLst>
            </p:cTn>
          </p:par>
        </p:tnLst>
        <p:bldLst>
          <p:bldP spid="69" grpId="0"/>
          <p:bldP spid="70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2085</TotalTime>
  <Words>1700</Words>
  <Application>Microsoft Office PowerPoint</Application>
  <PresentationFormat>全屏显示(16:9)</PresentationFormat>
  <Paragraphs>193</Paragraphs>
  <Slides>26</Slides>
  <Notes>26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主题</vt:lpstr>
      <vt:lpstr>PowerPoint 演示文稿</vt:lpstr>
      <vt:lpstr>PowerPoint 演示文稿</vt:lpstr>
      <vt:lpstr>PowerPoint 演示文稿</vt:lpstr>
      <vt:lpstr>教学分析</vt:lpstr>
      <vt:lpstr>教学分析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rocky lee</dc:creator>
  <cp:lastModifiedBy>Sky123.Org</cp:lastModifiedBy>
  <cp:revision>303</cp:revision>
  <dcterms:created xsi:type="dcterms:W3CDTF">2015-03-25T07:43:26Z</dcterms:created>
  <dcterms:modified xsi:type="dcterms:W3CDTF">2018-01-29T06:17:23Z</dcterms:modified>
</cp:coreProperties>
</file>