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61" r:id="rId7"/>
    <p:sldId id="262" r:id="rId8"/>
    <p:sldId id="259" r:id="rId9"/>
    <p:sldId id="260" r:id="rId10"/>
    <p:sldId id="263" r:id="rId11"/>
    <p:sldId id="264" r:id="rId12"/>
    <p:sldId id="272" r:id="rId13"/>
    <p:sldId id="269" r:id="rId14"/>
    <p:sldId id="267" r:id="rId15"/>
    <p:sldId id="275" r:id="rId16"/>
    <p:sldId id="274" r:id="rId17"/>
    <p:sldId id="265" r:id="rId18"/>
    <p:sldId id="266" r:id="rId19"/>
    <p:sldId id="268" r:id="rId20"/>
    <p:sldId id="270" r:id="rId21"/>
    <p:sldId id="271" r:id="rId22"/>
    <p:sldId id="273" r:id="rId23"/>
    <p:sldId id="276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7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356CC-12B0-4147-9F4C-F03548C5CD9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350" y="0"/>
            <a:ext cx="1220834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EF4D-4CB3-4452-8886-BC1C987A0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4B07-26ED-4E38-B934-050BD1B8848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754582"/>
            <a:ext cx="829770" cy="83508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-102216"/>
            <a:ext cx="1159427" cy="1159427"/>
          </a:xfrm>
          <a:prstGeom prst="rect">
            <a:avLst/>
          </a:prstGeom>
        </p:spPr>
      </p:pic>
      <p:pic>
        <p:nvPicPr>
          <p:cNvPr id="204" name="图片 20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1311615"/>
            <a:ext cx="1159427" cy="1159427"/>
          </a:xfrm>
          <a:prstGeom prst="rect">
            <a:avLst/>
          </a:prstGeom>
        </p:spPr>
      </p:pic>
      <p:pic>
        <p:nvPicPr>
          <p:cNvPr id="205" name="图片 20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2168413"/>
            <a:ext cx="829770" cy="835089"/>
          </a:xfrm>
          <a:prstGeom prst="rect">
            <a:avLst/>
          </a:prstGeom>
        </p:spPr>
      </p:pic>
      <p:pic>
        <p:nvPicPr>
          <p:cNvPr id="206" name="图片 20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2" y="2746278"/>
            <a:ext cx="1159427" cy="1159427"/>
          </a:xfrm>
          <a:prstGeom prst="rect">
            <a:avLst/>
          </a:prstGeom>
        </p:spPr>
      </p:pic>
      <p:pic>
        <p:nvPicPr>
          <p:cNvPr id="207" name="图片 20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03" y="3585322"/>
            <a:ext cx="829770" cy="835089"/>
          </a:xfrm>
          <a:prstGeom prst="rect">
            <a:avLst/>
          </a:prstGeom>
        </p:spPr>
      </p:pic>
      <p:pic>
        <p:nvPicPr>
          <p:cNvPr id="208" name="图片 20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69" y="3905705"/>
            <a:ext cx="1159427" cy="1159427"/>
          </a:xfrm>
          <a:prstGeom prst="rect">
            <a:avLst/>
          </a:prstGeom>
        </p:spPr>
      </p:pic>
      <p:pic>
        <p:nvPicPr>
          <p:cNvPr id="209" name="图片 20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12" y="4067873"/>
            <a:ext cx="829770" cy="835089"/>
          </a:xfrm>
          <a:prstGeom prst="rect">
            <a:avLst/>
          </a:prstGeom>
        </p:spPr>
      </p:pic>
      <p:pic>
        <p:nvPicPr>
          <p:cNvPr id="210" name="图片 20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05" y="3488159"/>
            <a:ext cx="1159427" cy="1159427"/>
          </a:xfrm>
          <a:prstGeom prst="rect">
            <a:avLst/>
          </a:prstGeom>
        </p:spPr>
      </p:pic>
      <p:pic>
        <p:nvPicPr>
          <p:cNvPr id="211" name="图片 2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48" y="3023002"/>
            <a:ext cx="829770" cy="835089"/>
          </a:xfrm>
          <a:prstGeom prst="rect">
            <a:avLst/>
          </a:prstGeom>
        </p:spPr>
      </p:pic>
      <p:pic>
        <p:nvPicPr>
          <p:cNvPr id="212" name="图片 2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119" y="2096153"/>
            <a:ext cx="1159427" cy="1159427"/>
          </a:xfrm>
          <a:prstGeom prst="rect">
            <a:avLst/>
          </a:prstGeom>
        </p:spPr>
      </p:pic>
      <p:pic>
        <p:nvPicPr>
          <p:cNvPr id="213" name="图片 2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424" y="1473783"/>
            <a:ext cx="829770" cy="835089"/>
          </a:xfrm>
          <a:prstGeom prst="rect">
            <a:avLst/>
          </a:prstGeom>
        </p:spPr>
      </p:pic>
      <p:pic>
        <p:nvPicPr>
          <p:cNvPr id="214" name="图片 2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95" y="475909"/>
            <a:ext cx="1159427" cy="1159427"/>
          </a:xfrm>
          <a:prstGeom prst="rect">
            <a:avLst/>
          </a:prstGeom>
        </p:spPr>
      </p:pic>
      <p:pic>
        <p:nvPicPr>
          <p:cNvPr id="215" name="图片 2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344" y="-89912"/>
            <a:ext cx="829770" cy="835089"/>
          </a:xfrm>
          <a:prstGeom prst="rect">
            <a:avLst/>
          </a:prstGeom>
        </p:spPr>
      </p:pic>
      <p:pic>
        <p:nvPicPr>
          <p:cNvPr id="53" name="图片 52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041" y="-253163"/>
            <a:ext cx="3268935" cy="5156462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5035448" y="277616"/>
            <a:ext cx="17828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YES</a:t>
            </a:r>
            <a:endParaRPr lang="en-US" altLang="zh-CN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en-US" altLang="zh-CN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3339625" y="4903635"/>
            <a:ext cx="5551713" cy="156966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Wedding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Plastic - You &amp; 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761" y="-938236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05201" y="4665020"/>
            <a:ext cx="4868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</a:rPr>
              <a:t>粉色浪漫动态小花婚庆婚礼婚纱相册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</p:childTnLst>
        </p:cTn>
      </p:par>
    </p:tnLst>
    <p:bldLst>
      <p:bldP spid="58" grpId="0"/>
      <p:bldP spid="2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38" y="754582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78" y="-102216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78" y="1311615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38" y="2168413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77" y="2746278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98" y="3716397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185" y="4272113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808" y="4596451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636" y="3716397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636" y="3023002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807" y="2096153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12" y="147378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283" y="475909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032" y="-89912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89" y="5048218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064" y="5136774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253" y="5298407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6" y="5372556"/>
            <a:ext cx="829770" cy="835089"/>
          </a:xfrm>
          <a:prstGeom prst="rect">
            <a:avLst/>
          </a:prstGeom>
        </p:spPr>
      </p:pic>
      <p:pic>
        <p:nvPicPr>
          <p:cNvPr id="16" name="图片 15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930" y="-356216"/>
            <a:ext cx="4310148" cy="6798886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940012" y="521951"/>
            <a:ext cx="20812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933" y="716482"/>
            <a:ext cx="829770" cy="8350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73" y="-140316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73" y="1273515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933" y="2130313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72" y="2708178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903" y="3547222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669" y="3867605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12" y="4029773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805" y="3450059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748" y="2984902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19" y="2058053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24" y="1435683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95" y="437809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44" y="-128012"/>
            <a:ext cx="829770" cy="835089"/>
          </a:xfrm>
          <a:prstGeom prst="rect">
            <a:avLst/>
          </a:prstGeom>
        </p:spPr>
      </p:pic>
      <p:pic>
        <p:nvPicPr>
          <p:cNvPr id="18" name="图片 17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841" y="-291263"/>
            <a:ext cx="3268935" cy="51564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815" y="727398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55" y="-129400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55" y="1284431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815" y="2141229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54" y="2719094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785" y="3558138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551" y="3878521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394" y="4040689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687" y="3460975"/>
            <a:ext cx="1159427" cy="115942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30" y="2995818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801" y="2068969"/>
            <a:ext cx="1159427" cy="11594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106" y="1446599"/>
            <a:ext cx="829770" cy="83508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277" y="448725"/>
            <a:ext cx="1159427" cy="115942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026" y="-117096"/>
            <a:ext cx="829770" cy="835089"/>
          </a:xfrm>
          <a:prstGeom prst="rect">
            <a:avLst/>
          </a:prstGeom>
        </p:spPr>
      </p:pic>
      <p:pic>
        <p:nvPicPr>
          <p:cNvPr id="34" name="图片 33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23" y="-280347"/>
            <a:ext cx="3268935" cy="5156462"/>
          </a:xfrm>
          <a:prstGeom prst="rect">
            <a:avLst/>
          </a:prstGeom>
        </p:spPr>
      </p:pic>
      <p:sp>
        <p:nvSpPr>
          <p:cNvPr id="36" name="MH_Picture_1"/>
          <p:cNvSpPr>
            <a:spLocks noChangeArrowheads="1"/>
          </p:cNvSpPr>
          <p:nvPr/>
        </p:nvSpPr>
        <p:spPr bwMode="auto">
          <a:xfrm>
            <a:off x="2595896" y="349683"/>
            <a:ext cx="1368604" cy="1368604"/>
          </a:xfrm>
          <a:prstGeom prst="ellipse">
            <a:avLst/>
          </a:prstGeom>
          <a:blipFill dpi="0" rotWithShape="1">
            <a:blip r:embed="rId4"/>
            <a:srcRect/>
            <a:tile tx="0" ty="0" sx="15000" sy="15000" flip="none" algn="t"/>
          </a:blipFill>
          <a:ln w="50800">
            <a:solidFill>
              <a:schemeClr val="bg1"/>
            </a:solidFill>
            <a:miter lim="800000"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/>
        </p:nvSpPr>
        <p:spPr bwMode="auto">
          <a:xfrm>
            <a:off x="2839621" y="1927640"/>
            <a:ext cx="985312" cy="2093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4F2621"/>
                </a:solidFill>
                <a:ea typeface="微软雅黑" panose="020B0503020204020204" pitchFamily="34" charset="-122"/>
              </a:rPr>
              <a:t>AIMI</a:t>
            </a:r>
            <a:endParaRPr lang="zh-CN" altLang="en-US" dirty="0">
              <a:solidFill>
                <a:srgbClr val="4F262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 txBox="1">
            <a:spLocks noChangeArrowheads="1"/>
          </p:cNvSpPr>
          <p:nvPr/>
        </p:nvSpPr>
        <p:spPr bwMode="auto">
          <a:xfrm>
            <a:off x="2772593" y="2221359"/>
            <a:ext cx="1124879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Picture_2"/>
          <p:cNvSpPr>
            <a:spLocks noChangeArrowheads="1"/>
          </p:cNvSpPr>
          <p:nvPr/>
        </p:nvSpPr>
        <p:spPr bwMode="auto">
          <a:xfrm>
            <a:off x="7851295" y="281316"/>
            <a:ext cx="1368604" cy="1368604"/>
          </a:xfrm>
          <a:prstGeom prst="ellipse">
            <a:avLst/>
          </a:prstGeom>
          <a:blipFill dpi="0" rotWithShape="1">
            <a:blip r:embed="rId5"/>
            <a:srcRect/>
            <a:tile tx="0" ty="0" sx="15000" sy="15000" flip="none" algn="t"/>
          </a:blipFill>
          <a:ln w="50800">
            <a:solidFill>
              <a:schemeClr val="bg1"/>
            </a:solidFill>
            <a:miter lim="800000"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MH_SubTitle_2"/>
          <p:cNvSpPr>
            <a:spLocks noChangeArrowheads="1"/>
          </p:cNvSpPr>
          <p:nvPr/>
        </p:nvSpPr>
        <p:spPr bwMode="auto">
          <a:xfrm>
            <a:off x="8093978" y="1859273"/>
            <a:ext cx="986353" cy="2093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4F2621"/>
                </a:solidFill>
                <a:ea typeface="微软雅黑" panose="020B0503020204020204" pitchFamily="34" charset="-122"/>
              </a:rPr>
              <a:t>JAKE</a:t>
            </a:r>
            <a:endParaRPr lang="zh-CN" altLang="en-US" dirty="0">
              <a:solidFill>
                <a:srgbClr val="4F2621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MH_Text_1"/>
          <p:cNvSpPr txBox="1">
            <a:spLocks noChangeArrowheads="1"/>
          </p:cNvSpPr>
          <p:nvPr/>
        </p:nvSpPr>
        <p:spPr bwMode="auto">
          <a:xfrm>
            <a:off x="8064917" y="2182728"/>
            <a:ext cx="1124879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  <p:bldP spid="39" grpId="0" animBg="1"/>
      <p:bldP spid="40" grpId="0" animBg="1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08293" y="2296172"/>
            <a:ext cx="59565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38" y="741882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178" y="-114916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178" y="1298915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38" y="2155713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177" y="2733578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798" y="3703697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85" y="4259413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08" y="4583751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36" y="3703697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36" y="3010302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7" y="208345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12" y="1461083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3" y="463209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32" y="-102612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89" y="5035518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64" y="5124074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753" y="5285707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96" y="5359856"/>
            <a:ext cx="829770" cy="835089"/>
          </a:xfrm>
          <a:prstGeom prst="rect">
            <a:avLst/>
          </a:prstGeom>
        </p:spPr>
      </p:pic>
      <p:pic>
        <p:nvPicPr>
          <p:cNvPr id="23" name="图片 22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0" y="-368916"/>
            <a:ext cx="4310148" cy="679888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797189" y="154536"/>
            <a:ext cx="2340299" cy="4588338"/>
          </a:xfrm>
          <a:prstGeom prst="rect">
            <a:avLst/>
          </a:prstGeom>
          <a:blipFill dpi="0" rotWithShape="1">
            <a:blip r:embed="rId4"/>
            <a:srcRect/>
            <a:stretch>
              <a:fillRect l="-2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5612" y="2487297"/>
            <a:ext cx="59565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741882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-114916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1298915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2155713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4" y="2733578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215" y="3703697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102" y="4259413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725" y="4583751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53" y="3703697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53" y="3010302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724" y="208345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9" y="1461083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00" y="463209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949" y="-102612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06" y="5035518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81" y="5124074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170" y="5285707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313" y="5359856"/>
            <a:ext cx="829770" cy="835089"/>
          </a:xfrm>
          <a:prstGeom prst="rect">
            <a:avLst/>
          </a:prstGeom>
        </p:spPr>
      </p:pic>
      <p:pic>
        <p:nvPicPr>
          <p:cNvPr id="23" name="图片 22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47" y="-368916"/>
            <a:ext cx="4310148" cy="679888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918606" y="154536"/>
            <a:ext cx="2340299" cy="4588338"/>
          </a:xfrm>
          <a:prstGeom prst="rect">
            <a:avLst/>
          </a:prstGeom>
          <a:blipFill dpi="0" rotWithShape="1">
            <a:blip r:embed="rId4"/>
            <a:srcRect/>
            <a:stretch>
              <a:fillRect l="-2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837" y="2477700"/>
            <a:ext cx="829770" cy="8350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381" y="1419076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085" y="3067195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347" y="4044578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84" y="4323046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641" y="1194434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594" y="1022528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615" y="1303095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893" y="3523697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55" y="2983244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24" y="1952710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053" y="1246886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510" y="949989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797" y="1441959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578" y="851953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231" y="1378774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44" y="1051844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729" y="4259595"/>
            <a:ext cx="829770" cy="83508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097614" y="1745911"/>
            <a:ext cx="5803900" cy="3179941"/>
            <a:chOff x="2486025" y="1172632"/>
            <a:chExt cx="4352925" cy="2384956"/>
          </a:xfrm>
        </p:grpSpPr>
        <p:sp>
          <p:nvSpPr>
            <p:cNvPr id="3" name="MH_Picture_1"/>
            <p:cNvSpPr/>
            <p:nvPr/>
          </p:nvSpPr>
          <p:spPr bwMode="auto">
            <a:xfrm>
              <a:off x="2486025" y="1172632"/>
              <a:ext cx="4352925" cy="2384956"/>
            </a:xfrm>
            <a:custGeom>
              <a:avLst/>
              <a:gdLst>
                <a:gd name="T0" fmla="*/ 1595041 w 6380480"/>
                <a:gd name="T1" fmla="*/ 0 h 2986559"/>
                <a:gd name="T2" fmla="*/ 3190082 w 6380480"/>
                <a:gd name="T3" fmla="*/ 152758 h 2986559"/>
                <a:gd name="T4" fmla="*/ 4785122 w 6380480"/>
                <a:gd name="T5" fmla="*/ 0 h 2986559"/>
                <a:gd name="T6" fmla="*/ 6380163 w 6380480"/>
                <a:gd name="T7" fmla="*/ 152758 h 2986559"/>
                <a:gd name="T8" fmla="*/ 6380163 w 6380480"/>
                <a:gd name="T9" fmla="*/ 3295634 h 2986559"/>
                <a:gd name="T10" fmla="*/ 4785122 w 6380480"/>
                <a:gd name="T11" fmla="*/ 3495675 h 2986559"/>
                <a:gd name="T12" fmla="*/ 3190082 w 6380480"/>
                <a:gd name="T13" fmla="*/ 3295634 h 2986559"/>
                <a:gd name="T14" fmla="*/ 1595041 w 6380480"/>
                <a:gd name="T15" fmla="*/ 3495675 h 2986559"/>
                <a:gd name="T16" fmla="*/ 0 w 6380480"/>
                <a:gd name="T17" fmla="*/ 3295634 h 2986559"/>
                <a:gd name="T18" fmla="*/ 0 w 6380480"/>
                <a:gd name="T19" fmla="*/ 152758 h 2986559"/>
                <a:gd name="T20" fmla="*/ 1595041 w 6380480"/>
                <a:gd name="T21" fmla="*/ 0 h 29865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380480" h="2986559">
                  <a:moveTo>
                    <a:pt x="1595120" y="0"/>
                  </a:moveTo>
                  <a:lnTo>
                    <a:pt x="3190240" y="130510"/>
                  </a:lnTo>
                  <a:lnTo>
                    <a:pt x="4785360" y="0"/>
                  </a:lnTo>
                  <a:lnTo>
                    <a:pt x="6380480" y="130510"/>
                  </a:lnTo>
                  <a:lnTo>
                    <a:pt x="6380480" y="2815652"/>
                  </a:lnTo>
                  <a:lnTo>
                    <a:pt x="4785360" y="2986559"/>
                  </a:lnTo>
                  <a:lnTo>
                    <a:pt x="3190240" y="2815652"/>
                  </a:ln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blipFill dpi="0"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sy="23000" kx="1199993" algn="br" rotWithShape="0">
                <a:srgbClr val="000000">
                  <a:alpha val="17998"/>
                </a:srgbClr>
              </a:outerShdw>
            </a:effectLst>
          </p:spPr>
          <p:txBody>
            <a:bodyPr anchor="ctr"/>
            <a:lstStyle/>
            <a:p>
              <a:endParaRPr lang="zh-CN" altLang="en-US" sz="3200"/>
            </a:p>
          </p:txBody>
        </p:sp>
        <p:sp>
          <p:nvSpPr>
            <p:cNvPr id="4" name="MH_Other_1"/>
            <p:cNvSpPr/>
            <p:nvPr/>
          </p:nvSpPr>
          <p:spPr bwMode="auto">
            <a:xfrm flipH="1">
              <a:off x="3574527" y="1172632"/>
              <a:ext cx="1088502" cy="2384956"/>
            </a:xfrm>
            <a:custGeom>
              <a:avLst/>
              <a:gdLst>
                <a:gd name="T0" fmla="*/ 1595437 w 1595120"/>
                <a:gd name="T1" fmla="*/ 0 h 2986559"/>
                <a:gd name="T2" fmla="*/ 1595437 w 1595120"/>
                <a:gd name="T3" fmla="*/ 3495675 h 2986559"/>
                <a:gd name="T4" fmla="*/ 0 w 1595120"/>
                <a:gd name="T5" fmla="*/ 3295634 h 2986559"/>
                <a:gd name="T6" fmla="*/ 0 w 1595120"/>
                <a:gd name="T7" fmla="*/ 152758 h 2986559"/>
                <a:gd name="T8" fmla="*/ 1595437 w 1595120"/>
                <a:gd name="T9" fmla="*/ 0 h 29865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 sz="3200"/>
            </a:p>
          </p:txBody>
        </p:sp>
        <p:sp>
          <p:nvSpPr>
            <p:cNvPr id="5" name="MH_Other_2"/>
            <p:cNvSpPr/>
            <p:nvPr/>
          </p:nvSpPr>
          <p:spPr bwMode="auto">
            <a:xfrm flipH="1">
              <a:off x="5750448" y="1172632"/>
              <a:ext cx="1088502" cy="2384956"/>
            </a:xfrm>
            <a:custGeom>
              <a:avLst/>
              <a:gdLst>
                <a:gd name="T0" fmla="*/ 1595438 w 1595120"/>
                <a:gd name="T1" fmla="*/ 0 h 2986559"/>
                <a:gd name="T2" fmla="*/ 1595438 w 1595120"/>
                <a:gd name="T3" fmla="*/ 3495675 h 2986559"/>
                <a:gd name="T4" fmla="*/ 0 w 1595120"/>
                <a:gd name="T5" fmla="*/ 3295634 h 2986559"/>
                <a:gd name="T6" fmla="*/ 0 w 1595120"/>
                <a:gd name="T7" fmla="*/ 152758 h 2986559"/>
                <a:gd name="T8" fmla="*/ 1595438 w 1595120"/>
                <a:gd name="T9" fmla="*/ 0 h 29865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 sz="3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333" y="1872182"/>
            <a:ext cx="829770" cy="83508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73" y="1015384"/>
            <a:ext cx="1159427" cy="115942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73" y="2429215"/>
            <a:ext cx="1159427" cy="1159427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333" y="3286013"/>
            <a:ext cx="829770" cy="83508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72" y="3863878"/>
            <a:ext cx="1159427" cy="1159427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303" y="4702922"/>
            <a:ext cx="829770" cy="83508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069" y="5023305"/>
            <a:ext cx="1159427" cy="1159427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12" y="5185473"/>
            <a:ext cx="829770" cy="83508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05" y="4605759"/>
            <a:ext cx="1159427" cy="115942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48" y="4140602"/>
            <a:ext cx="829770" cy="83508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19" y="3213753"/>
            <a:ext cx="1159427" cy="115942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24" y="2591383"/>
            <a:ext cx="829770" cy="83508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95" y="1593509"/>
            <a:ext cx="1159427" cy="1159427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4" y="1027688"/>
            <a:ext cx="829770" cy="835089"/>
          </a:xfrm>
          <a:prstGeom prst="rect">
            <a:avLst/>
          </a:prstGeom>
        </p:spPr>
      </p:pic>
      <p:pic>
        <p:nvPicPr>
          <p:cNvPr id="52" name="图片 51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1" y="864437"/>
            <a:ext cx="3268935" cy="515646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502" y="1883098"/>
            <a:ext cx="829770" cy="835089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42" y="1026300"/>
            <a:ext cx="1159427" cy="1159427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42" y="2440131"/>
            <a:ext cx="1159427" cy="115942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502" y="3296929"/>
            <a:ext cx="829770" cy="83508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41" y="3874794"/>
            <a:ext cx="1159427" cy="1159427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2" y="4713838"/>
            <a:ext cx="829770" cy="83508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238" y="5034221"/>
            <a:ext cx="1159427" cy="1159427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81" y="5196389"/>
            <a:ext cx="829770" cy="835089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374" y="4616675"/>
            <a:ext cx="1159427" cy="1159427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317" y="4151518"/>
            <a:ext cx="829770" cy="83508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488" y="3224669"/>
            <a:ext cx="1159427" cy="1159427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793" y="2602299"/>
            <a:ext cx="829770" cy="835089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64" y="1604425"/>
            <a:ext cx="1159427" cy="115942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713" y="1038604"/>
            <a:ext cx="829770" cy="835089"/>
          </a:xfrm>
          <a:prstGeom prst="rect">
            <a:avLst/>
          </a:prstGeom>
        </p:spPr>
      </p:pic>
      <p:pic>
        <p:nvPicPr>
          <p:cNvPr id="67" name="图片 66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410" y="875353"/>
            <a:ext cx="3268935" cy="5156462"/>
          </a:xfrm>
          <a:prstGeom prst="rect">
            <a:avLst/>
          </a:prstGeom>
        </p:spPr>
      </p:pic>
      <p:pic>
        <p:nvPicPr>
          <p:cNvPr id="110" name="图片 10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799" y="1848513"/>
            <a:ext cx="829770" cy="835089"/>
          </a:xfrm>
          <a:prstGeom prst="rect">
            <a:avLst/>
          </a:prstGeom>
        </p:spPr>
      </p:pic>
      <p:pic>
        <p:nvPicPr>
          <p:cNvPr id="111" name="图片 1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139" y="991715"/>
            <a:ext cx="1159427" cy="1159427"/>
          </a:xfrm>
          <a:prstGeom prst="rect">
            <a:avLst/>
          </a:prstGeom>
        </p:spPr>
      </p:pic>
      <p:pic>
        <p:nvPicPr>
          <p:cNvPr id="112" name="图片 1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139" y="2405546"/>
            <a:ext cx="1159427" cy="1159427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799" y="3262344"/>
            <a:ext cx="829770" cy="835089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138" y="3840209"/>
            <a:ext cx="1159427" cy="1159427"/>
          </a:xfrm>
          <a:prstGeom prst="rect">
            <a:avLst/>
          </a:prstGeom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769" y="4679253"/>
            <a:ext cx="829770" cy="835089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535" y="4999636"/>
            <a:ext cx="1159427" cy="1159427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378" y="5161804"/>
            <a:ext cx="829770" cy="835089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71" y="4582090"/>
            <a:ext cx="1159427" cy="1159427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614" y="4116933"/>
            <a:ext cx="829770" cy="835089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85" y="3190084"/>
            <a:ext cx="1159427" cy="1159427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90" y="2567714"/>
            <a:ext cx="829770" cy="835089"/>
          </a:xfrm>
          <a:prstGeom prst="rect">
            <a:avLst/>
          </a:prstGeom>
        </p:spPr>
      </p:pic>
      <p:pic>
        <p:nvPicPr>
          <p:cNvPr id="122" name="图片 1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261" y="1569840"/>
            <a:ext cx="1159427" cy="1159427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10" y="1004019"/>
            <a:ext cx="829770" cy="835089"/>
          </a:xfrm>
          <a:prstGeom prst="rect">
            <a:avLst/>
          </a:prstGeom>
        </p:spPr>
      </p:pic>
      <p:pic>
        <p:nvPicPr>
          <p:cNvPr id="124" name="图片 123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07" y="840768"/>
            <a:ext cx="3268935" cy="5156462"/>
          </a:xfrm>
          <a:prstGeom prst="rect">
            <a:avLst/>
          </a:prstGeom>
        </p:spPr>
      </p:pic>
      <p:sp>
        <p:nvSpPr>
          <p:cNvPr id="128" name="矩形 127"/>
          <p:cNvSpPr/>
          <p:nvPr/>
        </p:nvSpPr>
        <p:spPr>
          <a:xfrm>
            <a:off x="1288681" y="1254627"/>
            <a:ext cx="1841500" cy="3286462"/>
          </a:xfrm>
          <a:prstGeom prst="rect">
            <a:avLst/>
          </a:prstGeom>
          <a:blipFill dpi="0" rotWithShape="1">
            <a:blip r:embed="rId4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29" name="矩形 128"/>
          <p:cNvSpPr/>
          <p:nvPr/>
        </p:nvSpPr>
        <p:spPr>
          <a:xfrm>
            <a:off x="5389799" y="1295628"/>
            <a:ext cx="1841500" cy="3286462"/>
          </a:xfrm>
          <a:prstGeom prst="rect">
            <a:avLst/>
          </a:prstGeom>
          <a:blipFill dpi="0" rotWithShape="1">
            <a:blip r:embed="rId4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30" name="矩形 129"/>
          <p:cNvSpPr/>
          <p:nvPr/>
        </p:nvSpPr>
        <p:spPr>
          <a:xfrm>
            <a:off x="9326870" y="1270483"/>
            <a:ext cx="1841500" cy="3286462"/>
          </a:xfrm>
          <a:prstGeom prst="rect">
            <a:avLst/>
          </a:prstGeom>
          <a:blipFill dpi="0" rotWithShape="1">
            <a:blip r:embed="rId4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0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2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8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29" grpId="0" animBg="1"/>
      <p:bldP spid="1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741882"/>
            <a:ext cx="829770" cy="8350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-114916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1298915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2155713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4" y="2733578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884" y="3678440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096" y="4220458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335" y="4602899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723" y="3657524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53" y="3010302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724" y="2083453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9" y="1461083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00" y="463209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949" y="-102612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062" y="5124074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789" y="5094187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11" y="5275818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467" y="5437988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188" y="5281882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371" y="5475373"/>
            <a:ext cx="829770" cy="835089"/>
          </a:xfrm>
          <a:prstGeom prst="rect">
            <a:avLst/>
          </a:prstGeom>
        </p:spPr>
      </p:pic>
      <p:sp>
        <p:nvSpPr>
          <p:cNvPr id="3" name="矩形: 圆顶角 2"/>
          <p:cNvSpPr/>
          <p:nvPr/>
        </p:nvSpPr>
        <p:spPr>
          <a:xfrm flipV="1">
            <a:off x="7189407" y="0"/>
            <a:ext cx="3721100" cy="5740400"/>
          </a:xfrm>
          <a:prstGeom prst="round2SameRect">
            <a:avLst>
              <a:gd name="adj1" fmla="val 19283"/>
              <a:gd name="adj2" fmla="val 0"/>
            </a:avLst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384015" y="223853"/>
            <a:ext cx="3231932" cy="2911486"/>
          </a:xfrm>
          <a:prstGeom prst="rect">
            <a:avLst/>
          </a:prstGeom>
          <a:blipFill dpi="0" rotWithShape="1">
            <a:blip r:embed="rId3"/>
            <a:srcRect/>
            <a:stretch>
              <a:fillRect r="-8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5" name="矩形 24"/>
          <p:cNvSpPr/>
          <p:nvPr/>
        </p:nvSpPr>
        <p:spPr>
          <a:xfrm>
            <a:off x="7384015" y="3526705"/>
            <a:ext cx="34913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73" y="4612304"/>
            <a:ext cx="829770" cy="83508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1" y="3666929"/>
            <a:ext cx="1159427" cy="115942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91" y="3019707"/>
            <a:ext cx="829770" cy="83508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2" y="2092858"/>
            <a:ext cx="1159427" cy="115942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67" y="1470488"/>
            <a:ext cx="829770" cy="83508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38" y="472614"/>
            <a:ext cx="1159427" cy="1159427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7" y="-93207"/>
            <a:ext cx="829770" cy="83508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62" y="5272059"/>
            <a:ext cx="1159427" cy="115942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1" y="6204901"/>
            <a:ext cx="829770" cy="83508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542" y="4593673"/>
            <a:ext cx="829770" cy="83508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0" y="3648298"/>
            <a:ext cx="1159427" cy="1159427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60" y="3001076"/>
            <a:ext cx="829770" cy="83508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1" y="2074227"/>
            <a:ext cx="1159427" cy="1159427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36" y="1451857"/>
            <a:ext cx="829770" cy="83508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407" y="453983"/>
            <a:ext cx="1159427" cy="115942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56" y="-111838"/>
            <a:ext cx="829770" cy="83508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231" y="5253428"/>
            <a:ext cx="1159427" cy="115942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40" y="6186270"/>
            <a:ext cx="829770" cy="835089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320800" y="0"/>
            <a:ext cx="2946400" cy="68580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750835" y="425839"/>
            <a:ext cx="2214167" cy="2564963"/>
          </a:xfrm>
          <a:prstGeom prst="rect">
            <a:avLst/>
          </a:prstGeom>
          <a:blipFill dpi="0" rotWithShape="1">
            <a:blip r:embed="rId3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50" name="矩形 49"/>
          <p:cNvSpPr/>
          <p:nvPr/>
        </p:nvSpPr>
        <p:spPr>
          <a:xfrm>
            <a:off x="1725178" y="3398455"/>
            <a:ext cx="2214167" cy="2564963"/>
          </a:xfrm>
          <a:prstGeom prst="rect">
            <a:avLst/>
          </a:prstGeom>
          <a:blipFill dpi="0" rotWithShape="1">
            <a:blip r:embed="rId3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4" presetClass="entr" presetSubtype="10" fill="hold" grpId="0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/>
      <p:bldP spid="30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25600"/>
            <a:ext cx="12192000" cy="38989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18935" y="1864093"/>
            <a:ext cx="2617965" cy="3266707"/>
          </a:xfrm>
          <a:prstGeom prst="rect">
            <a:avLst/>
          </a:prstGeom>
          <a:blipFill dpi="0" rotWithShape="1">
            <a:blip r:embed="rId1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4" name="矩形 3"/>
          <p:cNvSpPr/>
          <p:nvPr/>
        </p:nvSpPr>
        <p:spPr>
          <a:xfrm>
            <a:off x="3376435" y="1864093"/>
            <a:ext cx="2617965" cy="3266707"/>
          </a:xfrm>
          <a:prstGeom prst="rect">
            <a:avLst/>
          </a:prstGeom>
          <a:blipFill dpi="0" rotWithShape="1">
            <a:blip r:embed="rId1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5" name="矩形 4"/>
          <p:cNvSpPr/>
          <p:nvPr/>
        </p:nvSpPr>
        <p:spPr>
          <a:xfrm>
            <a:off x="6233935" y="1864093"/>
            <a:ext cx="2617965" cy="3266707"/>
          </a:xfrm>
          <a:prstGeom prst="rect">
            <a:avLst/>
          </a:prstGeom>
          <a:blipFill dpi="0" rotWithShape="1">
            <a:blip r:embed="rId1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9091435" y="1864093"/>
            <a:ext cx="2617965" cy="3266707"/>
          </a:xfrm>
          <a:prstGeom prst="rect">
            <a:avLst/>
          </a:prstGeom>
          <a:blipFill dpi="0" rotWithShape="1">
            <a:blip r:embed="rId1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751" y="1271789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11" y="1047147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964" y="875241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85" y="1155808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423" y="1099599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80" y="802702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167" y="1294672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48" y="704666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01" y="1231487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14" y="904557"/>
            <a:ext cx="1159427" cy="1159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25600"/>
            <a:ext cx="3835400" cy="38989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56100" y="1625600"/>
            <a:ext cx="7835900" cy="38989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74" y="1194033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9" y="1054025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07" y="831578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" y="1229079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34" y="980938"/>
            <a:ext cx="1159427" cy="115942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610100" y="1978197"/>
            <a:ext cx="7290178" cy="3254203"/>
          </a:xfrm>
          <a:prstGeom prst="rect">
            <a:avLst/>
          </a:prstGeom>
          <a:blipFill dpi="0" rotWithShape="1">
            <a:blip r:embed="rId3"/>
            <a:srcRect/>
            <a:stretch>
              <a:fillRect b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851" y="1259089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111" y="1034447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064" y="862541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085" y="1143108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23" y="1086899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80" y="790002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67" y="1281972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048" y="691966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701" y="1218787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814" y="891857"/>
            <a:ext cx="1159427" cy="1159427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241300" y="2079705"/>
            <a:ext cx="3226214" cy="325420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73" y="4612304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1" y="3666929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91" y="3019707"/>
            <a:ext cx="829770" cy="8350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2" y="2092858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67" y="1470488"/>
            <a:ext cx="829770" cy="8350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38" y="472614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7" y="-93207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1" y="6204901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542" y="4593673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0" y="3648298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60" y="3001076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1" y="2074227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36" y="1451857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407" y="45398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56" y="-111838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231" y="5253428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40" y="6186270"/>
            <a:ext cx="829770" cy="835089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1320800" y="0"/>
            <a:ext cx="2946400" cy="6858000"/>
            <a:chOff x="1320800" y="0"/>
            <a:chExt cx="2946400" cy="6858000"/>
          </a:xfrm>
        </p:grpSpPr>
        <p:sp>
          <p:nvSpPr>
            <p:cNvPr id="19" name="矩形 18"/>
            <p:cNvSpPr/>
            <p:nvPr/>
          </p:nvSpPr>
          <p:spPr>
            <a:xfrm>
              <a:off x="1320800" y="0"/>
              <a:ext cx="2946400" cy="6858000"/>
            </a:xfrm>
            <a:prstGeom prst="rect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750835" y="425839"/>
              <a:ext cx="2214167" cy="256496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725178" y="3398455"/>
              <a:ext cx="2214167" cy="256496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087" y="4612304"/>
            <a:ext cx="829770" cy="83508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75" y="3666929"/>
            <a:ext cx="1159427" cy="115942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05" y="3019707"/>
            <a:ext cx="829770" cy="8350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76" y="2092858"/>
            <a:ext cx="1159427" cy="115942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781" y="1470488"/>
            <a:ext cx="829770" cy="83508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52" y="472614"/>
            <a:ext cx="1159427" cy="115942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01" y="-93207"/>
            <a:ext cx="829770" cy="83508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885" y="6204901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456" y="4593673"/>
            <a:ext cx="829770" cy="83508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844" y="3648298"/>
            <a:ext cx="1159427" cy="115942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674" y="3001076"/>
            <a:ext cx="829770" cy="83508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845" y="2074227"/>
            <a:ext cx="1159427" cy="115942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150" y="1451857"/>
            <a:ext cx="829770" cy="83508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321" y="453983"/>
            <a:ext cx="1159427" cy="115942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070" y="-111838"/>
            <a:ext cx="829770" cy="83508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145" y="5253428"/>
            <a:ext cx="1159427" cy="115942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254" y="6186270"/>
            <a:ext cx="829770" cy="835089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7045714" y="0"/>
            <a:ext cx="2946400" cy="6858000"/>
            <a:chOff x="7045714" y="0"/>
            <a:chExt cx="2946400" cy="6858000"/>
          </a:xfrm>
        </p:grpSpPr>
        <p:sp>
          <p:nvSpPr>
            <p:cNvPr id="39" name="矩形 38"/>
            <p:cNvSpPr/>
            <p:nvPr/>
          </p:nvSpPr>
          <p:spPr>
            <a:xfrm>
              <a:off x="7045714" y="0"/>
              <a:ext cx="2946400" cy="6858000"/>
            </a:xfrm>
            <a:prstGeom prst="rect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475749" y="425839"/>
              <a:ext cx="2214167" cy="256496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41" name="矩形 40"/>
            <p:cNvSpPr/>
            <p:nvPr/>
          </p:nvSpPr>
          <p:spPr>
            <a:xfrm>
              <a:off x="7450092" y="3398455"/>
              <a:ext cx="2214167" cy="256496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76" y="828017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44" y="-77849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93" y="1372821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778" y="2240795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369" y="2872881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5" y="3798380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83" y="4436724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05" y="4553234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66" y="3695820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" y="3063753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97" y="2159701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08" y="152686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6" y="727809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41" y="324656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19" y="5260489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86" y="5341831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299" y="5527135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67" y="5854679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88" y="5698573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757" y="5892345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05" y="-60340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519" y="-25859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56" y="-366618"/>
            <a:ext cx="1159427" cy="1159427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 rot="20957658">
            <a:off x="1347407" y="416691"/>
            <a:ext cx="3721100" cy="5740400"/>
            <a:chOff x="7189407" y="0"/>
            <a:chExt cx="3721100" cy="5740400"/>
          </a:xfrm>
        </p:grpSpPr>
        <p:sp>
          <p:nvSpPr>
            <p:cNvPr id="22" name="矩形: 圆顶角 21"/>
            <p:cNvSpPr/>
            <p:nvPr/>
          </p:nvSpPr>
          <p:spPr>
            <a:xfrm flipV="1">
              <a:off x="7189407" y="0"/>
              <a:ext cx="3721100" cy="5740400"/>
            </a:xfrm>
            <a:prstGeom prst="round2SameRect">
              <a:avLst>
                <a:gd name="adj1" fmla="val 19283"/>
                <a:gd name="adj2" fmla="val 0"/>
              </a:avLst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7384015" y="223853"/>
              <a:ext cx="3231932" cy="2911486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r="-80000"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7384015" y="3526705"/>
              <a:ext cx="349139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/>
            </a:p>
          </p:txBody>
        </p:sp>
      </p:grpSp>
      <p:grpSp>
        <p:nvGrpSpPr>
          <p:cNvPr id="29" name="组合 28"/>
          <p:cNvGrpSpPr/>
          <p:nvPr/>
        </p:nvGrpSpPr>
        <p:grpSpPr>
          <a:xfrm rot="817644">
            <a:off x="6934957" y="664563"/>
            <a:ext cx="3729064" cy="3655412"/>
            <a:chOff x="7189407" y="0"/>
            <a:chExt cx="3721100" cy="3647605"/>
          </a:xfrm>
        </p:grpSpPr>
        <p:sp>
          <p:nvSpPr>
            <p:cNvPr id="30" name="矩形: 圆顶角 29"/>
            <p:cNvSpPr/>
            <p:nvPr/>
          </p:nvSpPr>
          <p:spPr>
            <a:xfrm flipV="1">
              <a:off x="7189407" y="0"/>
              <a:ext cx="3721100" cy="3647605"/>
            </a:xfrm>
            <a:prstGeom prst="round2SameRect">
              <a:avLst>
                <a:gd name="adj1" fmla="val 19283"/>
                <a:gd name="adj2" fmla="val 0"/>
              </a:avLst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384015" y="223853"/>
              <a:ext cx="3231932" cy="2911486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r="-80000"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 rot="21052202">
            <a:off x="8574004" y="3749875"/>
            <a:ext cx="2775389" cy="2720573"/>
            <a:chOff x="7189407" y="0"/>
            <a:chExt cx="3721100" cy="3647605"/>
          </a:xfrm>
        </p:grpSpPr>
        <p:sp>
          <p:nvSpPr>
            <p:cNvPr id="34" name="矩形: 圆顶角 33"/>
            <p:cNvSpPr/>
            <p:nvPr/>
          </p:nvSpPr>
          <p:spPr>
            <a:xfrm flipV="1">
              <a:off x="7189407" y="0"/>
              <a:ext cx="3721100" cy="3647605"/>
            </a:xfrm>
            <a:prstGeom prst="round2SameRect">
              <a:avLst>
                <a:gd name="adj1" fmla="val 19283"/>
                <a:gd name="adj2" fmla="val 0"/>
              </a:avLst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7384015" y="223853"/>
              <a:ext cx="3231932" cy="2911486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r="-80000"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19" y="725554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59" y="-131244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59" y="1282587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19" y="2139385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58" y="2717250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89" y="3556294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955" y="3876677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98" y="4038845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91" y="3459131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34" y="2993974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05" y="2067125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0" y="1444755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1" y="446881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30" y="-118940"/>
            <a:ext cx="829770" cy="835089"/>
          </a:xfrm>
          <a:prstGeom prst="rect">
            <a:avLst/>
          </a:prstGeom>
        </p:spPr>
      </p:pic>
      <p:pic>
        <p:nvPicPr>
          <p:cNvPr id="16" name="图片 15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27" y="-282191"/>
            <a:ext cx="3268935" cy="515646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680567" y="107999"/>
            <a:ext cx="1841500" cy="3286462"/>
          </a:xfrm>
          <a:prstGeom prst="rect">
            <a:avLst/>
          </a:prstGeom>
          <a:blipFill dpi="0" rotWithShape="1">
            <a:blip r:embed="rId4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33" y="2603627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73" y="1746829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73" y="3160660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33" y="4017458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72" y="4595323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503" y="5434367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269" y="5754750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12" y="5916918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05" y="5337204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48" y="4872047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519" y="3945198"/>
            <a:ext cx="1159427" cy="115942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24" y="3322828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95" y="2324954"/>
            <a:ext cx="1159427" cy="11594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744" y="1759133"/>
            <a:ext cx="829770" cy="835089"/>
          </a:xfrm>
          <a:prstGeom prst="rect">
            <a:avLst/>
          </a:prstGeom>
        </p:spPr>
      </p:pic>
      <p:pic>
        <p:nvPicPr>
          <p:cNvPr id="32" name="图片 31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441" y="1595882"/>
            <a:ext cx="3268935" cy="5156462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7257881" y="1986072"/>
            <a:ext cx="1841500" cy="3286462"/>
          </a:xfrm>
          <a:prstGeom prst="rect">
            <a:avLst/>
          </a:prstGeom>
          <a:blipFill dpi="0" rotWithShape="1">
            <a:blip r:embed="rId4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4" name="矩形 33"/>
          <p:cNvSpPr/>
          <p:nvPr/>
        </p:nvSpPr>
        <p:spPr>
          <a:xfrm>
            <a:off x="6846775" y="318166"/>
            <a:ext cx="27761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1237827" y="5062717"/>
            <a:ext cx="27761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3" grpId="0" animBg="1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00" y="3738362"/>
            <a:ext cx="829770" cy="8350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5" y="4277676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016" y="3118249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602" y="4062485"/>
            <a:ext cx="829770" cy="8350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017" y="4713869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091" y="5672370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083" y="5626619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126" y="5896171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685" y="5720323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55" y="5950957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25" y="5819045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264" y="5960586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931" y="569857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94" y="5090976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21" y="5950957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120" y="5788787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4" y="2778042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603" y="2226311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600" y="2514837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229" y="1567032"/>
            <a:ext cx="1159427" cy="115942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670" y="79341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23" y="267582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271" y="53026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326" y="251427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803" y="264628"/>
            <a:ext cx="829770" cy="83508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89" y="43271"/>
            <a:ext cx="1159427" cy="115942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537" y="685310"/>
            <a:ext cx="829770" cy="83508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338" y="72491"/>
            <a:ext cx="1159427" cy="115942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561" y="264628"/>
            <a:ext cx="829770" cy="83508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953" y="102458"/>
            <a:ext cx="1159427" cy="115942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19" y="1305005"/>
            <a:ext cx="1159427" cy="115942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735" y="887460"/>
            <a:ext cx="829770" cy="835089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2307772" y="682173"/>
            <a:ext cx="6821715" cy="5631543"/>
          </a:xfrm>
          <a:prstGeom prst="roundRect">
            <a:avLst>
              <a:gd name="adj" fmla="val 6100"/>
            </a:avLst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2455652" y="848618"/>
            <a:ext cx="3231932" cy="2549537"/>
          </a:xfrm>
          <a:prstGeom prst="rect">
            <a:avLst/>
          </a:prstGeom>
          <a:blipFill dpi="0" rotWithShape="1">
            <a:blip r:embed="rId3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8" name="矩形 37"/>
          <p:cNvSpPr/>
          <p:nvPr/>
        </p:nvSpPr>
        <p:spPr>
          <a:xfrm>
            <a:off x="5769413" y="841613"/>
            <a:ext cx="3231932" cy="2549537"/>
          </a:xfrm>
          <a:prstGeom prst="rect">
            <a:avLst/>
          </a:prstGeom>
          <a:blipFill dpi="0" rotWithShape="1">
            <a:blip r:embed="rId3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40" name="矩形 39"/>
          <p:cNvSpPr/>
          <p:nvPr/>
        </p:nvSpPr>
        <p:spPr>
          <a:xfrm>
            <a:off x="2462125" y="3485145"/>
            <a:ext cx="3231932" cy="2549537"/>
          </a:xfrm>
          <a:prstGeom prst="rect">
            <a:avLst/>
          </a:prstGeom>
          <a:blipFill dpi="0" rotWithShape="1">
            <a:blip r:embed="rId3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41" name="矩形 40"/>
          <p:cNvSpPr/>
          <p:nvPr/>
        </p:nvSpPr>
        <p:spPr>
          <a:xfrm rot="1079317">
            <a:off x="5775886" y="3478140"/>
            <a:ext cx="3231932" cy="2549537"/>
          </a:xfrm>
          <a:prstGeom prst="rect">
            <a:avLst/>
          </a:prstGeom>
          <a:blipFill dpi="0" rotWithShape="1">
            <a:blip r:embed="rId3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04" y="1440905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95" y="986973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13" y="1767894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070" y="2707171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166" y="3340418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56" y="4125348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953" y="4233586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207" y="4395754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830" y="3801010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240" y="3365816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141" y="2453917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44" y="1985214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100" y="1243331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843" y="1245925"/>
            <a:ext cx="829770" cy="835089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4347880" y="1638300"/>
            <a:ext cx="3175000" cy="3175000"/>
            <a:chOff x="4347880" y="1638300"/>
            <a:chExt cx="3175000" cy="3175000"/>
          </a:xfrm>
        </p:grpSpPr>
        <p:sp>
          <p:nvSpPr>
            <p:cNvPr id="2" name="椭圆 1"/>
            <p:cNvSpPr/>
            <p:nvPr/>
          </p:nvSpPr>
          <p:spPr>
            <a:xfrm>
              <a:off x="4347880" y="163830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4580124" y="1848280"/>
              <a:ext cx="2660022" cy="266002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4017" y="1950078"/>
            <a:ext cx="2831475" cy="2831475"/>
            <a:chOff x="574017" y="1950078"/>
            <a:chExt cx="2831475" cy="2831475"/>
          </a:xfrm>
        </p:grpSpPr>
        <p:sp>
          <p:nvSpPr>
            <p:cNvPr id="19" name="椭圆 18"/>
            <p:cNvSpPr/>
            <p:nvPr/>
          </p:nvSpPr>
          <p:spPr>
            <a:xfrm>
              <a:off x="574017" y="1950078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37572" y="2116867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31890" y="2146400"/>
            <a:ext cx="2831475" cy="2831475"/>
            <a:chOff x="8531890" y="2146400"/>
            <a:chExt cx="2831475" cy="2831475"/>
          </a:xfrm>
        </p:grpSpPr>
        <p:sp>
          <p:nvSpPr>
            <p:cNvPr id="20" name="椭圆 19"/>
            <p:cNvSpPr/>
            <p:nvPr/>
          </p:nvSpPr>
          <p:spPr>
            <a:xfrm>
              <a:off x="8531890" y="21464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698679" y="2275994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394" y="1495337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185" y="1041405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103" y="1822326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760" y="2761603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856" y="3394850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046" y="4179780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643" y="4288018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97" y="4450186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20" y="3855442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930" y="3420248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831" y="2508349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34" y="2039646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790" y="1297763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533" y="1300357"/>
            <a:ext cx="829770" cy="835089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7143570" y="1692732"/>
            <a:ext cx="3175000" cy="3175000"/>
            <a:chOff x="7143570" y="1692732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7143570" y="1692732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375814" y="1902712"/>
              <a:ext cx="2660022" cy="266002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08519" y="269785"/>
            <a:ext cx="2831475" cy="2831475"/>
            <a:chOff x="908519" y="269785"/>
            <a:chExt cx="2831475" cy="2831475"/>
          </a:xfrm>
        </p:grpSpPr>
        <p:sp>
          <p:nvSpPr>
            <p:cNvPr id="18" name="椭圆 17"/>
            <p:cNvSpPr/>
            <p:nvPr/>
          </p:nvSpPr>
          <p:spPr>
            <a:xfrm>
              <a:off x="908519" y="269785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72074" y="436574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299715" y="2934469"/>
            <a:ext cx="2831475" cy="2831475"/>
            <a:chOff x="2299715" y="2934469"/>
            <a:chExt cx="2831475" cy="2831475"/>
          </a:xfrm>
        </p:grpSpPr>
        <p:sp>
          <p:nvSpPr>
            <p:cNvPr id="20" name="椭圆 19"/>
            <p:cNvSpPr/>
            <p:nvPr/>
          </p:nvSpPr>
          <p:spPr>
            <a:xfrm>
              <a:off x="2299715" y="2934469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463270" y="3101258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08519" y="4430148"/>
            <a:ext cx="2250827" cy="2250827"/>
            <a:chOff x="5106838" y="3633600"/>
            <a:chExt cx="2831475" cy="2831475"/>
          </a:xfrm>
        </p:grpSpPr>
        <p:sp>
          <p:nvSpPr>
            <p:cNvPr id="22" name="椭圆 21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604" y="1529805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395" y="1075873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13" y="1856794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970" y="2796071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066" y="3429318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56" y="4214248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853" y="4322486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107" y="4484654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0" y="3889910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40" y="3454716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1" y="2542817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44" y="2074114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00" y="1332231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43" y="1334825"/>
            <a:ext cx="829770" cy="835089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1261780" y="1727200"/>
            <a:ext cx="3175000" cy="3175000"/>
            <a:chOff x="1261780" y="1727200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1261780" y="172720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94024" y="1937180"/>
              <a:ext cx="2660022" cy="266002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229" y="1666739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020" y="1212807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38" y="1993728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595" y="2933005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691" y="3566252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881" y="4351182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78" y="4459420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32" y="4621588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355" y="4026844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765" y="3591650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666" y="2679751"/>
            <a:ext cx="1159427" cy="115942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69" y="2211048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625" y="1469165"/>
            <a:ext cx="1159427" cy="11594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368" y="1471759"/>
            <a:ext cx="829770" cy="835089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7060405" y="1864134"/>
            <a:ext cx="3175000" cy="3175000"/>
            <a:chOff x="7060405" y="1864134"/>
            <a:chExt cx="3175000" cy="3175000"/>
          </a:xfrm>
        </p:grpSpPr>
        <p:sp>
          <p:nvSpPr>
            <p:cNvPr id="32" name="椭圆 31"/>
            <p:cNvSpPr/>
            <p:nvPr/>
          </p:nvSpPr>
          <p:spPr>
            <a:xfrm>
              <a:off x="7060405" y="1864134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292649" y="2074114"/>
              <a:ext cx="2660022" cy="266002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979873" y="-314597"/>
            <a:ext cx="5694080" cy="5694080"/>
            <a:chOff x="4335180" y="-209980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4335180" y="-20998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567424" y="0"/>
              <a:ext cx="2660022" cy="2660022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01" y="1298173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70" y="1849856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972" y="1074056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961" y="2016530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383" y="2596243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391" y="3507603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230" y="3946562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769" y="4526275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98" y="4629362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500" y="4819919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05" y="4317861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312" y="3971984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194" y="3230102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24" y="2711626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00" y="4962652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516" y="4861088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02" y="488430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530" y="92143"/>
            <a:ext cx="829770" cy="83508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035" y="544381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21" y="-232195"/>
            <a:ext cx="1159427" cy="1159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45" y="1529342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8" y="1499491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72" y="3385456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761" y="4327930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83" y="4907643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91" y="5819003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030" y="6257962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" y="1767549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159" y="1518144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416" y="1898998"/>
            <a:ext cx="829770" cy="83508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835" y="2855781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121" y="2079205"/>
            <a:ext cx="1159427" cy="115942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033327" y="1996803"/>
            <a:ext cx="5694080" cy="5694080"/>
            <a:chOff x="4335180" y="-209980"/>
            <a:chExt cx="3175000" cy="3175000"/>
          </a:xfrm>
        </p:grpSpPr>
        <p:sp>
          <p:nvSpPr>
            <p:cNvPr id="3" name="椭圆 2"/>
            <p:cNvSpPr/>
            <p:nvPr/>
          </p:nvSpPr>
          <p:spPr>
            <a:xfrm>
              <a:off x="4335180" y="-20998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567424" y="0"/>
              <a:ext cx="2660022" cy="266002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99961" y="-309314"/>
            <a:ext cx="2250827" cy="2250827"/>
            <a:chOff x="5106838" y="3633600"/>
            <a:chExt cx="2831475" cy="2831475"/>
          </a:xfrm>
        </p:grpSpPr>
        <p:sp>
          <p:nvSpPr>
            <p:cNvPr id="26" name="椭圆 25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50283" y="-77886"/>
            <a:ext cx="3690870" cy="3690870"/>
            <a:chOff x="5106838" y="3633600"/>
            <a:chExt cx="2831475" cy="2831475"/>
          </a:xfrm>
        </p:grpSpPr>
        <p:sp>
          <p:nvSpPr>
            <p:cNvPr id="29" name="椭圆 28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596862" y="3040359"/>
            <a:ext cx="2122660" cy="2122660"/>
            <a:chOff x="5106838" y="3633600"/>
            <a:chExt cx="2831475" cy="2831475"/>
          </a:xfrm>
        </p:grpSpPr>
        <p:sp>
          <p:nvSpPr>
            <p:cNvPr id="32" name="椭圆 31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80988" y="3385456"/>
            <a:ext cx="3209328" cy="3209328"/>
            <a:chOff x="5106838" y="3633600"/>
            <a:chExt cx="2831475" cy="2831475"/>
          </a:xfrm>
        </p:grpSpPr>
        <p:sp>
          <p:nvSpPr>
            <p:cNvPr id="35" name="椭圆 34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947" y="1762034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38" y="1308102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656" y="2089023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313" y="3028300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09" y="3661547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599" y="4446477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196" y="4554715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50" y="4716883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073" y="4122139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83" y="3686945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384" y="2775046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287" y="230634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343" y="1564460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86" y="1567054"/>
            <a:ext cx="829770" cy="835089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150123" y="1959429"/>
            <a:ext cx="3175000" cy="3175000"/>
            <a:chOff x="4150123" y="1959429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4150123" y="1959429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382367" y="2169409"/>
              <a:ext cx="2660022" cy="266002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394043" y="346296"/>
            <a:ext cx="2250827" cy="2250827"/>
            <a:chOff x="5106838" y="3633600"/>
            <a:chExt cx="2831475" cy="2831475"/>
          </a:xfrm>
        </p:grpSpPr>
        <p:sp>
          <p:nvSpPr>
            <p:cNvPr id="19" name="椭圆 18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58873" y="4245076"/>
            <a:ext cx="2250827" cy="2250827"/>
            <a:chOff x="5106838" y="3633600"/>
            <a:chExt cx="2831475" cy="2831475"/>
          </a:xfrm>
        </p:grpSpPr>
        <p:sp>
          <p:nvSpPr>
            <p:cNvPr id="22" name="椭圆 21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281308" y="636620"/>
            <a:ext cx="2250827" cy="2250827"/>
            <a:chOff x="5106838" y="3633600"/>
            <a:chExt cx="2831475" cy="2831475"/>
          </a:xfrm>
        </p:grpSpPr>
        <p:sp>
          <p:nvSpPr>
            <p:cNvPr id="25" name="椭圆 24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011748" y="4241260"/>
            <a:ext cx="2250827" cy="2250827"/>
            <a:chOff x="5106838" y="3633600"/>
            <a:chExt cx="2831475" cy="2831475"/>
          </a:xfrm>
        </p:grpSpPr>
        <p:sp>
          <p:nvSpPr>
            <p:cNvPr id="28" name="椭圆 27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754582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-102216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1311615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2168413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2" y="2746278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03" y="3585322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69" y="3905705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12" y="4067873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05" y="3488159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48" y="3023002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119" y="2096153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424" y="147378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95" y="475909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344" y="-89912"/>
            <a:ext cx="829770" cy="835089"/>
          </a:xfrm>
          <a:prstGeom prst="rect">
            <a:avLst/>
          </a:prstGeom>
        </p:spPr>
      </p:pic>
      <p:pic>
        <p:nvPicPr>
          <p:cNvPr id="16" name="图片 15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041" y="-253163"/>
            <a:ext cx="3268935" cy="515646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035448" y="277616"/>
            <a:ext cx="17828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YES</a:t>
            </a:r>
            <a:endParaRPr lang="en-US" altLang="zh-CN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en-US" altLang="zh-CN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39625" y="4903635"/>
            <a:ext cx="5200463" cy="156966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790</Words>
  <Application>WPS 演示</Application>
  <PresentationFormat>宽屏</PresentationFormat>
  <Paragraphs>36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等线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粉色浪漫动态小花婚庆婚礼婚纱相册</dc:title>
  <dc:creator>hxj</dc:creator>
  <cp:lastModifiedBy>曼曼</cp:lastModifiedBy>
  <cp:revision>16</cp:revision>
  <dcterms:created xsi:type="dcterms:W3CDTF">2017-07-14T06:11:00Z</dcterms:created>
  <dcterms:modified xsi:type="dcterms:W3CDTF">2018-03-20T08:52:48Z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