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8"/>
  </p:notesMasterIdLst>
  <p:sldIdLst>
    <p:sldId id="294" r:id="rId11"/>
    <p:sldId id="295" r:id="rId12"/>
    <p:sldId id="300" r:id="rId13"/>
    <p:sldId id="377" r:id="rId14"/>
    <p:sldId id="378" r:id="rId15"/>
    <p:sldId id="380" r:id="rId16"/>
    <p:sldId id="387" r:id="rId17"/>
    <p:sldId id="381" r:id="rId18"/>
    <p:sldId id="382" r:id="rId19"/>
    <p:sldId id="383" r:id="rId20"/>
    <p:sldId id="384" r:id="rId21"/>
    <p:sldId id="379" r:id="rId22"/>
    <p:sldId id="385" r:id="rId23"/>
    <p:sldId id="386" r:id="rId24"/>
    <p:sldId id="388" r:id="rId25"/>
    <p:sldId id="389" r:id="rId26"/>
    <p:sldId id="390" r:id="rId27"/>
    <p:sldId id="391" r:id="rId28"/>
    <p:sldId id="392" r:id="rId29"/>
    <p:sldId id="393" r:id="rId30"/>
    <p:sldId id="394" r:id="rId31"/>
    <p:sldId id="395" r:id="rId32"/>
    <p:sldId id="396" r:id="rId33"/>
    <p:sldId id="397" r:id="rId34"/>
    <p:sldId id="398" r:id="rId35"/>
    <p:sldId id="399" r:id="rId36"/>
    <p:sldId id="297"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1F4D"/>
    <a:srgbClr val="E25E0E"/>
    <a:srgbClr val="27C5D6"/>
    <a:srgbClr val="4FC34E"/>
    <a:srgbClr val="E94E60"/>
    <a:srgbClr val="018989"/>
    <a:srgbClr val="F58C65"/>
    <a:srgbClr val="74AD93"/>
    <a:srgbClr val="31B8B4"/>
    <a:srgbClr val="E71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16" autoAdjust="0"/>
    <p:restoredTop sz="97778" autoAdjust="0"/>
  </p:normalViewPr>
  <p:slideViewPr>
    <p:cSldViewPr snapToGrid="0" showGuides="1">
      <p:cViewPr varScale="1">
        <p:scale>
          <a:sx n="82" d="100"/>
          <a:sy n="82" d="100"/>
        </p:scale>
        <p:origin x="600" y="62"/>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0E94F7-8F76-45AD-BADF-8168E6E45DA4}"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zh-CN" altLang="en-US"/>
        </a:p>
      </dgm:t>
    </dgm:pt>
    <dgm:pt modelId="{6023D91B-3405-4F87-A1BA-4C7BC9F92001}">
      <dgm:prSet phldrT="[文本]" custT="1"/>
      <dgm:spPr/>
      <dgm:t>
        <a:bodyPr/>
        <a:lstStyle/>
        <a:p>
          <a:r>
            <a:rPr lang="en-US" altLang="zh-CN" sz="2000" b="1" dirty="0">
              <a:solidFill>
                <a:srgbClr val="2A2A2A"/>
              </a:solidFill>
            </a:rPr>
            <a:t>TITLE</a:t>
          </a:r>
          <a:endParaRPr lang="zh-CN" altLang="en-US" sz="2000" b="1" dirty="0">
            <a:solidFill>
              <a:srgbClr val="2A2A2A"/>
            </a:solidFill>
          </a:endParaRPr>
        </a:p>
      </dgm:t>
    </dgm:pt>
    <dgm:pt modelId="{BB54C2C4-60D6-4532-A584-F73038A57F52}" type="parTrans" cxnId="{B49528AD-0389-405D-9847-B14D16465F31}">
      <dgm:prSet/>
      <dgm:spPr/>
      <dgm:t>
        <a:bodyPr/>
        <a:lstStyle/>
        <a:p>
          <a:endParaRPr lang="zh-CN" altLang="en-US" sz="2000"/>
        </a:p>
      </dgm:t>
    </dgm:pt>
    <dgm:pt modelId="{A5727343-79DD-4F1E-9474-3F8A92A820C1}" type="sibTrans" cxnId="{B49528AD-0389-405D-9847-B14D16465F31}">
      <dgm:prSet/>
      <dgm:spPr/>
      <dgm:t>
        <a:bodyPr/>
        <a:lstStyle/>
        <a:p>
          <a:endParaRPr lang="zh-CN" altLang="en-US" sz="2000"/>
        </a:p>
      </dgm:t>
    </dgm:pt>
    <dgm:pt modelId="{DFBF3E8B-FE55-4872-8E55-D1A022369590}">
      <dgm:prSet phldrT="[文本]" custT="1"/>
      <dgm:spPr/>
      <dgm:t>
        <a:bodyPr/>
        <a:lstStyle/>
        <a:p>
          <a:r>
            <a:rPr lang="en-US" altLang="zh-CN" sz="2000" b="1" dirty="0">
              <a:solidFill>
                <a:srgbClr val="2A2A2A"/>
              </a:solidFill>
            </a:rPr>
            <a:t>TITLE</a:t>
          </a:r>
          <a:endParaRPr lang="zh-CN" altLang="en-US" sz="2000" dirty="0">
            <a:solidFill>
              <a:srgbClr val="2A2A2A"/>
            </a:solidFill>
          </a:endParaRPr>
        </a:p>
      </dgm:t>
    </dgm:pt>
    <dgm:pt modelId="{7BB86645-ACDC-4933-A483-795CB8BBB108}" type="parTrans" cxnId="{271F27AF-4BE2-4B1A-AC45-DFCAEE8474D1}">
      <dgm:prSet/>
      <dgm:spPr/>
      <dgm:t>
        <a:bodyPr/>
        <a:lstStyle/>
        <a:p>
          <a:endParaRPr lang="zh-CN" altLang="en-US" sz="2000"/>
        </a:p>
      </dgm:t>
    </dgm:pt>
    <dgm:pt modelId="{76046399-3482-4F8D-A1D9-F474E847A2FB}" type="sibTrans" cxnId="{271F27AF-4BE2-4B1A-AC45-DFCAEE8474D1}">
      <dgm:prSet/>
      <dgm:spPr/>
      <dgm:t>
        <a:bodyPr/>
        <a:lstStyle/>
        <a:p>
          <a:endParaRPr lang="zh-CN" altLang="en-US" sz="2000"/>
        </a:p>
      </dgm:t>
    </dgm:pt>
    <dgm:pt modelId="{8070460F-CD86-4A47-9664-D5543F11B491}">
      <dgm:prSet phldrT="[文本]" custT="1"/>
      <dgm:spPr/>
      <dgm:t>
        <a:bodyPr/>
        <a:lstStyle/>
        <a:p>
          <a:r>
            <a:rPr lang="en-US" altLang="zh-CN" sz="2000" b="1" dirty="0">
              <a:solidFill>
                <a:srgbClr val="2A2A2A"/>
              </a:solidFill>
            </a:rPr>
            <a:t>TITLE</a:t>
          </a:r>
          <a:endParaRPr lang="zh-CN" altLang="en-US" sz="2000" dirty="0">
            <a:solidFill>
              <a:srgbClr val="2A2A2A"/>
            </a:solidFill>
          </a:endParaRPr>
        </a:p>
      </dgm:t>
    </dgm:pt>
    <dgm:pt modelId="{732221BC-97B9-4A50-A4DC-7180158C3005}" type="parTrans" cxnId="{652C1E3B-7DF1-40B0-B912-35053ECBA991}">
      <dgm:prSet/>
      <dgm:spPr/>
      <dgm:t>
        <a:bodyPr/>
        <a:lstStyle/>
        <a:p>
          <a:endParaRPr lang="zh-CN" altLang="en-US" sz="2000"/>
        </a:p>
      </dgm:t>
    </dgm:pt>
    <dgm:pt modelId="{E9EB2BCB-F47D-432C-A5E3-60A62174D047}" type="sibTrans" cxnId="{652C1E3B-7DF1-40B0-B912-35053ECBA991}">
      <dgm:prSet/>
      <dgm:spPr/>
      <dgm:t>
        <a:bodyPr/>
        <a:lstStyle/>
        <a:p>
          <a:endParaRPr lang="zh-CN" altLang="en-US" sz="2000"/>
        </a:p>
      </dgm:t>
    </dgm:pt>
    <dgm:pt modelId="{89609AB6-0A51-4918-983D-5B8999D24664}" type="pres">
      <dgm:prSet presAssocID="{470E94F7-8F76-45AD-BADF-8168E6E45DA4}" presName="Name0" presStyleCnt="0">
        <dgm:presLayoutVars>
          <dgm:chMax val="7"/>
          <dgm:chPref val="7"/>
          <dgm:dir/>
          <dgm:animLvl val="lvl"/>
        </dgm:presLayoutVars>
      </dgm:prSet>
      <dgm:spPr/>
    </dgm:pt>
    <dgm:pt modelId="{21E1DC4A-E902-401F-8ED2-4D57A8C538B9}" type="pres">
      <dgm:prSet presAssocID="{6023D91B-3405-4F87-A1BA-4C7BC9F92001}" presName="Accent1" presStyleCnt="0"/>
      <dgm:spPr/>
    </dgm:pt>
    <dgm:pt modelId="{B211517F-F7F0-4A7A-B6CF-5ABCA59AC9F8}" type="pres">
      <dgm:prSet presAssocID="{6023D91B-3405-4F87-A1BA-4C7BC9F92001}" presName="Accent" presStyleLbl="node1" presStyleIdx="0" presStyleCnt="3"/>
      <dgm:spPr>
        <a:solidFill>
          <a:schemeClr val="bg2">
            <a:lumMod val="25000"/>
          </a:schemeClr>
        </a:solidFill>
      </dgm:spPr>
    </dgm:pt>
    <dgm:pt modelId="{C9789C5E-E474-45BD-A638-F8E3329BC87E}" type="pres">
      <dgm:prSet presAssocID="{6023D91B-3405-4F87-A1BA-4C7BC9F92001}" presName="Parent1" presStyleLbl="revTx" presStyleIdx="0" presStyleCnt="3">
        <dgm:presLayoutVars>
          <dgm:chMax val="1"/>
          <dgm:chPref val="1"/>
          <dgm:bulletEnabled val="1"/>
        </dgm:presLayoutVars>
      </dgm:prSet>
      <dgm:spPr/>
    </dgm:pt>
    <dgm:pt modelId="{CE5AF907-7E30-45ED-AC60-B4F5B2C745F4}" type="pres">
      <dgm:prSet presAssocID="{DFBF3E8B-FE55-4872-8E55-D1A022369590}" presName="Accent2" presStyleCnt="0"/>
      <dgm:spPr/>
    </dgm:pt>
    <dgm:pt modelId="{81CC1E92-A646-4FD3-9EA3-BD22D130182F}" type="pres">
      <dgm:prSet presAssocID="{DFBF3E8B-FE55-4872-8E55-D1A022369590}" presName="Accent" presStyleLbl="node1" presStyleIdx="1" presStyleCnt="3"/>
      <dgm:spPr>
        <a:solidFill>
          <a:schemeClr val="bg1">
            <a:lumMod val="50000"/>
          </a:schemeClr>
        </a:solidFill>
      </dgm:spPr>
    </dgm:pt>
    <dgm:pt modelId="{B5558B2F-3323-4D3B-88E6-849B9009CDDB}" type="pres">
      <dgm:prSet presAssocID="{DFBF3E8B-FE55-4872-8E55-D1A022369590}" presName="Parent2" presStyleLbl="revTx" presStyleIdx="1" presStyleCnt="3">
        <dgm:presLayoutVars>
          <dgm:chMax val="1"/>
          <dgm:chPref val="1"/>
          <dgm:bulletEnabled val="1"/>
        </dgm:presLayoutVars>
      </dgm:prSet>
      <dgm:spPr/>
    </dgm:pt>
    <dgm:pt modelId="{4FC1F439-80E6-4723-8C01-0E3115303B6B}" type="pres">
      <dgm:prSet presAssocID="{8070460F-CD86-4A47-9664-D5543F11B491}" presName="Accent3" presStyleCnt="0"/>
      <dgm:spPr/>
    </dgm:pt>
    <dgm:pt modelId="{26B2FC09-E8FE-4F60-A886-8159F9EDF77E}" type="pres">
      <dgm:prSet presAssocID="{8070460F-CD86-4A47-9664-D5543F11B491}" presName="Accent" presStyleLbl="node1" presStyleIdx="2" presStyleCnt="3"/>
      <dgm:spPr>
        <a:solidFill>
          <a:schemeClr val="bg2">
            <a:lumMod val="25000"/>
          </a:schemeClr>
        </a:solidFill>
      </dgm:spPr>
    </dgm:pt>
    <dgm:pt modelId="{6A6B83AD-40B3-4C05-82F5-CF10DF2005A8}" type="pres">
      <dgm:prSet presAssocID="{8070460F-CD86-4A47-9664-D5543F11B491}" presName="Parent3" presStyleLbl="revTx" presStyleIdx="2" presStyleCnt="3">
        <dgm:presLayoutVars>
          <dgm:chMax val="1"/>
          <dgm:chPref val="1"/>
          <dgm:bulletEnabled val="1"/>
        </dgm:presLayoutVars>
      </dgm:prSet>
      <dgm:spPr/>
    </dgm:pt>
  </dgm:ptLst>
  <dgm:cxnLst>
    <dgm:cxn modelId="{652C1E3B-7DF1-40B0-B912-35053ECBA991}" srcId="{470E94F7-8F76-45AD-BADF-8168E6E45DA4}" destId="{8070460F-CD86-4A47-9664-D5543F11B491}" srcOrd="2" destOrd="0" parTransId="{732221BC-97B9-4A50-A4DC-7180158C3005}" sibTransId="{E9EB2BCB-F47D-432C-A5E3-60A62174D047}"/>
    <dgm:cxn modelId="{30DF796C-FBB0-48EE-8207-BC7285ECDD64}" type="presOf" srcId="{8070460F-CD86-4A47-9664-D5543F11B491}" destId="{6A6B83AD-40B3-4C05-82F5-CF10DF2005A8}" srcOrd="0" destOrd="0" presId="urn:microsoft.com/office/officeart/2009/layout/CircleArrowProcess"/>
    <dgm:cxn modelId="{93247886-4072-4B20-A19D-781AE68CA0CD}" type="presOf" srcId="{470E94F7-8F76-45AD-BADF-8168E6E45DA4}" destId="{89609AB6-0A51-4918-983D-5B8999D24664}" srcOrd="0" destOrd="0" presId="urn:microsoft.com/office/officeart/2009/layout/CircleArrowProcess"/>
    <dgm:cxn modelId="{B050C387-D4C4-4A10-B1FA-2BE76E99A14F}" type="presOf" srcId="{DFBF3E8B-FE55-4872-8E55-D1A022369590}" destId="{B5558B2F-3323-4D3B-88E6-849B9009CDDB}" srcOrd="0" destOrd="0" presId="urn:microsoft.com/office/officeart/2009/layout/CircleArrowProcess"/>
    <dgm:cxn modelId="{ED0272A8-82E6-4F26-8D62-591E1D7F1E9B}" type="presOf" srcId="{6023D91B-3405-4F87-A1BA-4C7BC9F92001}" destId="{C9789C5E-E474-45BD-A638-F8E3329BC87E}" srcOrd="0" destOrd="0" presId="urn:microsoft.com/office/officeart/2009/layout/CircleArrowProcess"/>
    <dgm:cxn modelId="{B49528AD-0389-405D-9847-B14D16465F31}" srcId="{470E94F7-8F76-45AD-BADF-8168E6E45DA4}" destId="{6023D91B-3405-4F87-A1BA-4C7BC9F92001}" srcOrd="0" destOrd="0" parTransId="{BB54C2C4-60D6-4532-A584-F73038A57F52}" sibTransId="{A5727343-79DD-4F1E-9474-3F8A92A820C1}"/>
    <dgm:cxn modelId="{271F27AF-4BE2-4B1A-AC45-DFCAEE8474D1}" srcId="{470E94F7-8F76-45AD-BADF-8168E6E45DA4}" destId="{DFBF3E8B-FE55-4872-8E55-D1A022369590}" srcOrd="1" destOrd="0" parTransId="{7BB86645-ACDC-4933-A483-795CB8BBB108}" sibTransId="{76046399-3482-4F8D-A1D9-F474E847A2FB}"/>
    <dgm:cxn modelId="{5B61DB48-5304-4ED3-A90A-A85451005275}" type="presParOf" srcId="{89609AB6-0A51-4918-983D-5B8999D24664}" destId="{21E1DC4A-E902-401F-8ED2-4D57A8C538B9}" srcOrd="0" destOrd="0" presId="urn:microsoft.com/office/officeart/2009/layout/CircleArrowProcess"/>
    <dgm:cxn modelId="{954D1C1E-47FE-44CA-9A74-8CB2173634AF}" type="presParOf" srcId="{21E1DC4A-E902-401F-8ED2-4D57A8C538B9}" destId="{B211517F-F7F0-4A7A-B6CF-5ABCA59AC9F8}" srcOrd="0" destOrd="0" presId="urn:microsoft.com/office/officeart/2009/layout/CircleArrowProcess"/>
    <dgm:cxn modelId="{202449B0-6CAB-4476-B691-7B794B8DBDC5}" type="presParOf" srcId="{89609AB6-0A51-4918-983D-5B8999D24664}" destId="{C9789C5E-E474-45BD-A638-F8E3329BC87E}" srcOrd="1" destOrd="0" presId="urn:microsoft.com/office/officeart/2009/layout/CircleArrowProcess"/>
    <dgm:cxn modelId="{1C355AE7-F1D9-44BB-9812-743046A5A3AC}" type="presParOf" srcId="{89609AB6-0A51-4918-983D-5B8999D24664}" destId="{CE5AF907-7E30-45ED-AC60-B4F5B2C745F4}" srcOrd="2" destOrd="0" presId="urn:microsoft.com/office/officeart/2009/layout/CircleArrowProcess"/>
    <dgm:cxn modelId="{F09D6C73-F811-4020-9191-10A6F73414BB}" type="presParOf" srcId="{CE5AF907-7E30-45ED-AC60-B4F5B2C745F4}" destId="{81CC1E92-A646-4FD3-9EA3-BD22D130182F}" srcOrd="0" destOrd="0" presId="urn:microsoft.com/office/officeart/2009/layout/CircleArrowProcess"/>
    <dgm:cxn modelId="{0520AC5F-821C-446D-9D55-A7252F311BEF}" type="presParOf" srcId="{89609AB6-0A51-4918-983D-5B8999D24664}" destId="{B5558B2F-3323-4D3B-88E6-849B9009CDDB}" srcOrd="3" destOrd="0" presId="urn:microsoft.com/office/officeart/2009/layout/CircleArrowProcess"/>
    <dgm:cxn modelId="{6E09EF89-7127-4C1C-8A90-C0BB389AC646}" type="presParOf" srcId="{89609AB6-0A51-4918-983D-5B8999D24664}" destId="{4FC1F439-80E6-4723-8C01-0E3115303B6B}" srcOrd="4" destOrd="0" presId="urn:microsoft.com/office/officeart/2009/layout/CircleArrowProcess"/>
    <dgm:cxn modelId="{63C3D66F-AE6D-47B8-85A3-61BBF5CB012D}" type="presParOf" srcId="{4FC1F439-80E6-4723-8C01-0E3115303B6B}" destId="{26B2FC09-E8FE-4F60-A886-8159F9EDF77E}" srcOrd="0" destOrd="0" presId="urn:microsoft.com/office/officeart/2009/layout/CircleArrowProcess"/>
    <dgm:cxn modelId="{42FD9B7E-1FEF-4E5F-A386-AAC69681BCE8}" type="presParOf" srcId="{89609AB6-0A51-4918-983D-5B8999D24664}" destId="{6A6B83AD-40B3-4C05-82F5-CF10DF2005A8}"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1517F-F7F0-4A7A-B6CF-5ABCA59AC9F8}">
      <dsp:nvSpPr>
        <dsp:cNvPr id="0" name=""/>
        <dsp:cNvSpPr/>
      </dsp:nvSpPr>
      <dsp:spPr>
        <a:xfrm>
          <a:off x="2588873" y="0"/>
          <a:ext cx="2162681" cy="2163010"/>
        </a:xfrm>
        <a:prstGeom prst="circularArrow">
          <a:avLst>
            <a:gd name="adj1" fmla="val 10980"/>
            <a:gd name="adj2" fmla="val 1142322"/>
            <a:gd name="adj3" fmla="val 4500000"/>
            <a:gd name="adj4" fmla="val 10800000"/>
            <a:gd name="adj5" fmla="val 1250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789C5E-E474-45BD-A638-F8E3329BC87E}">
      <dsp:nvSpPr>
        <dsp:cNvPr id="0" name=""/>
        <dsp:cNvSpPr/>
      </dsp:nvSpPr>
      <dsp:spPr>
        <a:xfrm>
          <a:off x="3066897" y="780912"/>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b="1" kern="1200" dirty="0">
              <a:solidFill>
                <a:srgbClr val="2A2A2A"/>
              </a:solidFill>
            </a:rPr>
            <a:t>TITLE</a:t>
          </a:r>
          <a:endParaRPr lang="zh-CN" altLang="en-US" sz="2000" b="1" kern="1200" dirty="0">
            <a:solidFill>
              <a:srgbClr val="2A2A2A"/>
            </a:solidFill>
          </a:endParaRPr>
        </a:p>
      </dsp:txBody>
      <dsp:txXfrm>
        <a:off x="3066897" y="780912"/>
        <a:ext cx="1201760" cy="600736"/>
      </dsp:txXfrm>
    </dsp:sp>
    <dsp:sp modelId="{81CC1E92-A646-4FD3-9EA3-BD22D130182F}">
      <dsp:nvSpPr>
        <dsp:cNvPr id="0" name=""/>
        <dsp:cNvSpPr/>
      </dsp:nvSpPr>
      <dsp:spPr>
        <a:xfrm>
          <a:off x="1988196" y="1242809"/>
          <a:ext cx="2162681" cy="2163010"/>
        </a:xfrm>
        <a:prstGeom prst="leftCircularArrow">
          <a:avLst>
            <a:gd name="adj1" fmla="val 10980"/>
            <a:gd name="adj2" fmla="val 1142322"/>
            <a:gd name="adj3" fmla="val 6300000"/>
            <a:gd name="adj4" fmla="val 18900000"/>
            <a:gd name="adj5" fmla="val 12500"/>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558B2F-3323-4D3B-88E6-849B9009CDDB}">
      <dsp:nvSpPr>
        <dsp:cNvPr id="0" name=""/>
        <dsp:cNvSpPr/>
      </dsp:nvSpPr>
      <dsp:spPr>
        <a:xfrm>
          <a:off x="2468656" y="2030911"/>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b="1" kern="1200" dirty="0">
              <a:solidFill>
                <a:srgbClr val="2A2A2A"/>
              </a:solidFill>
            </a:rPr>
            <a:t>TITLE</a:t>
          </a:r>
          <a:endParaRPr lang="zh-CN" altLang="en-US" sz="2000" kern="1200" dirty="0">
            <a:solidFill>
              <a:srgbClr val="2A2A2A"/>
            </a:solidFill>
          </a:endParaRPr>
        </a:p>
      </dsp:txBody>
      <dsp:txXfrm>
        <a:off x="2468656" y="2030911"/>
        <a:ext cx="1201760" cy="600736"/>
      </dsp:txXfrm>
    </dsp:sp>
    <dsp:sp modelId="{26B2FC09-E8FE-4F60-A886-8159F9EDF77E}">
      <dsp:nvSpPr>
        <dsp:cNvPr id="0" name=""/>
        <dsp:cNvSpPr/>
      </dsp:nvSpPr>
      <dsp:spPr>
        <a:xfrm>
          <a:off x="2742799" y="2634343"/>
          <a:ext cx="1858078" cy="1858823"/>
        </a:xfrm>
        <a:prstGeom prst="blockArc">
          <a:avLst>
            <a:gd name="adj1" fmla="val 13500000"/>
            <a:gd name="adj2" fmla="val 10800000"/>
            <a:gd name="adj3" fmla="val 1274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6B83AD-40B3-4C05-82F5-CF10DF2005A8}">
      <dsp:nvSpPr>
        <dsp:cNvPr id="0" name=""/>
        <dsp:cNvSpPr/>
      </dsp:nvSpPr>
      <dsp:spPr>
        <a:xfrm>
          <a:off x="3069739" y="3282707"/>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b="1" kern="1200" dirty="0">
              <a:solidFill>
                <a:srgbClr val="2A2A2A"/>
              </a:solidFill>
            </a:rPr>
            <a:t>TITLE</a:t>
          </a:r>
          <a:endParaRPr lang="zh-CN" altLang="en-US" sz="2000" kern="1200" dirty="0">
            <a:solidFill>
              <a:srgbClr val="2A2A2A"/>
            </a:solidFill>
          </a:endParaRPr>
        </a:p>
      </dsp:txBody>
      <dsp:txXfrm>
        <a:off x="3069739" y="3282707"/>
        <a:ext cx="1201760" cy="60073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2020/2/21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2020/2/21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21/2/2020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2/21/2020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bt66\图片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1533" y="-891891"/>
            <a:ext cx="609627" cy="609882"/>
          </a:xfrm>
          <a:prstGeom prst="rect">
            <a:avLst/>
          </a:prstGeom>
        </p:spPr>
      </p:pic>
      <p:sp>
        <p:nvSpPr>
          <p:cNvPr id="53" name="矩形 52"/>
          <p:cNvSpPr/>
          <p:nvPr/>
        </p:nvSpPr>
        <p:spPr>
          <a:xfrm>
            <a:off x="1524000" y="1130486"/>
            <a:ext cx="9114972" cy="4597028"/>
          </a:xfrm>
          <a:prstGeom prst="rect">
            <a:avLst/>
          </a:prstGeom>
          <a:solidFill>
            <a:schemeClr val="bg2">
              <a:lumMod val="25000"/>
              <a:alpha val="8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
          <p:cNvSpPr txBox="1"/>
          <p:nvPr/>
        </p:nvSpPr>
        <p:spPr>
          <a:xfrm>
            <a:off x="1998483" y="3227443"/>
            <a:ext cx="8214108" cy="1061829"/>
          </a:xfrm>
          <a:prstGeom prst="rect">
            <a:avLst/>
          </a:prstGeom>
          <a:noFill/>
        </p:spPr>
        <p:txBody>
          <a:bodyPr wrap="none" rtlCol="0">
            <a:spAutoFit/>
          </a:bodyPr>
          <a:lstStyle/>
          <a:p>
            <a:pPr algn="ctr"/>
            <a:r>
              <a:rPr lang="zh-CN" altLang="en-US" sz="6300" dirty="0">
                <a:solidFill>
                  <a:schemeClr val="bg1">
                    <a:lumMod val="85000"/>
                  </a:schemeClr>
                </a:solidFill>
                <a:latin typeface="微软雅黑" pitchFamily="34" charset="-122"/>
                <a:ea typeface="微软雅黑" pitchFamily="34" charset="-122"/>
                <a:cs typeface="+mn-ea"/>
                <a:sym typeface="+mn-lt"/>
              </a:rPr>
              <a:t>职场商务通用</a:t>
            </a:r>
            <a:r>
              <a:rPr lang="en-US" altLang="zh-CN" sz="6300" b="1" dirty="0">
                <a:solidFill>
                  <a:schemeClr val="bg1">
                    <a:lumMod val="85000"/>
                  </a:schemeClr>
                </a:solidFill>
                <a:latin typeface="微软雅黑" pitchFamily="34" charset="-122"/>
                <a:ea typeface="微软雅黑" pitchFamily="34" charset="-122"/>
                <a:cs typeface="+mn-ea"/>
                <a:sym typeface="+mn-lt"/>
              </a:rPr>
              <a:t>PPT</a:t>
            </a:r>
            <a:r>
              <a:rPr lang="zh-CN" altLang="en-US" sz="6300" b="1" dirty="0">
                <a:solidFill>
                  <a:schemeClr val="bg1">
                    <a:lumMod val="85000"/>
                  </a:schemeClr>
                </a:solidFill>
                <a:latin typeface="微软雅黑" pitchFamily="34" charset="-122"/>
                <a:ea typeface="微软雅黑" pitchFamily="34" charset="-122"/>
                <a:cs typeface="+mn-ea"/>
                <a:sym typeface="+mn-lt"/>
              </a:rPr>
              <a:t>模板</a:t>
            </a:r>
          </a:p>
        </p:txBody>
      </p:sp>
      <p:sp>
        <p:nvSpPr>
          <p:cNvPr id="55" name="圆角矩形 54"/>
          <p:cNvSpPr/>
          <p:nvPr/>
        </p:nvSpPr>
        <p:spPr>
          <a:xfrm>
            <a:off x="3072456" y="4617998"/>
            <a:ext cx="6066162" cy="41389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矩形 56"/>
          <p:cNvSpPr/>
          <p:nvPr/>
        </p:nvSpPr>
        <p:spPr>
          <a:xfrm>
            <a:off x="2885857" y="4615580"/>
            <a:ext cx="6439361" cy="430887"/>
          </a:xfrm>
          <a:prstGeom prst="rect">
            <a:avLst/>
          </a:prstGeom>
        </p:spPr>
        <p:txBody>
          <a:bodyPr wrap="square">
            <a:spAutoFit/>
          </a:bodyPr>
          <a:lstStyle/>
          <a:p>
            <a:pPr algn="ctr"/>
            <a:r>
              <a:rPr lang="en-US" altLang="zh-CN" sz="2200" dirty="0">
                <a:solidFill>
                  <a:schemeClr val="bg1">
                    <a:lumMod val="50000"/>
                  </a:schemeClr>
                </a:solidFill>
                <a:latin typeface="微软雅黑" pitchFamily="34" charset="-122"/>
                <a:ea typeface="微软雅黑" pitchFamily="34" charset="-122"/>
              </a:rPr>
              <a:t>POWERPOINT OF GRADUATION </a:t>
            </a:r>
            <a:r>
              <a:rPr lang="en-US" altLang="zh-CN" sz="2200" dirty="0" err="1">
                <a:solidFill>
                  <a:schemeClr val="bg1">
                    <a:lumMod val="50000"/>
                  </a:schemeClr>
                </a:solidFill>
                <a:latin typeface="微软雅黑" pitchFamily="34" charset="-122"/>
                <a:ea typeface="微软雅黑" pitchFamily="34" charset="-122"/>
              </a:rPr>
              <a:t>TEaPLY</a:t>
            </a:r>
            <a:endParaRPr lang="en-US" altLang="zh-CN" sz="2200" dirty="0">
              <a:solidFill>
                <a:schemeClr val="bg1">
                  <a:lumMod val="50000"/>
                </a:schemeClr>
              </a:solidFill>
              <a:latin typeface="微软雅黑" pitchFamily="34" charset="-122"/>
              <a:ea typeface="微软雅黑" pitchFamily="34" charset="-122"/>
            </a:endParaRPr>
          </a:p>
        </p:txBody>
      </p:sp>
      <p:cxnSp>
        <p:nvCxnSpPr>
          <p:cNvPr id="69" name="直接连接符 68"/>
          <p:cNvCxnSpPr/>
          <p:nvPr/>
        </p:nvCxnSpPr>
        <p:spPr>
          <a:xfrm>
            <a:off x="9112592" y="4817874"/>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2284355" y="4824943"/>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文本框 5"/>
          <p:cNvSpPr txBox="1"/>
          <p:nvPr/>
        </p:nvSpPr>
        <p:spPr>
          <a:xfrm>
            <a:off x="4284493" y="1539563"/>
            <a:ext cx="3730508" cy="1815882"/>
          </a:xfrm>
          <a:prstGeom prst="rect">
            <a:avLst/>
          </a:prstGeom>
          <a:noFill/>
        </p:spPr>
        <p:txBody>
          <a:bodyPr wrap="none" rtlCol="0">
            <a:spAutoFit/>
          </a:bodyPr>
          <a:lstStyle/>
          <a:p>
            <a:pPr algn="ctr"/>
            <a:r>
              <a:rPr lang="en-US" altLang="zh-CN" sz="11200" b="1" dirty="0">
                <a:solidFill>
                  <a:schemeClr val="bg1">
                    <a:lumMod val="85000"/>
                  </a:schemeClr>
                </a:solidFill>
                <a:latin typeface="微软雅黑" pitchFamily="34" charset="-122"/>
                <a:ea typeface="微软雅黑" pitchFamily="34" charset="-122"/>
                <a:cs typeface="+mn-ea"/>
                <a:sym typeface="+mn-lt"/>
              </a:rPr>
              <a:t>2020</a:t>
            </a:r>
            <a:endParaRPr lang="zh-CN" altLang="en-US" sz="11200" b="1" dirty="0">
              <a:solidFill>
                <a:schemeClr val="bg1">
                  <a:lumMod val="85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160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4" presetClass="entr" presetSubtype="1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Effect transition="in" filter="randombar(horizontal)">
                                      <p:cBhvr>
                                        <p:cTn id="9" dur="750"/>
                                        <p:tgtEl>
                                          <p:spTgt spid="1026"/>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750"/>
                                        <p:tgtEl>
                                          <p:spTgt spid="53"/>
                                        </p:tgtEl>
                                      </p:cBhvr>
                                    </p:animEffect>
                                    <p:anim calcmode="lin" valueType="num">
                                      <p:cBhvr>
                                        <p:cTn id="14" dur="750" fill="hold"/>
                                        <p:tgtEl>
                                          <p:spTgt spid="53"/>
                                        </p:tgtEl>
                                        <p:attrNameLst>
                                          <p:attrName>ppt_x</p:attrName>
                                        </p:attrNameLst>
                                      </p:cBhvr>
                                      <p:tavLst>
                                        <p:tav tm="0">
                                          <p:val>
                                            <p:strVal val="#ppt_x"/>
                                          </p:val>
                                        </p:tav>
                                        <p:tav tm="100000">
                                          <p:val>
                                            <p:strVal val="#ppt_x"/>
                                          </p:val>
                                        </p:tav>
                                      </p:tavLst>
                                    </p:anim>
                                    <p:anim calcmode="lin" valueType="num">
                                      <p:cBhvr>
                                        <p:cTn id="15" dur="75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50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750"/>
                                        <p:tgtEl>
                                          <p:spTgt spid="57"/>
                                        </p:tgtEl>
                                      </p:cBhvr>
                                    </p:animEffect>
                                    <p:anim calcmode="lin" valueType="num">
                                      <p:cBhvr>
                                        <p:cTn id="32" dur="750" fill="hold"/>
                                        <p:tgtEl>
                                          <p:spTgt spid="57"/>
                                        </p:tgtEl>
                                        <p:attrNameLst>
                                          <p:attrName>ppt_x</p:attrName>
                                        </p:attrNameLst>
                                      </p:cBhvr>
                                      <p:tavLst>
                                        <p:tav tm="0">
                                          <p:val>
                                            <p:strVal val="#ppt_x"/>
                                          </p:val>
                                        </p:tav>
                                        <p:tav tm="100000">
                                          <p:val>
                                            <p:strVal val="#ppt_x"/>
                                          </p:val>
                                        </p:tav>
                                      </p:tavLst>
                                    </p:anim>
                                    <p:anim calcmode="lin" valueType="num">
                                      <p:cBhvr>
                                        <p:cTn id="33" dur="750" fill="hold"/>
                                        <p:tgtEl>
                                          <p:spTgt spid="57"/>
                                        </p:tgtEl>
                                        <p:attrNameLst>
                                          <p:attrName>ppt_y</p:attrName>
                                        </p:attrNameLst>
                                      </p:cBhvr>
                                      <p:tavLst>
                                        <p:tav tm="0">
                                          <p:val>
                                            <p:strVal val="#ppt_y+.1"/>
                                          </p:val>
                                        </p:tav>
                                        <p:tav tm="100000">
                                          <p:val>
                                            <p:strVal val="#ppt_y"/>
                                          </p:val>
                                        </p:tav>
                                      </p:tavLst>
                                    </p:anim>
                                  </p:childTnLst>
                                </p:cTn>
                              </p:par>
                              <p:par>
                                <p:cTn id="34" presetID="22" presetClass="entr" presetSubtype="4" fill="hold" nodeType="withEffect">
                                  <p:stCondLst>
                                    <p:cond delay="0"/>
                                  </p:stCondLst>
                                  <p:childTnLst>
                                    <p:set>
                                      <p:cBhvr>
                                        <p:cTn id="35" dur="1" fill="hold">
                                          <p:stCondLst>
                                            <p:cond delay="0"/>
                                          </p:stCondLst>
                                        </p:cTn>
                                        <p:tgtEl>
                                          <p:spTgt spid="69"/>
                                        </p:tgtEl>
                                        <p:attrNameLst>
                                          <p:attrName>style.visibility</p:attrName>
                                        </p:attrNameLst>
                                      </p:cBhvr>
                                      <p:to>
                                        <p:strVal val="visible"/>
                                      </p:to>
                                    </p:set>
                                    <p:animEffect transition="in" filter="wipe(down)">
                                      <p:cBhvr>
                                        <p:cTn id="36" dur="500"/>
                                        <p:tgtEl>
                                          <p:spTgt spid="69"/>
                                        </p:tgtEl>
                                      </p:cBhvr>
                                    </p:animEffect>
                                  </p:childTnLst>
                                </p:cTn>
                              </p:par>
                              <p:par>
                                <p:cTn id="37" presetID="22" presetClass="entr" presetSubtype="4"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down)">
                                      <p:cBhvr>
                                        <p:cTn id="39" dur="500"/>
                                        <p:tgtEl>
                                          <p:spTgt spid="70"/>
                                        </p:tgtEl>
                                      </p:cBhvr>
                                    </p:animEffect>
                                  </p:childTnLst>
                                </p:cTn>
                              </p:par>
                            </p:childTnLst>
                          </p:cTn>
                        </p:par>
                        <p:par>
                          <p:cTn id="40" fill="hold">
                            <p:stCondLst>
                              <p:cond delay="3250"/>
                            </p:stCondLst>
                            <p:childTnLst>
                              <p:par>
                                <p:cTn id="41" presetID="42" presetClass="entr" presetSubtype="0"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750"/>
                                        <p:tgtEl>
                                          <p:spTgt spid="76"/>
                                        </p:tgtEl>
                                      </p:cBhvr>
                                    </p:animEffect>
                                    <p:anim calcmode="lin" valueType="num">
                                      <p:cBhvr>
                                        <p:cTn id="44" dur="750" fill="hold"/>
                                        <p:tgtEl>
                                          <p:spTgt spid="76"/>
                                        </p:tgtEl>
                                        <p:attrNameLst>
                                          <p:attrName>ppt_x</p:attrName>
                                        </p:attrNameLst>
                                      </p:cBhvr>
                                      <p:tavLst>
                                        <p:tav tm="0">
                                          <p:val>
                                            <p:strVal val="#ppt_x"/>
                                          </p:val>
                                        </p:tav>
                                        <p:tav tm="100000">
                                          <p:val>
                                            <p:strVal val="#ppt_x"/>
                                          </p:val>
                                        </p:tav>
                                      </p:tavLst>
                                    </p:anim>
                                    <p:anim calcmode="lin" valueType="num">
                                      <p:cBhvr>
                                        <p:cTn id="45" dur="75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18"/>
                </p:tgtEl>
              </p:cMediaNode>
            </p:audio>
          </p:childTnLst>
        </p:cTn>
      </p:par>
    </p:tnLst>
    <p:bldLst>
      <p:bldP spid="53" grpId="0" animBg="1"/>
      <p:bldP spid="54" grpId="0"/>
      <p:bldP spid="55" grpId="0" animBg="1"/>
      <p:bldP spid="57"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梯形 2"/>
          <p:cNvSpPr/>
          <p:nvPr/>
        </p:nvSpPr>
        <p:spPr>
          <a:xfrm rot="5400000">
            <a:off x="4976856" y="-885417"/>
            <a:ext cx="2236698" cy="4559076"/>
          </a:xfrm>
          <a:prstGeom prst="trapezoid">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55537" y="118576"/>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lumMod val="85000"/>
                  </a:schemeClr>
                </a:solidFill>
                <a:latin typeface="微软雅黑" pitchFamily="34" charset="-122"/>
                <a:ea typeface="微软雅黑" pitchFamily="34" charset="-122"/>
              </a:rPr>
              <a:t>目录</a:t>
            </a:r>
            <a:r>
              <a:rPr lang="en-US" altLang="zh-CN" sz="2000" b="1" dirty="0">
                <a:solidFill>
                  <a:schemeClr val="bg1">
                    <a:lumMod val="85000"/>
                  </a:schemeClr>
                </a:solidFill>
                <a:latin typeface="微软雅黑" pitchFamily="34" charset="-122"/>
                <a:ea typeface="微软雅黑" pitchFamily="34" charset="-122"/>
              </a:rPr>
              <a:t>DIRECTORY</a:t>
            </a:r>
            <a:endParaRPr lang="zh-CN" altLang="en-US" sz="2000" b="1" dirty="0">
              <a:solidFill>
                <a:schemeClr val="bg1">
                  <a:lumMod val="85000"/>
                </a:schemeClr>
              </a:solidFill>
              <a:latin typeface="微软雅黑" pitchFamily="34" charset="-122"/>
              <a:ea typeface="微软雅黑" pitchFamily="34" charset="-122"/>
            </a:endParaRPr>
          </a:p>
        </p:txBody>
      </p:sp>
      <p:sp>
        <p:nvSpPr>
          <p:cNvPr id="48" name="文本框 3"/>
          <p:cNvSpPr txBox="1"/>
          <p:nvPr/>
        </p:nvSpPr>
        <p:spPr>
          <a:xfrm>
            <a:off x="1777420" y="3187390"/>
            <a:ext cx="3084507" cy="584775"/>
          </a:xfrm>
          <a:prstGeom prst="rect">
            <a:avLst/>
          </a:prstGeom>
          <a:noFill/>
          <a:ln w="38100">
            <a:solidFill>
              <a:schemeClr val="bg2">
                <a:lumMod val="25000"/>
              </a:schemeClr>
            </a:solidFill>
          </a:ln>
        </p:spPr>
        <p:txBody>
          <a:bodyPr wrap="square" rtlCol="0">
            <a:spAutoFit/>
          </a:bodyPr>
          <a:lstStyle/>
          <a:p>
            <a:r>
              <a:rPr kumimoji="1" lang="en-US" altLang="zh-CN" sz="3200" b="1" dirty="0">
                <a:solidFill>
                  <a:schemeClr val="bg2">
                    <a:lumMod val="25000"/>
                  </a:schemeClr>
                </a:solidFill>
                <a:latin typeface="微软雅黑" pitchFamily="34" charset="-122"/>
                <a:ea typeface="微软雅黑" pitchFamily="34" charset="-122"/>
              </a:rPr>
              <a:t>ONE</a:t>
            </a:r>
            <a:r>
              <a:rPr kumimoji="1" lang="zh-CN" altLang="en-US" sz="3200" b="1" dirty="0">
                <a:solidFill>
                  <a:schemeClr val="bg2">
                    <a:lumMod val="25000"/>
                  </a:schemeClr>
                </a:solidFill>
                <a:latin typeface="微软雅黑" pitchFamily="34" charset="-122"/>
                <a:ea typeface="微软雅黑" pitchFamily="34" charset="-122"/>
              </a:rPr>
              <a:t>  加入标题</a:t>
            </a:r>
          </a:p>
        </p:txBody>
      </p:sp>
      <p:sp>
        <p:nvSpPr>
          <p:cNvPr id="49" name="文本框 4"/>
          <p:cNvSpPr txBox="1"/>
          <p:nvPr/>
        </p:nvSpPr>
        <p:spPr>
          <a:xfrm>
            <a:off x="1777419" y="4979571"/>
            <a:ext cx="3084510" cy="584775"/>
          </a:xfrm>
          <a:prstGeom prst="rect">
            <a:avLst/>
          </a:prstGeom>
          <a:noFill/>
          <a:ln w="38100">
            <a:solidFill>
              <a:schemeClr val="bg2">
                <a:lumMod val="25000"/>
              </a:schemeClr>
            </a:solidFill>
          </a:ln>
        </p:spPr>
        <p:txBody>
          <a:bodyPr wrap="square" rtlCol="0">
            <a:spAutoFit/>
          </a:bodyPr>
          <a:lstStyle/>
          <a:p>
            <a:r>
              <a:rPr kumimoji="1" lang="en-US" altLang="zh-CN" sz="3200" b="1" dirty="0">
                <a:solidFill>
                  <a:schemeClr val="bg2">
                    <a:lumMod val="25000"/>
                  </a:schemeClr>
                </a:solidFill>
                <a:latin typeface="微软雅黑" pitchFamily="34" charset="-122"/>
                <a:ea typeface="微软雅黑" pitchFamily="34" charset="-122"/>
              </a:rPr>
              <a:t>TWO </a:t>
            </a:r>
            <a:r>
              <a:rPr kumimoji="1" lang="zh-CN" altLang="en-US" sz="3200" b="1" dirty="0">
                <a:solidFill>
                  <a:schemeClr val="bg2">
                    <a:lumMod val="25000"/>
                  </a:schemeClr>
                </a:solidFill>
                <a:latin typeface="微软雅黑" pitchFamily="34" charset="-122"/>
                <a:ea typeface="微软雅黑" pitchFamily="34" charset="-122"/>
              </a:rPr>
              <a:t>加入标题</a:t>
            </a:r>
          </a:p>
        </p:txBody>
      </p:sp>
      <p:sp>
        <p:nvSpPr>
          <p:cNvPr id="50" name="矩形 49"/>
          <p:cNvSpPr/>
          <p:nvPr/>
        </p:nvSpPr>
        <p:spPr>
          <a:xfrm>
            <a:off x="1777419" y="3805372"/>
            <a:ext cx="308451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a:t>
            </a:r>
          </a:p>
        </p:txBody>
      </p:sp>
      <p:sp>
        <p:nvSpPr>
          <p:cNvPr id="61" name="矩形 60"/>
          <p:cNvSpPr/>
          <p:nvPr/>
        </p:nvSpPr>
        <p:spPr>
          <a:xfrm>
            <a:off x="1777419" y="5573612"/>
            <a:ext cx="3084510"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a:t>
            </a:r>
          </a:p>
        </p:txBody>
      </p:sp>
      <p:sp>
        <p:nvSpPr>
          <p:cNvPr id="62" name="文本框 7"/>
          <p:cNvSpPr txBox="1"/>
          <p:nvPr/>
        </p:nvSpPr>
        <p:spPr>
          <a:xfrm>
            <a:off x="7276832" y="3187390"/>
            <a:ext cx="3368523" cy="584775"/>
          </a:xfrm>
          <a:prstGeom prst="rect">
            <a:avLst/>
          </a:prstGeom>
          <a:noFill/>
          <a:ln w="38100">
            <a:solidFill>
              <a:schemeClr val="bg2">
                <a:lumMod val="25000"/>
              </a:schemeClr>
            </a:solidFill>
          </a:ln>
        </p:spPr>
        <p:txBody>
          <a:bodyPr wrap="square" rtlCol="0">
            <a:spAutoFit/>
          </a:bodyPr>
          <a:lstStyle/>
          <a:p>
            <a:r>
              <a:rPr kumimoji="1" lang="en-US" altLang="zh-CN" sz="3200" b="1" dirty="0">
                <a:solidFill>
                  <a:schemeClr val="bg2">
                    <a:lumMod val="25000"/>
                  </a:schemeClr>
                </a:solidFill>
                <a:latin typeface="微软雅黑" pitchFamily="34" charset="-122"/>
                <a:ea typeface="微软雅黑" pitchFamily="34" charset="-122"/>
              </a:rPr>
              <a:t>THREE </a:t>
            </a:r>
            <a:r>
              <a:rPr kumimoji="1" lang="zh-CN" altLang="en-US" sz="3200" b="1" dirty="0">
                <a:solidFill>
                  <a:schemeClr val="bg2">
                    <a:lumMod val="25000"/>
                  </a:schemeClr>
                </a:solidFill>
                <a:latin typeface="微软雅黑" pitchFamily="34" charset="-122"/>
                <a:ea typeface="微软雅黑" pitchFamily="34" charset="-122"/>
              </a:rPr>
              <a:t>加入标题</a:t>
            </a:r>
          </a:p>
        </p:txBody>
      </p:sp>
      <p:sp>
        <p:nvSpPr>
          <p:cNvPr id="63" name="文本框 8"/>
          <p:cNvSpPr txBox="1"/>
          <p:nvPr/>
        </p:nvSpPr>
        <p:spPr>
          <a:xfrm>
            <a:off x="7291346" y="4948553"/>
            <a:ext cx="3368523" cy="584775"/>
          </a:xfrm>
          <a:prstGeom prst="rect">
            <a:avLst/>
          </a:prstGeom>
          <a:noFill/>
          <a:ln w="38100">
            <a:solidFill>
              <a:schemeClr val="bg2">
                <a:lumMod val="25000"/>
              </a:schemeClr>
            </a:solidFill>
          </a:ln>
        </p:spPr>
        <p:txBody>
          <a:bodyPr wrap="square" rtlCol="0">
            <a:spAutoFit/>
          </a:bodyPr>
          <a:lstStyle/>
          <a:p>
            <a:r>
              <a:rPr kumimoji="1" lang="en-US" altLang="zh-CN" sz="3200" b="1" dirty="0">
                <a:solidFill>
                  <a:schemeClr val="bg2">
                    <a:lumMod val="25000"/>
                  </a:schemeClr>
                </a:solidFill>
                <a:latin typeface="微软雅黑" pitchFamily="34" charset="-122"/>
                <a:ea typeface="微软雅黑" pitchFamily="34" charset="-122"/>
              </a:rPr>
              <a:t>FOUR  </a:t>
            </a:r>
            <a:r>
              <a:rPr kumimoji="1" lang="zh-CN" altLang="en-US" sz="3200" b="1" dirty="0">
                <a:solidFill>
                  <a:schemeClr val="bg2">
                    <a:lumMod val="25000"/>
                  </a:schemeClr>
                </a:solidFill>
                <a:latin typeface="微软雅黑" pitchFamily="34" charset="-122"/>
                <a:ea typeface="微软雅黑" pitchFamily="34" charset="-122"/>
              </a:rPr>
              <a:t>加入标题</a:t>
            </a:r>
          </a:p>
        </p:txBody>
      </p:sp>
      <p:sp>
        <p:nvSpPr>
          <p:cNvPr id="64" name="矩形 63"/>
          <p:cNvSpPr/>
          <p:nvPr/>
        </p:nvSpPr>
        <p:spPr>
          <a:xfrm>
            <a:off x="7321803" y="3774354"/>
            <a:ext cx="3323552"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a:t>
            </a:r>
          </a:p>
        </p:txBody>
      </p:sp>
      <p:sp>
        <p:nvSpPr>
          <p:cNvPr id="65" name="矩形 64"/>
          <p:cNvSpPr/>
          <p:nvPr/>
        </p:nvSpPr>
        <p:spPr>
          <a:xfrm>
            <a:off x="7336317" y="5542594"/>
            <a:ext cx="3323552" cy="892360"/>
          </a:xfrm>
          <a:prstGeom prst="rect">
            <a:avLst/>
          </a:prstGeom>
        </p:spPr>
        <p:txBody>
          <a:bodyPr wrap="square">
            <a:spAutoFit/>
          </a:bodyPr>
          <a:lstStyle/>
          <a:p>
            <a:pP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点击此处添加文本内容，如关键词、部分简单介绍等。点击此处添加文本内容，如关键词、部分简单介绍等。</a:t>
            </a:r>
          </a:p>
        </p:txBody>
      </p:sp>
      <p:cxnSp>
        <p:nvCxnSpPr>
          <p:cNvPr id="66" name="直线连接符 11"/>
          <p:cNvCxnSpPr/>
          <p:nvPr/>
        </p:nvCxnSpPr>
        <p:spPr>
          <a:xfrm>
            <a:off x="6065622" y="3187391"/>
            <a:ext cx="0" cy="3166676"/>
          </a:xfrm>
          <a:prstGeom prst="line">
            <a:avLst/>
          </a:prstGeom>
          <a:ln w="76200" cmpd="sng">
            <a:solidFill>
              <a:schemeClr val="bg2">
                <a:lumMod val="2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250"/>
                                        <p:tgtEl>
                                          <p:spTgt spid="66"/>
                                        </p:tgtEl>
                                      </p:cBhvr>
                                    </p:animEffect>
                                    <p:anim calcmode="lin" valueType="num">
                                      <p:cBhvr>
                                        <p:cTn id="19" dur="250" fill="hold"/>
                                        <p:tgtEl>
                                          <p:spTgt spid="66"/>
                                        </p:tgtEl>
                                        <p:attrNameLst>
                                          <p:attrName>ppt_x</p:attrName>
                                        </p:attrNameLst>
                                      </p:cBhvr>
                                      <p:tavLst>
                                        <p:tav tm="0">
                                          <p:val>
                                            <p:strVal val="#ppt_x"/>
                                          </p:val>
                                        </p:tav>
                                        <p:tav tm="100000">
                                          <p:val>
                                            <p:strVal val="#ppt_x"/>
                                          </p:val>
                                        </p:tav>
                                      </p:tavLst>
                                    </p:anim>
                                    <p:anim calcmode="lin" valueType="num">
                                      <p:cBhvr>
                                        <p:cTn id="20" dur="250" fill="hold"/>
                                        <p:tgtEl>
                                          <p:spTgt spid="66"/>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anim calcmode="lin" valueType="num">
                                      <p:cBhvr>
                                        <p:cTn id="25" dur="250" fill="hold"/>
                                        <p:tgtEl>
                                          <p:spTgt spid="48"/>
                                        </p:tgtEl>
                                        <p:attrNameLst>
                                          <p:attrName>ppt_x</p:attrName>
                                        </p:attrNameLst>
                                      </p:cBhvr>
                                      <p:tavLst>
                                        <p:tav tm="0">
                                          <p:val>
                                            <p:strVal val="#ppt_x"/>
                                          </p:val>
                                        </p:tav>
                                        <p:tav tm="100000">
                                          <p:val>
                                            <p:strVal val="#ppt_x"/>
                                          </p:val>
                                        </p:tav>
                                      </p:tavLst>
                                    </p:anim>
                                    <p:anim calcmode="lin" valueType="num">
                                      <p:cBhvr>
                                        <p:cTn id="26" dur="25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250"/>
                                        <p:tgtEl>
                                          <p:spTgt spid="49"/>
                                        </p:tgtEl>
                                      </p:cBhvr>
                                    </p:animEffect>
                                    <p:anim calcmode="lin" valueType="num">
                                      <p:cBhvr>
                                        <p:cTn id="31" dur="250" fill="hold"/>
                                        <p:tgtEl>
                                          <p:spTgt spid="49"/>
                                        </p:tgtEl>
                                        <p:attrNameLst>
                                          <p:attrName>ppt_x</p:attrName>
                                        </p:attrNameLst>
                                      </p:cBhvr>
                                      <p:tavLst>
                                        <p:tav tm="0">
                                          <p:val>
                                            <p:strVal val="#ppt_x"/>
                                          </p:val>
                                        </p:tav>
                                        <p:tav tm="100000">
                                          <p:val>
                                            <p:strVal val="#ppt_x"/>
                                          </p:val>
                                        </p:tav>
                                      </p:tavLst>
                                    </p:anim>
                                    <p:anim calcmode="lin" valueType="num">
                                      <p:cBhvr>
                                        <p:cTn id="32" dur="250" fill="hold"/>
                                        <p:tgtEl>
                                          <p:spTgt spid="49"/>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250"/>
                                        <p:tgtEl>
                                          <p:spTgt spid="50"/>
                                        </p:tgtEl>
                                      </p:cBhvr>
                                    </p:animEffect>
                                    <p:anim calcmode="lin" valueType="num">
                                      <p:cBhvr>
                                        <p:cTn id="37" dur="250" fill="hold"/>
                                        <p:tgtEl>
                                          <p:spTgt spid="50"/>
                                        </p:tgtEl>
                                        <p:attrNameLst>
                                          <p:attrName>ppt_x</p:attrName>
                                        </p:attrNameLst>
                                      </p:cBhvr>
                                      <p:tavLst>
                                        <p:tav tm="0">
                                          <p:val>
                                            <p:strVal val="#ppt_x"/>
                                          </p:val>
                                        </p:tav>
                                        <p:tav tm="100000">
                                          <p:val>
                                            <p:strVal val="#ppt_x"/>
                                          </p:val>
                                        </p:tav>
                                      </p:tavLst>
                                    </p:anim>
                                    <p:anim calcmode="lin" valueType="num">
                                      <p:cBhvr>
                                        <p:cTn id="38" dur="250" fill="hold"/>
                                        <p:tgtEl>
                                          <p:spTgt spid="50"/>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childTnLst>
                          </p:cTn>
                        </p:par>
                        <p:par>
                          <p:cTn id="45" fill="hold">
                            <p:stCondLst>
                              <p:cond delay="2250"/>
                            </p:stCondLst>
                            <p:childTnLst>
                              <p:par>
                                <p:cTn id="46" presetID="42" presetClass="entr" presetSubtype="0"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250"/>
                                        <p:tgtEl>
                                          <p:spTgt spid="62"/>
                                        </p:tgtEl>
                                      </p:cBhvr>
                                    </p:animEffect>
                                    <p:anim calcmode="lin" valueType="num">
                                      <p:cBhvr>
                                        <p:cTn id="49" dur="250" fill="hold"/>
                                        <p:tgtEl>
                                          <p:spTgt spid="62"/>
                                        </p:tgtEl>
                                        <p:attrNameLst>
                                          <p:attrName>ppt_x</p:attrName>
                                        </p:attrNameLst>
                                      </p:cBhvr>
                                      <p:tavLst>
                                        <p:tav tm="0">
                                          <p:val>
                                            <p:strVal val="#ppt_x"/>
                                          </p:val>
                                        </p:tav>
                                        <p:tav tm="100000">
                                          <p:val>
                                            <p:strVal val="#ppt_x"/>
                                          </p:val>
                                        </p:tav>
                                      </p:tavLst>
                                    </p:anim>
                                    <p:anim calcmode="lin" valueType="num">
                                      <p:cBhvr>
                                        <p:cTn id="50" dur="250" fill="hold"/>
                                        <p:tgtEl>
                                          <p:spTgt spid="62"/>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250"/>
                                        <p:tgtEl>
                                          <p:spTgt spid="63"/>
                                        </p:tgtEl>
                                      </p:cBhvr>
                                    </p:animEffect>
                                    <p:anim calcmode="lin" valueType="num">
                                      <p:cBhvr>
                                        <p:cTn id="55" dur="250" fill="hold"/>
                                        <p:tgtEl>
                                          <p:spTgt spid="63"/>
                                        </p:tgtEl>
                                        <p:attrNameLst>
                                          <p:attrName>ppt_x</p:attrName>
                                        </p:attrNameLst>
                                      </p:cBhvr>
                                      <p:tavLst>
                                        <p:tav tm="0">
                                          <p:val>
                                            <p:strVal val="#ppt_x"/>
                                          </p:val>
                                        </p:tav>
                                        <p:tav tm="100000">
                                          <p:val>
                                            <p:strVal val="#ppt_x"/>
                                          </p:val>
                                        </p:tav>
                                      </p:tavLst>
                                    </p:anim>
                                    <p:anim calcmode="lin" valueType="num">
                                      <p:cBhvr>
                                        <p:cTn id="56" dur="250" fill="hold"/>
                                        <p:tgtEl>
                                          <p:spTgt spid="63"/>
                                        </p:tgtEl>
                                        <p:attrNameLst>
                                          <p:attrName>ppt_y</p:attrName>
                                        </p:attrNameLst>
                                      </p:cBhvr>
                                      <p:tavLst>
                                        <p:tav tm="0">
                                          <p:val>
                                            <p:strVal val="#ppt_y+.1"/>
                                          </p:val>
                                        </p:tav>
                                        <p:tav tm="100000">
                                          <p:val>
                                            <p:strVal val="#ppt_y"/>
                                          </p:val>
                                        </p:tav>
                                      </p:tavLst>
                                    </p:anim>
                                  </p:childTnLst>
                                </p:cTn>
                              </p:par>
                            </p:childTnLst>
                          </p:cTn>
                        </p:par>
                        <p:par>
                          <p:cTn id="57" fill="hold">
                            <p:stCondLst>
                              <p:cond delay="2750"/>
                            </p:stCondLst>
                            <p:childTnLst>
                              <p:par>
                                <p:cTn id="58" presetID="42" presetClass="entr" presetSubtype="0"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250"/>
                                        <p:tgtEl>
                                          <p:spTgt spid="64"/>
                                        </p:tgtEl>
                                      </p:cBhvr>
                                    </p:animEffect>
                                    <p:anim calcmode="lin" valueType="num">
                                      <p:cBhvr>
                                        <p:cTn id="61" dur="250" fill="hold"/>
                                        <p:tgtEl>
                                          <p:spTgt spid="64"/>
                                        </p:tgtEl>
                                        <p:attrNameLst>
                                          <p:attrName>ppt_x</p:attrName>
                                        </p:attrNameLst>
                                      </p:cBhvr>
                                      <p:tavLst>
                                        <p:tav tm="0">
                                          <p:val>
                                            <p:strVal val="#ppt_x"/>
                                          </p:val>
                                        </p:tav>
                                        <p:tav tm="100000">
                                          <p:val>
                                            <p:strVal val="#ppt_x"/>
                                          </p:val>
                                        </p:tav>
                                      </p:tavLst>
                                    </p:anim>
                                    <p:anim calcmode="lin" valueType="num">
                                      <p:cBhvr>
                                        <p:cTn id="62" dur="250" fill="hold"/>
                                        <p:tgtEl>
                                          <p:spTgt spid="64"/>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42"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48" grpId="0" animBg="1"/>
      <p:bldP spid="49" grpId="0" animBg="1"/>
      <p:bldP spid="50" grpId="0"/>
      <p:bldP spid="61" grpId="0"/>
      <p:bldP spid="62" grpId="0" animBg="1"/>
      <p:bldP spid="63" grpId="0" animBg="1"/>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梯形 10"/>
          <p:cNvSpPr/>
          <p:nvPr/>
        </p:nvSpPr>
        <p:spPr>
          <a:xfrm rot="10800000">
            <a:off x="1393022" y="1190126"/>
            <a:ext cx="3091892" cy="4559076"/>
          </a:xfrm>
          <a:prstGeom prst="trapezoid">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05938" y="2194119"/>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lumMod val="85000"/>
                  </a:schemeClr>
                </a:solidFill>
                <a:latin typeface="微软雅黑" pitchFamily="34" charset="-122"/>
                <a:ea typeface="微软雅黑" pitchFamily="34" charset="-122"/>
              </a:rPr>
              <a:t>ONE</a:t>
            </a:r>
            <a:endParaRPr lang="zh-CN" altLang="en-US" sz="2000" b="1" dirty="0">
              <a:solidFill>
                <a:schemeClr val="bg1">
                  <a:lumMod val="85000"/>
                </a:schemeClr>
              </a:solidFill>
              <a:latin typeface="微软雅黑" pitchFamily="34" charset="-122"/>
              <a:ea typeface="微软雅黑" pitchFamily="34" charset="-122"/>
            </a:endParaRPr>
          </a:p>
        </p:txBody>
      </p:sp>
      <p:grpSp>
        <p:nvGrpSpPr>
          <p:cNvPr id="2" name="组合 1"/>
          <p:cNvGrpSpPr/>
          <p:nvPr/>
        </p:nvGrpSpPr>
        <p:grpSpPr>
          <a:xfrm>
            <a:off x="4738330" y="2671104"/>
            <a:ext cx="6375580" cy="1411097"/>
            <a:chOff x="4738330" y="2671104"/>
            <a:chExt cx="6375580" cy="1411097"/>
          </a:xfrm>
        </p:grpSpPr>
        <p:sp>
          <p:nvSpPr>
            <p:cNvPr id="18" name="矩形 17"/>
            <p:cNvSpPr/>
            <p:nvPr/>
          </p:nvSpPr>
          <p:spPr>
            <a:xfrm>
              <a:off x="4738331" y="2671104"/>
              <a:ext cx="2646878" cy="830997"/>
            </a:xfrm>
            <a:prstGeom prst="rect">
              <a:avLst/>
            </a:prstGeom>
          </p:spPr>
          <p:txBody>
            <a:bodyPr wrap="none">
              <a:spAutoFit/>
            </a:bodyPr>
            <a:lstStyle/>
            <a:p>
              <a:r>
                <a:rPr kumimoji="1" lang="zh-CN" altLang="en-US" sz="4800" b="1" dirty="0">
                  <a:solidFill>
                    <a:schemeClr val="bg2">
                      <a:lumMod val="25000"/>
                    </a:schemeClr>
                  </a:solidFill>
                  <a:latin typeface="微软雅黑" pitchFamily="34" charset="-122"/>
                  <a:ea typeface="微软雅黑" pitchFamily="34" charset="-122"/>
                </a:rPr>
                <a:t>加入标题</a:t>
              </a:r>
            </a:p>
          </p:txBody>
        </p:sp>
        <p:sp>
          <p:nvSpPr>
            <p:cNvPr id="19" name="矩形 18"/>
            <p:cNvSpPr/>
            <p:nvPr/>
          </p:nvSpPr>
          <p:spPr>
            <a:xfrm>
              <a:off x="4738330" y="3482421"/>
              <a:ext cx="6375580" cy="599780"/>
            </a:xfrm>
            <a:prstGeom prst="rect">
              <a:avLst/>
            </a:prstGeom>
          </p:spPr>
          <p:txBody>
            <a:bodyPr wrap="square">
              <a:spAutoFit/>
            </a:bodyPr>
            <a:lstStyle/>
            <a:p>
              <a:pPr>
                <a:lnSpc>
                  <a:spcPct val="130000"/>
                </a:lnSpc>
              </a:pPr>
              <a:r>
                <a:rPr lang="zh-CN" altLang="en-US" sz="1333" dirty="0">
                  <a:solidFill>
                    <a:schemeClr val="bg2">
                      <a:lumMod val="2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2">
                    <a:lumMod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36702027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矩形 4"/>
          <p:cNvSpPr/>
          <p:nvPr/>
        </p:nvSpPr>
        <p:spPr>
          <a:xfrm>
            <a:off x="1001437" y="1900329"/>
            <a:ext cx="5151777" cy="44880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6153214" y="1900329"/>
            <a:ext cx="5151777" cy="4488024"/>
          </a:xfrm>
          <a:prstGeom prst="rect">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6937302" y="3431797"/>
            <a:ext cx="4061965" cy="252434"/>
            <a:chOff x="5410691" y="2117214"/>
            <a:chExt cx="3036195" cy="189282"/>
          </a:xfrm>
        </p:grpSpPr>
        <p:sp>
          <p:nvSpPr>
            <p:cNvPr id="8" name="矩形 7"/>
            <p:cNvSpPr>
              <a:spLocks noChangeArrowheads="1"/>
            </p:cNvSpPr>
            <p:nvPr/>
          </p:nvSpPr>
          <p:spPr bwMode="auto">
            <a:xfrm>
              <a:off x="5410691" y="2117214"/>
              <a:ext cx="746348"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600" b="1" cap="all" dirty="0">
                  <a:solidFill>
                    <a:schemeClr val="bg1">
                      <a:lumMod val="85000"/>
                    </a:schemeClr>
                  </a:solidFill>
                  <a:latin typeface="微软雅黑" pitchFamily="34" charset="-122"/>
                  <a:ea typeface="微软雅黑" pitchFamily="34" charset="-122"/>
                  <a:cs typeface="+mj-cs"/>
                </a:rPr>
                <a:t>标题文字</a:t>
              </a:r>
              <a:endParaRPr lang="en-US" altLang="zh-CN" sz="1600" b="1" cap="all" dirty="0">
                <a:solidFill>
                  <a:schemeClr val="bg1">
                    <a:lumMod val="85000"/>
                  </a:schemeClr>
                </a:solidFill>
                <a:latin typeface="微软雅黑" pitchFamily="34" charset="-122"/>
                <a:ea typeface="微软雅黑" pitchFamily="34" charset="-122"/>
                <a:cs typeface="+mj-cs"/>
              </a:endParaRPr>
            </a:p>
          </p:txBody>
        </p:sp>
        <p:cxnSp>
          <p:nvCxnSpPr>
            <p:cNvPr id="9" name="直接连接符 8"/>
            <p:cNvCxnSpPr/>
            <p:nvPr/>
          </p:nvCxnSpPr>
          <p:spPr>
            <a:xfrm>
              <a:off x="6083724" y="2211855"/>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0" name="TextBox 5"/>
          <p:cNvSpPr txBox="1"/>
          <p:nvPr/>
        </p:nvSpPr>
        <p:spPr>
          <a:xfrm>
            <a:off x="6444003" y="3794340"/>
            <a:ext cx="4651598" cy="8335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bg1">
                    <a:lumMod val="85000"/>
                  </a:schemeClr>
                </a:solidFill>
                <a:latin typeface="方正姚体" panose="02010601030101010101" pitchFamily="2" charset="-122"/>
                <a:ea typeface="方正姚体" panose="02010601030101010101" pitchFamily="2" charset="-122"/>
              </a:rPr>
              <a:t>Click here to add  you to the Center of  the  narrative thought Click here to add  you to the Center of  the  narrative thought  Click here to add  you to the Center of  the  narrative thought</a:t>
            </a:r>
          </a:p>
          <a:p>
            <a:endParaRPr lang="en-US" altLang="zh-CN" sz="1200" dirty="0">
              <a:solidFill>
                <a:schemeClr val="bg1">
                  <a:lumMod val="85000"/>
                </a:schemeClr>
              </a:solidFill>
              <a:latin typeface="方正姚体" panose="02010601030101010101" pitchFamily="2" charset="-122"/>
              <a:ea typeface="方正姚体" panose="02010601030101010101" pitchFamily="2" charset="-122"/>
            </a:endParaRPr>
          </a:p>
          <a:p>
            <a:endParaRPr lang="en-US" altLang="zh-CN" sz="1200" dirty="0">
              <a:solidFill>
                <a:schemeClr val="bg1">
                  <a:lumMod val="85000"/>
                </a:schemeClr>
              </a:solidFill>
              <a:latin typeface="方正姚体" panose="02010601030101010101" pitchFamily="2" charset="-122"/>
              <a:ea typeface="方正姚体" panose="02010601030101010101" pitchFamily="2" charset="-122"/>
            </a:endParaRPr>
          </a:p>
        </p:txBody>
      </p:sp>
      <p:grpSp>
        <p:nvGrpSpPr>
          <p:cNvPr id="11" name="组合 10"/>
          <p:cNvGrpSpPr/>
          <p:nvPr/>
        </p:nvGrpSpPr>
        <p:grpSpPr>
          <a:xfrm>
            <a:off x="6937302" y="4763666"/>
            <a:ext cx="4061965" cy="252434"/>
            <a:chOff x="5410691" y="2973772"/>
            <a:chExt cx="3036195" cy="189282"/>
          </a:xfrm>
        </p:grpSpPr>
        <p:sp>
          <p:nvSpPr>
            <p:cNvPr id="12" name="矩形 11"/>
            <p:cNvSpPr>
              <a:spLocks noChangeArrowheads="1"/>
            </p:cNvSpPr>
            <p:nvPr/>
          </p:nvSpPr>
          <p:spPr bwMode="auto">
            <a:xfrm>
              <a:off x="5410691" y="2973772"/>
              <a:ext cx="806537"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600" b="1" cap="all" dirty="0">
                  <a:solidFill>
                    <a:schemeClr val="bg1">
                      <a:lumMod val="85000"/>
                    </a:schemeClr>
                  </a:solidFill>
                  <a:latin typeface="微软雅黑" pitchFamily="34" charset="-122"/>
                  <a:ea typeface="微软雅黑" pitchFamily="34" charset="-122"/>
                  <a:cs typeface="+mj-cs"/>
                </a:rPr>
                <a:t>标题文字</a:t>
              </a:r>
              <a:endParaRPr lang="en-US" altLang="zh-CN" sz="1600" b="1" cap="all" dirty="0">
                <a:solidFill>
                  <a:schemeClr val="bg1">
                    <a:lumMod val="85000"/>
                  </a:schemeClr>
                </a:solidFill>
                <a:latin typeface="微软雅黑" pitchFamily="34" charset="-122"/>
                <a:ea typeface="微软雅黑" pitchFamily="34" charset="-122"/>
                <a:cs typeface="+mj-cs"/>
              </a:endParaRPr>
            </a:p>
          </p:txBody>
        </p:sp>
        <p:cxnSp>
          <p:nvCxnSpPr>
            <p:cNvPr id="13" name="直接连接符 12"/>
            <p:cNvCxnSpPr/>
            <p:nvPr/>
          </p:nvCxnSpPr>
          <p:spPr>
            <a:xfrm>
              <a:off x="6083724" y="3068413"/>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4" name="TextBox 5"/>
          <p:cNvSpPr txBox="1"/>
          <p:nvPr/>
        </p:nvSpPr>
        <p:spPr>
          <a:xfrm>
            <a:off x="6444003" y="5126209"/>
            <a:ext cx="4651598" cy="100027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bg1">
                    <a:lumMod val="85000"/>
                  </a:schemeClr>
                </a:solidFill>
                <a:latin typeface="方正姚体" panose="02010601030101010101" pitchFamily="2" charset="-122"/>
                <a:ea typeface="方正姚体" panose="02010601030101010101" pitchFamily="2" charset="-122"/>
              </a:rPr>
              <a:t>Click here to add  you to the Center of  the  narrative thought Click here to add  you to the Center of  the  narrative thought  Click here to add  you to the Center of  the  narrative thought Click here to add  you to the Center of  the  narrative thought Click here to add  you to the Center of  the  narrative thought  Click here to add  you to the Center of  the  narrative thought</a:t>
            </a:r>
          </a:p>
          <a:p>
            <a:endParaRPr lang="en-US" altLang="zh-CN" sz="1200" dirty="0">
              <a:solidFill>
                <a:schemeClr val="bg1">
                  <a:lumMod val="85000"/>
                </a:schemeClr>
              </a:solidFill>
              <a:latin typeface="方正姚体" panose="02010601030101010101" pitchFamily="2" charset="-122"/>
              <a:ea typeface="方正姚体" panose="02010601030101010101" pitchFamily="2" charset="-122"/>
            </a:endParaRPr>
          </a:p>
        </p:txBody>
      </p:sp>
      <p:grpSp>
        <p:nvGrpSpPr>
          <p:cNvPr id="15" name="组合 14"/>
          <p:cNvGrpSpPr/>
          <p:nvPr/>
        </p:nvGrpSpPr>
        <p:grpSpPr>
          <a:xfrm>
            <a:off x="6444003" y="3378106"/>
            <a:ext cx="341140" cy="340065"/>
            <a:chOff x="5026429" y="2057723"/>
            <a:chExt cx="254992" cy="254990"/>
          </a:xfrm>
          <a:solidFill>
            <a:schemeClr val="bg2">
              <a:lumMod val="25000"/>
            </a:schemeClr>
          </a:solidFill>
          <a:effectLst/>
        </p:grpSpPr>
        <p:sp>
          <p:nvSpPr>
            <p:cNvPr id="16" name="椭圆 15"/>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Freeform 34"/>
            <p:cNvSpPr>
              <a:spLocks/>
            </p:cNvSpPr>
            <p:nvPr/>
          </p:nvSpPr>
          <p:spPr bwMode="auto">
            <a:xfrm>
              <a:off x="5095295" y="2126932"/>
              <a:ext cx="117262" cy="116572"/>
            </a:xfrm>
            <a:prstGeom prst="ellipse">
              <a:avLst/>
            </a:prstGeom>
            <a:solidFill>
              <a:schemeClr val="bg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6444003" y="4709002"/>
            <a:ext cx="341140" cy="340065"/>
            <a:chOff x="5026429" y="2057723"/>
            <a:chExt cx="254992" cy="254990"/>
          </a:xfrm>
          <a:solidFill>
            <a:schemeClr val="bg2">
              <a:lumMod val="25000"/>
            </a:schemeClr>
          </a:solidFill>
          <a:effectLst/>
        </p:grpSpPr>
        <p:sp>
          <p:nvSpPr>
            <p:cNvPr id="19" name="椭圆 18"/>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34"/>
            <p:cNvSpPr>
              <a:spLocks/>
            </p:cNvSpPr>
            <p:nvPr/>
          </p:nvSpPr>
          <p:spPr bwMode="auto">
            <a:xfrm>
              <a:off x="5095295" y="2126932"/>
              <a:ext cx="117262" cy="116572"/>
            </a:xfrm>
            <a:prstGeom prst="ellipse">
              <a:avLst/>
            </a:prstGeom>
            <a:solidFill>
              <a:schemeClr val="bg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1" name="TextBox 29"/>
          <p:cNvSpPr txBox="1"/>
          <p:nvPr/>
        </p:nvSpPr>
        <p:spPr>
          <a:xfrm>
            <a:off x="6444003" y="2279458"/>
            <a:ext cx="3793052" cy="492443"/>
          </a:xfrm>
          <a:prstGeom prst="rect">
            <a:avLst/>
          </a:prstGeom>
          <a:noFill/>
        </p:spPr>
        <p:txBody>
          <a:bodyPr wrap="square" lIns="0" tIns="0" rIns="0" bIns="0" rtlCol="0">
            <a:spAutoFit/>
          </a:bodyPr>
          <a:lstStyle/>
          <a:p>
            <a:r>
              <a:rPr lang="zh-CN" altLang="en-US" sz="3200" b="1" dirty="0">
                <a:solidFill>
                  <a:schemeClr val="bg1">
                    <a:lumMod val="85000"/>
                  </a:schemeClr>
                </a:solidFill>
                <a:latin typeface="时尚中黑简体" panose="01010104010101010101" pitchFamily="2" charset="-122"/>
                <a:ea typeface="时尚中黑简体" panose="01010104010101010101" pitchFamily="2" charset="-122"/>
              </a:rPr>
              <a:t>点击添加标题内容</a:t>
            </a:r>
          </a:p>
        </p:txBody>
      </p:sp>
    </p:spTree>
    <p:extLst>
      <p:ext uri="{BB962C8B-B14F-4D97-AF65-F5344CB8AC3E}">
        <p14:creationId xmlns:p14="http://schemas.microsoft.com/office/powerpoint/2010/main" val="187070552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par>
                                <p:cTn id="26" presetID="2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0"/>
                                  </p:stCondLst>
                                  <p:iterate type="lt">
                                    <p:tmPct val="10000"/>
                                  </p:iterate>
                                  <p:childTnLst>
                                    <p:set>
                                      <p:cBhvr>
                                        <p:cTn id="30" dur="1" fill="hold">
                                          <p:stCondLst>
                                            <p:cond delay="0"/>
                                          </p:stCondLst>
                                        </p:cTn>
                                        <p:tgtEl>
                                          <p:spTgt spid="10"/>
                                        </p:tgtEl>
                                        <p:attrNameLst>
                                          <p:attrName>style.visibility</p:attrName>
                                        </p:attrNameLst>
                                      </p:cBhvr>
                                      <p:to>
                                        <p:strVal val="visible"/>
                                      </p:to>
                                    </p:set>
                                    <p:anim calcmode="lin" valueType="num">
                                      <p:cBhvr>
                                        <p:cTn id="31" dur="300" fill="hold"/>
                                        <p:tgtEl>
                                          <p:spTgt spid="10"/>
                                        </p:tgtEl>
                                        <p:attrNameLst>
                                          <p:attrName>ppt_w</p:attrName>
                                        </p:attrNameLst>
                                      </p:cBhvr>
                                      <p:tavLst>
                                        <p:tav tm="0">
                                          <p:val>
                                            <p:fltVal val="0"/>
                                          </p:val>
                                        </p:tav>
                                        <p:tav tm="100000">
                                          <p:val>
                                            <p:strVal val="#ppt_w"/>
                                          </p:val>
                                        </p:tav>
                                      </p:tavLst>
                                    </p:anim>
                                    <p:anim calcmode="lin" valueType="num">
                                      <p:cBhvr>
                                        <p:cTn id="32" dur="300" fill="hold"/>
                                        <p:tgtEl>
                                          <p:spTgt spid="10"/>
                                        </p:tgtEl>
                                        <p:attrNameLst>
                                          <p:attrName>ppt_h</p:attrName>
                                        </p:attrNameLst>
                                      </p:cBhvr>
                                      <p:tavLst>
                                        <p:tav tm="0">
                                          <p:val>
                                            <p:fltVal val="0"/>
                                          </p:val>
                                        </p:tav>
                                        <p:tav tm="100000">
                                          <p:val>
                                            <p:strVal val="#ppt_h"/>
                                          </p:val>
                                        </p:tav>
                                      </p:tavLst>
                                    </p:anim>
                                    <p:animEffect transition="in" filter="fade">
                                      <p:cBhvr>
                                        <p:cTn id="33" dur="300"/>
                                        <p:tgtEl>
                                          <p:spTgt spid="10"/>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22" presetClass="entr" presetSubtype="8"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300" fill="hold"/>
                                        <p:tgtEl>
                                          <p:spTgt spid="14"/>
                                        </p:tgtEl>
                                        <p:attrNameLst>
                                          <p:attrName>ppt_w</p:attrName>
                                        </p:attrNameLst>
                                      </p:cBhvr>
                                      <p:tavLst>
                                        <p:tav tm="0">
                                          <p:val>
                                            <p:fltVal val="0"/>
                                          </p:val>
                                        </p:tav>
                                        <p:tav tm="100000">
                                          <p:val>
                                            <p:strVal val="#ppt_w"/>
                                          </p:val>
                                        </p:tav>
                                      </p:tavLst>
                                    </p:anim>
                                    <p:anim calcmode="lin" valueType="num">
                                      <p:cBhvr>
                                        <p:cTn id="45" dur="300" fill="hold"/>
                                        <p:tgtEl>
                                          <p:spTgt spid="14"/>
                                        </p:tgtEl>
                                        <p:attrNameLst>
                                          <p:attrName>ppt_h</p:attrName>
                                        </p:attrNameLst>
                                      </p:cBhvr>
                                      <p:tavLst>
                                        <p:tav tm="0">
                                          <p:val>
                                            <p:fltVal val="0"/>
                                          </p:val>
                                        </p:tav>
                                        <p:tav tm="100000">
                                          <p:val>
                                            <p:strVal val="#ppt_h"/>
                                          </p:val>
                                        </p:tav>
                                      </p:tavLst>
                                    </p:anim>
                                    <p:animEffect transition="in" filter="fade">
                                      <p:cBhvr>
                                        <p:cTn id="46"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4"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15" name="椭圆 14"/>
          <p:cNvSpPr/>
          <p:nvPr/>
        </p:nvSpPr>
        <p:spPr>
          <a:xfrm>
            <a:off x="1501208" y="2249019"/>
            <a:ext cx="1656184" cy="165618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latin typeface="微软雅黑" pitchFamily="34" charset="-122"/>
                <a:ea typeface="微软雅黑" pitchFamily="34" charset="-122"/>
              </a:rPr>
              <a:t>STEP 1</a:t>
            </a:r>
            <a:endParaRPr lang="zh-CN" altLang="en-US" sz="2000" b="1">
              <a:latin typeface="微软雅黑" pitchFamily="34" charset="-122"/>
              <a:ea typeface="微软雅黑" pitchFamily="34" charset="-122"/>
            </a:endParaRPr>
          </a:p>
        </p:txBody>
      </p:sp>
      <p:sp>
        <p:nvSpPr>
          <p:cNvPr id="16" name="椭圆 15"/>
          <p:cNvSpPr/>
          <p:nvPr/>
        </p:nvSpPr>
        <p:spPr>
          <a:xfrm>
            <a:off x="4021488" y="2785823"/>
            <a:ext cx="1656184" cy="165618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2</a:t>
            </a:r>
            <a:endParaRPr lang="zh-CN" altLang="en-US" sz="2000" b="1">
              <a:solidFill>
                <a:prstClr val="white"/>
              </a:solidFill>
              <a:latin typeface="微软雅黑" pitchFamily="34" charset="-122"/>
              <a:ea typeface="微软雅黑" pitchFamily="34" charset="-122"/>
            </a:endParaRPr>
          </a:p>
        </p:txBody>
      </p:sp>
      <p:sp>
        <p:nvSpPr>
          <p:cNvPr id="17" name="椭圆 16"/>
          <p:cNvSpPr/>
          <p:nvPr/>
        </p:nvSpPr>
        <p:spPr>
          <a:xfrm>
            <a:off x="6541768" y="2249019"/>
            <a:ext cx="1656184" cy="165618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3</a:t>
            </a:r>
            <a:endParaRPr lang="zh-CN" altLang="en-US" sz="2000" b="1">
              <a:solidFill>
                <a:prstClr val="white"/>
              </a:solidFill>
              <a:latin typeface="微软雅黑" pitchFamily="34" charset="-122"/>
              <a:ea typeface="微软雅黑" pitchFamily="34" charset="-122"/>
            </a:endParaRPr>
          </a:p>
        </p:txBody>
      </p:sp>
      <p:sp>
        <p:nvSpPr>
          <p:cNvPr id="18" name="椭圆 17"/>
          <p:cNvSpPr/>
          <p:nvPr/>
        </p:nvSpPr>
        <p:spPr>
          <a:xfrm>
            <a:off x="9062048" y="2785823"/>
            <a:ext cx="1656184" cy="1656184"/>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itchFamily="34" charset="-122"/>
                <a:ea typeface="微软雅黑" pitchFamily="34" charset="-122"/>
              </a:rPr>
              <a:t>STEP 4</a:t>
            </a:r>
            <a:endParaRPr lang="zh-CN" altLang="en-US" sz="2000" b="1">
              <a:solidFill>
                <a:prstClr val="white"/>
              </a:solidFill>
              <a:latin typeface="微软雅黑" pitchFamily="34" charset="-122"/>
              <a:ea typeface="微软雅黑" pitchFamily="34" charset="-122"/>
            </a:endParaRPr>
          </a:p>
        </p:txBody>
      </p:sp>
      <p:cxnSp>
        <p:nvCxnSpPr>
          <p:cNvPr id="19" name="直接连接符 18"/>
          <p:cNvCxnSpPr>
            <a:stCxn id="15" idx="6"/>
            <a:endCxn id="16" idx="2"/>
          </p:cNvCxnSpPr>
          <p:nvPr/>
        </p:nvCxnSpPr>
        <p:spPr>
          <a:xfrm>
            <a:off x="3157392" y="3077111"/>
            <a:ext cx="864096" cy="536804"/>
          </a:xfrm>
          <a:prstGeom prst="line">
            <a:avLst/>
          </a:prstGeom>
          <a:ln>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6" idx="6"/>
            <a:endCxn id="17" idx="2"/>
          </p:cNvCxnSpPr>
          <p:nvPr/>
        </p:nvCxnSpPr>
        <p:spPr>
          <a:xfrm flipV="1">
            <a:off x="5677672" y="3077111"/>
            <a:ext cx="864096" cy="536804"/>
          </a:xfrm>
          <a:prstGeom prst="line">
            <a:avLst/>
          </a:prstGeom>
          <a:ln>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7" idx="6"/>
            <a:endCxn id="18" idx="2"/>
          </p:cNvCxnSpPr>
          <p:nvPr/>
        </p:nvCxnSpPr>
        <p:spPr>
          <a:xfrm>
            <a:off x="8197952" y="3077111"/>
            <a:ext cx="864096" cy="536804"/>
          </a:xfrm>
          <a:prstGeom prst="line">
            <a:avLst/>
          </a:prstGeom>
          <a:ln>
            <a:solidFill>
              <a:schemeClr val="bg2">
                <a:lumMod val="2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511206" y="4248262"/>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511205" y="4727857"/>
            <a:ext cx="1636190" cy="1200329"/>
          </a:xfrm>
          <a:prstGeom prst="rect">
            <a:avLst/>
          </a:prstGeom>
        </p:spPr>
        <p:txBody>
          <a:bodyPr wrap="square">
            <a:spAutoFit/>
          </a:bodyPr>
          <a:lstStyle/>
          <a:p>
            <a:pPr>
              <a:lnSpc>
                <a:spcPct val="150000"/>
              </a:lnSpc>
            </a:pPr>
            <a:r>
              <a:rPr lang="zh-CN" altLang="en-US" sz="16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600" dirty="0">
              <a:solidFill>
                <a:schemeClr val="bg1">
                  <a:lumMod val="50000"/>
                </a:schemeClr>
              </a:solidFill>
              <a:latin typeface="微软雅黑" pitchFamily="34" charset="-122"/>
              <a:ea typeface="微软雅黑" pitchFamily="34" charset="-122"/>
            </a:endParaRPr>
          </a:p>
        </p:txBody>
      </p:sp>
      <p:sp>
        <p:nvSpPr>
          <p:cNvPr id="24" name="矩形 23"/>
          <p:cNvSpPr/>
          <p:nvPr/>
        </p:nvSpPr>
        <p:spPr>
          <a:xfrm>
            <a:off x="4021488" y="4646193"/>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4021487" y="5090079"/>
            <a:ext cx="1636190" cy="1200329"/>
          </a:xfrm>
          <a:prstGeom prst="rect">
            <a:avLst/>
          </a:prstGeom>
        </p:spPr>
        <p:txBody>
          <a:bodyPr wrap="square">
            <a:spAutoFit/>
          </a:bodyPr>
          <a:lstStyle/>
          <a:p>
            <a:pPr>
              <a:lnSpc>
                <a:spcPct val="150000"/>
              </a:lnSpc>
            </a:pPr>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600">
              <a:solidFill>
                <a:schemeClr val="bg1">
                  <a:lumMod val="50000"/>
                </a:schemeClr>
              </a:solidFill>
              <a:latin typeface="微软雅黑" pitchFamily="34" charset="-122"/>
              <a:ea typeface="微软雅黑" pitchFamily="34" charset="-122"/>
            </a:endParaRPr>
          </a:p>
        </p:txBody>
      </p:sp>
      <p:sp>
        <p:nvSpPr>
          <p:cNvPr id="26" name="矩形 25"/>
          <p:cNvSpPr/>
          <p:nvPr/>
        </p:nvSpPr>
        <p:spPr>
          <a:xfrm>
            <a:off x="6541768" y="4212553"/>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541767" y="4692148"/>
            <a:ext cx="1636190" cy="1200329"/>
          </a:xfrm>
          <a:prstGeom prst="rect">
            <a:avLst/>
          </a:prstGeom>
        </p:spPr>
        <p:txBody>
          <a:bodyPr wrap="square">
            <a:spAutoFit/>
          </a:bodyPr>
          <a:lstStyle/>
          <a:p>
            <a:pPr>
              <a:lnSpc>
                <a:spcPct val="150000"/>
              </a:lnSpc>
            </a:pPr>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600">
              <a:solidFill>
                <a:schemeClr val="bg1">
                  <a:lumMod val="50000"/>
                </a:schemeClr>
              </a:solidFill>
              <a:latin typeface="微软雅黑" pitchFamily="34" charset="-122"/>
              <a:ea typeface="微软雅黑" pitchFamily="34" charset="-122"/>
            </a:endParaRPr>
          </a:p>
        </p:txBody>
      </p:sp>
      <p:sp>
        <p:nvSpPr>
          <p:cNvPr id="28" name="矩形 27"/>
          <p:cNvSpPr/>
          <p:nvPr/>
        </p:nvSpPr>
        <p:spPr>
          <a:xfrm>
            <a:off x="9062048" y="4610484"/>
            <a:ext cx="1636189" cy="458908"/>
          </a:xfrm>
          <a:prstGeom prst="rect">
            <a:avLst/>
          </a:prstGeom>
        </p:spPr>
        <p:txBody>
          <a:bodyPr wrap="square" anchor="ctr" anchorCtr="0">
            <a:spAutoFit/>
          </a:bodyPr>
          <a:lstStyle/>
          <a:p>
            <a:pPr algn="ctr">
              <a:lnSpc>
                <a:spcPct val="150000"/>
              </a:lnSpc>
            </a:pPr>
            <a:r>
              <a:rPr lang="zh-CN" altLang="en-US" b="1">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9062047" y="5090079"/>
            <a:ext cx="1636190" cy="1200329"/>
          </a:xfrm>
          <a:prstGeom prst="rect">
            <a:avLst/>
          </a:prstGeom>
        </p:spPr>
        <p:txBody>
          <a:bodyPr wrap="square">
            <a:spAutoFit/>
          </a:bodyPr>
          <a:lstStyle/>
          <a:p>
            <a:pPr>
              <a:lnSpc>
                <a:spcPct val="150000"/>
              </a:lnSpc>
            </a:pPr>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a:t>
            </a:r>
            <a:endParaRPr lang="zh-CN" altLang="en-US" sz="160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4031299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par>
                          <p:cTn id="23" fill="hold">
                            <p:stCondLst>
                              <p:cond delay="2000"/>
                            </p:stCondLst>
                            <p:childTnLst>
                              <p:par>
                                <p:cTn id="24" presetID="21"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heel(1)">
                                      <p:cBhvr>
                                        <p:cTn id="26" dur="500"/>
                                        <p:tgtEl>
                                          <p:spTgt spid="1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1)">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5000"/>
                            </p:stCondLst>
                            <p:childTnLst>
                              <p:par>
                                <p:cTn id="54" presetID="21" presetClass="entr" presetSubtype="1"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heel(1)">
                                      <p:cBhvr>
                                        <p:cTn id="56" dur="500"/>
                                        <p:tgtEl>
                                          <p:spTgt spid="18"/>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2" grpId="0"/>
      <p:bldP spid="23" grpId="0"/>
      <p:bldP spid="24"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空心弧 4"/>
          <p:cNvSpPr/>
          <p:nvPr/>
        </p:nvSpPr>
        <p:spPr>
          <a:xfrm rot="16200000" flipV="1">
            <a:off x="1079730" y="2063475"/>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6" name="空心弧 5"/>
          <p:cNvSpPr/>
          <p:nvPr/>
        </p:nvSpPr>
        <p:spPr>
          <a:xfrm rot="16200000" flipV="1">
            <a:off x="1079730" y="2063475"/>
            <a:ext cx="2116485" cy="2116485"/>
          </a:xfrm>
          <a:prstGeom prst="blockArc">
            <a:avLst>
              <a:gd name="adj1" fmla="val 1785573"/>
              <a:gd name="adj2" fmla="val 13411"/>
              <a:gd name="adj3" fmla="val 488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7" name="文本框 5"/>
          <p:cNvSpPr txBox="1"/>
          <p:nvPr/>
        </p:nvSpPr>
        <p:spPr>
          <a:xfrm>
            <a:off x="1538232" y="2639627"/>
            <a:ext cx="1199503" cy="943762"/>
          </a:xfrm>
          <a:prstGeom prst="rect">
            <a:avLst/>
          </a:prstGeom>
          <a:noFill/>
        </p:spPr>
        <p:txBody>
          <a:bodyPr wrap="square" lIns="121899" tIns="60949" rIns="121899" bIns="60949" rtlCol="0">
            <a:spAutoFit/>
          </a:bodyPr>
          <a:lstStyle/>
          <a:p>
            <a:pPr algn="ctr"/>
            <a:r>
              <a:rPr kumimoji="1" lang="en-US" altLang="zh-CN" sz="5333" dirty="0">
                <a:solidFill>
                  <a:schemeClr val="bg1">
                    <a:lumMod val="50000"/>
                  </a:schemeClr>
                </a:solidFill>
                <a:latin typeface="Segoe UI Light"/>
                <a:cs typeface="Segoe UI Light"/>
              </a:rPr>
              <a:t>87</a:t>
            </a:r>
            <a:r>
              <a:rPr kumimoji="1" lang="en-US" altLang="zh-CN" sz="1867" dirty="0">
                <a:solidFill>
                  <a:schemeClr val="bg1">
                    <a:lumMod val="50000"/>
                  </a:schemeClr>
                </a:solidFill>
                <a:latin typeface="Segoe UI Light"/>
                <a:cs typeface="Segoe UI Light"/>
              </a:rPr>
              <a:t>%</a:t>
            </a:r>
            <a:endParaRPr kumimoji="1" lang="zh-CN" altLang="en-US" sz="1867" dirty="0">
              <a:solidFill>
                <a:schemeClr val="bg1">
                  <a:lumMod val="50000"/>
                </a:schemeClr>
              </a:solidFill>
              <a:latin typeface="Segoe UI Light"/>
              <a:cs typeface="Segoe UI Light"/>
            </a:endParaRPr>
          </a:p>
        </p:txBody>
      </p:sp>
      <p:sp>
        <p:nvSpPr>
          <p:cNvPr id="8" name="文本框 6"/>
          <p:cNvSpPr txBox="1"/>
          <p:nvPr/>
        </p:nvSpPr>
        <p:spPr>
          <a:xfrm>
            <a:off x="1079727" y="4366534"/>
            <a:ext cx="2116488"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9" name="空心弧 8"/>
          <p:cNvSpPr/>
          <p:nvPr/>
        </p:nvSpPr>
        <p:spPr>
          <a:xfrm rot="16200000" flipV="1">
            <a:off x="3718946" y="2063475"/>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0" name="空心弧 9"/>
          <p:cNvSpPr/>
          <p:nvPr/>
        </p:nvSpPr>
        <p:spPr>
          <a:xfrm rot="16200000" flipV="1">
            <a:off x="3718946" y="2063475"/>
            <a:ext cx="2116485" cy="2116485"/>
          </a:xfrm>
          <a:prstGeom prst="blockArc">
            <a:avLst>
              <a:gd name="adj1" fmla="val 1535086"/>
              <a:gd name="adj2" fmla="val 13411"/>
              <a:gd name="adj3" fmla="val 488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1" name="文本框 9"/>
          <p:cNvSpPr txBox="1"/>
          <p:nvPr/>
        </p:nvSpPr>
        <p:spPr>
          <a:xfrm>
            <a:off x="4177448" y="2639627"/>
            <a:ext cx="1199503" cy="943762"/>
          </a:xfrm>
          <a:prstGeom prst="rect">
            <a:avLst/>
          </a:prstGeom>
          <a:noFill/>
        </p:spPr>
        <p:txBody>
          <a:bodyPr wrap="square" lIns="121899" tIns="60949" rIns="121899" bIns="60949" rtlCol="0">
            <a:spAutoFit/>
          </a:bodyPr>
          <a:lstStyle/>
          <a:p>
            <a:pPr algn="ctr"/>
            <a:r>
              <a:rPr kumimoji="1" lang="en-US" altLang="zh-CN" sz="5333" dirty="0">
                <a:solidFill>
                  <a:schemeClr val="bg1">
                    <a:lumMod val="50000"/>
                  </a:schemeClr>
                </a:solidFill>
                <a:latin typeface="Segoe UI Light"/>
                <a:cs typeface="Segoe UI Light"/>
              </a:rPr>
              <a:t>90</a:t>
            </a:r>
            <a:r>
              <a:rPr kumimoji="1" lang="en-US" altLang="zh-CN" sz="1867" dirty="0">
                <a:solidFill>
                  <a:schemeClr val="bg1">
                    <a:lumMod val="50000"/>
                  </a:schemeClr>
                </a:solidFill>
                <a:latin typeface="Segoe UI Light"/>
                <a:cs typeface="Segoe UI Light"/>
              </a:rPr>
              <a:t>%</a:t>
            </a:r>
            <a:endParaRPr kumimoji="1" lang="zh-CN" altLang="en-US" sz="1867" dirty="0">
              <a:solidFill>
                <a:schemeClr val="bg1">
                  <a:lumMod val="50000"/>
                </a:schemeClr>
              </a:solidFill>
              <a:latin typeface="Segoe UI Light"/>
              <a:cs typeface="Segoe UI Light"/>
            </a:endParaRPr>
          </a:p>
        </p:txBody>
      </p:sp>
      <p:sp>
        <p:nvSpPr>
          <p:cNvPr id="12" name="文本框 10"/>
          <p:cNvSpPr txBox="1"/>
          <p:nvPr/>
        </p:nvSpPr>
        <p:spPr>
          <a:xfrm>
            <a:off x="3722053" y="4366534"/>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13" name="空心弧 12"/>
          <p:cNvSpPr/>
          <p:nvPr/>
        </p:nvSpPr>
        <p:spPr>
          <a:xfrm rot="16200000" flipV="1">
            <a:off x="6358162" y="2063475"/>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4" name="空心弧 13"/>
          <p:cNvSpPr/>
          <p:nvPr/>
        </p:nvSpPr>
        <p:spPr>
          <a:xfrm rot="16200000" flipV="1">
            <a:off x="6358162" y="2063475"/>
            <a:ext cx="2116485" cy="2116485"/>
          </a:xfrm>
          <a:prstGeom prst="blockArc">
            <a:avLst>
              <a:gd name="adj1" fmla="val 5385050"/>
              <a:gd name="adj2" fmla="val 13411"/>
              <a:gd name="adj3" fmla="val 488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5" name="文本框 13"/>
          <p:cNvSpPr txBox="1"/>
          <p:nvPr/>
        </p:nvSpPr>
        <p:spPr>
          <a:xfrm>
            <a:off x="6816664" y="2639627"/>
            <a:ext cx="1199503" cy="943762"/>
          </a:xfrm>
          <a:prstGeom prst="rect">
            <a:avLst/>
          </a:prstGeom>
          <a:noFill/>
        </p:spPr>
        <p:txBody>
          <a:bodyPr wrap="square" lIns="121899" tIns="60949" rIns="121899" bIns="60949" rtlCol="0">
            <a:spAutoFit/>
          </a:bodyPr>
          <a:lstStyle/>
          <a:p>
            <a:pPr algn="ctr"/>
            <a:r>
              <a:rPr kumimoji="1" lang="en-US" altLang="zh-CN" sz="5333" dirty="0">
                <a:solidFill>
                  <a:schemeClr val="bg1">
                    <a:lumMod val="50000"/>
                  </a:schemeClr>
                </a:solidFill>
                <a:latin typeface="Segoe UI Light"/>
                <a:cs typeface="Segoe UI Light"/>
              </a:rPr>
              <a:t>75</a:t>
            </a:r>
            <a:r>
              <a:rPr kumimoji="1" lang="en-US" altLang="zh-CN" sz="1867" dirty="0">
                <a:solidFill>
                  <a:schemeClr val="bg1">
                    <a:lumMod val="50000"/>
                  </a:schemeClr>
                </a:solidFill>
                <a:latin typeface="Segoe UI Light"/>
                <a:cs typeface="Segoe UI Light"/>
              </a:rPr>
              <a:t>%</a:t>
            </a:r>
            <a:endParaRPr kumimoji="1" lang="zh-CN" altLang="en-US" sz="1867" dirty="0">
              <a:solidFill>
                <a:schemeClr val="bg1">
                  <a:lumMod val="50000"/>
                </a:schemeClr>
              </a:solidFill>
              <a:latin typeface="Segoe UI Light"/>
              <a:cs typeface="Segoe UI Light"/>
            </a:endParaRPr>
          </a:p>
        </p:txBody>
      </p:sp>
      <p:sp>
        <p:nvSpPr>
          <p:cNvPr id="16" name="文本框 14"/>
          <p:cNvSpPr txBox="1"/>
          <p:nvPr/>
        </p:nvSpPr>
        <p:spPr>
          <a:xfrm>
            <a:off x="6361269" y="4366534"/>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17" name="空心弧 16"/>
          <p:cNvSpPr/>
          <p:nvPr/>
        </p:nvSpPr>
        <p:spPr>
          <a:xfrm rot="16200000" flipV="1">
            <a:off x="8997378" y="2063475"/>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8" name="空心弧 17"/>
          <p:cNvSpPr/>
          <p:nvPr/>
        </p:nvSpPr>
        <p:spPr>
          <a:xfrm rot="16200000" flipV="1">
            <a:off x="8997378" y="2063475"/>
            <a:ext cx="2116485" cy="2116485"/>
          </a:xfrm>
          <a:prstGeom prst="blockArc">
            <a:avLst>
              <a:gd name="adj1" fmla="val 234846"/>
              <a:gd name="adj2" fmla="val 13411"/>
              <a:gd name="adj3" fmla="val 4880"/>
            </a:avLst>
          </a:prstGeom>
          <a:solidFill>
            <a:schemeClr val="bg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9" name="文本框 17"/>
          <p:cNvSpPr txBox="1"/>
          <p:nvPr/>
        </p:nvSpPr>
        <p:spPr>
          <a:xfrm>
            <a:off x="9455879" y="2639627"/>
            <a:ext cx="1199503" cy="943762"/>
          </a:xfrm>
          <a:prstGeom prst="rect">
            <a:avLst/>
          </a:prstGeom>
          <a:noFill/>
        </p:spPr>
        <p:txBody>
          <a:bodyPr wrap="square" lIns="121899" tIns="60949" rIns="121899" bIns="60949" rtlCol="0">
            <a:spAutoFit/>
          </a:bodyPr>
          <a:lstStyle/>
          <a:p>
            <a:pPr algn="ctr"/>
            <a:r>
              <a:rPr kumimoji="1" lang="en-US" altLang="zh-CN" sz="5333" dirty="0">
                <a:solidFill>
                  <a:schemeClr val="bg1">
                    <a:lumMod val="50000"/>
                  </a:schemeClr>
                </a:solidFill>
                <a:latin typeface="Segoe UI Light"/>
                <a:cs typeface="Segoe UI Light"/>
              </a:rPr>
              <a:t>99</a:t>
            </a:r>
            <a:r>
              <a:rPr kumimoji="1" lang="en-US" altLang="zh-CN" sz="1867" dirty="0">
                <a:solidFill>
                  <a:schemeClr val="bg1">
                    <a:lumMod val="50000"/>
                  </a:schemeClr>
                </a:solidFill>
                <a:latin typeface="Segoe UI Light"/>
                <a:cs typeface="Segoe UI Light"/>
              </a:rPr>
              <a:t>%</a:t>
            </a:r>
            <a:endParaRPr kumimoji="1" lang="zh-CN" altLang="en-US" sz="1867" dirty="0">
              <a:solidFill>
                <a:schemeClr val="bg1">
                  <a:lumMod val="50000"/>
                </a:schemeClr>
              </a:solidFill>
              <a:latin typeface="Segoe UI Light"/>
              <a:cs typeface="Segoe UI Light"/>
            </a:endParaRPr>
          </a:p>
        </p:txBody>
      </p:sp>
      <p:sp>
        <p:nvSpPr>
          <p:cNvPr id="20" name="文本框 18"/>
          <p:cNvSpPr txBox="1"/>
          <p:nvPr/>
        </p:nvSpPr>
        <p:spPr>
          <a:xfrm>
            <a:off x="9000484" y="4366534"/>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21" name="文本框 19"/>
          <p:cNvSpPr txBox="1"/>
          <p:nvPr/>
        </p:nvSpPr>
        <p:spPr>
          <a:xfrm>
            <a:off x="1079727" y="4761134"/>
            <a:ext cx="2116488" cy="1189791"/>
          </a:xfrm>
          <a:prstGeom prst="rect">
            <a:avLst/>
          </a:prstGeom>
          <a:noFill/>
        </p:spPr>
        <p:txBody>
          <a:bodyPr wrap="square" lIns="121899" tIns="60949" rIns="121899" bIns="60949" rtlCol="0">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22" name="文本框 20"/>
          <p:cNvSpPr txBox="1"/>
          <p:nvPr/>
        </p:nvSpPr>
        <p:spPr>
          <a:xfrm>
            <a:off x="3715834" y="4761134"/>
            <a:ext cx="2116488" cy="1189791"/>
          </a:xfrm>
          <a:prstGeom prst="rect">
            <a:avLst/>
          </a:prstGeom>
          <a:noFill/>
        </p:spPr>
        <p:txBody>
          <a:bodyPr wrap="square" lIns="121899" tIns="60949" rIns="121899" bIns="60949" rtlCol="0">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23" name="文本框 21"/>
          <p:cNvSpPr txBox="1"/>
          <p:nvPr/>
        </p:nvSpPr>
        <p:spPr>
          <a:xfrm>
            <a:off x="6358159" y="4761134"/>
            <a:ext cx="2116488" cy="1189791"/>
          </a:xfrm>
          <a:prstGeom prst="rect">
            <a:avLst/>
          </a:prstGeom>
          <a:noFill/>
        </p:spPr>
        <p:txBody>
          <a:bodyPr wrap="square" lIns="121899" tIns="60949" rIns="121899" bIns="60949" rtlCol="0">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24" name="文本框 22"/>
          <p:cNvSpPr txBox="1"/>
          <p:nvPr/>
        </p:nvSpPr>
        <p:spPr>
          <a:xfrm>
            <a:off x="9002594" y="4761134"/>
            <a:ext cx="2116488" cy="1189791"/>
          </a:xfrm>
          <a:prstGeom prst="rect">
            <a:avLst/>
          </a:prstGeom>
          <a:noFill/>
        </p:spPr>
        <p:txBody>
          <a:bodyPr wrap="square" lIns="121899" tIns="60949" rIns="121899" bIns="60949" rtlCol="0">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Tree>
    <p:extLst>
      <p:ext uri="{BB962C8B-B14F-4D97-AF65-F5344CB8AC3E}">
        <p14:creationId xmlns:p14="http://schemas.microsoft.com/office/powerpoint/2010/main" val="394031299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anim calcmode="lin" valueType="num">
                                      <p:cBhvr>
                                        <p:cTn id="108" dur="250" fill="hold"/>
                                        <p:tgtEl>
                                          <p:spTgt spid="21"/>
                                        </p:tgtEl>
                                        <p:attrNameLst>
                                          <p:attrName>ppt_x</p:attrName>
                                        </p:attrNameLst>
                                      </p:cBhvr>
                                      <p:tavLst>
                                        <p:tav tm="0">
                                          <p:val>
                                            <p:strVal val="#ppt_x"/>
                                          </p:val>
                                        </p:tav>
                                        <p:tav tm="100000">
                                          <p:val>
                                            <p:strVal val="#ppt_x"/>
                                          </p:val>
                                        </p:tav>
                                      </p:tavLst>
                                    </p:anim>
                                    <p:anim calcmode="lin" valueType="num">
                                      <p:cBhvr>
                                        <p:cTn id="109" dur="250" fill="hold"/>
                                        <p:tgtEl>
                                          <p:spTgt spid="21"/>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250"/>
                                        <p:tgtEl>
                                          <p:spTgt spid="22"/>
                                        </p:tgtEl>
                                      </p:cBhvr>
                                    </p:animEffect>
                                    <p:anim calcmode="lin" valueType="num">
                                      <p:cBhvr>
                                        <p:cTn id="114" dur="250" fill="hold"/>
                                        <p:tgtEl>
                                          <p:spTgt spid="22"/>
                                        </p:tgtEl>
                                        <p:attrNameLst>
                                          <p:attrName>ppt_x</p:attrName>
                                        </p:attrNameLst>
                                      </p:cBhvr>
                                      <p:tavLst>
                                        <p:tav tm="0">
                                          <p:val>
                                            <p:strVal val="#ppt_x"/>
                                          </p:val>
                                        </p:tav>
                                        <p:tav tm="100000">
                                          <p:val>
                                            <p:strVal val="#ppt_x"/>
                                          </p:val>
                                        </p:tav>
                                      </p:tavLst>
                                    </p:anim>
                                    <p:anim calcmode="lin" valueType="num">
                                      <p:cBhvr>
                                        <p:cTn id="115" dur="250" fill="hold"/>
                                        <p:tgtEl>
                                          <p:spTgt spid="22"/>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250"/>
                                        <p:tgtEl>
                                          <p:spTgt spid="23"/>
                                        </p:tgtEl>
                                      </p:cBhvr>
                                    </p:animEffect>
                                    <p:anim calcmode="lin" valueType="num">
                                      <p:cBhvr>
                                        <p:cTn id="120" dur="250" fill="hold"/>
                                        <p:tgtEl>
                                          <p:spTgt spid="23"/>
                                        </p:tgtEl>
                                        <p:attrNameLst>
                                          <p:attrName>ppt_x</p:attrName>
                                        </p:attrNameLst>
                                      </p:cBhvr>
                                      <p:tavLst>
                                        <p:tav tm="0">
                                          <p:val>
                                            <p:strVal val="#ppt_x"/>
                                          </p:val>
                                        </p:tav>
                                        <p:tav tm="100000">
                                          <p:val>
                                            <p:strVal val="#ppt_x"/>
                                          </p:val>
                                        </p:tav>
                                      </p:tavLst>
                                    </p:anim>
                                    <p:anim calcmode="lin" valueType="num">
                                      <p:cBhvr>
                                        <p:cTn id="121" dur="250" fill="hold"/>
                                        <p:tgtEl>
                                          <p:spTgt spid="23"/>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24"/>
                                        </p:tgtEl>
                                        <p:attrNameLst>
                                          <p:attrName>style.visibility</p:attrName>
                                        </p:attrNameLst>
                                      </p:cBhvr>
                                      <p:to>
                                        <p:strVal val="visible"/>
                                      </p:to>
                                    </p:set>
                                    <p:animEffect transition="in" filter="fade">
                                      <p:cBhvr>
                                        <p:cTn id="125" dur="250"/>
                                        <p:tgtEl>
                                          <p:spTgt spid="24"/>
                                        </p:tgtEl>
                                      </p:cBhvr>
                                    </p:animEffect>
                                    <p:anim calcmode="lin" valueType="num">
                                      <p:cBhvr>
                                        <p:cTn id="126" dur="250" fill="hold"/>
                                        <p:tgtEl>
                                          <p:spTgt spid="24"/>
                                        </p:tgtEl>
                                        <p:attrNameLst>
                                          <p:attrName>ppt_x</p:attrName>
                                        </p:attrNameLst>
                                      </p:cBhvr>
                                      <p:tavLst>
                                        <p:tav tm="0">
                                          <p:val>
                                            <p:strVal val="#ppt_x"/>
                                          </p:val>
                                        </p:tav>
                                        <p:tav tm="100000">
                                          <p:val>
                                            <p:strVal val="#ppt_x"/>
                                          </p:val>
                                        </p:tav>
                                      </p:tavLst>
                                    </p:anim>
                                    <p:anim calcmode="lin" valueType="num">
                                      <p:cBhvr>
                                        <p:cTn id="12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animBg="1"/>
      <p:bldP spid="10" grpId="0" animBg="1"/>
      <p:bldP spid="11" grpId="0"/>
      <p:bldP spid="12" grpId="0"/>
      <p:bldP spid="13" grpId="0" animBg="1"/>
      <p:bldP spid="14" grpId="0" animBg="1"/>
      <p:bldP spid="15" grpId="0"/>
      <p:bldP spid="16" grpId="0"/>
      <p:bldP spid="17" grpId="0" animBg="1"/>
      <p:bldP spid="18" grpId="0" animBg="1"/>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圆角矩形 4"/>
          <p:cNvSpPr/>
          <p:nvPr/>
        </p:nvSpPr>
        <p:spPr>
          <a:xfrm>
            <a:off x="2308187" y="1948670"/>
            <a:ext cx="6732748" cy="504056"/>
          </a:xfrm>
          <a:prstGeom prst="roundRect">
            <a:avLst>
              <a:gd name="adj" fmla="val 5000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9172531" y="2123077"/>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圆角矩形 6"/>
          <p:cNvSpPr/>
          <p:nvPr/>
        </p:nvSpPr>
        <p:spPr>
          <a:xfrm>
            <a:off x="2308187" y="1948670"/>
            <a:ext cx="1683187"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312942" y="1969866"/>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25%</a:t>
            </a:r>
            <a:endParaRPr lang="zh-CN" altLang="en-US" sz="2400">
              <a:solidFill>
                <a:schemeClr val="bg1">
                  <a:lumMod val="50000"/>
                </a:schemeClr>
              </a:solidFill>
              <a:latin typeface="微软雅黑" pitchFamily="34" charset="-122"/>
              <a:ea typeface="微软雅黑" pitchFamily="34" charset="-122"/>
            </a:endParaRPr>
          </a:p>
        </p:txBody>
      </p:sp>
      <p:sp>
        <p:nvSpPr>
          <p:cNvPr id="9" name="椭圆 8"/>
          <p:cNvSpPr/>
          <p:nvPr/>
        </p:nvSpPr>
        <p:spPr>
          <a:xfrm>
            <a:off x="1912143" y="1804654"/>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0" name="圆角矩形 9"/>
          <p:cNvSpPr/>
          <p:nvPr/>
        </p:nvSpPr>
        <p:spPr>
          <a:xfrm>
            <a:off x="2308187" y="2884774"/>
            <a:ext cx="6732748" cy="504056"/>
          </a:xfrm>
          <a:prstGeom prst="roundRect">
            <a:avLst>
              <a:gd name="adj" fmla="val 5000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9172531" y="3059181"/>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圆角矩形 11"/>
          <p:cNvSpPr/>
          <p:nvPr/>
        </p:nvSpPr>
        <p:spPr>
          <a:xfrm>
            <a:off x="2308187" y="2884774"/>
            <a:ext cx="336637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9312942" y="2905970"/>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50%</a:t>
            </a:r>
            <a:endParaRPr lang="zh-CN" altLang="en-US" sz="2400">
              <a:solidFill>
                <a:schemeClr val="bg1">
                  <a:lumMod val="50000"/>
                </a:schemeClr>
              </a:solidFill>
              <a:latin typeface="微软雅黑" pitchFamily="34" charset="-122"/>
              <a:ea typeface="微软雅黑" pitchFamily="34" charset="-122"/>
            </a:endParaRPr>
          </a:p>
        </p:txBody>
      </p:sp>
      <p:sp>
        <p:nvSpPr>
          <p:cNvPr id="14" name="椭圆 13"/>
          <p:cNvSpPr/>
          <p:nvPr/>
        </p:nvSpPr>
        <p:spPr>
          <a:xfrm>
            <a:off x="1912143" y="2740758"/>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5" name="圆角矩形 14"/>
          <p:cNvSpPr/>
          <p:nvPr/>
        </p:nvSpPr>
        <p:spPr>
          <a:xfrm>
            <a:off x="2308187" y="3820878"/>
            <a:ext cx="6732748" cy="504056"/>
          </a:xfrm>
          <a:prstGeom prst="roundRect">
            <a:avLst>
              <a:gd name="adj" fmla="val 5000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9172531" y="3995285"/>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圆角矩形 16"/>
          <p:cNvSpPr/>
          <p:nvPr/>
        </p:nvSpPr>
        <p:spPr>
          <a:xfrm>
            <a:off x="2308187" y="3820878"/>
            <a:ext cx="507656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312942" y="3842074"/>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75%</a:t>
            </a:r>
            <a:endParaRPr lang="zh-CN" altLang="en-US" sz="2400">
              <a:solidFill>
                <a:schemeClr val="bg1">
                  <a:lumMod val="50000"/>
                </a:schemeClr>
              </a:solidFill>
              <a:latin typeface="微软雅黑" pitchFamily="34" charset="-122"/>
              <a:ea typeface="微软雅黑" pitchFamily="34" charset="-122"/>
            </a:endParaRPr>
          </a:p>
        </p:txBody>
      </p:sp>
      <p:sp>
        <p:nvSpPr>
          <p:cNvPr id="19" name="椭圆 18"/>
          <p:cNvSpPr/>
          <p:nvPr/>
        </p:nvSpPr>
        <p:spPr>
          <a:xfrm>
            <a:off x="1912143" y="3676862"/>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0" name="圆角矩形 19"/>
          <p:cNvSpPr/>
          <p:nvPr/>
        </p:nvSpPr>
        <p:spPr>
          <a:xfrm>
            <a:off x="2308187" y="4756982"/>
            <a:ext cx="6732748" cy="504056"/>
          </a:xfrm>
          <a:prstGeom prst="roundRect">
            <a:avLst>
              <a:gd name="adj" fmla="val 50000"/>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a:off x="9172531" y="4931389"/>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 name="圆角矩形 21"/>
          <p:cNvSpPr/>
          <p:nvPr/>
        </p:nvSpPr>
        <p:spPr>
          <a:xfrm>
            <a:off x="2308187" y="4756982"/>
            <a:ext cx="6732748" cy="504056"/>
          </a:xfrm>
          <a:prstGeom prst="roundRect">
            <a:avLst>
              <a:gd name="adj" fmla="val 5000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308133" y="4778178"/>
            <a:ext cx="1002198"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100%</a:t>
            </a:r>
            <a:endParaRPr lang="zh-CN" altLang="en-US" sz="2400">
              <a:solidFill>
                <a:schemeClr val="bg1">
                  <a:lumMod val="50000"/>
                </a:schemeClr>
              </a:solidFill>
              <a:latin typeface="微软雅黑" pitchFamily="34" charset="-122"/>
              <a:ea typeface="微软雅黑" pitchFamily="34" charset="-122"/>
            </a:endParaRPr>
          </a:p>
        </p:txBody>
      </p:sp>
      <p:sp>
        <p:nvSpPr>
          <p:cNvPr id="24" name="椭圆 23"/>
          <p:cNvSpPr/>
          <p:nvPr/>
        </p:nvSpPr>
        <p:spPr>
          <a:xfrm>
            <a:off x="1912143" y="4612966"/>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5" name="矩形 24"/>
          <p:cNvSpPr/>
          <p:nvPr/>
        </p:nvSpPr>
        <p:spPr>
          <a:xfrm>
            <a:off x="1923614" y="5828118"/>
            <a:ext cx="8486946" cy="700576"/>
          </a:xfrm>
          <a:prstGeom prst="rect">
            <a:avLst/>
          </a:prstGeom>
        </p:spPr>
        <p:txBody>
          <a:bodyPr wrap="square">
            <a:spAutoFit/>
          </a:bodyPr>
          <a:lstStyle/>
          <a:p>
            <a:pPr>
              <a:lnSpc>
                <a:spcPct val="150000"/>
              </a:lnSpc>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6" name="矩形 25"/>
          <p:cNvSpPr/>
          <p:nvPr/>
        </p:nvSpPr>
        <p:spPr>
          <a:xfrm>
            <a:off x="1954092" y="5666020"/>
            <a:ext cx="8356239" cy="117156"/>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3770321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1000"/>
                                        <p:tgtEl>
                                          <p:spTgt spid="6"/>
                                        </p:tgtEl>
                                      </p:cBhvr>
                                    </p:animEffect>
                                    <p:anim calcmode="lin" valueType="num">
                                      <p:cBhvr>
                                        <p:cTn id="72" dur="1000" fill="hold"/>
                                        <p:tgtEl>
                                          <p:spTgt spid="6"/>
                                        </p:tgtEl>
                                        <p:attrNameLst>
                                          <p:attrName>ppt_x</p:attrName>
                                        </p:attrNameLst>
                                      </p:cBhvr>
                                      <p:tavLst>
                                        <p:tav tm="0">
                                          <p:val>
                                            <p:strVal val="#ppt_x"/>
                                          </p:val>
                                        </p:tav>
                                        <p:tav tm="100000">
                                          <p:val>
                                            <p:strVal val="#ppt_x"/>
                                          </p:val>
                                        </p:tav>
                                      </p:tavLst>
                                    </p:anim>
                                    <p:anim calcmode="lin" valueType="num">
                                      <p:cBhvr>
                                        <p:cTn id="73" dur="1000" fill="hold"/>
                                        <p:tgtEl>
                                          <p:spTgt spid="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1000"/>
                                        <p:tgtEl>
                                          <p:spTgt spid="8"/>
                                        </p:tgtEl>
                                      </p:cBhvr>
                                    </p:animEffect>
                                    <p:anim calcmode="lin" valueType="num">
                                      <p:cBhvr>
                                        <p:cTn id="77" dur="1000" fill="hold"/>
                                        <p:tgtEl>
                                          <p:spTgt spid="8"/>
                                        </p:tgtEl>
                                        <p:attrNameLst>
                                          <p:attrName>ppt_x</p:attrName>
                                        </p:attrNameLst>
                                      </p:cBhvr>
                                      <p:tavLst>
                                        <p:tav tm="0">
                                          <p:val>
                                            <p:strVal val="#ppt_x"/>
                                          </p:val>
                                        </p:tav>
                                        <p:tav tm="100000">
                                          <p:val>
                                            <p:strVal val="#ppt_x"/>
                                          </p:val>
                                        </p:tav>
                                      </p:tavLst>
                                    </p:anim>
                                    <p:anim calcmode="lin" valueType="num">
                                      <p:cBhvr>
                                        <p:cTn id="78" dur="1000" fill="hold"/>
                                        <p:tgtEl>
                                          <p:spTgt spid="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1000" fill="hold"/>
                                        <p:tgtEl>
                                          <p:spTgt spid="1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1000"/>
                                        <p:tgtEl>
                                          <p:spTgt spid="16"/>
                                        </p:tgtEl>
                                      </p:cBhvr>
                                    </p:animEffect>
                                    <p:anim calcmode="lin" valueType="num">
                                      <p:cBhvr>
                                        <p:cTn id="92" dur="1000" fill="hold"/>
                                        <p:tgtEl>
                                          <p:spTgt spid="16"/>
                                        </p:tgtEl>
                                        <p:attrNameLst>
                                          <p:attrName>ppt_x</p:attrName>
                                        </p:attrNameLst>
                                      </p:cBhvr>
                                      <p:tavLst>
                                        <p:tav tm="0">
                                          <p:val>
                                            <p:strVal val="#ppt_x"/>
                                          </p:val>
                                        </p:tav>
                                        <p:tav tm="100000">
                                          <p:val>
                                            <p:strVal val="#ppt_x"/>
                                          </p:val>
                                        </p:tav>
                                      </p:tavLst>
                                    </p:anim>
                                    <p:anim calcmode="lin" valueType="num">
                                      <p:cBhvr>
                                        <p:cTn id="93" dur="1000" fill="hold"/>
                                        <p:tgtEl>
                                          <p:spTgt spid="1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1000"/>
                                        <p:tgtEl>
                                          <p:spTgt spid="18"/>
                                        </p:tgtEl>
                                      </p:cBhvr>
                                    </p:animEffect>
                                    <p:anim calcmode="lin" valueType="num">
                                      <p:cBhvr>
                                        <p:cTn id="97" dur="1000" fill="hold"/>
                                        <p:tgtEl>
                                          <p:spTgt spid="18"/>
                                        </p:tgtEl>
                                        <p:attrNameLst>
                                          <p:attrName>ppt_x</p:attrName>
                                        </p:attrNameLst>
                                      </p:cBhvr>
                                      <p:tavLst>
                                        <p:tav tm="0">
                                          <p:val>
                                            <p:strVal val="#ppt_x"/>
                                          </p:val>
                                        </p:tav>
                                        <p:tav tm="100000">
                                          <p:val>
                                            <p:strVal val="#ppt_x"/>
                                          </p:val>
                                        </p:tav>
                                      </p:tavLst>
                                    </p:anim>
                                    <p:anim calcmode="lin" valueType="num">
                                      <p:cBhvr>
                                        <p:cTn id="98" dur="1000" fill="hold"/>
                                        <p:tgtEl>
                                          <p:spTgt spid="1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000"/>
                                        <p:tgtEl>
                                          <p:spTgt spid="21"/>
                                        </p:tgtEl>
                                      </p:cBhvr>
                                    </p:animEffect>
                                    <p:anim calcmode="lin" valueType="num">
                                      <p:cBhvr>
                                        <p:cTn id="102" dur="1000" fill="hold"/>
                                        <p:tgtEl>
                                          <p:spTgt spid="21"/>
                                        </p:tgtEl>
                                        <p:attrNameLst>
                                          <p:attrName>ppt_x</p:attrName>
                                        </p:attrNameLst>
                                      </p:cBhvr>
                                      <p:tavLst>
                                        <p:tav tm="0">
                                          <p:val>
                                            <p:strVal val="#ppt_x"/>
                                          </p:val>
                                        </p:tav>
                                        <p:tav tm="100000">
                                          <p:val>
                                            <p:strVal val="#ppt_x"/>
                                          </p:val>
                                        </p:tav>
                                      </p:tavLst>
                                    </p:anim>
                                    <p:anim calcmode="lin" valueType="num">
                                      <p:cBhvr>
                                        <p:cTn id="103" dur="1000" fill="hold"/>
                                        <p:tgtEl>
                                          <p:spTgt spid="2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1000"/>
                                        <p:tgtEl>
                                          <p:spTgt spid="23"/>
                                        </p:tgtEl>
                                      </p:cBhvr>
                                    </p:animEffect>
                                    <p:anim calcmode="lin" valueType="num">
                                      <p:cBhvr>
                                        <p:cTn id="107" dur="1000" fill="hold"/>
                                        <p:tgtEl>
                                          <p:spTgt spid="23"/>
                                        </p:tgtEl>
                                        <p:attrNameLst>
                                          <p:attrName>ppt_x</p:attrName>
                                        </p:attrNameLst>
                                      </p:cBhvr>
                                      <p:tavLst>
                                        <p:tav tm="0">
                                          <p:val>
                                            <p:strVal val="#ppt_x"/>
                                          </p:val>
                                        </p:tav>
                                        <p:tav tm="100000">
                                          <p:val>
                                            <p:strVal val="#ppt_x"/>
                                          </p:val>
                                        </p:tav>
                                      </p:tavLst>
                                    </p:anim>
                                    <p:anim calcmode="lin" valueType="num">
                                      <p:cBhvr>
                                        <p:cTn id="108" dur="1000" fill="hold"/>
                                        <p:tgtEl>
                                          <p:spTgt spid="2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1000"/>
                                        <p:tgtEl>
                                          <p:spTgt spid="26"/>
                                        </p:tgtEl>
                                      </p:cBhvr>
                                    </p:animEffect>
                                    <p:anim calcmode="lin" valueType="num">
                                      <p:cBhvr>
                                        <p:cTn id="112" dur="1000" fill="hold"/>
                                        <p:tgtEl>
                                          <p:spTgt spid="26"/>
                                        </p:tgtEl>
                                        <p:attrNameLst>
                                          <p:attrName>ppt_x</p:attrName>
                                        </p:attrNameLst>
                                      </p:cBhvr>
                                      <p:tavLst>
                                        <p:tav tm="0">
                                          <p:val>
                                            <p:strVal val="#ppt_x"/>
                                          </p:val>
                                        </p:tav>
                                        <p:tav tm="100000">
                                          <p:val>
                                            <p:strVal val="#ppt_x"/>
                                          </p:val>
                                        </p:tav>
                                      </p:tavLst>
                                    </p:anim>
                                    <p:anim calcmode="lin" valueType="num">
                                      <p:cBhvr>
                                        <p:cTn id="113" dur="100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1000"/>
                                        <p:tgtEl>
                                          <p:spTgt spid="25"/>
                                        </p:tgtEl>
                                      </p:cBhvr>
                                    </p:animEffect>
                                    <p:anim calcmode="lin" valueType="num">
                                      <p:cBhvr>
                                        <p:cTn id="117" dur="1000" fill="hold"/>
                                        <p:tgtEl>
                                          <p:spTgt spid="25"/>
                                        </p:tgtEl>
                                        <p:attrNameLst>
                                          <p:attrName>ppt_x</p:attrName>
                                        </p:attrNameLst>
                                      </p:cBhvr>
                                      <p:tavLst>
                                        <p:tav tm="0">
                                          <p:val>
                                            <p:strVal val="#ppt_x"/>
                                          </p:val>
                                        </p:tav>
                                        <p:tav tm="100000">
                                          <p:val>
                                            <p:strVal val="#ppt_x"/>
                                          </p:val>
                                        </p:tav>
                                      </p:tavLst>
                                    </p:anim>
                                    <p:anim calcmode="lin" valueType="num">
                                      <p:cBhvr>
                                        <p:cTn id="11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animBg="1"/>
      <p:bldP spid="10" grpId="0" animBg="1"/>
      <p:bldP spid="11" grpId="0" animBg="1"/>
      <p:bldP spid="12" grpId="0" animBg="1"/>
      <p:bldP spid="13" grpId="0"/>
      <p:bldP spid="14" grpId="0" animBg="1"/>
      <p:bldP spid="15" grpId="0" animBg="1"/>
      <p:bldP spid="16" grpId="0" animBg="1"/>
      <p:bldP spid="17" grpId="0" animBg="1"/>
      <p:bldP spid="18" grpId="0"/>
      <p:bldP spid="19" grpId="0" animBg="1"/>
      <p:bldP spid="20" grpId="0" animBg="1"/>
      <p:bldP spid="21" grpId="0" animBg="1"/>
      <p:bldP spid="22" grpId="0" animBg="1"/>
      <p:bldP spid="23" grpId="0"/>
      <p:bldP spid="24" grpId="0" animBg="1"/>
      <p:bldP spid="25"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矩形 4"/>
          <p:cNvSpPr/>
          <p:nvPr/>
        </p:nvSpPr>
        <p:spPr>
          <a:xfrm>
            <a:off x="1126654" y="2353938"/>
            <a:ext cx="1800200" cy="1800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26654" y="4154138"/>
            <a:ext cx="1800200" cy="10801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itchFamily="34" charset="-122"/>
                <a:ea typeface="微软雅黑" pitchFamily="34" charset="-122"/>
                <a:cs typeface="华文黑体" pitchFamily="2" charset="-122"/>
              </a:rPr>
              <a:t>点击添加标题</a:t>
            </a:r>
          </a:p>
          <a:p>
            <a:pPr algn="ctr"/>
            <a:r>
              <a:rPr lang="zh-CN" altLang="en-US">
                <a:latin typeface="微软雅黑" pitchFamily="34" charset="-122"/>
                <a:ea typeface="微软雅黑" pitchFamily="34" charset="-122"/>
                <a:cs typeface="华文黑体" pitchFamily="2" charset="-122"/>
              </a:rPr>
              <a:t>点击添加标题</a:t>
            </a:r>
          </a:p>
        </p:txBody>
      </p:sp>
      <p:sp>
        <p:nvSpPr>
          <p:cNvPr id="7" name="矩形 6"/>
          <p:cNvSpPr/>
          <p:nvPr/>
        </p:nvSpPr>
        <p:spPr>
          <a:xfrm>
            <a:off x="3160880" y="2353938"/>
            <a:ext cx="1800200" cy="1800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160880" y="4154138"/>
            <a:ext cx="1800200" cy="10801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itchFamily="34" charset="-122"/>
                <a:ea typeface="微软雅黑" pitchFamily="34" charset="-122"/>
                <a:cs typeface="华文黑体" pitchFamily="2" charset="-122"/>
              </a:rPr>
              <a:t>点击添加标题</a:t>
            </a:r>
          </a:p>
          <a:p>
            <a:pPr algn="ctr"/>
            <a:r>
              <a:rPr lang="zh-CN" altLang="en-US">
                <a:latin typeface="微软雅黑" pitchFamily="34" charset="-122"/>
                <a:ea typeface="微软雅黑" pitchFamily="34" charset="-122"/>
                <a:cs typeface="华文黑体" pitchFamily="2" charset="-122"/>
              </a:rPr>
              <a:t>点击添加标题</a:t>
            </a:r>
          </a:p>
        </p:txBody>
      </p:sp>
      <p:sp>
        <p:nvSpPr>
          <p:cNvPr id="9" name="矩形 8"/>
          <p:cNvSpPr/>
          <p:nvPr/>
        </p:nvSpPr>
        <p:spPr>
          <a:xfrm>
            <a:off x="5195106" y="2353938"/>
            <a:ext cx="1800200" cy="1800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195106" y="4154138"/>
            <a:ext cx="1800200" cy="10801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itchFamily="34" charset="-122"/>
                <a:ea typeface="微软雅黑" pitchFamily="34" charset="-122"/>
                <a:cs typeface="华文黑体" pitchFamily="2" charset="-122"/>
              </a:rPr>
              <a:t>点击添加标题</a:t>
            </a:r>
          </a:p>
          <a:p>
            <a:pPr algn="ctr"/>
            <a:r>
              <a:rPr lang="zh-CN" altLang="en-US">
                <a:latin typeface="微软雅黑" pitchFamily="34" charset="-122"/>
                <a:ea typeface="微软雅黑" pitchFamily="34" charset="-122"/>
                <a:cs typeface="华文黑体" pitchFamily="2" charset="-122"/>
              </a:rPr>
              <a:t>点击添加标题</a:t>
            </a:r>
          </a:p>
        </p:txBody>
      </p:sp>
      <p:sp>
        <p:nvSpPr>
          <p:cNvPr id="11" name="矩形 10"/>
          <p:cNvSpPr/>
          <p:nvPr/>
        </p:nvSpPr>
        <p:spPr>
          <a:xfrm>
            <a:off x="7229332" y="2353938"/>
            <a:ext cx="1800200" cy="1800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229332" y="4154138"/>
            <a:ext cx="1800200" cy="10801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itchFamily="34" charset="-122"/>
                <a:ea typeface="微软雅黑" pitchFamily="34" charset="-122"/>
                <a:cs typeface="华文黑体" pitchFamily="2" charset="-122"/>
              </a:rPr>
              <a:t>点击添加标题</a:t>
            </a:r>
          </a:p>
          <a:p>
            <a:pPr algn="ctr"/>
            <a:r>
              <a:rPr lang="zh-CN" altLang="en-US">
                <a:latin typeface="微软雅黑" pitchFamily="34" charset="-122"/>
                <a:ea typeface="微软雅黑" pitchFamily="34" charset="-122"/>
                <a:cs typeface="华文黑体" pitchFamily="2" charset="-122"/>
              </a:rPr>
              <a:t>点击添加标题</a:t>
            </a:r>
          </a:p>
        </p:txBody>
      </p:sp>
      <p:sp>
        <p:nvSpPr>
          <p:cNvPr id="13" name="矩形 12"/>
          <p:cNvSpPr/>
          <p:nvPr/>
        </p:nvSpPr>
        <p:spPr>
          <a:xfrm>
            <a:off x="9263558" y="2353938"/>
            <a:ext cx="1800200" cy="18002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263558" y="4154138"/>
            <a:ext cx="1800200" cy="10801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itchFamily="34" charset="-122"/>
                <a:ea typeface="微软雅黑" pitchFamily="34" charset="-122"/>
                <a:cs typeface="华文黑体" pitchFamily="2" charset="-122"/>
              </a:rPr>
              <a:t>点击添加标题</a:t>
            </a:r>
          </a:p>
          <a:p>
            <a:pPr algn="ctr"/>
            <a:r>
              <a:rPr lang="zh-CN" altLang="en-US">
                <a:latin typeface="微软雅黑" pitchFamily="34" charset="-122"/>
                <a:ea typeface="微软雅黑" pitchFamily="34" charset="-122"/>
                <a:cs typeface="华文黑体" pitchFamily="2" charset="-122"/>
              </a:rPr>
              <a:t>点击添加标题</a:t>
            </a:r>
          </a:p>
        </p:txBody>
      </p:sp>
      <p:grpSp>
        <p:nvGrpSpPr>
          <p:cNvPr id="15" name="组合 14"/>
          <p:cNvGrpSpPr/>
          <p:nvPr/>
        </p:nvGrpSpPr>
        <p:grpSpPr>
          <a:xfrm>
            <a:off x="1702982" y="2569962"/>
            <a:ext cx="647544" cy="832380"/>
            <a:chOff x="3095876" y="2479873"/>
            <a:chExt cx="366231" cy="470769"/>
          </a:xfrm>
        </p:grpSpPr>
        <p:sp>
          <p:nvSpPr>
            <p:cNvPr id="16"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17"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18"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19"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grpSp>
      <p:sp>
        <p:nvSpPr>
          <p:cNvPr id="20" name="Freeform 64"/>
          <p:cNvSpPr>
            <a:spLocks noEditPoints="1"/>
          </p:cNvSpPr>
          <p:nvPr/>
        </p:nvSpPr>
        <p:spPr bwMode="auto">
          <a:xfrm flipH="1">
            <a:off x="3615266" y="2616641"/>
            <a:ext cx="891428" cy="739020"/>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strike="noStrike" kern="1200" cap="none" spc="0" normalizeH="0" baseline="0" noProof="0">
              <a:ln>
                <a:noFill/>
              </a:ln>
              <a:solidFill>
                <a:sysClr val="windowText" lastClr="000000"/>
              </a:solidFill>
              <a:effectLst/>
              <a:uLnTx/>
              <a:uFillTx/>
              <a:latin typeface="Calibri"/>
              <a:ea typeface="宋体"/>
            </a:endParaRPr>
          </a:p>
        </p:txBody>
      </p:sp>
      <p:grpSp>
        <p:nvGrpSpPr>
          <p:cNvPr id="21" name="组合 20"/>
          <p:cNvGrpSpPr/>
          <p:nvPr/>
        </p:nvGrpSpPr>
        <p:grpSpPr>
          <a:xfrm>
            <a:off x="5816965" y="2581197"/>
            <a:ext cx="556482" cy="809910"/>
            <a:chOff x="5690315" y="3674507"/>
            <a:chExt cx="314729" cy="458061"/>
          </a:xfrm>
        </p:grpSpPr>
        <p:sp>
          <p:nvSpPr>
            <p:cNvPr id="22"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23"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grpSp>
      <p:sp>
        <p:nvSpPr>
          <p:cNvPr id="24" name="Freeform 9"/>
          <p:cNvSpPr>
            <a:spLocks/>
          </p:cNvSpPr>
          <p:nvPr/>
        </p:nvSpPr>
        <p:spPr bwMode="auto">
          <a:xfrm flipH="1">
            <a:off x="7666882" y="2696392"/>
            <a:ext cx="925100" cy="579520"/>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grpSp>
        <p:nvGrpSpPr>
          <p:cNvPr id="25" name="组合 24"/>
          <p:cNvGrpSpPr/>
          <p:nvPr/>
        </p:nvGrpSpPr>
        <p:grpSpPr>
          <a:xfrm>
            <a:off x="9769338" y="2615755"/>
            <a:ext cx="788640" cy="740794"/>
            <a:chOff x="1784487" y="2486066"/>
            <a:chExt cx="446032" cy="418971"/>
          </a:xfrm>
        </p:grpSpPr>
        <p:sp>
          <p:nvSpPr>
            <p:cNvPr id="26"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27"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28"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29"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30"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sp>
          <p:nvSpPr>
            <p:cNvPr id="31"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endParaRPr>
            </a:p>
          </p:txBody>
        </p:sp>
      </p:grpSp>
      <p:grpSp>
        <p:nvGrpSpPr>
          <p:cNvPr id="32" name="组合 31"/>
          <p:cNvGrpSpPr/>
          <p:nvPr/>
        </p:nvGrpSpPr>
        <p:grpSpPr>
          <a:xfrm>
            <a:off x="1918742" y="3650082"/>
            <a:ext cx="8352927" cy="216024"/>
            <a:chOff x="1918742" y="3212976"/>
            <a:chExt cx="8352927" cy="216024"/>
          </a:xfrm>
        </p:grpSpPr>
        <p:sp>
          <p:nvSpPr>
            <p:cNvPr id="33" name="椭圆 32"/>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等腰三角形 38"/>
          <p:cNvSpPr/>
          <p:nvPr/>
        </p:nvSpPr>
        <p:spPr>
          <a:xfrm flipV="1">
            <a:off x="1901460" y="5234258"/>
            <a:ext cx="250588" cy="2160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0" name="等腰三角形 39"/>
          <p:cNvSpPr/>
          <p:nvPr/>
        </p:nvSpPr>
        <p:spPr>
          <a:xfrm flipV="1">
            <a:off x="3935686" y="5234258"/>
            <a:ext cx="250588" cy="2160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1" name="等腰三角形 40"/>
          <p:cNvSpPr/>
          <p:nvPr/>
        </p:nvSpPr>
        <p:spPr>
          <a:xfrm flipV="1">
            <a:off x="5969912" y="5234258"/>
            <a:ext cx="250588" cy="2160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2" name="等腰三角形 41"/>
          <p:cNvSpPr/>
          <p:nvPr/>
        </p:nvSpPr>
        <p:spPr>
          <a:xfrm flipV="1">
            <a:off x="8004138" y="5234258"/>
            <a:ext cx="250588" cy="2160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3" name="等腰三角形 42"/>
          <p:cNvSpPr/>
          <p:nvPr/>
        </p:nvSpPr>
        <p:spPr>
          <a:xfrm flipV="1">
            <a:off x="10038364" y="5234258"/>
            <a:ext cx="250588" cy="2160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4" name="TextBox 43"/>
          <p:cNvSpPr txBox="1"/>
          <p:nvPr/>
        </p:nvSpPr>
        <p:spPr>
          <a:xfrm>
            <a:off x="1472756" y="5585006"/>
            <a:ext cx="1107996"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添加文字</a:t>
            </a:r>
          </a:p>
        </p:txBody>
      </p:sp>
      <p:sp>
        <p:nvSpPr>
          <p:cNvPr id="45" name="TextBox 44"/>
          <p:cNvSpPr txBox="1"/>
          <p:nvPr/>
        </p:nvSpPr>
        <p:spPr>
          <a:xfrm>
            <a:off x="3506983" y="5585006"/>
            <a:ext cx="1107996" cy="369332"/>
          </a:xfrm>
          <a:prstGeom prst="rect">
            <a:avLst/>
          </a:prstGeom>
          <a:noFill/>
        </p:spPr>
        <p:txBody>
          <a:bodyPr wrap="none" rtlCol="0">
            <a:spAutoFit/>
          </a:bodyPr>
          <a:lstStyle/>
          <a:p>
            <a:pPr algn="ctr"/>
            <a:r>
              <a:rPr lang="zh-CN" altLang="en-US">
                <a:solidFill>
                  <a:schemeClr val="bg1">
                    <a:lumMod val="50000"/>
                  </a:schemeClr>
                </a:solidFill>
                <a:latin typeface="微软雅黑" pitchFamily="34" charset="-122"/>
                <a:ea typeface="微软雅黑" pitchFamily="34" charset="-122"/>
              </a:rPr>
              <a:t>添加文字</a:t>
            </a:r>
          </a:p>
        </p:txBody>
      </p:sp>
      <p:sp>
        <p:nvSpPr>
          <p:cNvPr id="46" name="TextBox 45"/>
          <p:cNvSpPr txBox="1"/>
          <p:nvPr/>
        </p:nvSpPr>
        <p:spPr>
          <a:xfrm>
            <a:off x="5541209" y="5585006"/>
            <a:ext cx="1107996" cy="369332"/>
          </a:xfrm>
          <a:prstGeom prst="rect">
            <a:avLst/>
          </a:prstGeom>
          <a:noFill/>
        </p:spPr>
        <p:txBody>
          <a:bodyPr wrap="none" rtlCol="0">
            <a:spAutoFit/>
          </a:bodyPr>
          <a:lstStyle/>
          <a:p>
            <a:pPr algn="ctr"/>
            <a:r>
              <a:rPr lang="zh-CN" altLang="en-US">
                <a:solidFill>
                  <a:schemeClr val="bg1">
                    <a:lumMod val="50000"/>
                  </a:schemeClr>
                </a:solidFill>
                <a:latin typeface="微软雅黑" pitchFamily="34" charset="-122"/>
                <a:ea typeface="微软雅黑" pitchFamily="34" charset="-122"/>
              </a:rPr>
              <a:t>添加文字</a:t>
            </a:r>
          </a:p>
        </p:txBody>
      </p:sp>
      <p:sp>
        <p:nvSpPr>
          <p:cNvPr id="47" name="TextBox 46"/>
          <p:cNvSpPr txBox="1"/>
          <p:nvPr/>
        </p:nvSpPr>
        <p:spPr>
          <a:xfrm>
            <a:off x="7575435" y="5585006"/>
            <a:ext cx="1107996" cy="369332"/>
          </a:xfrm>
          <a:prstGeom prst="rect">
            <a:avLst/>
          </a:prstGeom>
          <a:noFill/>
        </p:spPr>
        <p:txBody>
          <a:bodyPr wrap="none" rtlCol="0">
            <a:spAutoFit/>
          </a:bodyPr>
          <a:lstStyle/>
          <a:p>
            <a:pPr algn="ctr"/>
            <a:r>
              <a:rPr lang="zh-CN" altLang="en-US">
                <a:solidFill>
                  <a:schemeClr val="bg1">
                    <a:lumMod val="50000"/>
                  </a:schemeClr>
                </a:solidFill>
                <a:latin typeface="微软雅黑" pitchFamily="34" charset="-122"/>
                <a:ea typeface="微软雅黑" pitchFamily="34" charset="-122"/>
              </a:rPr>
              <a:t>添加文字</a:t>
            </a:r>
          </a:p>
        </p:txBody>
      </p:sp>
      <p:sp>
        <p:nvSpPr>
          <p:cNvPr id="48" name="TextBox 47"/>
          <p:cNvSpPr txBox="1"/>
          <p:nvPr/>
        </p:nvSpPr>
        <p:spPr>
          <a:xfrm>
            <a:off x="9609661" y="5585006"/>
            <a:ext cx="1107996" cy="369332"/>
          </a:xfrm>
          <a:prstGeom prst="rect">
            <a:avLst/>
          </a:prstGeom>
          <a:noFill/>
        </p:spPr>
        <p:txBody>
          <a:bodyPr wrap="none" rtlCol="0">
            <a:spAutoFit/>
          </a:bodyPr>
          <a:lstStyle/>
          <a:p>
            <a:pPr algn="ctr"/>
            <a:r>
              <a:rPr lang="zh-CN" altLang="en-US">
                <a:solidFill>
                  <a:schemeClr val="bg1">
                    <a:lumMod val="50000"/>
                  </a:schemeClr>
                </a:solidFill>
                <a:latin typeface="微软雅黑" pitchFamily="34" charset="-122"/>
                <a:ea typeface="微软雅黑" pitchFamily="34" charset="-122"/>
              </a:rPr>
              <a:t>添加文字</a:t>
            </a:r>
          </a:p>
        </p:txBody>
      </p:sp>
    </p:spTree>
    <p:extLst>
      <p:ext uri="{BB962C8B-B14F-4D97-AF65-F5344CB8AC3E}">
        <p14:creationId xmlns:p14="http://schemas.microsoft.com/office/powerpoint/2010/main" val="394031299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15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5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20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0-#ppt_h/2"/>
                                          </p:val>
                                        </p:tav>
                                        <p:tav tm="100000">
                                          <p:val>
                                            <p:strVal val="#ppt_y"/>
                                          </p:val>
                                        </p:tav>
                                      </p:tavLst>
                                    </p:anim>
                                  </p:childTnLst>
                                </p:cTn>
                              </p:par>
                              <p:par>
                                <p:cTn id="49" presetID="42" presetClass="entr" presetSubtype="0" fill="hold" nodeType="withEffect">
                                  <p:stCondLst>
                                    <p:cond delay="25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5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25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par>
                                <p:cTn id="74" presetID="22" presetClass="entr" presetSubtype="8" fill="hold" nodeType="withEffect">
                                  <p:stCondLst>
                                    <p:cond delay="3000"/>
                                  </p:stCondLst>
                                  <p:childTnLst>
                                    <p:set>
                                      <p:cBhvr>
                                        <p:cTn id="75" dur="1" fill="hold">
                                          <p:stCondLst>
                                            <p:cond delay="0"/>
                                          </p:stCondLst>
                                        </p:cTn>
                                        <p:tgtEl>
                                          <p:spTgt spid="32"/>
                                        </p:tgtEl>
                                        <p:attrNameLst>
                                          <p:attrName>style.visibility</p:attrName>
                                        </p:attrNameLst>
                                      </p:cBhvr>
                                      <p:to>
                                        <p:strVal val="visible"/>
                                      </p:to>
                                    </p:set>
                                    <p:animEffect transition="in" filter="wipe(left)">
                                      <p:cBhvr>
                                        <p:cTn id="76" dur="500"/>
                                        <p:tgtEl>
                                          <p:spTgt spid="32"/>
                                        </p:tgtEl>
                                      </p:cBhvr>
                                    </p:animEffect>
                                  </p:childTnLst>
                                </p:cTn>
                              </p:par>
                              <p:par>
                                <p:cTn id="77" presetID="10" presetClass="entr" presetSubtype="0" fill="hold" grpId="0" nodeType="withEffect">
                                  <p:stCondLst>
                                    <p:cond delay="250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par>
                                <p:cTn id="80" presetID="42" presetClass="entr" presetSubtype="0" fill="hold" grpId="0" nodeType="withEffect">
                                  <p:stCondLst>
                                    <p:cond delay="25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ppt_x</p:attrName>
                                        </p:attrNameLst>
                                      </p:cBhvr>
                                      <p:tavLst>
                                        <p:tav tm="0">
                                          <p:val>
                                            <p:strVal val="#ppt_x"/>
                                          </p:val>
                                        </p:tav>
                                        <p:tav tm="100000">
                                          <p:val>
                                            <p:strVal val="#ppt_x"/>
                                          </p:val>
                                        </p:tav>
                                      </p:tavLst>
                                    </p:anim>
                                    <p:anim calcmode="lin" valueType="num">
                                      <p:cBhvr>
                                        <p:cTn id="84" dur="500" fill="hold"/>
                                        <p:tgtEl>
                                          <p:spTgt spid="4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300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par>
                                <p:cTn id="88" presetID="10" presetClass="entr" presetSubtype="0" fill="hold" grpId="0" nodeType="withEffect">
                                  <p:stCondLst>
                                    <p:cond delay="350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childTnLst>
                                </p:cTn>
                              </p:par>
                              <p:par>
                                <p:cTn id="91" presetID="10" presetClass="entr" presetSubtype="0" fill="hold" grpId="0" nodeType="withEffect">
                                  <p:stCondLst>
                                    <p:cond delay="400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500"/>
                                        <p:tgtEl>
                                          <p:spTgt spid="42"/>
                                        </p:tgtEl>
                                      </p:cBhvr>
                                    </p:animEffect>
                                  </p:childTnLst>
                                </p:cTn>
                              </p:par>
                              <p:par>
                                <p:cTn id="94" presetID="10" presetClass="entr" presetSubtype="0" fill="hold" grpId="0" nodeType="withEffect">
                                  <p:stCondLst>
                                    <p:cond delay="450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childTnLst>
                                </p:cTn>
                              </p:par>
                              <p:par>
                                <p:cTn id="97" presetID="42" presetClass="entr" presetSubtype="0" fill="hold" grpId="0" nodeType="withEffect">
                                  <p:stCondLst>
                                    <p:cond delay="300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anim calcmode="lin" valueType="num">
                                      <p:cBhvr>
                                        <p:cTn id="100" dur="500" fill="hold"/>
                                        <p:tgtEl>
                                          <p:spTgt spid="45"/>
                                        </p:tgtEl>
                                        <p:attrNameLst>
                                          <p:attrName>ppt_x</p:attrName>
                                        </p:attrNameLst>
                                      </p:cBhvr>
                                      <p:tavLst>
                                        <p:tav tm="0">
                                          <p:val>
                                            <p:strVal val="#ppt_x"/>
                                          </p:val>
                                        </p:tav>
                                        <p:tav tm="100000">
                                          <p:val>
                                            <p:strVal val="#ppt_x"/>
                                          </p:val>
                                        </p:tav>
                                      </p:tavLst>
                                    </p:anim>
                                    <p:anim calcmode="lin" valueType="num">
                                      <p:cBhvr>
                                        <p:cTn id="101" dur="500" fill="hold"/>
                                        <p:tgtEl>
                                          <p:spTgt spid="45"/>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3500"/>
                                  </p:stCondLst>
                                  <p:childTnLst>
                                    <p:set>
                                      <p:cBhvr>
                                        <p:cTn id="103" dur="1" fill="hold">
                                          <p:stCondLst>
                                            <p:cond delay="0"/>
                                          </p:stCondLst>
                                        </p:cTn>
                                        <p:tgtEl>
                                          <p:spTgt spid="46"/>
                                        </p:tgtEl>
                                        <p:attrNameLst>
                                          <p:attrName>style.visibility</p:attrName>
                                        </p:attrNameLst>
                                      </p:cBhvr>
                                      <p:to>
                                        <p:strVal val="visible"/>
                                      </p:to>
                                    </p:set>
                                    <p:animEffect transition="in" filter="fade">
                                      <p:cBhvr>
                                        <p:cTn id="104" dur="500"/>
                                        <p:tgtEl>
                                          <p:spTgt spid="46"/>
                                        </p:tgtEl>
                                      </p:cBhvr>
                                    </p:animEffect>
                                    <p:anim calcmode="lin" valueType="num">
                                      <p:cBhvr>
                                        <p:cTn id="105" dur="500" fill="hold"/>
                                        <p:tgtEl>
                                          <p:spTgt spid="46"/>
                                        </p:tgtEl>
                                        <p:attrNameLst>
                                          <p:attrName>ppt_x</p:attrName>
                                        </p:attrNameLst>
                                      </p:cBhvr>
                                      <p:tavLst>
                                        <p:tav tm="0">
                                          <p:val>
                                            <p:strVal val="#ppt_x"/>
                                          </p:val>
                                        </p:tav>
                                        <p:tav tm="100000">
                                          <p:val>
                                            <p:strVal val="#ppt_x"/>
                                          </p:val>
                                        </p:tav>
                                      </p:tavLst>
                                    </p:anim>
                                    <p:anim calcmode="lin" valueType="num">
                                      <p:cBhvr>
                                        <p:cTn id="106" dur="500" fill="hold"/>
                                        <p:tgtEl>
                                          <p:spTgt spid="4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400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500"/>
                                        <p:tgtEl>
                                          <p:spTgt spid="47"/>
                                        </p:tgtEl>
                                      </p:cBhvr>
                                    </p:animEffect>
                                    <p:anim calcmode="lin" valueType="num">
                                      <p:cBhvr>
                                        <p:cTn id="110" dur="500" fill="hold"/>
                                        <p:tgtEl>
                                          <p:spTgt spid="47"/>
                                        </p:tgtEl>
                                        <p:attrNameLst>
                                          <p:attrName>ppt_x</p:attrName>
                                        </p:attrNameLst>
                                      </p:cBhvr>
                                      <p:tavLst>
                                        <p:tav tm="0">
                                          <p:val>
                                            <p:strVal val="#ppt_x"/>
                                          </p:val>
                                        </p:tav>
                                        <p:tav tm="100000">
                                          <p:val>
                                            <p:strVal val="#ppt_x"/>
                                          </p:val>
                                        </p:tav>
                                      </p:tavLst>
                                    </p:anim>
                                    <p:anim calcmode="lin" valueType="num">
                                      <p:cBhvr>
                                        <p:cTn id="111" dur="500" fill="hold"/>
                                        <p:tgtEl>
                                          <p:spTgt spid="4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450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anim calcmode="lin" valueType="num">
                                      <p:cBhvr>
                                        <p:cTn id="115" dur="500" fill="hold"/>
                                        <p:tgtEl>
                                          <p:spTgt spid="48"/>
                                        </p:tgtEl>
                                        <p:attrNameLst>
                                          <p:attrName>ppt_x</p:attrName>
                                        </p:attrNameLst>
                                      </p:cBhvr>
                                      <p:tavLst>
                                        <p:tav tm="0">
                                          <p:val>
                                            <p:strVal val="#ppt_x"/>
                                          </p:val>
                                        </p:tav>
                                        <p:tav tm="100000">
                                          <p:val>
                                            <p:strVal val="#ppt_x"/>
                                          </p:val>
                                        </p:tav>
                                      </p:tavLst>
                                    </p:anim>
                                    <p:anim calcmode="lin" valueType="num">
                                      <p:cBhvr>
                                        <p:cTn id="116"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0" grpId="0" animBg="1"/>
      <p:bldP spid="24" grpId="0" animBg="1"/>
      <p:bldP spid="39" grpId="0" animBg="1"/>
      <p:bldP spid="40" grpId="0" animBg="1"/>
      <p:bldP spid="41" grpId="0" animBg="1"/>
      <p:bldP spid="42" grpId="0" animBg="1"/>
      <p:bldP spid="43" grpId="0" animBg="1"/>
      <p:bldP spid="44" grpId="0"/>
      <p:bldP spid="45"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梯形 10"/>
          <p:cNvSpPr/>
          <p:nvPr/>
        </p:nvSpPr>
        <p:spPr>
          <a:xfrm rot="10800000">
            <a:off x="1393022" y="1190126"/>
            <a:ext cx="3091892" cy="4559076"/>
          </a:xfrm>
          <a:prstGeom prst="trapezoid">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05938" y="2194119"/>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lumMod val="85000"/>
                  </a:schemeClr>
                </a:solidFill>
                <a:latin typeface="微软雅黑" pitchFamily="34" charset="-122"/>
                <a:ea typeface="微软雅黑" pitchFamily="34" charset="-122"/>
              </a:rPr>
              <a:t>TWO</a:t>
            </a:r>
            <a:endParaRPr lang="zh-CN" altLang="en-US" sz="2000" b="1" dirty="0">
              <a:solidFill>
                <a:schemeClr val="bg1">
                  <a:lumMod val="85000"/>
                </a:schemeClr>
              </a:solidFill>
              <a:latin typeface="微软雅黑" pitchFamily="34" charset="-122"/>
              <a:ea typeface="微软雅黑" pitchFamily="34" charset="-122"/>
            </a:endParaRPr>
          </a:p>
        </p:txBody>
      </p:sp>
      <p:grpSp>
        <p:nvGrpSpPr>
          <p:cNvPr id="2" name="组合 1"/>
          <p:cNvGrpSpPr/>
          <p:nvPr/>
        </p:nvGrpSpPr>
        <p:grpSpPr>
          <a:xfrm>
            <a:off x="4738330" y="2671104"/>
            <a:ext cx="6375580" cy="1411097"/>
            <a:chOff x="4738330" y="2671104"/>
            <a:chExt cx="6375580" cy="1411097"/>
          </a:xfrm>
        </p:grpSpPr>
        <p:sp>
          <p:nvSpPr>
            <p:cNvPr id="18" name="矩形 17"/>
            <p:cNvSpPr/>
            <p:nvPr/>
          </p:nvSpPr>
          <p:spPr>
            <a:xfrm>
              <a:off x="4738331" y="2671104"/>
              <a:ext cx="2646878" cy="830997"/>
            </a:xfrm>
            <a:prstGeom prst="rect">
              <a:avLst/>
            </a:prstGeom>
          </p:spPr>
          <p:txBody>
            <a:bodyPr wrap="none">
              <a:spAutoFit/>
            </a:bodyPr>
            <a:lstStyle/>
            <a:p>
              <a:r>
                <a:rPr kumimoji="1" lang="zh-CN" altLang="en-US" sz="4800" b="1" dirty="0">
                  <a:solidFill>
                    <a:schemeClr val="bg2">
                      <a:lumMod val="25000"/>
                    </a:schemeClr>
                  </a:solidFill>
                  <a:latin typeface="微软雅黑" pitchFamily="34" charset="-122"/>
                  <a:ea typeface="微软雅黑" pitchFamily="34" charset="-122"/>
                </a:rPr>
                <a:t>加入标题</a:t>
              </a:r>
            </a:p>
          </p:txBody>
        </p:sp>
        <p:sp>
          <p:nvSpPr>
            <p:cNvPr id="19" name="矩形 18"/>
            <p:cNvSpPr/>
            <p:nvPr/>
          </p:nvSpPr>
          <p:spPr>
            <a:xfrm>
              <a:off x="4738330" y="3482421"/>
              <a:ext cx="6375580" cy="599780"/>
            </a:xfrm>
            <a:prstGeom prst="rect">
              <a:avLst/>
            </a:prstGeom>
          </p:spPr>
          <p:txBody>
            <a:bodyPr wrap="square">
              <a:spAutoFit/>
            </a:bodyPr>
            <a:lstStyle/>
            <a:p>
              <a:pPr>
                <a:lnSpc>
                  <a:spcPct val="130000"/>
                </a:lnSpc>
              </a:pPr>
              <a:r>
                <a:rPr lang="zh-CN" altLang="en-US" sz="1333" dirty="0">
                  <a:solidFill>
                    <a:schemeClr val="bg2">
                      <a:lumMod val="2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2">
                    <a:lumMod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3585448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cxnSp>
        <p:nvCxnSpPr>
          <p:cNvPr id="5" name="直接连接符 4"/>
          <p:cNvCxnSpPr/>
          <p:nvPr/>
        </p:nvCxnSpPr>
        <p:spPr>
          <a:xfrm flipH="1">
            <a:off x="4518363" y="3208720"/>
            <a:ext cx="5897323"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5081088" y="4018291"/>
            <a:ext cx="5334598"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2566814" y="4813352"/>
            <a:ext cx="7848872"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947703" y="5605440"/>
            <a:ext cx="6467983"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9" name="流程图: 决策 8"/>
          <p:cNvSpPr/>
          <p:nvPr/>
        </p:nvSpPr>
        <p:spPr>
          <a:xfrm>
            <a:off x="2926854" y="2258630"/>
            <a:ext cx="1650178" cy="1543264"/>
          </a:xfrm>
          <a:prstGeom prst="flowChartDecision">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HelveticaNeueLT Pro 35 Th" pitchFamily="34" charset="0"/>
              </a:rPr>
              <a:t>20%</a:t>
            </a:r>
            <a:endParaRPr lang="zh-CN" altLang="en-US" sz="2400">
              <a:latin typeface="HelveticaNeueLT Pro 35 Th" pitchFamily="34" charset="0"/>
            </a:endParaRPr>
          </a:p>
        </p:txBody>
      </p:sp>
      <p:sp>
        <p:nvSpPr>
          <p:cNvPr id="10" name="流程图: 决策 9"/>
          <p:cNvSpPr/>
          <p:nvPr/>
        </p:nvSpPr>
        <p:spPr>
          <a:xfrm>
            <a:off x="2716795" y="3978546"/>
            <a:ext cx="2004253" cy="1952492"/>
          </a:xfrm>
          <a:prstGeom prst="flowChartDecision">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HelveticaNeueLT Pro 35 Th" pitchFamily="34" charset="0"/>
              </a:rPr>
              <a:t>35%</a:t>
            </a:r>
            <a:endParaRPr lang="zh-CN" altLang="en-US" sz="2400">
              <a:latin typeface="HelveticaNeueLT Pro 35 Th" pitchFamily="34" charset="0"/>
            </a:endParaRPr>
          </a:p>
        </p:txBody>
      </p:sp>
      <p:sp>
        <p:nvSpPr>
          <p:cNvPr id="11" name="流程图: 决策 10"/>
          <p:cNvSpPr/>
          <p:nvPr/>
        </p:nvSpPr>
        <p:spPr>
          <a:xfrm>
            <a:off x="1063942" y="2646398"/>
            <a:ext cx="2516969" cy="2451967"/>
          </a:xfrm>
          <a:prstGeom prst="flowChartDecision">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latin typeface="HelveticaNeueLT Pro 35 Th" pitchFamily="34" charset="0"/>
              </a:rPr>
              <a:t>55%</a:t>
            </a:r>
            <a:endParaRPr lang="zh-CN" altLang="en-US" sz="3200">
              <a:latin typeface="HelveticaNeueLT Pro 35 Th" pitchFamily="34" charset="0"/>
            </a:endParaRPr>
          </a:p>
        </p:txBody>
      </p:sp>
      <p:sp>
        <p:nvSpPr>
          <p:cNvPr id="12" name="流程图: 决策 11"/>
          <p:cNvSpPr/>
          <p:nvPr/>
        </p:nvSpPr>
        <p:spPr>
          <a:xfrm>
            <a:off x="3844532" y="3277930"/>
            <a:ext cx="1347661" cy="1260347"/>
          </a:xfrm>
          <a:prstGeom prst="flowChartDecision">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HelveticaNeueLT Pro 35 Th" pitchFamily="34" charset="0"/>
              </a:rPr>
              <a:t>10%</a:t>
            </a:r>
            <a:endParaRPr lang="zh-CN" altLang="en-US" sz="2000">
              <a:latin typeface="HelveticaNeueLT Pro 35 Th" pitchFamily="34" charset="0"/>
            </a:endParaRPr>
          </a:p>
        </p:txBody>
      </p:sp>
      <p:sp>
        <p:nvSpPr>
          <p:cNvPr id="13" name="矩形 12"/>
          <p:cNvSpPr/>
          <p:nvPr/>
        </p:nvSpPr>
        <p:spPr>
          <a:xfrm>
            <a:off x="6090010" y="2521161"/>
            <a:ext cx="4339650" cy="646331"/>
          </a:xfrm>
          <a:prstGeom prst="rect">
            <a:avLst/>
          </a:prstGeom>
        </p:spPr>
        <p:txBody>
          <a:bodyPr wrap="none">
            <a:spAutoFit/>
          </a:bodyPr>
          <a:lstStyle/>
          <a:p>
            <a:pPr algn="r"/>
            <a:r>
              <a:rPr lang="zh-CN" altLang="en-US"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b="1">
              <a:solidFill>
                <a:schemeClr val="bg1">
                  <a:lumMod val="50000"/>
                </a:schemeClr>
              </a:solidFill>
              <a:latin typeface="微软雅黑" pitchFamily="34" charset="-122"/>
              <a:ea typeface="微软雅黑" pitchFamily="34" charset="-122"/>
              <a:cs typeface="华文黑体" pitchFamily="2" charset="-122"/>
            </a:endParaRPr>
          </a:p>
          <a:p>
            <a:pPr algn="r"/>
            <a:r>
              <a:rPr lang="zh-CN" altLang="en-US">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14" name="矩形 13"/>
          <p:cNvSpPr/>
          <p:nvPr/>
        </p:nvSpPr>
        <p:spPr>
          <a:xfrm>
            <a:off x="6004028" y="3318890"/>
            <a:ext cx="4339650" cy="646331"/>
          </a:xfrm>
          <a:prstGeom prst="rect">
            <a:avLst/>
          </a:prstGeom>
        </p:spPr>
        <p:txBody>
          <a:bodyPr wrap="none">
            <a:spAutoFit/>
          </a:bodyPr>
          <a:lstStyle/>
          <a:p>
            <a:pPr lvl="0" algn="r"/>
            <a:r>
              <a:rPr lang="zh-CN" altLang="en-US"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b="1">
              <a:solidFill>
                <a:schemeClr val="bg1">
                  <a:lumMod val="50000"/>
                </a:schemeClr>
              </a:solidFill>
              <a:latin typeface="微软雅黑" pitchFamily="34" charset="-122"/>
              <a:ea typeface="微软雅黑" pitchFamily="34" charset="-122"/>
              <a:cs typeface="华文黑体" pitchFamily="2" charset="-122"/>
            </a:endParaRPr>
          </a:p>
          <a:p>
            <a:pPr lvl="0" algn="r"/>
            <a:r>
              <a:rPr lang="zh-CN" altLang="en-US">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15" name="矩形 14"/>
          <p:cNvSpPr/>
          <p:nvPr/>
        </p:nvSpPr>
        <p:spPr>
          <a:xfrm>
            <a:off x="6004028" y="4131175"/>
            <a:ext cx="4339650" cy="646331"/>
          </a:xfrm>
          <a:prstGeom prst="rect">
            <a:avLst/>
          </a:prstGeom>
        </p:spPr>
        <p:txBody>
          <a:bodyPr wrap="none">
            <a:spAutoFit/>
          </a:bodyPr>
          <a:lstStyle/>
          <a:p>
            <a:pPr lvl="0" algn="r"/>
            <a:r>
              <a:rPr lang="zh-CN" altLang="en-US"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b="1">
              <a:solidFill>
                <a:schemeClr val="bg1">
                  <a:lumMod val="50000"/>
                </a:schemeClr>
              </a:solidFill>
              <a:latin typeface="微软雅黑" pitchFamily="34" charset="-122"/>
              <a:ea typeface="微软雅黑" pitchFamily="34" charset="-122"/>
              <a:cs typeface="华文黑体" pitchFamily="2" charset="-122"/>
            </a:endParaRPr>
          </a:p>
          <a:p>
            <a:pPr lvl="0" algn="r"/>
            <a:r>
              <a:rPr lang="zh-CN" altLang="en-US">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16" name="矩形 15"/>
          <p:cNvSpPr/>
          <p:nvPr/>
        </p:nvSpPr>
        <p:spPr>
          <a:xfrm>
            <a:off x="6004028" y="4940133"/>
            <a:ext cx="4339650" cy="646331"/>
          </a:xfrm>
          <a:prstGeom prst="rect">
            <a:avLst/>
          </a:prstGeom>
        </p:spPr>
        <p:txBody>
          <a:bodyPr wrap="none">
            <a:spAutoFit/>
          </a:bodyPr>
          <a:lstStyle/>
          <a:p>
            <a:pPr lvl="0" algn="r"/>
            <a:r>
              <a:rPr lang="zh-CN" altLang="en-US"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b="1">
              <a:solidFill>
                <a:schemeClr val="bg1">
                  <a:lumMod val="50000"/>
                </a:schemeClr>
              </a:solidFill>
              <a:latin typeface="微软雅黑" pitchFamily="34" charset="-122"/>
              <a:ea typeface="微软雅黑" pitchFamily="34" charset="-122"/>
              <a:cs typeface="华文黑体" pitchFamily="2" charset="-122"/>
            </a:endParaRPr>
          </a:p>
          <a:p>
            <a:pPr lvl="0" algn="r"/>
            <a:r>
              <a:rPr lang="zh-CN" altLang="en-US">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Tree>
    <p:extLst>
      <p:ext uri="{BB962C8B-B14F-4D97-AF65-F5344CB8AC3E}">
        <p14:creationId xmlns:p14="http://schemas.microsoft.com/office/powerpoint/2010/main" val="95110177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par>
                                <p:cTn id="11" presetID="12" presetClass="entr" presetSubtype="2" fill="hold" grpId="0" nodeType="withEffect">
                                  <p:stCondLst>
                                    <p:cond delay="2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left)">
                                      <p:cBhvr>
                                        <p:cTn id="14" dur="500"/>
                                        <p:tgtEl>
                                          <p:spTgt spid="13"/>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22" presetClass="entr" presetSubtype="2"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par>
                                <p:cTn id="24" presetID="12" presetClass="entr" presetSubtype="2" fill="hold" grpId="0" nodeType="withEffect">
                                  <p:stCondLst>
                                    <p:cond delay="12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par>
                                <p:cTn id="28" presetID="31" presetClass="entr" presetSubtype="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 calcmode="lin" valueType="num">
                                      <p:cBhvr>
                                        <p:cTn id="32" dur="500" fill="hold"/>
                                        <p:tgtEl>
                                          <p:spTgt spid="12"/>
                                        </p:tgtEl>
                                        <p:attrNameLst>
                                          <p:attrName>style.rotation</p:attrName>
                                        </p:attrNameLst>
                                      </p:cBhvr>
                                      <p:tavLst>
                                        <p:tav tm="0">
                                          <p:val>
                                            <p:fltVal val="90"/>
                                          </p:val>
                                        </p:tav>
                                        <p:tav tm="100000">
                                          <p:val>
                                            <p:fltVal val="0"/>
                                          </p:val>
                                        </p:tav>
                                      </p:tavLst>
                                    </p:anim>
                                    <p:animEffect transition="in" filter="fade">
                                      <p:cBhvr>
                                        <p:cTn id="33" dur="500"/>
                                        <p:tgtEl>
                                          <p:spTgt spid="12"/>
                                        </p:tgtEl>
                                      </p:cBhvr>
                                    </p:animEffect>
                                  </p:childTnLst>
                                </p:cTn>
                              </p:par>
                              <p:par>
                                <p:cTn id="34" presetID="22" presetClass="entr" presetSubtype="2" fill="hold" nodeType="withEffect">
                                  <p:stCondLst>
                                    <p:cond delay="2000"/>
                                  </p:stCondLst>
                                  <p:childTnLst>
                                    <p:set>
                                      <p:cBhvr>
                                        <p:cTn id="35" dur="1" fill="hold">
                                          <p:stCondLst>
                                            <p:cond delay="0"/>
                                          </p:stCondLst>
                                        </p:cTn>
                                        <p:tgtEl>
                                          <p:spTgt spid="7"/>
                                        </p:tgtEl>
                                        <p:attrNameLst>
                                          <p:attrName>style.visibility</p:attrName>
                                        </p:attrNameLst>
                                      </p:cBhvr>
                                      <p:to>
                                        <p:strVal val="visible"/>
                                      </p:to>
                                    </p:set>
                                    <p:animEffect transition="in" filter="wipe(right)">
                                      <p:cBhvr>
                                        <p:cTn id="36" dur="500"/>
                                        <p:tgtEl>
                                          <p:spTgt spid="7"/>
                                        </p:tgtEl>
                                      </p:cBhvr>
                                    </p:animEffect>
                                  </p:childTnLst>
                                </p:cTn>
                              </p:par>
                              <p:par>
                                <p:cTn id="37" presetID="12" presetClass="entr" presetSubtype="2" fill="hold" grpId="0" nodeType="withEffect">
                                  <p:stCondLst>
                                    <p:cond delay="22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ppt_x</p:attrName>
                                        </p:attrNameLst>
                                      </p:cBhvr>
                                      <p:tavLst>
                                        <p:tav tm="0">
                                          <p:val>
                                            <p:strVal val="#ppt_x+#ppt_w*1.125000"/>
                                          </p:val>
                                        </p:tav>
                                        <p:tav tm="100000">
                                          <p:val>
                                            <p:strVal val="#ppt_x"/>
                                          </p:val>
                                        </p:tav>
                                      </p:tavLst>
                                    </p:anim>
                                    <p:animEffect transition="in" filter="wipe(left)">
                                      <p:cBhvr>
                                        <p:cTn id="40" dur="500"/>
                                        <p:tgtEl>
                                          <p:spTgt spid="15"/>
                                        </p:tgtEl>
                                      </p:cBhvr>
                                    </p:animEffect>
                                  </p:childTnLst>
                                </p:cTn>
                              </p:par>
                              <p:par>
                                <p:cTn id="41" presetID="31" presetClass="entr" presetSubtype="0" fill="hold" grpId="0" nodeType="withEffect">
                                  <p:stCondLst>
                                    <p:cond delay="2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 calcmode="lin" valueType="num">
                                      <p:cBhvr>
                                        <p:cTn id="45" dur="500" fill="hold"/>
                                        <p:tgtEl>
                                          <p:spTgt spid="11"/>
                                        </p:tgtEl>
                                        <p:attrNameLst>
                                          <p:attrName>style.rotation</p:attrName>
                                        </p:attrNameLst>
                                      </p:cBhvr>
                                      <p:tavLst>
                                        <p:tav tm="0">
                                          <p:val>
                                            <p:fltVal val="90"/>
                                          </p:val>
                                        </p:tav>
                                        <p:tav tm="100000">
                                          <p:val>
                                            <p:fltVal val="0"/>
                                          </p:val>
                                        </p:tav>
                                      </p:tavLst>
                                    </p:anim>
                                    <p:animEffect transition="in" filter="fade">
                                      <p:cBhvr>
                                        <p:cTn id="46" dur="500"/>
                                        <p:tgtEl>
                                          <p:spTgt spid="11"/>
                                        </p:tgtEl>
                                      </p:cBhvr>
                                    </p:animEffect>
                                  </p:childTnLst>
                                </p:cTn>
                              </p:par>
                              <p:par>
                                <p:cTn id="47" presetID="22" presetClass="entr" presetSubtype="2" fill="hold" nodeType="withEffect">
                                  <p:stCondLst>
                                    <p:cond delay="3000"/>
                                  </p:stCondLst>
                                  <p:childTnLst>
                                    <p:set>
                                      <p:cBhvr>
                                        <p:cTn id="48" dur="1" fill="hold">
                                          <p:stCondLst>
                                            <p:cond delay="0"/>
                                          </p:stCondLst>
                                        </p:cTn>
                                        <p:tgtEl>
                                          <p:spTgt spid="8"/>
                                        </p:tgtEl>
                                        <p:attrNameLst>
                                          <p:attrName>style.visibility</p:attrName>
                                        </p:attrNameLst>
                                      </p:cBhvr>
                                      <p:to>
                                        <p:strVal val="visible"/>
                                      </p:to>
                                    </p:set>
                                    <p:animEffect transition="in" filter="wipe(right)">
                                      <p:cBhvr>
                                        <p:cTn id="49" dur="500"/>
                                        <p:tgtEl>
                                          <p:spTgt spid="8"/>
                                        </p:tgtEl>
                                      </p:cBhvr>
                                    </p:animEffect>
                                  </p:childTnLst>
                                </p:cTn>
                              </p:par>
                              <p:par>
                                <p:cTn id="50" presetID="12" presetClass="entr" presetSubtype="2" fill="hold" grpId="0" nodeType="withEffect">
                                  <p:stCondLst>
                                    <p:cond delay="32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p:tgtEl>
                                          <p:spTgt spid="16"/>
                                        </p:tgtEl>
                                        <p:attrNameLst>
                                          <p:attrName>ppt_x</p:attrName>
                                        </p:attrNameLst>
                                      </p:cBhvr>
                                      <p:tavLst>
                                        <p:tav tm="0">
                                          <p:val>
                                            <p:strVal val="#ppt_x+#ppt_w*1.125000"/>
                                          </p:val>
                                        </p:tav>
                                        <p:tav tm="100000">
                                          <p:val>
                                            <p:strVal val="#ppt_x"/>
                                          </p:val>
                                        </p:tav>
                                      </p:tavLst>
                                    </p:anim>
                                    <p:animEffect transition="in" filter="wipe(left)">
                                      <p:cBhvr>
                                        <p:cTn id="53" dur="500"/>
                                        <p:tgtEl>
                                          <p:spTgt spid="16"/>
                                        </p:tgtEl>
                                      </p:cBhvr>
                                    </p:animEffect>
                                  </p:childTnLst>
                                </p:cTn>
                              </p:par>
                              <p:par>
                                <p:cTn id="54" presetID="31" presetClass="entr" presetSubtype="0" fill="hold" grpId="0" nodeType="withEffect">
                                  <p:stCondLst>
                                    <p:cond delay="350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 calcmode="lin" valueType="num">
                                      <p:cBhvr>
                                        <p:cTn id="58" dur="500" fill="hold"/>
                                        <p:tgtEl>
                                          <p:spTgt spid="10"/>
                                        </p:tgtEl>
                                        <p:attrNameLst>
                                          <p:attrName>style.rotation</p:attrName>
                                        </p:attrNameLst>
                                      </p:cBhvr>
                                      <p:tavLst>
                                        <p:tav tm="0">
                                          <p:val>
                                            <p:fltVal val="90"/>
                                          </p:val>
                                        </p:tav>
                                        <p:tav tm="100000">
                                          <p:val>
                                            <p:fltVal val="0"/>
                                          </p:val>
                                        </p:tav>
                                      </p:tavLst>
                                    </p:anim>
                                    <p:animEffect transition="in" filter="fade">
                                      <p:cBhvr>
                                        <p:cTn id="5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矩形 4"/>
          <p:cNvSpPr/>
          <p:nvPr/>
        </p:nvSpPr>
        <p:spPr>
          <a:xfrm>
            <a:off x="1413389" y="3160246"/>
            <a:ext cx="3271158" cy="3108762"/>
          </a:xfrm>
          <a:prstGeom prst="rect">
            <a:avLst/>
          </a:prstGeom>
          <a:solidFill>
            <a:schemeClr val="bg2">
              <a:lumMod val="25000"/>
            </a:schemeClr>
          </a:solidFill>
          <a:ln w="12700">
            <a:noFill/>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92361" y="2849567"/>
            <a:ext cx="2285769" cy="2167662"/>
          </a:xfrm>
          <a:prstGeom prst="rect">
            <a:avLst/>
          </a:prstGeom>
          <a:solidFill>
            <a:schemeClr val="bg1">
              <a:lumMod val="50000"/>
            </a:schemeClr>
          </a:solidFill>
          <a:ln>
            <a:noFill/>
          </a:ln>
          <a:scene3d>
            <a:camera prst="orthographicFront">
              <a:rot lat="17916175" lon="2729084" rev="18779825"/>
            </a:camera>
            <a:lightRig rig="balanced" dir="t">
              <a:rot lat="0" lon="0" rev="600000"/>
            </a:lightRig>
          </a:scene3d>
          <a:sp3d prstMaterial="flat">
            <a:bevelT w="311150" h="730250" prst="angle"/>
            <a:extrusionClr>
              <a:srgbClr val="00B05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2227097" y="2635789"/>
            <a:ext cx="1614150" cy="1539071"/>
          </a:xfrm>
          <a:prstGeom prst="rect">
            <a:avLst/>
          </a:prstGeom>
          <a:solidFill>
            <a:schemeClr val="bg2">
              <a:lumMod val="25000"/>
            </a:schemeClr>
          </a:solidFill>
          <a:ln>
            <a:noFill/>
          </a:ln>
          <a:scene3d>
            <a:camera prst="orthographicFront">
              <a:rot lat="17916175" lon="2729084" rev="18779825"/>
            </a:camera>
            <a:lightRig rig="balanced" dir="t">
              <a:rot lat="0" lon="0" rev="600000"/>
            </a:lightRig>
          </a:scene3d>
          <a:sp3d prstMaterial="flat">
            <a:bevelT w="215900" h="501650" prst="angle"/>
            <a:extrusionClr>
              <a:srgbClr val="FFC00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474747" y="2302484"/>
            <a:ext cx="1097319" cy="1080000"/>
          </a:xfrm>
          <a:prstGeom prst="rect">
            <a:avLst/>
          </a:prstGeom>
          <a:solidFill>
            <a:schemeClr val="bg1">
              <a:lumMod val="50000"/>
            </a:schemeClr>
          </a:solidFill>
          <a:ln>
            <a:noFill/>
          </a:ln>
          <a:scene3d>
            <a:camera prst="orthographicFront">
              <a:rot lat="17709539" lon="2246828" rev="19210350"/>
            </a:camera>
            <a:lightRig rig="balanced" dir="t">
              <a:rot lat="0" lon="0" rev="600000"/>
            </a:lightRig>
          </a:scene3d>
          <a:sp3d prstMaterial="flat">
            <a:bevelT w="234950" h="520700" prst="angle"/>
            <a:extrusionClr>
              <a:srgbClr val="7030A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748758" y="1786106"/>
            <a:ext cx="540000" cy="540000"/>
          </a:xfrm>
          <a:prstGeom prst="rect">
            <a:avLst/>
          </a:prstGeom>
          <a:solidFill>
            <a:schemeClr val="bg2">
              <a:lumMod val="25000"/>
            </a:schemeClr>
          </a:solidFill>
          <a:ln>
            <a:noFill/>
          </a:ln>
          <a:scene3d>
            <a:camera prst="orthographicFront">
              <a:rot lat="17916175" lon="2729084" rev="18779825"/>
            </a:camera>
            <a:lightRig rig="balanced" dir="t">
              <a:rot lat="0" lon="0" rev="600000"/>
            </a:lightRig>
          </a:scene3d>
          <a:sp3d prstMaterial="flat">
            <a:bevelT w="336550" h="7556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3142878" y="2447381"/>
            <a:ext cx="3792909" cy="0"/>
          </a:xfrm>
          <a:prstGeom prst="line">
            <a:avLst/>
          </a:prstGeom>
          <a:noFill/>
          <a:ln>
            <a:solidFill>
              <a:schemeClr val="bg2">
                <a:lumMod val="2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333800" y="3079650"/>
            <a:ext cx="3601987" cy="0"/>
          </a:xfrm>
          <a:prstGeom prst="line">
            <a:avLst/>
          </a:prstGeom>
          <a:noFill/>
          <a:ln>
            <a:solidFill>
              <a:schemeClr val="bg2">
                <a:lumMod val="2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3646934" y="3735631"/>
            <a:ext cx="3288853" cy="0"/>
          </a:xfrm>
          <a:prstGeom prst="line">
            <a:avLst/>
          </a:prstGeom>
          <a:noFill/>
          <a:ln>
            <a:solidFill>
              <a:schemeClr val="bg2">
                <a:lumMod val="2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4150990" y="4695615"/>
            <a:ext cx="2784797" cy="0"/>
          </a:xfrm>
          <a:prstGeom prst="line">
            <a:avLst/>
          </a:prstGeom>
          <a:noFill/>
          <a:ln>
            <a:solidFill>
              <a:schemeClr val="bg2">
                <a:lumMod val="2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4511030" y="5646036"/>
            <a:ext cx="2424757" cy="0"/>
          </a:xfrm>
          <a:prstGeom prst="line">
            <a:avLst/>
          </a:prstGeom>
          <a:noFill/>
          <a:ln>
            <a:solidFill>
              <a:schemeClr val="bg2">
                <a:lumMod val="2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5" name="TextBox 14"/>
          <p:cNvSpPr txBox="1"/>
          <p:nvPr/>
        </p:nvSpPr>
        <p:spPr>
          <a:xfrm>
            <a:off x="7108329" y="5472787"/>
            <a:ext cx="3859905" cy="625171"/>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p>
        </p:txBody>
      </p:sp>
      <p:sp>
        <p:nvSpPr>
          <p:cNvPr id="16" name="TextBox 15"/>
          <p:cNvSpPr txBox="1"/>
          <p:nvPr/>
        </p:nvSpPr>
        <p:spPr>
          <a:xfrm>
            <a:off x="5525042" y="5181580"/>
            <a:ext cx="1210588" cy="400110"/>
          </a:xfrm>
          <a:prstGeom prst="rect">
            <a:avLst/>
          </a:prstGeom>
          <a:noFill/>
        </p:spPr>
        <p:txBody>
          <a:bodyPr wrap="none" rtlCol="0">
            <a:spAutoFit/>
          </a:bodyPr>
          <a:lstStyle/>
          <a:p>
            <a:pPr algn="ctr"/>
            <a:r>
              <a:rPr lang="zh-CN" altLang="en-US" sz="2000" b="1">
                <a:solidFill>
                  <a:schemeClr val="bg1">
                    <a:lumMod val="50000"/>
                  </a:schemeClr>
                </a:solidFill>
                <a:latin typeface="微软雅黑" pitchFamily="34" charset="-122"/>
                <a:ea typeface="微软雅黑" pitchFamily="34" charset="-122"/>
              </a:rPr>
              <a:t>添加标题</a:t>
            </a:r>
          </a:p>
        </p:txBody>
      </p:sp>
      <p:sp>
        <p:nvSpPr>
          <p:cNvPr id="17" name="TextBox 16"/>
          <p:cNvSpPr txBox="1"/>
          <p:nvPr/>
        </p:nvSpPr>
        <p:spPr>
          <a:xfrm>
            <a:off x="7108329" y="4528130"/>
            <a:ext cx="3859905" cy="625171"/>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p>
        </p:txBody>
      </p:sp>
      <p:sp>
        <p:nvSpPr>
          <p:cNvPr id="18" name="TextBox 17"/>
          <p:cNvSpPr txBox="1"/>
          <p:nvPr/>
        </p:nvSpPr>
        <p:spPr>
          <a:xfrm>
            <a:off x="5525042" y="4245476"/>
            <a:ext cx="1210588" cy="400110"/>
          </a:xfrm>
          <a:prstGeom prst="rect">
            <a:avLst/>
          </a:prstGeom>
          <a:noFill/>
        </p:spPr>
        <p:txBody>
          <a:bodyPr wrap="none" rtlCol="0">
            <a:spAutoFit/>
          </a:bodyPr>
          <a:lstStyle/>
          <a:p>
            <a:pPr algn="ctr"/>
            <a:r>
              <a:rPr lang="zh-CN" altLang="en-US" sz="2000" b="1">
                <a:solidFill>
                  <a:schemeClr val="bg1">
                    <a:lumMod val="50000"/>
                  </a:schemeClr>
                </a:solidFill>
                <a:latin typeface="微软雅黑" pitchFamily="34" charset="-122"/>
                <a:ea typeface="微软雅黑" pitchFamily="34" charset="-122"/>
              </a:rPr>
              <a:t>添加标题</a:t>
            </a:r>
          </a:p>
        </p:txBody>
      </p:sp>
      <p:sp>
        <p:nvSpPr>
          <p:cNvPr id="19" name="TextBox 18"/>
          <p:cNvSpPr txBox="1"/>
          <p:nvPr/>
        </p:nvSpPr>
        <p:spPr>
          <a:xfrm>
            <a:off x="7108329" y="3606142"/>
            <a:ext cx="3859905" cy="625171"/>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p>
        </p:txBody>
      </p:sp>
      <p:sp>
        <p:nvSpPr>
          <p:cNvPr id="20" name="TextBox 19"/>
          <p:cNvSpPr txBox="1"/>
          <p:nvPr/>
        </p:nvSpPr>
        <p:spPr>
          <a:xfrm>
            <a:off x="5525042" y="3294909"/>
            <a:ext cx="1210588" cy="400110"/>
          </a:xfrm>
          <a:prstGeom prst="rect">
            <a:avLst/>
          </a:prstGeom>
          <a:noFill/>
        </p:spPr>
        <p:txBody>
          <a:bodyPr wrap="none" rtlCol="0">
            <a:spAutoFit/>
          </a:bodyPr>
          <a:lstStyle/>
          <a:p>
            <a:pPr algn="ctr"/>
            <a:r>
              <a:rPr lang="zh-CN" altLang="en-US" sz="2000" b="1">
                <a:solidFill>
                  <a:schemeClr val="bg1">
                    <a:lumMod val="50000"/>
                  </a:schemeClr>
                </a:solidFill>
                <a:latin typeface="微软雅黑" pitchFamily="34" charset="-122"/>
                <a:ea typeface="微软雅黑" pitchFamily="34" charset="-122"/>
              </a:rPr>
              <a:t>添加标题</a:t>
            </a:r>
          </a:p>
        </p:txBody>
      </p:sp>
      <p:sp>
        <p:nvSpPr>
          <p:cNvPr id="21" name="TextBox 20"/>
          <p:cNvSpPr txBox="1"/>
          <p:nvPr/>
        </p:nvSpPr>
        <p:spPr>
          <a:xfrm>
            <a:off x="7108329" y="2907706"/>
            <a:ext cx="3859905" cy="625171"/>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p>
        </p:txBody>
      </p:sp>
      <p:sp>
        <p:nvSpPr>
          <p:cNvPr id="22" name="TextBox 21"/>
          <p:cNvSpPr txBox="1"/>
          <p:nvPr/>
        </p:nvSpPr>
        <p:spPr>
          <a:xfrm>
            <a:off x="5525042" y="2649060"/>
            <a:ext cx="1210588" cy="400110"/>
          </a:xfrm>
          <a:prstGeom prst="rect">
            <a:avLst/>
          </a:prstGeom>
          <a:noFill/>
        </p:spPr>
        <p:txBody>
          <a:bodyPr wrap="none" rtlCol="0">
            <a:spAutoFit/>
          </a:bodyPr>
          <a:lstStyle/>
          <a:p>
            <a:pPr algn="ctr"/>
            <a:r>
              <a:rPr lang="zh-CN" altLang="en-US" sz="2000" b="1">
                <a:solidFill>
                  <a:schemeClr val="bg1">
                    <a:lumMod val="50000"/>
                  </a:schemeClr>
                </a:solidFill>
                <a:latin typeface="微软雅黑" pitchFamily="34" charset="-122"/>
                <a:ea typeface="微软雅黑" pitchFamily="34" charset="-122"/>
              </a:rPr>
              <a:t>添加标题</a:t>
            </a:r>
          </a:p>
        </p:txBody>
      </p:sp>
      <p:sp>
        <p:nvSpPr>
          <p:cNvPr id="23" name="TextBox 22"/>
          <p:cNvSpPr txBox="1"/>
          <p:nvPr/>
        </p:nvSpPr>
        <p:spPr>
          <a:xfrm>
            <a:off x="7108329" y="2255220"/>
            <a:ext cx="3859905" cy="625171"/>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p>
        </p:txBody>
      </p:sp>
      <p:sp>
        <p:nvSpPr>
          <p:cNvPr id="24" name="TextBox 23"/>
          <p:cNvSpPr txBox="1"/>
          <p:nvPr/>
        </p:nvSpPr>
        <p:spPr>
          <a:xfrm>
            <a:off x="5525042" y="1996574"/>
            <a:ext cx="1210588" cy="400110"/>
          </a:xfrm>
          <a:prstGeom prst="rect">
            <a:avLst/>
          </a:prstGeom>
          <a:noFill/>
        </p:spPr>
        <p:txBody>
          <a:bodyPr wrap="none" rtlCol="0">
            <a:spAutoFit/>
          </a:bodyPr>
          <a:lstStyle/>
          <a:p>
            <a:pPr algn="ctr"/>
            <a:r>
              <a:rPr lang="zh-CN" altLang="en-US" sz="2000" b="1">
                <a:solidFill>
                  <a:schemeClr val="bg1">
                    <a:lumMod val="50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57631860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4000">
                                          <p:cBhvr additive="base">
                                            <p:cTn id="11"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14:bounceEnd="64000">
                                          <p:cBhvr additive="base">
                                            <p:cTn id="15"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14:bounceEnd="64000">
                                          <p:cBhvr additive="base">
                                            <p:cTn id="19"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14:bounceEnd="64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14:bounceEnd="64000">
                                          <p:cBhvr additive="base">
                                            <p:cTn id="27"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9"/>
                                            </p:tgtEl>
                                            <p:attrNameLst>
                                              <p:attrName>ppt_y</p:attrName>
                                            </p:attrNameLst>
                                          </p:cBhvr>
                                          <p:tavLst>
                                            <p:tav tm="0">
                                              <p:val>
                                                <p:strVal val="0-#ppt_h/2"/>
                                              </p:val>
                                            </p:tav>
                                            <p:tav tm="100000">
                                              <p:val>
                                                <p:strVal val="#ppt_y"/>
                                              </p:val>
                                            </p:tav>
                                          </p:tavLst>
                                        </p:anim>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22" presetClass="entr" presetSubtype="8"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26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4"/>
                                            </p:tgtEl>
                                            <p:attrNameLst>
                                              <p:attrName>style.visibility</p:attrName>
                                            </p:attrNameLst>
                                          </p:cBhvr>
                                          <p:to>
                                            <p:strVal val="visible"/>
                                          </p:to>
                                        </p:set>
                                        <p:anim calcmode="lin" valueType="num">
                                          <p:cBhvr>
                                            <p:cTn id="48" dur="250" fill="hold"/>
                                            <p:tgtEl>
                                              <p:spTgt spid="24"/>
                                            </p:tgtEl>
                                            <p:attrNameLst>
                                              <p:attrName>ppt_x</p:attrName>
                                            </p:attrNameLst>
                                          </p:cBhvr>
                                          <p:tavLst>
                                            <p:tav tm="0">
                                              <p:val>
                                                <p:strVal val="#ppt_x"/>
                                              </p:val>
                                            </p:tav>
                                            <p:tav tm="100000">
                                              <p:val>
                                                <p:strVal val="#ppt_x"/>
                                              </p:val>
                                            </p:tav>
                                          </p:tavLst>
                                        </p:anim>
                                        <p:anim calcmode="lin" valueType="num">
                                          <p:cBhvr>
                                            <p:cTn id="49" dur="250" fill="hold"/>
                                            <p:tgtEl>
                                              <p:spTgt spid="24"/>
                                            </p:tgtEl>
                                            <p:attrNameLst>
                                              <p:attrName>ppt_y</p:attrName>
                                            </p:attrNameLst>
                                          </p:cBhvr>
                                          <p:tavLst>
                                            <p:tav tm="0">
                                              <p:val>
                                                <p:strVal val="#ppt_y-#ppt_h/2"/>
                                              </p:val>
                                            </p:tav>
                                            <p:tav tm="100000">
                                              <p:val>
                                                <p:strVal val="#ppt_y"/>
                                              </p:val>
                                            </p:tav>
                                          </p:tavLst>
                                        </p:anim>
                                        <p:anim calcmode="lin" valueType="num">
                                          <p:cBhvr>
                                            <p:cTn id="50" dur="250" fill="hold"/>
                                            <p:tgtEl>
                                              <p:spTgt spid="24"/>
                                            </p:tgtEl>
                                            <p:attrNameLst>
                                              <p:attrName>ppt_w</p:attrName>
                                            </p:attrNameLst>
                                          </p:cBhvr>
                                          <p:tavLst>
                                            <p:tav tm="0">
                                              <p:val>
                                                <p:strVal val="#ppt_w"/>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2"/>
                                            </p:tgtEl>
                                            <p:attrNameLst>
                                              <p:attrName>style.visibility</p:attrName>
                                            </p:attrNameLst>
                                          </p:cBhvr>
                                          <p:to>
                                            <p:strVal val="visible"/>
                                          </p:to>
                                        </p:se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ppt_h/2"/>
                                              </p:val>
                                            </p:tav>
                                            <p:tav tm="100000">
                                              <p:val>
                                                <p:strVal val="#ppt_y"/>
                                              </p:val>
                                            </p:tav>
                                          </p:tavLst>
                                        </p:anim>
                                        <p:anim calcmode="lin" valueType="num">
                                          <p:cBhvr>
                                            <p:cTn id="56" dur="250" fill="hold"/>
                                            <p:tgtEl>
                                              <p:spTgt spid="22"/>
                                            </p:tgtEl>
                                            <p:attrNameLst>
                                              <p:attrName>ppt_w</p:attrName>
                                            </p:attrNameLst>
                                          </p:cBhvr>
                                          <p:tavLst>
                                            <p:tav tm="0">
                                              <p:val>
                                                <p:strVal val="#ppt_w"/>
                                              </p:val>
                                            </p:tav>
                                            <p:tav tm="100000">
                                              <p:val>
                                                <p:strVal val="#ppt_w"/>
                                              </p:val>
                                            </p:tav>
                                          </p:tavLst>
                                        </p:anim>
                                        <p:anim calcmode="lin" valueType="num">
                                          <p:cBhvr>
                                            <p:cTn id="57" dur="250" fill="hold"/>
                                            <p:tgtEl>
                                              <p:spTgt spid="22"/>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20"/>
                                            </p:tgtEl>
                                            <p:attrNameLst>
                                              <p:attrName>style.visibility</p:attrName>
                                            </p:attrNameLst>
                                          </p:cBhvr>
                                          <p:to>
                                            <p:strVal val="visible"/>
                                          </p:to>
                                        </p:set>
                                        <p:anim calcmode="lin" valueType="num">
                                          <p:cBhvr>
                                            <p:cTn id="60" dur="250" fill="hold"/>
                                            <p:tgtEl>
                                              <p:spTgt spid="20"/>
                                            </p:tgtEl>
                                            <p:attrNameLst>
                                              <p:attrName>ppt_x</p:attrName>
                                            </p:attrNameLst>
                                          </p:cBhvr>
                                          <p:tavLst>
                                            <p:tav tm="0">
                                              <p:val>
                                                <p:strVal val="#ppt_x"/>
                                              </p:val>
                                            </p:tav>
                                            <p:tav tm="100000">
                                              <p:val>
                                                <p:strVal val="#ppt_x"/>
                                              </p:val>
                                            </p:tav>
                                          </p:tavLst>
                                        </p:anim>
                                        <p:anim calcmode="lin" valueType="num">
                                          <p:cBhvr>
                                            <p:cTn id="61" dur="250" fill="hold"/>
                                            <p:tgtEl>
                                              <p:spTgt spid="20"/>
                                            </p:tgtEl>
                                            <p:attrNameLst>
                                              <p:attrName>ppt_y</p:attrName>
                                            </p:attrNameLst>
                                          </p:cBhvr>
                                          <p:tavLst>
                                            <p:tav tm="0">
                                              <p:val>
                                                <p:strVal val="#ppt_y-#ppt_h/2"/>
                                              </p:val>
                                            </p:tav>
                                            <p:tav tm="100000">
                                              <p:val>
                                                <p:strVal val="#ppt_y"/>
                                              </p:val>
                                            </p:tav>
                                          </p:tavLst>
                                        </p:anim>
                                        <p:anim calcmode="lin" valueType="num">
                                          <p:cBhvr>
                                            <p:cTn id="62" dur="250" fill="hold"/>
                                            <p:tgtEl>
                                              <p:spTgt spid="20"/>
                                            </p:tgtEl>
                                            <p:attrNameLst>
                                              <p:attrName>ppt_w</p:attrName>
                                            </p:attrNameLst>
                                          </p:cBhvr>
                                          <p:tavLst>
                                            <p:tav tm="0">
                                              <p:val>
                                                <p:strVal val="#ppt_w"/>
                                              </p:val>
                                            </p:tav>
                                            <p:tav tm="100000">
                                              <p:val>
                                                <p:strVal val="#ppt_w"/>
                                              </p:val>
                                            </p:tav>
                                          </p:tavLst>
                                        </p:anim>
                                        <p:anim calcmode="lin" valueType="num">
                                          <p:cBhvr>
                                            <p:cTn id="63" dur="250" fill="hold"/>
                                            <p:tgtEl>
                                              <p:spTgt spid="20"/>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8"/>
                                            </p:tgtEl>
                                            <p:attrNameLst>
                                              <p:attrName>style.visibility</p:attrName>
                                            </p:attrNameLst>
                                          </p:cBhvr>
                                          <p:to>
                                            <p:strVal val="visible"/>
                                          </p:to>
                                        </p:set>
                                        <p:anim calcmode="lin" valueType="num">
                                          <p:cBhvr>
                                            <p:cTn id="66" dur="250" fill="hold"/>
                                            <p:tgtEl>
                                              <p:spTgt spid="18"/>
                                            </p:tgtEl>
                                            <p:attrNameLst>
                                              <p:attrName>ppt_x</p:attrName>
                                            </p:attrNameLst>
                                          </p:cBhvr>
                                          <p:tavLst>
                                            <p:tav tm="0">
                                              <p:val>
                                                <p:strVal val="#ppt_x"/>
                                              </p:val>
                                            </p:tav>
                                            <p:tav tm="100000">
                                              <p:val>
                                                <p:strVal val="#ppt_x"/>
                                              </p:val>
                                            </p:tav>
                                          </p:tavLst>
                                        </p:anim>
                                        <p:anim calcmode="lin" valueType="num">
                                          <p:cBhvr>
                                            <p:cTn id="67" dur="250" fill="hold"/>
                                            <p:tgtEl>
                                              <p:spTgt spid="18"/>
                                            </p:tgtEl>
                                            <p:attrNameLst>
                                              <p:attrName>ppt_y</p:attrName>
                                            </p:attrNameLst>
                                          </p:cBhvr>
                                          <p:tavLst>
                                            <p:tav tm="0">
                                              <p:val>
                                                <p:strVal val="#ppt_y-#ppt_h/2"/>
                                              </p:val>
                                            </p:tav>
                                            <p:tav tm="100000">
                                              <p:val>
                                                <p:strVal val="#ppt_y"/>
                                              </p:val>
                                            </p:tav>
                                          </p:tavLst>
                                        </p:anim>
                                        <p:anim calcmode="lin" valueType="num">
                                          <p:cBhvr>
                                            <p:cTn id="68" dur="250" fill="hold"/>
                                            <p:tgtEl>
                                              <p:spTgt spid="18"/>
                                            </p:tgtEl>
                                            <p:attrNameLst>
                                              <p:attrName>ppt_w</p:attrName>
                                            </p:attrNameLst>
                                          </p:cBhvr>
                                          <p:tavLst>
                                            <p:tav tm="0">
                                              <p:val>
                                                <p:strVal val="#ppt_w"/>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ppt_h/2"/>
                                              </p:val>
                                            </p:tav>
                                            <p:tav tm="100000">
                                              <p:val>
                                                <p:strVal val="#ppt_y"/>
                                              </p:val>
                                            </p:tav>
                                          </p:tavLst>
                                        </p:anim>
                                        <p:anim calcmode="lin" valueType="num">
                                          <p:cBhvr>
                                            <p:cTn id="74" dur="250" fill="hold"/>
                                            <p:tgtEl>
                                              <p:spTgt spid="16"/>
                                            </p:tgtEl>
                                            <p:attrNameLst>
                                              <p:attrName>ppt_w</p:attrName>
                                            </p:attrNameLst>
                                          </p:cBhvr>
                                          <p:tavLst>
                                            <p:tav tm="0">
                                              <p:val>
                                                <p:strVal val="#ppt_w"/>
                                              </p:val>
                                            </p:tav>
                                            <p:tav tm="100000">
                                              <p:val>
                                                <p:strVal val="#ppt_w"/>
                                              </p:val>
                                            </p:tav>
                                          </p:tavLst>
                                        </p:anim>
                                        <p:anim calcmode="lin" valueType="num">
                                          <p:cBhvr>
                                            <p:cTn id="75" dur="250" fill="hold"/>
                                            <p:tgtEl>
                                              <p:spTgt spid="16"/>
                                            </p:tgtEl>
                                            <p:attrNameLst>
                                              <p:attrName>ppt_h</p:attrName>
                                            </p:attrNameLst>
                                          </p:cBhvr>
                                          <p:tavLst>
                                            <p:tav tm="0">
                                              <p:val>
                                                <p:fltVal val="0"/>
                                              </p:val>
                                            </p:tav>
                                            <p:tav tm="100000">
                                              <p:val>
                                                <p:strVal val="#ppt_h"/>
                                              </p:val>
                                            </p:tav>
                                          </p:tavLst>
                                        </p:anim>
                                      </p:childTnLst>
                                    </p:cTn>
                                  </p:par>
                                </p:childTnLst>
                              </p:cTn>
                            </p:par>
                            <p:par>
                              <p:cTn id="76" fill="hold">
                                <p:stCondLst>
                                  <p:cond delay="3950"/>
                                </p:stCondLst>
                                <p:childTnLst>
                                  <p:par>
                                    <p:cTn id="77" presetID="22" presetClass="entr" presetSubtype="8"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500"/>
                                            <p:tgtEl>
                                              <p:spTgt spid="17"/>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ppt_x"/>
                                              </p:val>
                                            </p:tav>
                                            <p:tav tm="100000">
                                              <p:val>
                                                <p:strVal val="#ppt_x"/>
                                              </p:val>
                                            </p:tav>
                                          </p:tavLst>
                                        </p:anim>
                                        <p:anim calcmode="lin" valueType="num">
                                          <p:cBhvr additive="base">
                                            <p:cTn id="28" dur="1000" fill="hold"/>
                                            <p:tgtEl>
                                              <p:spTgt spid="9"/>
                                            </p:tgtEl>
                                            <p:attrNameLst>
                                              <p:attrName>ppt_y</p:attrName>
                                            </p:attrNameLst>
                                          </p:cBhvr>
                                          <p:tavLst>
                                            <p:tav tm="0">
                                              <p:val>
                                                <p:strVal val="0-#ppt_h/2"/>
                                              </p:val>
                                            </p:tav>
                                            <p:tav tm="100000">
                                              <p:val>
                                                <p:strVal val="#ppt_y"/>
                                              </p:val>
                                            </p:tav>
                                          </p:tavLst>
                                        </p:anim>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22" presetClass="entr" presetSubtype="8"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26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4"/>
                                            </p:tgtEl>
                                            <p:attrNameLst>
                                              <p:attrName>style.visibility</p:attrName>
                                            </p:attrNameLst>
                                          </p:cBhvr>
                                          <p:to>
                                            <p:strVal val="visible"/>
                                          </p:to>
                                        </p:set>
                                        <p:anim calcmode="lin" valueType="num">
                                          <p:cBhvr>
                                            <p:cTn id="48" dur="250" fill="hold"/>
                                            <p:tgtEl>
                                              <p:spTgt spid="24"/>
                                            </p:tgtEl>
                                            <p:attrNameLst>
                                              <p:attrName>ppt_x</p:attrName>
                                            </p:attrNameLst>
                                          </p:cBhvr>
                                          <p:tavLst>
                                            <p:tav tm="0">
                                              <p:val>
                                                <p:strVal val="#ppt_x"/>
                                              </p:val>
                                            </p:tav>
                                            <p:tav tm="100000">
                                              <p:val>
                                                <p:strVal val="#ppt_x"/>
                                              </p:val>
                                            </p:tav>
                                          </p:tavLst>
                                        </p:anim>
                                        <p:anim calcmode="lin" valueType="num">
                                          <p:cBhvr>
                                            <p:cTn id="49" dur="250" fill="hold"/>
                                            <p:tgtEl>
                                              <p:spTgt spid="24"/>
                                            </p:tgtEl>
                                            <p:attrNameLst>
                                              <p:attrName>ppt_y</p:attrName>
                                            </p:attrNameLst>
                                          </p:cBhvr>
                                          <p:tavLst>
                                            <p:tav tm="0">
                                              <p:val>
                                                <p:strVal val="#ppt_y-#ppt_h/2"/>
                                              </p:val>
                                            </p:tav>
                                            <p:tav tm="100000">
                                              <p:val>
                                                <p:strVal val="#ppt_y"/>
                                              </p:val>
                                            </p:tav>
                                          </p:tavLst>
                                        </p:anim>
                                        <p:anim calcmode="lin" valueType="num">
                                          <p:cBhvr>
                                            <p:cTn id="50" dur="250" fill="hold"/>
                                            <p:tgtEl>
                                              <p:spTgt spid="24"/>
                                            </p:tgtEl>
                                            <p:attrNameLst>
                                              <p:attrName>ppt_w</p:attrName>
                                            </p:attrNameLst>
                                          </p:cBhvr>
                                          <p:tavLst>
                                            <p:tav tm="0">
                                              <p:val>
                                                <p:strVal val="#ppt_w"/>
                                              </p:val>
                                            </p:tav>
                                            <p:tav tm="100000">
                                              <p:val>
                                                <p:strVal val="#ppt_w"/>
                                              </p:val>
                                            </p:tav>
                                          </p:tavLst>
                                        </p:anim>
                                        <p:anim calcmode="lin" valueType="num">
                                          <p:cBhvr>
                                            <p:cTn id="51" dur="250" fill="hold"/>
                                            <p:tgtEl>
                                              <p:spTgt spid="24"/>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2"/>
                                            </p:tgtEl>
                                            <p:attrNameLst>
                                              <p:attrName>style.visibility</p:attrName>
                                            </p:attrNameLst>
                                          </p:cBhvr>
                                          <p:to>
                                            <p:strVal val="visible"/>
                                          </p:to>
                                        </p:se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ppt_h/2"/>
                                              </p:val>
                                            </p:tav>
                                            <p:tav tm="100000">
                                              <p:val>
                                                <p:strVal val="#ppt_y"/>
                                              </p:val>
                                            </p:tav>
                                          </p:tavLst>
                                        </p:anim>
                                        <p:anim calcmode="lin" valueType="num">
                                          <p:cBhvr>
                                            <p:cTn id="56" dur="250" fill="hold"/>
                                            <p:tgtEl>
                                              <p:spTgt spid="22"/>
                                            </p:tgtEl>
                                            <p:attrNameLst>
                                              <p:attrName>ppt_w</p:attrName>
                                            </p:attrNameLst>
                                          </p:cBhvr>
                                          <p:tavLst>
                                            <p:tav tm="0">
                                              <p:val>
                                                <p:strVal val="#ppt_w"/>
                                              </p:val>
                                            </p:tav>
                                            <p:tav tm="100000">
                                              <p:val>
                                                <p:strVal val="#ppt_w"/>
                                              </p:val>
                                            </p:tav>
                                          </p:tavLst>
                                        </p:anim>
                                        <p:anim calcmode="lin" valueType="num">
                                          <p:cBhvr>
                                            <p:cTn id="57" dur="250" fill="hold"/>
                                            <p:tgtEl>
                                              <p:spTgt spid="22"/>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20"/>
                                            </p:tgtEl>
                                            <p:attrNameLst>
                                              <p:attrName>style.visibility</p:attrName>
                                            </p:attrNameLst>
                                          </p:cBhvr>
                                          <p:to>
                                            <p:strVal val="visible"/>
                                          </p:to>
                                        </p:set>
                                        <p:anim calcmode="lin" valueType="num">
                                          <p:cBhvr>
                                            <p:cTn id="60" dur="250" fill="hold"/>
                                            <p:tgtEl>
                                              <p:spTgt spid="20"/>
                                            </p:tgtEl>
                                            <p:attrNameLst>
                                              <p:attrName>ppt_x</p:attrName>
                                            </p:attrNameLst>
                                          </p:cBhvr>
                                          <p:tavLst>
                                            <p:tav tm="0">
                                              <p:val>
                                                <p:strVal val="#ppt_x"/>
                                              </p:val>
                                            </p:tav>
                                            <p:tav tm="100000">
                                              <p:val>
                                                <p:strVal val="#ppt_x"/>
                                              </p:val>
                                            </p:tav>
                                          </p:tavLst>
                                        </p:anim>
                                        <p:anim calcmode="lin" valueType="num">
                                          <p:cBhvr>
                                            <p:cTn id="61" dur="250" fill="hold"/>
                                            <p:tgtEl>
                                              <p:spTgt spid="20"/>
                                            </p:tgtEl>
                                            <p:attrNameLst>
                                              <p:attrName>ppt_y</p:attrName>
                                            </p:attrNameLst>
                                          </p:cBhvr>
                                          <p:tavLst>
                                            <p:tav tm="0">
                                              <p:val>
                                                <p:strVal val="#ppt_y-#ppt_h/2"/>
                                              </p:val>
                                            </p:tav>
                                            <p:tav tm="100000">
                                              <p:val>
                                                <p:strVal val="#ppt_y"/>
                                              </p:val>
                                            </p:tav>
                                          </p:tavLst>
                                        </p:anim>
                                        <p:anim calcmode="lin" valueType="num">
                                          <p:cBhvr>
                                            <p:cTn id="62" dur="250" fill="hold"/>
                                            <p:tgtEl>
                                              <p:spTgt spid="20"/>
                                            </p:tgtEl>
                                            <p:attrNameLst>
                                              <p:attrName>ppt_w</p:attrName>
                                            </p:attrNameLst>
                                          </p:cBhvr>
                                          <p:tavLst>
                                            <p:tav tm="0">
                                              <p:val>
                                                <p:strVal val="#ppt_w"/>
                                              </p:val>
                                            </p:tav>
                                            <p:tav tm="100000">
                                              <p:val>
                                                <p:strVal val="#ppt_w"/>
                                              </p:val>
                                            </p:tav>
                                          </p:tavLst>
                                        </p:anim>
                                        <p:anim calcmode="lin" valueType="num">
                                          <p:cBhvr>
                                            <p:cTn id="63" dur="250" fill="hold"/>
                                            <p:tgtEl>
                                              <p:spTgt spid="20"/>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8"/>
                                            </p:tgtEl>
                                            <p:attrNameLst>
                                              <p:attrName>style.visibility</p:attrName>
                                            </p:attrNameLst>
                                          </p:cBhvr>
                                          <p:to>
                                            <p:strVal val="visible"/>
                                          </p:to>
                                        </p:set>
                                        <p:anim calcmode="lin" valueType="num">
                                          <p:cBhvr>
                                            <p:cTn id="66" dur="250" fill="hold"/>
                                            <p:tgtEl>
                                              <p:spTgt spid="18"/>
                                            </p:tgtEl>
                                            <p:attrNameLst>
                                              <p:attrName>ppt_x</p:attrName>
                                            </p:attrNameLst>
                                          </p:cBhvr>
                                          <p:tavLst>
                                            <p:tav tm="0">
                                              <p:val>
                                                <p:strVal val="#ppt_x"/>
                                              </p:val>
                                            </p:tav>
                                            <p:tav tm="100000">
                                              <p:val>
                                                <p:strVal val="#ppt_x"/>
                                              </p:val>
                                            </p:tav>
                                          </p:tavLst>
                                        </p:anim>
                                        <p:anim calcmode="lin" valueType="num">
                                          <p:cBhvr>
                                            <p:cTn id="67" dur="250" fill="hold"/>
                                            <p:tgtEl>
                                              <p:spTgt spid="18"/>
                                            </p:tgtEl>
                                            <p:attrNameLst>
                                              <p:attrName>ppt_y</p:attrName>
                                            </p:attrNameLst>
                                          </p:cBhvr>
                                          <p:tavLst>
                                            <p:tav tm="0">
                                              <p:val>
                                                <p:strVal val="#ppt_y-#ppt_h/2"/>
                                              </p:val>
                                            </p:tav>
                                            <p:tav tm="100000">
                                              <p:val>
                                                <p:strVal val="#ppt_y"/>
                                              </p:val>
                                            </p:tav>
                                          </p:tavLst>
                                        </p:anim>
                                        <p:anim calcmode="lin" valueType="num">
                                          <p:cBhvr>
                                            <p:cTn id="68" dur="250" fill="hold"/>
                                            <p:tgtEl>
                                              <p:spTgt spid="18"/>
                                            </p:tgtEl>
                                            <p:attrNameLst>
                                              <p:attrName>ppt_w</p:attrName>
                                            </p:attrNameLst>
                                          </p:cBhvr>
                                          <p:tavLst>
                                            <p:tav tm="0">
                                              <p:val>
                                                <p:strVal val="#ppt_w"/>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ppt_h/2"/>
                                              </p:val>
                                            </p:tav>
                                            <p:tav tm="100000">
                                              <p:val>
                                                <p:strVal val="#ppt_y"/>
                                              </p:val>
                                            </p:tav>
                                          </p:tavLst>
                                        </p:anim>
                                        <p:anim calcmode="lin" valueType="num">
                                          <p:cBhvr>
                                            <p:cTn id="74" dur="250" fill="hold"/>
                                            <p:tgtEl>
                                              <p:spTgt spid="16"/>
                                            </p:tgtEl>
                                            <p:attrNameLst>
                                              <p:attrName>ppt_w</p:attrName>
                                            </p:attrNameLst>
                                          </p:cBhvr>
                                          <p:tavLst>
                                            <p:tav tm="0">
                                              <p:val>
                                                <p:strVal val="#ppt_w"/>
                                              </p:val>
                                            </p:tav>
                                            <p:tav tm="100000">
                                              <p:val>
                                                <p:strVal val="#ppt_w"/>
                                              </p:val>
                                            </p:tav>
                                          </p:tavLst>
                                        </p:anim>
                                        <p:anim calcmode="lin" valueType="num">
                                          <p:cBhvr>
                                            <p:cTn id="75" dur="250" fill="hold"/>
                                            <p:tgtEl>
                                              <p:spTgt spid="16"/>
                                            </p:tgtEl>
                                            <p:attrNameLst>
                                              <p:attrName>ppt_h</p:attrName>
                                            </p:attrNameLst>
                                          </p:cBhvr>
                                          <p:tavLst>
                                            <p:tav tm="0">
                                              <p:val>
                                                <p:fltVal val="0"/>
                                              </p:val>
                                            </p:tav>
                                            <p:tav tm="100000">
                                              <p:val>
                                                <p:strVal val="#ppt_h"/>
                                              </p:val>
                                            </p:tav>
                                          </p:tavLst>
                                        </p:anim>
                                      </p:childTnLst>
                                    </p:cTn>
                                  </p:par>
                                </p:childTnLst>
                              </p:cTn>
                            </p:par>
                            <p:par>
                              <p:cTn id="76" fill="hold">
                                <p:stCondLst>
                                  <p:cond delay="3950"/>
                                </p:stCondLst>
                                <p:childTnLst>
                                  <p:par>
                                    <p:cTn id="77" presetID="22" presetClass="entr" presetSubtype="8"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7"/>
                                            </p:tgtEl>
                                            <p:attrNameLst>
                                              <p:attrName>style.visibility</p:attrName>
                                            </p:attrNameLst>
                                          </p:cBhvr>
                                          <p:to>
                                            <p:strVal val="visible"/>
                                          </p:to>
                                        </p:set>
                                        <p:animEffect transition="in" filter="wipe(left)">
                                          <p:cBhvr>
                                            <p:cTn id="88" dur="500"/>
                                            <p:tgtEl>
                                              <p:spTgt spid="17"/>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9" name="圆角矩形 8"/>
          <p:cNvSpPr/>
          <p:nvPr/>
        </p:nvSpPr>
        <p:spPr>
          <a:xfrm rot="2700000">
            <a:off x="2021179" y="3396463"/>
            <a:ext cx="1387642" cy="1387642"/>
          </a:xfrm>
          <a:prstGeom prst="roundRect">
            <a:avLst>
              <a:gd name="adj" fmla="val 6319"/>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圆角矩形 9"/>
          <p:cNvSpPr/>
          <p:nvPr/>
        </p:nvSpPr>
        <p:spPr>
          <a:xfrm rot="2700000">
            <a:off x="4313112" y="3396462"/>
            <a:ext cx="1387642" cy="1387642"/>
          </a:xfrm>
          <a:prstGeom prst="roundRect">
            <a:avLst>
              <a:gd name="adj" fmla="val 6319"/>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rot="2700000">
            <a:off x="6605045" y="3374256"/>
            <a:ext cx="1387642" cy="1387642"/>
          </a:xfrm>
          <a:prstGeom prst="roundRect">
            <a:avLst>
              <a:gd name="adj" fmla="val 6319"/>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rot="2700000">
            <a:off x="8896977" y="3374255"/>
            <a:ext cx="1387642" cy="1387642"/>
          </a:xfrm>
          <a:prstGeom prst="roundRect">
            <a:avLst>
              <a:gd name="adj" fmla="val 6319"/>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a:off x="1909406" y="246973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flipV="1">
            <a:off x="4201435" y="459756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6493559" y="246973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V="1">
            <a:off x="8763286" y="459756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1351824" y="5516715"/>
            <a:ext cx="2666093" cy="802951"/>
            <a:chOff x="1351824" y="4950667"/>
            <a:chExt cx="2666093" cy="802951"/>
          </a:xfrm>
        </p:grpSpPr>
        <p:sp>
          <p:nvSpPr>
            <p:cNvPr id="18" name="文本框 48"/>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19" name="矩形 18"/>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0" name="组合 19"/>
          <p:cNvGrpSpPr/>
          <p:nvPr/>
        </p:nvGrpSpPr>
        <p:grpSpPr>
          <a:xfrm>
            <a:off x="3674110" y="1975229"/>
            <a:ext cx="2666093" cy="802951"/>
            <a:chOff x="1351824" y="4950667"/>
            <a:chExt cx="2666093" cy="802951"/>
          </a:xfrm>
        </p:grpSpPr>
        <p:sp>
          <p:nvSpPr>
            <p:cNvPr id="21" name="文本框 51"/>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22" name="矩形 21"/>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3" name="组合 22"/>
          <p:cNvGrpSpPr/>
          <p:nvPr/>
        </p:nvGrpSpPr>
        <p:grpSpPr>
          <a:xfrm>
            <a:off x="5952852" y="5516715"/>
            <a:ext cx="2666093" cy="802951"/>
            <a:chOff x="1351824" y="4950667"/>
            <a:chExt cx="2666093" cy="802951"/>
          </a:xfrm>
        </p:grpSpPr>
        <p:sp>
          <p:nvSpPr>
            <p:cNvPr id="24" name="文本框 54"/>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25" name="矩形 24"/>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6" name="组合 25"/>
          <p:cNvGrpSpPr/>
          <p:nvPr/>
        </p:nvGrpSpPr>
        <p:grpSpPr>
          <a:xfrm>
            <a:off x="8275138" y="1975229"/>
            <a:ext cx="2666093" cy="802951"/>
            <a:chOff x="1351824" y="4950667"/>
            <a:chExt cx="2666093" cy="802951"/>
          </a:xfrm>
        </p:grpSpPr>
        <p:sp>
          <p:nvSpPr>
            <p:cNvPr id="27" name="文本框 57"/>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chemeClr val="bg1">
                      <a:lumMod val="50000"/>
                    </a:schemeClr>
                  </a:solidFill>
                  <a:latin typeface="微软雅黑"/>
                  <a:ea typeface="微软雅黑"/>
                </a:rPr>
                <a:t>点击添加标题</a:t>
              </a:r>
            </a:p>
          </p:txBody>
        </p:sp>
        <p:sp>
          <p:nvSpPr>
            <p:cNvPr id="28" name="矩形 27"/>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29" name="组合 28"/>
          <p:cNvGrpSpPr/>
          <p:nvPr/>
        </p:nvGrpSpPr>
        <p:grpSpPr>
          <a:xfrm>
            <a:off x="2474453" y="3739636"/>
            <a:ext cx="481094" cy="701296"/>
            <a:chOff x="4081166" y="4301728"/>
            <a:chExt cx="239316" cy="348854"/>
          </a:xfrm>
          <a:solidFill>
            <a:schemeClr val="bg1"/>
          </a:solidFill>
        </p:grpSpPr>
        <p:sp>
          <p:nvSpPr>
            <p:cNvPr id="30"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1"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2"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33" name="组合 32"/>
          <p:cNvGrpSpPr/>
          <p:nvPr/>
        </p:nvGrpSpPr>
        <p:grpSpPr>
          <a:xfrm>
            <a:off x="4668987" y="3752337"/>
            <a:ext cx="675893" cy="675893"/>
            <a:chOff x="6162378" y="2904530"/>
            <a:chExt cx="348258" cy="348258"/>
          </a:xfrm>
          <a:solidFill>
            <a:schemeClr val="bg1"/>
          </a:solidFill>
        </p:grpSpPr>
        <p:sp>
          <p:nvSpPr>
            <p:cNvPr id="34"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5"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6"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7"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58"/>
          <p:cNvGrpSpPr/>
          <p:nvPr/>
        </p:nvGrpSpPr>
        <p:grpSpPr>
          <a:xfrm>
            <a:off x="7013409" y="3800186"/>
            <a:ext cx="570915" cy="535782"/>
            <a:chOff x="10074275" y="1647825"/>
            <a:chExt cx="464344" cy="435769"/>
          </a:xfrm>
          <a:solidFill>
            <a:schemeClr val="bg1"/>
          </a:solidFill>
        </p:grpSpPr>
        <p:sp>
          <p:nvSpPr>
            <p:cNvPr id="39"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0"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1"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2"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3"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4"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5"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6"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47"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48" name="组合 47"/>
          <p:cNvGrpSpPr/>
          <p:nvPr/>
        </p:nvGrpSpPr>
        <p:grpSpPr>
          <a:xfrm>
            <a:off x="9268341" y="3785307"/>
            <a:ext cx="644916" cy="565540"/>
            <a:chOff x="1239739" y="2232422"/>
            <a:chExt cx="348258" cy="305396"/>
          </a:xfrm>
          <a:solidFill>
            <a:schemeClr val="bg1"/>
          </a:solidFill>
        </p:grpSpPr>
        <p:sp>
          <p:nvSpPr>
            <p:cNvPr id="49"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50"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394031299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3" presetClass="entr" presetSubtype="16"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childTnLst>
                                </p:cTn>
                              </p:par>
                            </p:childTnLst>
                          </p:cTn>
                        </p:par>
                        <p:par>
                          <p:cTn id="58" fill="hold">
                            <p:stCondLst>
                              <p:cond delay="5500"/>
                            </p:stCondLst>
                            <p:childTnLst>
                              <p:par>
                                <p:cTn id="59" presetID="23" presetClass="entr" presetSubtype="16"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childTnLst>
                                </p:cTn>
                              </p:par>
                            </p:childTnLst>
                          </p:cTn>
                        </p:par>
                        <p:par>
                          <p:cTn id="83" fill="hold">
                            <p:stCondLst>
                              <p:cond delay="8000"/>
                            </p:stCondLst>
                            <p:childTnLst>
                              <p:par>
                                <p:cTn id="84" presetID="23" presetClass="entr" presetSubtype="16"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p:cTn id="86" dur="500" fill="hold"/>
                                        <p:tgtEl>
                                          <p:spTgt spid="48"/>
                                        </p:tgtEl>
                                        <p:attrNameLst>
                                          <p:attrName>ppt_w</p:attrName>
                                        </p:attrNameLst>
                                      </p:cBhvr>
                                      <p:tavLst>
                                        <p:tav tm="0">
                                          <p:val>
                                            <p:fltVal val="0"/>
                                          </p:val>
                                        </p:tav>
                                        <p:tav tm="100000">
                                          <p:val>
                                            <p:strVal val="#ppt_w"/>
                                          </p:val>
                                        </p:tav>
                                      </p:tavLst>
                                    </p:anim>
                                    <p:anim calcmode="lin" valueType="num">
                                      <p:cBhvr>
                                        <p:cTn id="87" dur="500" fill="hold"/>
                                        <p:tgtEl>
                                          <p:spTgt spid="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graphicFrame>
        <p:nvGraphicFramePr>
          <p:cNvPr id="5" name="图示 2"/>
          <p:cNvGraphicFramePr/>
          <p:nvPr>
            <p:extLst>
              <p:ext uri="{D42A27DB-BD31-4B8C-83A1-F6EECF244321}">
                <p14:modId xmlns:p14="http://schemas.microsoft.com/office/powerpoint/2010/main" val="3958305294"/>
              </p:ext>
            </p:extLst>
          </p:nvPr>
        </p:nvGraphicFramePr>
        <p:xfrm>
          <a:off x="-721016" y="1920999"/>
          <a:ext cx="6739751" cy="4493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直接连接符 84"/>
          <p:cNvCxnSpPr/>
          <p:nvPr/>
        </p:nvCxnSpPr>
        <p:spPr>
          <a:xfrm flipH="1">
            <a:off x="4787045" y="3514813"/>
            <a:ext cx="6370437" cy="1"/>
          </a:xfrm>
          <a:prstGeom prst="line">
            <a:avLst/>
          </a:prstGeom>
          <a:ln w="25400">
            <a:solidFill>
              <a:srgbClr val="404040"/>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 name="直接连接符 85"/>
          <p:cNvCxnSpPr/>
          <p:nvPr/>
        </p:nvCxnSpPr>
        <p:spPr>
          <a:xfrm flipH="1">
            <a:off x="4787045" y="4861696"/>
            <a:ext cx="6370437" cy="1"/>
          </a:xfrm>
          <a:prstGeom prst="line">
            <a:avLst/>
          </a:prstGeom>
          <a:ln w="25400">
            <a:solidFill>
              <a:srgbClr val="404040"/>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8" name="直接连接符 87"/>
          <p:cNvCxnSpPr/>
          <p:nvPr/>
        </p:nvCxnSpPr>
        <p:spPr>
          <a:xfrm flipH="1" flipV="1">
            <a:off x="4586699" y="1803420"/>
            <a:ext cx="1" cy="4721785"/>
          </a:xfrm>
          <a:prstGeom prst="line">
            <a:avLst/>
          </a:prstGeom>
          <a:ln w="25400">
            <a:solidFill>
              <a:srgbClr val="404040"/>
            </a:solidFill>
            <a:prstDash val="sysDot"/>
            <a:headEnd type="none"/>
          </a:ln>
        </p:spPr>
        <p:style>
          <a:lnRef idx="1">
            <a:schemeClr val="accent1"/>
          </a:lnRef>
          <a:fillRef idx="0">
            <a:schemeClr val="accent1"/>
          </a:fillRef>
          <a:effectRef idx="0">
            <a:schemeClr val="accent1"/>
          </a:effectRef>
          <a:fontRef idx="minor">
            <a:schemeClr val="tx1"/>
          </a:fontRef>
        </p:style>
      </p:cxnSp>
      <p:sp>
        <p:nvSpPr>
          <p:cNvPr id="9" name="文本框 5"/>
          <p:cNvSpPr txBox="1"/>
          <p:nvPr/>
        </p:nvSpPr>
        <p:spPr>
          <a:xfrm>
            <a:off x="5046712" y="2165295"/>
            <a:ext cx="1407756" cy="933652"/>
          </a:xfrm>
          <a:prstGeom prst="rect">
            <a:avLst/>
          </a:prstGeom>
          <a:noFill/>
        </p:spPr>
        <p:txBody>
          <a:bodyPr wrap="none" lIns="91439" tIns="45719" rIns="91439" bIns="45719" rtlCol="0">
            <a:spAutoFit/>
          </a:bodyPr>
          <a:lstStyle/>
          <a:p>
            <a:pPr defTabSz="914354"/>
            <a:r>
              <a:rPr lang="en-US" altLang="zh-CN" sz="5467" b="1" dirty="0">
                <a:solidFill>
                  <a:schemeClr val="bg1">
                    <a:lumMod val="50000"/>
                  </a:schemeClr>
                </a:solidFill>
                <a:latin typeface="Calibri"/>
                <a:ea typeface="宋体"/>
              </a:rPr>
              <a:t>46%</a:t>
            </a:r>
            <a:endParaRPr lang="zh-CN" altLang="en-US" sz="5467" b="1" dirty="0">
              <a:solidFill>
                <a:schemeClr val="bg1">
                  <a:lumMod val="50000"/>
                </a:schemeClr>
              </a:solidFill>
              <a:latin typeface="Calibri"/>
              <a:ea typeface="宋体"/>
            </a:endParaRPr>
          </a:p>
        </p:txBody>
      </p:sp>
      <p:sp>
        <p:nvSpPr>
          <p:cNvPr id="10" name="矩形 9"/>
          <p:cNvSpPr/>
          <p:nvPr/>
        </p:nvSpPr>
        <p:spPr>
          <a:xfrm>
            <a:off x="6472101" y="2310552"/>
            <a:ext cx="4453572" cy="892358"/>
          </a:xfrm>
          <a:prstGeom prst="rect">
            <a:avLst/>
          </a:prstGeom>
        </p:spPr>
        <p:txBody>
          <a:bodyPr wrap="square" lIns="91439" tIns="45719" rIns="91439" bIns="45719">
            <a:spAutoFit/>
          </a:bodyPr>
          <a:lstStyle/>
          <a:p>
            <a:pPr lvl="0">
              <a:lnSpc>
                <a:spcPct val="130000"/>
              </a:lnSpc>
            </a:pPr>
            <a:r>
              <a:rPr lang="zh-CN" altLang="en-US" sz="1333" dirty="0">
                <a:solidFill>
                  <a:schemeClr val="bg1">
                    <a:lumMod val="50000"/>
                  </a:schemeClr>
                </a:solidFill>
                <a:latin typeface="+mj-ea"/>
              </a:rPr>
              <a:t>标题数字等都可以通过点击和重新输入进行更改，顶部“开始”面板中可以对字体、字号、颜色、行距等进行修改。建议正文字号</a:t>
            </a:r>
            <a:r>
              <a:rPr lang="en-US" altLang="zh-CN" sz="1333" dirty="0">
                <a:solidFill>
                  <a:schemeClr val="bg1">
                    <a:lumMod val="50000"/>
                  </a:schemeClr>
                </a:solidFill>
                <a:latin typeface="+mj-ea"/>
              </a:rPr>
              <a:t>10</a:t>
            </a:r>
            <a:r>
              <a:rPr lang="zh-CN" altLang="en-US" sz="1333" dirty="0">
                <a:solidFill>
                  <a:schemeClr val="bg1">
                    <a:lumMod val="50000"/>
                  </a:schemeClr>
                </a:solidFill>
                <a:latin typeface="+mj-ea"/>
              </a:rPr>
              <a:t>，</a:t>
            </a:r>
            <a:r>
              <a:rPr lang="en-US" altLang="zh-CN" sz="1333" dirty="0">
                <a:solidFill>
                  <a:schemeClr val="bg1">
                    <a:lumMod val="50000"/>
                  </a:schemeClr>
                </a:solidFill>
                <a:latin typeface="+mj-ea"/>
              </a:rPr>
              <a:t>1.3</a:t>
            </a:r>
            <a:r>
              <a:rPr lang="zh-CN" altLang="en-US" sz="1333" dirty="0">
                <a:solidFill>
                  <a:schemeClr val="bg1">
                    <a:lumMod val="50000"/>
                  </a:schemeClr>
                </a:solidFill>
                <a:latin typeface="+mj-ea"/>
              </a:rPr>
              <a:t>倍行距。</a:t>
            </a:r>
            <a:endParaRPr lang="en-US" altLang="zh-CN" sz="1333" dirty="0">
              <a:solidFill>
                <a:schemeClr val="bg1">
                  <a:lumMod val="50000"/>
                </a:schemeClr>
              </a:solidFill>
            </a:endParaRPr>
          </a:p>
        </p:txBody>
      </p:sp>
      <p:sp>
        <p:nvSpPr>
          <p:cNvPr id="11" name="文本框 6"/>
          <p:cNvSpPr txBox="1"/>
          <p:nvPr/>
        </p:nvSpPr>
        <p:spPr>
          <a:xfrm>
            <a:off x="5046712" y="3614099"/>
            <a:ext cx="1407756" cy="933652"/>
          </a:xfrm>
          <a:prstGeom prst="rect">
            <a:avLst/>
          </a:prstGeom>
          <a:noFill/>
        </p:spPr>
        <p:txBody>
          <a:bodyPr wrap="none" lIns="91439" tIns="45719" rIns="91439" bIns="45719" rtlCol="0">
            <a:spAutoFit/>
          </a:bodyPr>
          <a:lstStyle/>
          <a:p>
            <a:pPr defTabSz="914354"/>
            <a:r>
              <a:rPr lang="en-US" altLang="zh-CN" sz="5467" b="1" dirty="0">
                <a:solidFill>
                  <a:schemeClr val="bg1">
                    <a:lumMod val="50000"/>
                  </a:schemeClr>
                </a:solidFill>
                <a:latin typeface="Calibri"/>
                <a:ea typeface="宋体"/>
              </a:rPr>
              <a:t>56%</a:t>
            </a:r>
            <a:endParaRPr lang="zh-CN" altLang="en-US" sz="5467" b="1" dirty="0">
              <a:solidFill>
                <a:schemeClr val="bg1">
                  <a:lumMod val="50000"/>
                </a:schemeClr>
              </a:solidFill>
              <a:latin typeface="Calibri"/>
              <a:ea typeface="宋体"/>
            </a:endParaRPr>
          </a:p>
        </p:txBody>
      </p:sp>
      <p:sp>
        <p:nvSpPr>
          <p:cNvPr id="12" name="矩形 11"/>
          <p:cNvSpPr/>
          <p:nvPr/>
        </p:nvSpPr>
        <p:spPr>
          <a:xfrm>
            <a:off x="6472101" y="3748739"/>
            <a:ext cx="4453572" cy="892358"/>
          </a:xfrm>
          <a:prstGeom prst="rect">
            <a:avLst/>
          </a:prstGeom>
        </p:spPr>
        <p:txBody>
          <a:bodyPr wrap="square" lIns="91439" tIns="45719" rIns="91439" bIns="45719">
            <a:spAutoFit/>
          </a:bodyPr>
          <a:lstStyle/>
          <a:p>
            <a:pPr defTabSz="914354">
              <a:lnSpc>
                <a:spcPct val="130000"/>
              </a:lnSpc>
            </a:pPr>
            <a:r>
              <a:rPr lang="zh-CN" altLang="en-US" sz="1333" dirty="0">
                <a:solidFill>
                  <a:schemeClr val="bg1">
                    <a:lumMod val="50000"/>
                  </a:schemeClr>
                </a:solidFill>
                <a:latin typeface="微软雅黑"/>
              </a:rPr>
              <a:t>标题数字等都可以通过点击和重新输入进行更改，顶部“开始”面板中可以对字体、字号、颜色、行距等进行修改。建议正文字号</a:t>
            </a:r>
            <a:r>
              <a:rPr lang="en-US" altLang="zh-CN" sz="1333" dirty="0">
                <a:solidFill>
                  <a:schemeClr val="bg1">
                    <a:lumMod val="50000"/>
                  </a:schemeClr>
                </a:solidFill>
                <a:latin typeface="微软雅黑"/>
              </a:rPr>
              <a:t>10</a:t>
            </a:r>
            <a:r>
              <a:rPr lang="zh-CN" altLang="en-US" sz="1333" dirty="0">
                <a:solidFill>
                  <a:schemeClr val="bg1">
                    <a:lumMod val="50000"/>
                  </a:schemeClr>
                </a:solidFill>
                <a:latin typeface="微软雅黑"/>
              </a:rPr>
              <a:t>，</a:t>
            </a:r>
            <a:r>
              <a:rPr lang="en-US" altLang="zh-CN" sz="1333" dirty="0">
                <a:solidFill>
                  <a:schemeClr val="bg1">
                    <a:lumMod val="50000"/>
                  </a:schemeClr>
                </a:solidFill>
                <a:latin typeface="微软雅黑"/>
              </a:rPr>
              <a:t>1.3</a:t>
            </a:r>
            <a:r>
              <a:rPr lang="zh-CN" altLang="en-US" sz="1333" dirty="0">
                <a:solidFill>
                  <a:schemeClr val="bg1">
                    <a:lumMod val="50000"/>
                  </a:schemeClr>
                </a:solidFill>
                <a:latin typeface="微软雅黑"/>
              </a:rPr>
              <a:t>倍行距。</a:t>
            </a:r>
            <a:endParaRPr lang="zh-CN" altLang="en-US" sz="1867" dirty="0">
              <a:solidFill>
                <a:schemeClr val="bg1">
                  <a:lumMod val="50000"/>
                </a:schemeClr>
              </a:solidFill>
              <a:latin typeface="Calibri"/>
              <a:ea typeface="宋体"/>
            </a:endParaRPr>
          </a:p>
        </p:txBody>
      </p:sp>
      <p:sp>
        <p:nvSpPr>
          <p:cNvPr id="13" name="文本框 7"/>
          <p:cNvSpPr txBox="1"/>
          <p:nvPr/>
        </p:nvSpPr>
        <p:spPr>
          <a:xfrm>
            <a:off x="5046712" y="4828671"/>
            <a:ext cx="1407756" cy="933652"/>
          </a:xfrm>
          <a:prstGeom prst="rect">
            <a:avLst/>
          </a:prstGeom>
          <a:noFill/>
        </p:spPr>
        <p:txBody>
          <a:bodyPr wrap="none" lIns="91439" tIns="45719" rIns="91439" bIns="45719" rtlCol="0">
            <a:spAutoFit/>
          </a:bodyPr>
          <a:lstStyle/>
          <a:p>
            <a:pPr defTabSz="914354"/>
            <a:r>
              <a:rPr lang="en-US" altLang="zh-CN" sz="5467" b="1" dirty="0">
                <a:solidFill>
                  <a:schemeClr val="bg1">
                    <a:lumMod val="50000"/>
                  </a:schemeClr>
                </a:solidFill>
                <a:latin typeface="Calibri"/>
                <a:ea typeface="宋体"/>
              </a:rPr>
              <a:t>66%</a:t>
            </a:r>
            <a:endParaRPr lang="zh-CN" altLang="en-US" sz="5467" b="1" dirty="0">
              <a:solidFill>
                <a:schemeClr val="bg1">
                  <a:lumMod val="50000"/>
                </a:schemeClr>
              </a:solidFill>
              <a:latin typeface="Calibri"/>
              <a:ea typeface="宋体"/>
            </a:endParaRPr>
          </a:p>
        </p:txBody>
      </p:sp>
      <p:sp>
        <p:nvSpPr>
          <p:cNvPr id="14" name="矩形 13"/>
          <p:cNvSpPr/>
          <p:nvPr/>
        </p:nvSpPr>
        <p:spPr>
          <a:xfrm>
            <a:off x="6472101" y="4941124"/>
            <a:ext cx="4453572" cy="892358"/>
          </a:xfrm>
          <a:prstGeom prst="rect">
            <a:avLst/>
          </a:prstGeom>
        </p:spPr>
        <p:txBody>
          <a:bodyPr wrap="square" lIns="91439" tIns="45719" rIns="91439" bIns="45719">
            <a:spAutoFit/>
          </a:bodyPr>
          <a:lstStyle/>
          <a:p>
            <a:pPr lvl="0">
              <a:lnSpc>
                <a:spcPct val="130000"/>
              </a:lnSpc>
            </a:pPr>
            <a:r>
              <a:rPr lang="zh-CN" altLang="en-US" sz="1333" dirty="0">
                <a:solidFill>
                  <a:schemeClr val="bg1">
                    <a:lumMod val="50000"/>
                  </a:schemeClr>
                </a:solidFill>
                <a:latin typeface="微软雅黑"/>
              </a:rPr>
              <a:t>标题数字等都可以通过点击和重新输入进行更改，顶部“开始”面板中可以对字体、字号、颜色、行距等进行修改。建议正文字号</a:t>
            </a:r>
            <a:r>
              <a:rPr lang="en-US" altLang="zh-CN" sz="1333" dirty="0">
                <a:solidFill>
                  <a:schemeClr val="bg1">
                    <a:lumMod val="50000"/>
                  </a:schemeClr>
                </a:solidFill>
                <a:latin typeface="微软雅黑"/>
              </a:rPr>
              <a:t>10</a:t>
            </a:r>
            <a:r>
              <a:rPr lang="zh-CN" altLang="en-US" sz="1333" dirty="0">
                <a:solidFill>
                  <a:schemeClr val="bg1">
                    <a:lumMod val="50000"/>
                  </a:schemeClr>
                </a:solidFill>
                <a:latin typeface="微软雅黑"/>
              </a:rPr>
              <a:t>，</a:t>
            </a:r>
            <a:r>
              <a:rPr lang="en-US" altLang="zh-CN" sz="1333" dirty="0">
                <a:solidFill>
                  <a:schemeClr val="bg1">
                    <a:lumMod val="50000"/>
                  </a:schemeClr>
                </a:solidFill>
                <a:latin typeface="微软雅黑"/>
              </a:rPr>
              <a:t>1.3</a:t>
            </a:r>
            <a:r>
              <a:rPr lang="zh-CN" altLang="en-US" sz="1333" dirty="0">
                <a:solidFill>
                  <a:schemeClr val="bg1">
                    <a:lumMod val="50000"/>
                  </a:schemeClr>
                </a:solidFill>
                <a:latin typeface="微软雅黑"/>
              </a:rPr>
              <a:t>倍行距。</a:t>
            </a:r>
            <a:endParaRPr lang="en-US" altLang="zh-CN" sz="1333" dirty="0">
              <a:solidFill>
                <a:schemeClr val="bg1">
                  <a:lumMod val="50000"/>
                </a:schemeClr>
              </a:solidFill>
            </a:endParaRPr>
          </a:p>
        </p:txBody>
      </p:sp>
    </p:spTree>
    <p:extLst>
      <p:ext uri="{BB962C8B-B14F-4D97-AF65-F5344CB8AC3E}">
        <p14:creationId xmlns:p14="http://schemas.microsoft.com/office/powerpoint/2010/main" val="43861616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250"/>
                                        <p:tgtEl>
                                          <p:spTgt spid="5"/>
                                        </p:tgtEl>
                                      </p:cBhvr>
                                    </p:animEffect>
                                    <p:anim calcmode="lin" valueType="num">
                                      <p:cBhvr>
                                        <p:cTn id="66" dur="250" fill="hold"/>
                                        <p:tgtEl>
                                          <p:spTgt spid="5"/>
                                        </p:tgtEl>
                                        <p:attrNameLst>
                                          <p:attrName>ppt_x</p:attrName>
                                        </p:attrNameLst>
                                      </p:cBhvr>
                                      <p:tavLst>
                                        <p:tav tm="0">
                                          <p:val>
                                            <p:strVal val="#ppt_x"/>
                                          </p:val>
                                        </p:tav>
                                        <p:tav tm="100000">
                                          <p:val>
                                            <p:strVal val="#ppt_x"/>
                                          </p:val>
                                        </p:tav>
                                      </p:tavLst>
                                    </p:anim>
                                    <p:anim calcmode="lin" valueType="num">
                                      <p:cBhvr>
                                        <p:cTn id="67"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p:bldP spid="10" grpId="0"/>
      <p:bldP spid="11"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矩形 4"/>
          <p:cNvSpPr/>
          <p:nvPr/>
        </p:nvSpPr>
        <p:spPr>
          <a:xfrm>
            <a:off x="4980854" y="1754798"/>
            <a:ext cx="2102493" cy="4770661"/>
          </a:xfrm>
          <a:prstGeom prst="rect">
            <a:avLst/>
          </a:prstGeom>
          <a:solidFill>
            <a:schemeClr val="bg2">
              <a:lumMod val="25000"/>
            </a:schemeClr>
          </a:solidFill>
          <a:ln w="12700" cap="flat" cmpd="sng" algn="ctr">
            <a:noFill/>
            <a:prstDash val="solid"/>
            <a:miter lim="800000"/>
          </a:ln>
          <a:effectLst/>
        </p:spPr>
        <p:txBody>
          <a:bodyPr lIns="121917" tIns="60959" rIns="121917" bIns="60959" rtlCol="0" anchor="ctr"/>
          <a:lstStyle/>
          <a:p>
            <a:pPr algn="ctr" defTabSz="1219140">
              <a:defRPr/>
            </a:pPr>
            <a:endParaRPr lang="zh-CN" altLang="en-US" sz="3200" kern="0">
              <a:solidFill>
                <a:sysClr val="window" lastClr="FFFFFF"/>
              </a:solidFill>
              <a:latin typeface="Calibri"/>
              <a:ea typeface="宋体"/>
            </a:endParaRPr>
          </a:p>
        </p:txBody>
      </p:sp>
      <p:sp>
        <p:nvSpPr>
          <p:cNvPr id="6" name="矩形 5"/>
          <p:cNvSpPr/>
          <p:nvPr/>
        </p:nvSpPr>
        <p:spPr>
          <a:xfrm>
            <a:off x="7083346" y="2569220"/>
            <a:ext cx="2102493" cy="3956240"/>
          </a:xfrm>
          <a:prstGeom prst="rect">
            <a:avLst/>
          </a:prstGeom>
          <a:solidFill>
            <a:schemeClr val="bg1">
              <a:lumMod val="50000"/>
            </a:schemeClr>
          </a:solidFill>
          <a:ln w="12700" cap="flat" cmpd="sng" algn="ctr">
            <a:noFill/>
            <a:prstDash val="solid"/>
            <a:miter lim="800000"/>
          </a:ln>
          <a:effectLst/>
        </p:spPr>
        <p:txBody>
          <a:bodyPr lIns="121917" tIns="60959" rIns="121917" bIns="60959" rtlCol="0" anchor="ctr"/>
          <a:lstStyle/>
          <a:p>
            <a:pPr algn="ctr" defTabSz="1219140">
              <a:defRPr/>
            </a:pPr>
            <a:endParaRPr lang="zh-CN" altLang="en-US" sz="3200" kern="0">
              <a:solidFill>
                <a:sysClr val="window" lastClr="FFFFFF"/>
              </a:solidFill>
              <a:latin typeface="Calibri"/>
              <a:ea typeface="宋体"/>
            </a:endParaRPr>
          </a:p>
        </p:txBody>
      </p:sp>
      <p:sp>
        <p:nvSpPr>
          <p:cNvPr id="7" name="矩形 6"/>
          <p:cNvSpPr/>
          <p:nvPr/>
        </p:nvSpPr>
        <p:spPr>
          <a:xfrm>
            <a:off x="9185840" y="3204973"/>
            <a:ext cx="2102493" cy="3320487"/>
          </a:xfrm>
          <a:prstGeom prst="rect">
            <a:avLst/>
          </a:prstGeom>
          <a:solidFill>
            <a:schemeClr val="bg2">
              <a:lumMod val="25000"/>
            </a:schemeClr>
          </a:solidFill>
          <a:ln w="12700" cap="flat" cmpd="sng" algn="ctr">
            <a:noFill/>
            <a:prstDash val="solid"/>
            <a:miter lim="800000"/>
          </a:ln>
          <a:effectLst/>
        </p:spPr>
        <p:txBody>
          <a:bodyPr lIns="121917" tIns="60959" rIns="121917" bIns="60959" rtlCol="0" anchor="ctr"/>
          <a:lstStyle/>
          <a:p>
            <a:pPr algn="ctr" defTabSz="1219140">
              <a:defRPr/>
            </a:pPr>
            <a:endParaRPr lang="zh-CN" altLang="en-US" sz="3200" kern="0">
              <a:solidFill>
                <a:sysClr val="window" lastClr="FFFFFF"/>
              </a:solidFill>
              <a:latin typeface="Calibri"/>
              <a:ea typeface="宋体"/>
            </a:endParaRPr>
          </a:p>
        </p:txBody>
      </p:sp>
      <p:sp>
        <p:nvSpPr>
          <p:cNvPr id="8" name="Freeform 10"/>
          <p:cNvSpPr>
            <a:spLocks noEditPoints="1"/>
          </p:cNvSpPr>
          <p:nvPr/>
        </p:nvSpPr>
        <p:spPr bwMode="auto">
          <a:xfrm>
            <a:off x="7739568" y="2992859"/>
            <a:ext cx="790052" cy="877372"/>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ysClr val="window" lastClr="FFFFFF"/>
          </a:solidFill>
          <a:ln>
            <a:noFill/>
          </a:ln>
        </p:spPr>
        <p:txBody>
          <a:bodyPr vert="horz" wrap="square" lIns="121917" tIns="60959" rIns="121917" bIns="60959" numCol="1" anchor="t" anchorCtr="0" compatLnSpc="1">
            <a:prstTxWarp prst="textNoShape">
              <a:avLst/>
            </a:prstTxWarp>
          </a:bodyPr>
          <a:lstStyle/>
          <a:p>
            <a:pPr defTabSz="1219140">
              <a:defRPr/>
            </a:pPr>
            <a:endParaRPr lang="zh-CN" altLang="en-US" sz="3200" kern="0">
              <a:solidFill>
                <a:sysClr val="windowText" lastClr="000000"/>
              </a:solidFill>
            </a:endParaRPr>
          </a:p>
        </p:txBody>
      </p:sp>
      <p:sp>
        <p:nvSpPr>
          <p:cNvPr id="9" name="Freeform 14"/>
          <p:cNvSpPr>
            <a:spLocks noEditPoints="1"/>
          </p:cNvSpPr>
          <p:nvPr/>
        </p:nvSpPr>
        <p:spPr bwMode="auto">
          <a:xfrm>
            <a:off x="5491185" y="2450485"/>
            <a:ext cx="1081832" cy="754489"/>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vert="horz" wrap="square" lIns="121917" tIns="60959" rIns="121917" bIns="60959" numCol="1" anchor="t" anchorCtr="0" compatLnSpc="1">
            <a:prstTxWarp prst="textNoShape">
              <a:avLst/>
            </a:prstTxWarp>
          </a:bodyPr>
          <a:lstStyle/>
          <a:p>
            <a:pPr defTabSz="1219140">
              <a:defRPr/>
            </a:pPr>
            <a:endParaRPr lang="zh-CN" altLang="en-US" sz="3200" kern="0">
              <a:solidFill>
                <a:sysClr val="windowText" lastClr="000000"/>
              </a:solidFill>
            </a:endParaRPr>
          </a:p>
        </p:txBody>
      </p:sp>
      <p:sp>
        <p:nvSpPr>
          <p:cNvPr id="10" name="Freeform 18"/>
          <p:cNvSpPr>
            <a:spLocks noChangeAspect="1" noEditPoints="1"/>
          </p:cNvSpPr>
          <p:nvPr/>
        </p:nvSpPr>
        <p:spPr bwMode="auto">
          <a:xfrm>
            <a:off x="9846943" y="3564185"/>
            <a:ext cx="780288" cy="862425"/>
          </a:xfrm>
          <a:custGeom>
            <a:avLst/>
            <a:gdLst>
              <a:gd name="T0" fmla="*/ 70 w 80"/>
              <a:gd name="T1" fmla="*/ 82 h 89"/>
              <a:gd name="T2" fmla="*/ 57 w 80"/>
              <a:gd name="T3" fmla="*/ 78 h 89"/>
              <a:gd name="T4" fmla="*/ 54 w 80"/>
              <a:gd name="T5" fmla="*/ 63 h 89"/>
              <a:gd name="T6" fmla="*/ 54 w 80"/>
              <a:gd name="T7" fmla="*/ 51 h 89"/>
              <a:gd name="T8" fmla="*/ 60 w 80"/>
              <a:gd name="T9" fmla="*/ 66 h 89"/>
              <a:gd name="T10" fmla="*/ 66 w 80"/>
              <a:gd name="T11" fmla="*/ 66 h 89"/>
              <a:gd name="T12" fmla="*/ 64 w 80"/>
              <a:gd name="T13" fmla="*/ 53 h 89"/>
              <a:gd name="T14" fmla="*/ 54 w 80"/>
              <a:gd name="T15" fmla="*/ 33 h 89"/>
              <a:gd name="T16" fmla="*/ 54 w 80"/>
              <a:gd name="T17" fmla="*/ 12 h 89"/>
              <a:gd name="T18" fmla="*/ 57 w 80"/>
              <a:gd name="T19" fmla="*/ 7 h 89"/>
              <a:gd name="T20" fmla="*/ 70 w 80"/>
              <a:gd name="T21" fmla="*/ 11 h 89"/>
              <a:gd name="T22" fmla="*/ 79 w 80"/>
              <a:gd name="T23" fmla="*/ 34 h 89"/>
              <a:gd name="T24" fmla="*/ 66 w 80"/>
              <a:gd name="T25" fmla="*/ 22 h 89"/>
              <a:gd name="T26" fmla="*/ 61 w 80"/>
              <a:gd name="T27" fmla="*/ 23 h 89"/>
              <a:gd name="T28" fmla="*/ 66 w 80"/>
              <a:gd name="T29" fmla="*/ 37 h 89"/>
              <a:gd name="T30" fmla="*/ 80 w 80"/>
              <a:gd name="T31" fmla="*/ 57 h 89"/>
              <a:gd name="T32" fmla="*/ 70 w 80"/>
              <a:gd name="T33" fmla="*/ 78 h 89"/>
              <a:gd name="T34" fmla="*/ 48 w 80"/>
              <a:gd name="T35" fmla="*/ 0 h 89"/>
              <a:gd name="T36" fmla="*/ 48 w 80"/>
              <a:gd name="T37" fmla="*/ 26 h 89"/>
              <a:gd name="T38" fmla="*/ 48 w 80"/>
              <a:gd name="T39" fmla="*/ 56 h 89"/>
              <a:gd name="T40" fmla="*/ 48 w 80"/>
              <a:gd name="T41" fmla="*/ 78 h 89"/>
              <a:gd name="T42" fmla="*/ 45 w 80"/>
              <a:gd name="T43" fmla="*/ 89 h 89"/>
              <a:gd name="T44" fmla="*/ 0 w 80"/>
              <a:gd name="T45" fmla="*/ 45 h 89"/>
              <a:gd name="T46" fmla="*/ 45 w 80"/>
              <a:gd name="T47" fmla="*/ 0 h 89"/>
              <a:gd name="T48" fmla="*/ 29 w 80"/>
              <a:gd name="T49" fmla="*/ 61 h 89"/>
              <a:gd name="T50" fmla="*/ 38 w 80"/>
              <a:gd name="T51" fmla="*/ 75 h 89"/>
              <a:gd name="T52" fmla="*/ 21 w 80"/>
              <a:gd name="T53" fmla="*/ 59 h 89"/>
              <a:gd name="T54" fmla="*/ 13 w 80"/>
              <a:gd name="T55" fmla="*/ 54 h 89"/>
              <a:gd name="T56" fmla="*/ 27 w 80"/>
              <a:gd name="T57" fmla="*/ 74 h 89"/>
              <a:gd name="T58" fmla="*/ 13 w 80"/>
              <a:gd name="T59" fmla="*/ 35 h 89"/>
              <a:gd name="T60" fmla="*/ 21 w 80"/>
              <a:gd name="T61" fmla="*/ 31 h 89"/>
              <a:gd name="T62" fmla="*/ 21 w 80"/>
              <a:gd name="T63" fmla="*/ 21 h 89"/>
              <a:gd name="T64" fmla="*/ 29 w 80"/>
              <a:gd name="T65" fmla="*/ 28 h 89"/>
              <a:gd name="T66" fmla="*/ 38 w 80"/>
              <a:gd name="T67" fmla="*/ 14 h 89"/>
              <a:gd name="T68" fmla="*/ 29 w 80"/>
              <a:gd name="T69" fmla="*/ 28 h 89"/>
              <a:gd name="T70" fmla="*/ 27 w 80"/>
              <a:gd name="T71" fmla="*/ 36 h 89"/>
              <a:gd name="T72" fmla="*/ 27 w 80"/>
              <a:gd name="T73" fmla="*/ 53 h 89"/>
              <a:gd name="T74" fmla="*/ 38 w 80"/>
              <a:gd name="T75" fmla="*/ 34 h 89"/>
              <a:gd name="T76" fmla="*/ 14 w 80"/>
              <a:gd name="T77" fmla="*/ 45 h 89"/>
              <a:gd name="T78" fmla="*/ 20 w 80"/>
              <a:gd name="T79"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89">
                <a:moveTo>
                  <a:pt x="70" y="78"/>
                </a:moveTo>
                <a:cubicBezTo>
                  <a:pt x="70" y="82"/>
                  <a:pt x="70" y="82"/>
                  <a:pt x="70" y="82"/>
                </a:cubicBezTo>
                <a:cubicBezTo>
                  <a:pt x="57" y="82"/>
                  <a:pt x="57" y="82"/>
                  <a:pt x="57" y="82"/>
                </a:cubicBezTo>
                <a:cubicBezTo>
                  <a:pt x="57" y="78"/>
                  <a:pt x="57" y="78"/>
                  <a:pt x="57" y="78"/>
                </a:cubicBezTo>
                <a:cubicBezTo>
                  <a:pt x="56" y="77"/>
                  <a:pt x="55" y="77"/>
                  <a:pt x="54" y="77"/>
                </a:cubicBezTo>
                <a:cubicBezTo>
                  <a:pt x="54" y="63"/>
                  <a:pt x="54" y="63"/>
                  <a:pt x="54" y="63"/>
                </a:cubicBezTo>
                <a:cubicBezTo>
                  <a:pt x="54" y="56"/>
                  <a:pt x="54" y="56"/>
                  <a:pt x="54" y="56"/>
                </a:cubicBezTo>
                <a:cubicBezTo>
                  <a:pt x="54" y="51"/>
                  <a:pt x="54" y="51"/>
                  <a:pt x="54" y="51"/>
                </a:cubicBezTo>
                <a:cubicBezTo>
                  <a:pt x="60" y="51"/>
                  <a:pt x="60" y="51"/>
                  <a:pt x="60" y="51"/>
                </a:cubicBezTo>
                <a:cubicBezTo>
                  <a:pt x="60" y="66"/>
                  <a:pt x="60" y="66"/>
                  <a:pt x="60" y="66"/>
                </a:cubicBezTo>
                <a:cubicBezTo>
                  <a:pt x="60" y="68"/>
                  <a:pt x="61" y="69"/>
                  <a:pt x="63" y="69"/>
                </a:cubicBezTo>
                <a:cubicBezTo>
                  <a:pt x="65" y="69"/>
                  <a:pt x="66" y="68"/>
                  <a:pt x="66" y="66"/>
                </a:cubicBezTo>
                <a:cubicBezTo>
                  <a:pt x="66" y="59"/>
                  <a:pt x="66" y="59"/>
                  <a:pt x="66" y="59"/>
                </a:cubicBezTo>
                <a:cubicBezTo>
                  <a:pt x="66" y="57"/>
                  <a:pt x="65" y="55"/>
                  <a:pt x="64" y="53"/>
                </a:cubicBezTo>
                <a:cubicBezTo>
                  <a:pt x="63" y="52"/>
                  <a:pt x="59" y="49"/>
                  <a:pt x="54" y="43"/>
                </a:cubicBezTo>
                <a:cubicBezTo>
                  <a:pt x="54" y="33"/>
                  <a:pt x="54" y="33"/>
                  <a:pt x="54" y="33"/>
                </a:cubicBezTo>
                <a:cubicBezTo>
                  <a:pt x="54" y="26"/>
                  <a:pt x="54" y="26"/>
                  <a:pt x="54" y="26"/>
                </a:cubicBezTo>
                <a:cubicBezTo>
                  <a:pt x="54" y="12"/>
                  <a:pt x="54" y="12"/>
                  <a:pt x="54" y="12"/>
                </a:cubicBezTo>
                <a:cubicBezTo>
                  <a:pt x="55" y="12"/>
                  <a:pt x="56" y="11"/>
                  <a:pt x="57" y="11"/>
                </a:cubicBezTo>
                <a:cubicBezTo>
                  <a:pt x="57" y="7"/>
                  <a:pt x="57" y="7"/>
                  <a:pt x="57" y="7"/>
                </a:cubicBezTo>
                <a:cubicBezTo>
                  <a:pt x="70" y="7"/>
                  <a:pt x="70" y="7"/>
                  <a:pt x="70" y="7"/>
                </a:cubicBezTo>
                <a:cubicBezTo>
                  <a:pt x="70" y="11"/>
                  <a:pt x="70" y="11"/>
                  <a:pt x="70" y="11"/>
                </a:cubicBezTo>
                <a:cubicBezTo>
                  <a:pt x="76" y="13"/>
                  <a:pt x="79" y="16"/>
                  <a:pt x="79" y="22"/>
                </a:cubicBezTo>
                <a:cubicBezTo>
                  <a:pt x="79" y="34"/>
                  <a:pt x="79" y="34"/>
                  <a:pt x="79" y="34"/>
                </a:cubicBezTo>
                <a:cubicBezTo>
                  <a:pt x="66" y="34"/>
                  <a:pt x="66" y="34"/>
                  <a:pt x="66" y="34"/>
                </a:cubicBezTo>
                <a:cubicBezTo>
                  <a:pt x="66" y="22"/>
                  <a:pt x="66" y="22"/>
                  <a:pt x="66" y="22"/>
                </a:cubicBezTo>
                <a:cubicBezTo>
                  <a:pt x="66" y="20"/>
                  <a:pt x="65" y="20"/>
                  <a:pt x="63" y="20"/>
                </a:cubicBezTo>
                <a:cubicBezTo>
                  <a:pt x="62" y="20"/>
                  <a:pt x="61" y="21"/>
                  <a:pt x="61" y="23"/>
                </a:cubicBezTo>
                <a:cubicBezTo>
                  <a:pt x="61" y="28"/>
                  <a:pt x="61" y="28"/>
                  <a:pt x="61" y="28"/>
                </a:cubicBezTo>
                <a:cubicBezTo>
                  <a:pt x="61" y="30"/>
                  <a:pt x="63" y="33"/>
                  <a:pt x="66" y="37"/>
                </a:cubicBezTo>
                <a:cubicBezTo>
                  <a:pt x="73" y="43"/>
                  <a:pt x="77" y="47"/>
                  <a:pt x="78" y="50"/>
                </a:cubicBezTo>
                <a:cubicBezTo>
                  <a:pt x="80" y="52"/>
                  <a:pt x="80" y="54"/>
                  <a:pt x="80" y="57"/>
                </a:cubicBezTo>
                <a:cubicBezTo>
                  <a:pt x="80" y="65"/>
                  <a:pt x="80" y="65"/>
                  <a:pt x="80" y="65"/>
                </a:cubicBezTo>
                <a:cubicBezTo>
                  <a:pt x="80" y="72"/>
                  <a:pt x="77" y="77"/>
                  <a:pt x="70" y="78"/>
                </a:cubicBezTo>
                <a:close/>
                <a:moveTo>
                  <a:pt x="45" y="0"/>
                </a:moveTo>
                <a:cubicBezTo>
                  <a:pt x="46" y="0"/>
                  <a:pt x="47" y="0"/>
                  <a:pt x="48" y="0"/>
                </a:cubicBezTo>
                <a:cubicBezTo>
                  <a:pt x="48" y="11"/>
                  <a:pt x="48" y="11"/>
                  <a:pt x="48" y="11"/>
                </a:cubicBezTo>
                <a:cubicBezTo>
                  <a:pt x="48" y="26"/>
                  <a:pt x="48" y="26"/>
                  <a:pt x="48" y="26"/>
                </a:cubicBezTo>
                <a:cubicBezTo>
                  <a:pt x="48" y="33"/>
                  <a:pt x="48" y="33"/>
                  <a:pt x="48" y="33"/>
                </a:cubicBezTo>
                <a:cubicBezTo>
                  <a:pt x="48" y="56"/>
                  <a:pt x="48" y="56"/>
                  <a:pt x="48" y="56"/>
                </a:cubicBezTo>
                <a:cubicBezTo>
                  <a:pt x="48" y="63"/>
                  <a:pt x="48" y="63"/>
                  <a:pt x="48" y="63"/>
                </a:cubicBezTo>
                <a:cubicBezTo>
                  <a:pt x="48" y="78"/>
                  <a:pt x="48" y="78"/>
                  <a:pt x="48" y="78"/>
                </a:cubicBezTo>
                <a:cubicBezTo>
                  <a:pt x="48" y="89"/>
                  <a:pt x="48" y="89"/>
                  <a:pt x="48" y="89"/>
                </a:cubicBezTo>
                <a:cubicBezTo>
                  <a:pt x="47" y="89"/>
                  <a:pt x="46" y="89"/>
                  <a:pt x="45" y="89"/>
                </a:cubicBezTo>
                <a:cubicBezTo>
                  <a:pt x="33" y="89"/>
                  <a:pt x="22" y="84"/>
                  <a:pt x="13" y="76"/>
                </a:cubicBezTo>
                <a:cubicBezTo>
                  <a:pt x="5" y="68"/>
                  <a:pt x="0" y="57"/>
                  <a:pt x="0" y="45"/>
                </a:cubicBezTo>
                <a:cubicBezTo>
                  <a:pt x="0" y="32"/>
                  <a:pt x="5" y="21"/>
                  <a:pt x="13" y="13"/>
                </a:cubicBezTo>
                <a:cubicBezTo>
                  <a:pt x="22" y="5"/>
                  <a:pt x="33" y="0"/>
                  <a:pt x="45" y="0"/>
                </a:cubicBezTo>
                <a:close/>
                <a:moveTo>
                  <a:pt x="38" y="63"/>
                </a:moveTo>
                <a:cubicBezTo>
                  <a:pt x="35" y="62"/>
                  <a:pt x="32" y="62"/>
                  <a:pt x="29" y="61"/>
                </a:cubicBezTo>
                <a:cubicBezTo>
                  <a:pt x="31" y="65"/>
                  <a:pt x="32" y="68"/>
                  <a:pt x="34" y="70"/>
                </a:cubicBezTo>
                <a:cubicBezTo>
                  <a:pt x="35" y="72"/>
                  <a:pt x="37" y="74"/>
                  <a:pt x="38" y="75"/>
                </a:cubicBezTo>
                <a:cubicBezTo>
                  <a:pt x="38" y="63"/>
                  <a:pt x="38" y="63"/>
                  <a:pt x="38" y="63"/>
                </a:cubicBezTo>
                <a:close/>
                <a:moveTo>
                  <a:pt x="21" y="59"/>
                </a:moveTo>
                <a:cubicBezTo>
                  <a:pt x="21" y="59"/>
                  <a:pt x="21" y="59"/>
                  <a:pt x="21" y="59"/>
                </a:cubicBezTo>
                <a:cubicBezTo>
                  <a:pt x="18" y="57"/>
                  <a:pt x="15" y="56"/>
                  <a:pt x="13" y="54"/>
                </a:cubicBezTo>
                <a:cubicBezTo>
                  <a:pt x="14" y="60"/>
                  <a:pt x="17" y="65"/>
                  <a:pt x="21" y="69"/>
                </a:cubicBezTo>
                <a:cubicBezTo>
                  <a:pt x="23" y="70"/>
                  <a:pt x="25" y="72"/>
                  <a:pt x="27" y="74"/>
                </a:cubicBezTo>
                <a:cubicBezTo>
                  <a:pt x="25" y="69"/>
                  <a:pt x="23" y="64"/>
                  <a:pt x="21" y="59"/>
                </a:cubicBezTo>
                <a:close/>
                <a:moveTo>
                  <a:pt x="13" y="35"/>
                </a:moveTo>
                <a:cubicBezTo>
                  <a:pt x="15" y="34"/>
                  <a:pt x="18" y="32"/>
                  <a:pt x="21" y="31"/>
                </a:cubicBezTo>
                <a:cubicBezTo>
                  <a:pt x="21" y="31"/>
                  <a:pt x="21" y="31"/>
                  <a:pt x="21" y="31"/>
                </a:cubicBezTo>
                <a:cubicBezTo>
                  <a:pt x="23" y="25"/>
                  <a:pt x="25" y="20"/>
                  <a:pt x="27" y="16"/>
                </a:cubicBezTo>
                <a:cubicBezTo>
                  <a:pt x="25" y="17"/>
                  <a:pt x="23" y="19"/>
                  <a:pt x="21" y="21"/>
                </a:cubicBezTo>
                <a:cubicBezTo>
                  <a:pt x="17" y="25"/>
                  <a:pt x="14" y="30"/>
                  <a:pt x="13" y="35"/>
                </a:cubicBezTo>
                <a:close/>
                <a:moveTo>
                  <a:pt x="29" y="28"/>
                </a:moveTo>
                <a:cubicBezTo>
                  <a:pt x="32" y="28"/>
                  <a:pt x="35" y="27"/>
                  <a:pt x="38" y="27"/>
                </a:cubicBezTo>
                <a:cubicBezTo>
                  <a:pt x="38" y="14"/>
                  <a:pt x="38" y="14"/>
                  <a:pt x="38" y="14"/>
                </a:cubicBezTo>
                <a:cubicBezTo>
                  <a:pt x="37" y="15"/>
                  <a:pt x="35" y="17"/>
                  <a:pt x="34" y="19"/>
                </a:cubicBezTo>
                <a:cubicBezTo>
                  <a:pt x="32" y="22"/>
                  <a:pt x="31" y="25"/>
                  <a:pt x="29" y="28"/>
                </a:cubicBezTo>
                <a:close/>
                <a:moveTo>
                  <a:pt x="38" y="34"/>
                </a:moveTo>
                <a:cubicBezTo>
                  <a:pt x="34" y="34"/>
                  <a:pt x="31" y="35"/>
                  <a:pt x="27" y="36"/>
                </a:cubicBezTo>
                <a:cubicBezTo>
                  <a:pt x="27" y="39"/>
                  <a:pt x="27" y="42"/>
                  <a:pt x="27" y="45"/>
                </a:cubicBezTo>
                <a:cubicBezTo>
                  <a:pt x="27" y="48"/>
                  <a:pt x="27" y="51"/>
                  <a:pt x="27" y="53"/>
                </a:cubicBezTo>
                <a:cubicBezTo>
                  <a:pt x="31" y="54"/>
                  <a:pt x="34" y="55"/>
                  <a:pt x="38" y="56"/>
                </a:cubicBezTo>
                <a:cubicBezTo>
                  <a:pt x="38" y="34"/>
                  <a:pt x="38" y="34"/>
                  <a:pt x="38" y="34"/>
                </a:cubicBezTo>
                <a:close/>
                <a:moveTo>
                  <a:pt x="20" y="39"/>
                </a:moveTo>
                <a:cubicBezTo>
                  <a:pt x="16" y="41"/>
                  <a:pt x="14" y="43"/>
                  <a:pt x="14" y="45"/>
                </a:cubicBezTo>
                <a:cubicBezTo>
                  <a:pt x="14" y="47"/>
                  <a:pt x="16" y="49"/>
                  <a:pt x="20" y="50"/>
                </a:cubicBezTo>
                <a:cubicBezTo>
                  <a:pt x="20" y="49"/>
                  <a:pt x="20" y="47"/>
                  <a:pt x="20" y="45"/>
                </a:cubicBezTo>
                <a:cubicBezTo>
                  <a:pt x="20" y="43"/>
                  <a:pt x="20" y="41"/>
                  <a:pt x="20" y="39"/>
                </a:cubicBezTo>
                <a:close/>
              </a:path>
            </a:pathLst>
          </a:custGeom>
          <a:solidFill>
            <a:sysClr val="window" lastClr="FFFFFF"/>
          </a:solidFill>
          <a:ln>
            <a:noFill/>
          </a:ln>
        </p:spPr>
        <p:txBody>
          <a:bodyPr vert="horz" wrap="square" lIns="121917" tIns="60959" rIns="121917" bIns="60959" numCol="1" anchor="t" anchorCtr="0" compatLnSpc="1">
            <a:prstTxWarp prst="textNoShape">
              <a:avLst/>
            </a:prstTxWarp>
          </a:bodyPr>
          <a:lstStyle/>
          <a:p>
            <a:pPr defTabSz="1219140">
              <a:defRPr/>
            </a:pPr>
            <a:endParaRPr lang="zh-CN" altLang="en-US" sz="3200" kern="0">
              <a:solidFill>
                <a:sysClr val="windowText" lastClr="000000"/>
              </a:solidFill>
            </a:endParaRPr>
          </a:p>
        </p:txBody>
      </p:sp>
      <p:sp>
        <p:nvSpPr>
          <p:cNvPr id="11" name="矩形 10"/>
          <p:cNvSpPr/>
          <p:nvPr/>
        </p:nvSpPr>
        <p:spPr>
          <a:xfrm>
            <a:off x="5107275" y="4282971"/>
            <a:ext cx="1849649" cy="1989838"/>
          </a:xfrm>
          <a:prstGeom prst="rect">
            <a:avLst/>
          </a:prstGeom>
        </p:spPr>
        <p:txBody>
          <a:bodyPr wrap="square" lIns="121917" tIns="60959" rIns="121917" bIns="60959">
            <a:spAutoFit/>
          </a:bodyPr>
          <a:lstStyle/>
          <a:p>
            <a:pPr lvl="0">
              <a:lnSpc>
                <a:spcPct val="130000"/>
              </a:lnSpc>
            </a:pPr>
            <a:r>
              <a:rPr lang="zh-CN" altLang="zh-CN" sz="1333" dirty="0">
                <a:solidFill>
                  <a:schemeClr val="bg1"/>
                </a:solidFill>
                <a:latin typeface="微软雅黑"/>
              </a:rPr>
              <a:t>点击此处添加文本信息。标题数字等都可以通过点击和重新输入进行更改，顶部</a:t>
            </a:r>
            <a:r>
              <a:rPr lang="en-US" altLang="zh-CN" sz="1333" dirty="0">
                <a:solidFill>
                  <a:schemeClr val="bg1"/>
                </a:solidFill>
                <a:latin typeface="微软雅黑"/>
              </a:rPr>
              <a:t>“</a:t>
            </a:r>
            <a:r>
              <a:rPr lang="zh-CN" altLang="zh-CN" sz="1333" dirty="0">
                <a:solidFill>
                  <a:schemeClr val="bg1"/>
                </a:solidFill>
                <a:latin typeface="微软雅黑"/>
              </a:rPr>
              <a:t>开始</a:t>
            </a:r>
            <a:r>
              <a:rPr lang="en-US" altLang="zh-CN" sz="1333" dirty="0">
                <a:solidFill>
                  <a:schemeClr val="bg1"/>
                </a:solidFill>
                <a:latin typeface="微软雅黑"/>
              </a:rPr>
              <a:t>”</a:t>
            </a:r>
            <a:r>
              <a:rPr lang="zh-CN" altLang="zh-CN" sz="1333" dirty="0">
                <a:solidFill>
                  <a:schemeClr val="bg1"/>
                </a:solidFill>
                <a:latin typeface="微软雅黑"/>
              </a:rPr>
              <a:t>面板中可以对字体、字号、颜色、行距等进行修改。</a:t>
            </a:r>
            <a:endParaRPr lang="en-US" altLang="zh-CN" sz="1600" kern="0" dirty="0">
              <a:solidFill>
                <a:schemeClr val="bg1"/>
              </a:solidFill>
            </a:endParaRPr>
          </a:p>
        </p:txBody>
      </p:sp>
      <p:sp>
        <p:nvSpPr>
          <p:cNvPr id="12" name="文本框 11"/>
          <p:cNvSpPr txBox="1"/>
          <p:nvPr/>
        </p:nvSpPr>
        <p:spPr>
          <a:xfrm>
            <a:off x="5158790" y="3393898"/>
            <a:ext cx="1746626" cy="451340"/>
          </a:xfrm>
          <a:prstGeom prst="rect">
            <a:avLst/>
          </a:prstGeom>
          <a:noFill/>
        </p:spPr>
        <p:txBody>
          <a:bodyPr wrap="none" lIns="121917" tIns="60959" rIns="121917" bIns="60959" rtlCol="0">
            <a:spAutoFit/>
          </a:bodyPr>
          <a:lstStyle/>
          <a:p>
            <a:pPr algn="ctr" defTabSz="1219140">
              <a:defRPr/>
            </a:pPr>
            <a:r>
              <a:rPr lang="en-US" altLang="zh-CN" sz="2133" b="1" kern="0" dirty="0">
                <a:solidFill>
                  <a:sysClr val="window" lastClr="FFFFFF"/>
                </a:solidFill>
              </a:rPr>
              <a:t>CLICK</a:t>
            </a:r>
            <a:r>
              <a:rPr lang="zh-CN" altLang="en-US" sz="2133" b="1" kern="0" dirty="0">
                <a:solidFill>
                  <a:sysClr val="window" lastClr="FFFFFF"/>
                </a:solidFill>
              </a:rPr>
              <a:t> </a:t>
            </a:r>
            <a:r>
              <a:rPr lang="en-US" altLang="zh-CN" sz="2133" b="1" kern="0" dirty="0">
                <a:solidFill>
                  <a:sysClr val="window" lastClr="FFFFFF"/>
                </a:solidFill>
              </a:rPr>
              <a:t>HERE</a:t>
            </a:r>
            <a:endParaRPr lang="zh-CN" altLang="en-US" sz="2133" b="1" kern="0" dirty="0">
              <a:solidFill>
                <a:sysClr val="window" lastClr="FFFFFF"/>
              </a:solidFill>
            </a:endParaRPr>
          </a:p>
        </p:txBody>
      </p:sp>
      <p:sp>
        <p:nvSpPr>
          <p:cNvPr id="13" name="文本框 12"/>
          <p:cNvSpPr txBox="1"/>
          <p:nvPr/>
        </p:nvSpPr>
        <p:spPr>
          <a:xfrm>
            <a:off x="5172415" y="3708296"/>
            <a:ext cx="1719374" cy="410431"/>
          </a:xfrm>
          <a:prstGeom prst="rect">
            <a:avLst/>
          </a:prstGeom>
          <a:noFill/>
        </p:spPr>
        <p:txBody>
          <a:bodyPr wrap="none" lIns="121917" tIns="60959" rIns="121917" bIns="60959" rtlCol="0">
            <a:spAutoFit/>
          </a:bodyPr>
          <a:lstStyle/>
          <a:p>
            <a:pPr algn="ctr" defTabSz="1219140">
              <a:defRPr/>
            </a:pPr>
            <a:r>
              <a:rPr lang="en-US" altLang="zh-CN" sz="1867" kern="0" dirty="0">
                <a:solidFill>
                  <a:sysClr val="window" lastClr="FFFFFF"/>
                </a:solidFill>
              </a:rPr>
              <a:t>TO</a:t>
            </a:r>
            <a:r>
              <a:rPr lang="zh-CN" altLang="en-US" sz="1867" kern="0" dirty="0">
                <a:solidFill>
                  <a:sysClr val="window" lastClr="FFFFFF"/>
                </a:solidFill>
              </a:rPr>
              <a:t> </a:t>
            </a:r>
            <a:r>
              <a:rPr lang="en-US" altLang="zh-CN" sz="1867" kern="0" dirty="0">
                <a:solidFill>
                  <a:sysClr val="window" lastClr="FFFFFF"/>
                </a:solidFill>
              </a:rPr>
              <a:t>ADD</a:t>
            </a:r>
            <a:r>
              <a:rPr lang="zh-CN" altLang="en-US" sz="1867" kern="0" dirty="0">
                <a:solidFill>
                  <a:sysClr val="window" lastClr="FFFFFF"/>
                </a:solidFill>
              </a:rPr>
              <a:t> </a:t>
            </a:r>
            <a:r>
              <a:rPr lang="en-US" altLang="zh-CN" sz="1867" kern="0" dirty="0">
                <a:solidFill>
                  <a:sysClr val="window" lastClr="FFFFFF"/>
                </a:solidFill>
              </a:rPr>
              <a:t>TITLE</a:t>
            </a:r>
            <a:endParaRPr lang="zh-CN" altLang="en-US" sz="1867" kern="0" dirty="0">
              <a:solidFill>
                <a:sysClr val="window" lastClr="FFFFFF"/>
              </a:solidFill>
            </a:endParaRPr>
          </a:p>
        </p:txBody>
      </p:sp>
      <p:sp>
        <p:nvSpPr>
          <p:cNvPr id="14" name="矩形 13"/>
          <p:cNvSpPr/>
          <p:nvPr/>
        </p:nvSpPr>
        <p:spPr>
          <a:xfrm>
            <a:off x="7209770" y="4971705"/>
            <a:ext cx="1849649" cy="1189811"/>
          </a:xfrm>
          <a:prstGeom prst="rect">
            <a:avLst/>
          </a:prstGeom>
        </p:spPr>
        <p:txBody>
          <a:bodyPr wrap="square" lIns="121917" tIns="60959" rIns="121917" bIns="60959">
            <a:spAutoFit/>
          </a:bodyPr>
          <a:lstStyle/>
          <a:p>
            <a:pPr lvl="0">
              <a:lnSpc>
                <a:spcPct val="130000"/>
              </a:lnSpc>
            </a:pPr>
            <a:r>
              <a:rPr lang="zh-CN" altLang="zh-CN" sz="1333" dirty="0">
                <a:solidFill>
                  <a:schemeClr val="bg1"/>
                </a:solidFill>
                <a:latin typeface="微软雅黑"/>
              </a:rPr>
              <a:t>点击此处添加文本信息。标题数字等都可以通过点击和重新输入进行更改。</a:t>
            </a:r>
            <a:endParaRPr lang="en-US" altLang="zh-CN" sz="1600" kern="0" dirty="0">
              <a:solidFill>
                <a:schemeClr val="bg1"/>
              </a:solidFill>
            </a:endParaRPr>
          </a:p>
        </p:txBody>
      </p:sp>
      <p:sp>
        <p:nvSpPr>
          <p:cNvPr id="15" name="文本框 14"/>
          <p:cNvSpPr txBox="1"/>
          <p:nvPr/>
        </p:nvSpPr>
        <p:spPr>
          <a:xfrm>
            <a:off x="7261281" y="4082632"/>
            <a:ext cx="1746626" cy="451340"/>
          </a:xfrm>
          <a:prstGeom prst="rect">
            <a:avLst/>
          </a:prstGeom>
          <a:noFill/>
        </p:spPr>
        <p:txBody>
          <a:bodyPr wrap="none" lIns="121917" tIns="60959" rIns="121917" bIns="60959" rtlCol="0">
            <a:spAutoFit/>
          </a:bodyPr>
          <a:lstStyle/>
          <a:p>
            <a:pPr algn="ctr" defTabSz="1219140">
              <a:defRPr/>
            </a:pPr>
            <a:r>
              <a:rPr lang="en-US" altLang="zh-CN" sz="2133" b="1" kern="0" dirty="0">
                <a:solidFill>
                  <a:sysClr val="window" lastClr="FFFFFF"/>
                </a:solidFill>
              </a:rPr>
              <a:t>CLICK</a:t>
            </a:r>
            <a:r>
              <a:rPr lang="zh-CN" altLang="en-US" sz="2133" b="1" kern="0" dirty="0">
                <a:solidFill>
                  <a:sysClr val="window" lastClr="FFFFFF"/>
                </a:solidFill>
              </a:rPr>
              <a:t> </a:t>
            </a:r>
            <a:r>
              <a:rPr lang="en-US" altLang="zh-CN" sz="2133" b="1" kern="0" dirty="0">
                <a:solidFill>
                  <a:sysClr val="window" lastClr="FFFFFF"/>
                </a:solidFill>
              </a:rPr>
              <a:t>HERE</a:t>
            </a:r>
            <a:endParaRPr lang="zh-CN" altLang="en-US" sz="2133" b="1" kern="0" dirty="0">
              <a:solidFill>
                <a:sysClr val="window" lastClr="FFFFFF"/>
              </a:solidFill>
            </a:endParaRPr>
          </a:p>
        </p:txBody>
      </p:sp>
      <p:sp>
        <p:nvSpPr>
          <p:cNvPr id="16" name="文本框 15"/>
          <p:cNvSpPr txBox="1"/>
          <p:nvPr/>
        </p:nvSpPr>
        <p:spPr>
          <a:xfrm>
            <a:off x="7274905" y="4397030"/>
            <a:ext cx="1719374" cy="410431"/>
          </a:xfrm>
          <a:prstGeom prst="rect">
            <a:avLst/>
          </a:prstGeom>
          <a:noFill/>
        </p:spPr>
        <p:txBody>
          <a:bodyPr wrap="none" lIns="121917" tIns="60959" rIns="121917" bIns="60959" rtlCol="0">
            <a:spAutoFit/>
          </a:bodyPr>
          <a:lstStyle/>
          <a:p>
            <a:pPr algn="ctr" defTabSz="1219140">
              <a:defRPr/>
            </a:pPr>
            <a:r>
              <a:rPr lang="en-US" altLang="zh-CN" sz="1867" kern="0" dirty="0">
                <a:solidFill>
                  <a:sysClr val="window" lastClr="FFFFFF"/>
                </a:solidFill>
              </a:rPr>
              <a:t>TO</a:t>
            </a:r>
            <a:r>
              <a:rPr lang="zh-CN" altLang="en-US" sz="1867" kern="0" dirty="0">
                <a:solidFill>
                  <a:sysClr val="window" lastClr="FFFFFF"/>
                </a:solidFill>
              </a:rPr>
              <a:t> </a:t>
            </a:r>
            <a:r>
              <a:rPr lang="en-US" altLang="zh-CN" sz="1867" kern="0" dirty="0">
                <a:solidFill>
                  <a:sysClr val="window" lastClr="FFFFFF"/>
                </a:solidFill>
              </a:rPr>
              <a:t>ADD</a:t>
            </a:r>
            <a:r>
              <a:rPr lang="zh-CN" altLang="en-US" sz="1867" kern="0" dirty="0">
                <a:solidFill>
                  <a:sysClr val="window" lastClr="FFFFFF"/>
                </a:solidFill>
              </a:rPr>
              <a:t> </a:t>
            </a:r>
            <a:r>
              <a:rPr lang="en-US" altLang="zh-CN" sz="1867" kern="0" dirty="0">
                <a:solidFill>
                  <a:sysClr val="window" lastClr="FFFFFF"/>
                </a:solidFill>
              </a:rPr>
              <a:t>TITLE</a:t>
            </a:r>
            <a:endParaRPr lang="zh-CN" altLang="en-US" sz="1867" kern="0" dirty="0">
              <a:solidFill>
                <a:sysClr val="window" lastClr="FFFFFF"/>
              </a:solidFill>
            </a:endParaRPr>
          </a:p>
        </p:txBody>
      </p:sp>
      <p:sp>
        <p:nvSpPr>
          <p:cNvPr id="17" name="矩形 16"/>
          <p:cNvSpPr/>
          <p:nvPr/>
        </p:nvSpPr>
        <p:spPr>
          <a:xfrm>
            <a:off x="9310574" y="5430859"/>
            <a:ext cx="1849649" cy="923136"/>
          </a:xfrm>
          <a:prstGeom prst="rect">
            <a:avLst/>
          </a:prstGeom>
        </p:spPr>
        <p:txBody>
          <a:bodyPr wrap="square" lIns="121917" tIns="60959" rIns="121917" bIns="60959">
            <a:spAutoFit/>
          </a:bodyPr>
          <a:lstStyle/>
          <a:p>
            <a:pPr lvl="0">
              <a:lnSpc>
                <a:spcPct val="130000"/>
              </a:lnSpc>
            </a:pPr>
            <a:r>
              <a:rPr lang="zh-CN" altLang="zh-CN" sz="1333" dirty="0">
                <a:solidFill>
                  <a:schemeClr val="bg1"/>
                </a:solidFill>
                <a:latin typeface="微软雅黑"/>
              </a:rPr>
              <a:t>标题数字等都可以通过点击和重新输入进行更改</a:t>
            </a:r>
            <a:r>
              <a:rPr lang="zh-CN" altLang="en-US" sz="1333" dirty="0">
                <a:solidFill>
                  <a:schemeClr val="bg1"/>
                </a:solidFill>
                <a:latin typeface="微软雅黑"/>
              </a:rPr>
              <a:t>。</a:t>
            </a:r>
            <a:endParaRPr lang="en-US" altLang="zh-CN" sz="1600" kern="0" dirty="0">
              <a:solidFill>
                <a:schemeClr val="bg1"/>
              </a:solidFill>
            </a:endParaRPr>
          </a:p>
        </p:txBody>
      </p:sp>
      <p:sp>
        <p:nvSpPr>
          <p:cNvPr id="18" name="文本框 17"/>
          <p:cNvSpPr txBox="1"/>
          <p:nvPr/>
        </p:nvSpPr>
        <p:spPr>
          <a:xfrm>
            <a:off x="9362083" y="4541787"/>
            <a:ext cx="1746626" cy="451340"/>
          </a:xfrm>
          <a:prstGeom prst="rect">
            <a:avLst/>
          </a:prstGeom>
          <a:noFill/>
        </p:spPr>
        <p:txBody>
          <a:bodyPr wrap="none" lIns="121917" tIns="60959" rIns="121917" bIns="60959" rtlCol="0">
            <a:spAutoFit/>
          </a:bodyPr>
          <a:lstStyle/>
          <a:p>
            <a:pPr algn="ctr" defTabSz="1219140">
              <a:defRPr/>
            </a:pPr>
            <a:r>
              <a:rPr lang="en-US" altLang="zh-CN" sz="2133" b="1" kern="0" dirty="0">
                <a:solidFill>
                  <a:sysClr val="window" lastClr="FFFFFF"/>
                </a:solidFill>
              </a:rPr>
              <a:t>CLICK</a:t>
            </a:r>
            <a:r>
              <a:rPr lang="zh-CN" altLang="en-US" sz="2133" b="1" kern="0" dirty="0">
                <a:solidFill>
                  <a:sysClr val="window" lastClr="FFFFFF"/>
                </a:solidFill>
              </a:rPr>
              <a:t> </a:t>
            </a:r>
            <a:r>
              <a:rPr lang="en-US" altLang="zh-CN" sz="2133" b="1" kern="0" dirty="0">
                <a:solidFill>
                  <a:sysClr val="window" lastClr="FFFFFF"/>
                </a:solidFill>
              </a:rPr>
              <a:t>HERE</a:t>
            </a:r>
            <a:endParaRPr lang="zh-CN" altLang="en-US" sz="2133" b="1" kern="0" dirty="0">
              <a:solidFill>
                <a:sysClr val="window" lastClr="FFFFFF"/>
              </a:solidFill>
            </a:endParaRPr>
          </a:p>
        </p:txBody>
      </p:sp>
      <p:sp>
        <p:nvSpPr>
          <p:cNvPr id="19" name="文本框 18"/>
          <p:cNvSpPr txBox="1"/>
          <p:nvPr/>
        </p:nvSpPr>
        <p:spPr>
          <a:xfrm>
            <a:off x="9375708" y="4856186"/>
            <a:ext cx="1719374" cy="410431"/>
          </a:xfrm>
          <a:prstGeom prst="rect">
            <a:avLst/>
          </a:prstGeom>
          <a:noFill/>
        </p:spPr>
        <p:txBody>
          <a:bodyPr wrap="none" lIns="121917" tIns="60959" rIns="121917" bIns="60959" rtlCol="0">
            <a:spAutoFit/>
          </a:bodyPr>
          <a:lstStyle/>
          <a:p>
            <a:pPr algn="ctr" defTabSz="1219140">
              <a:defRPr/>
            </a:pPr>
            <a:r>
              <a:rPr lang="en-US" altLang="zh-CN" sz="1867" kern="0" dirty="0">
                <a:solidFill>
                  <a:sysClr val="window" lastClr="FFFFFF"/>
                </a:solidFill>
              </a:rPr>
              <a:t>TO</a:t>
            </a:r>
            <a:r>
              <a:rPr lang="zh-CN" altLang="en-US" sz="1867" kern="0" dirty="0">
                <a:solidFill>
                  <a:sysClr val="window" lastClr="FFFFFF"/>
                </a:solidFill>
              </a:rPr>
              <a:t> </a:t>
            </a:r>
            <a:r>
              <a:rPr lang="en-US" altLang="zh-CN" sz="1867" kern="0" dirty="0">
                <a:solidFill>
                  <a:sysClr val="window" lastClr="FFFFFF"/>
                </a:solidFill>
              </a:rPr>
              <a:t>ADD</a:t>
            </a:r>
            <a:r>
              <a:rPr lang="zh-CN" altLang="en-US" sz="1867" kern="0" dirty="0">
                <a:solidFill>
                  <a:sysClr val="window" lastClr="FFFFFF"/>
                </a:solidFill>
              </a:rPr>
              <a:t> </a:t>
            </a:r>
            <a:r>
              <a:rPr lang="en-US" altLang="zh-CN" sz="1867" kern="0" dirty="0">
                <a:solidFill>
                  <a:sysClr val="window" lastClr="FFFFFF"/>
                </a:solidFill>
              </a:rPr>
              <a:t>TITLE</a:t>
            </a:r>
            <a:endParaRPr lang="zh-CN" altLang="en-US" sz="1867" kern="0" dirty="0">
              <a:solidFill>
                <a:sysClr val="window" lastClr="FFFFFF"/>
              </a:solidFill>
            </a:endParaRPr>
          </a:p>
        </p:txBody>
      </p:sp>
      <p:sp>
        <p:nvSpPr>
          <p:cNvPr id="20" name="矩形 19"/>
          <p:cNvSpPr/>
          <p:nvPr/>
        </p:nvSpPr>
        <p:spPr>
          <a:xfrm>
            <a:off x="779727" y="2450485"/>
            <a:ext cx="3654523" cy="1189811"/>
          </a:xfrm>
          <a:prstGeom prst="rect">
            <a:avLst/>
          </a:prstGeom>
        </p:spPr>
        <p:txBody>
          <a:bodyPr wrap="square" lIns="121917" tIns="60959" rIns="121917" bIns="60959">
            <a:spAutoFit/>
          </a:bodyPr>
          <a:lstStyle/>
          <a:p>
            <a:pPr lvl="0">
              <a:lnSpc>
                <a:spcPct val="130000"/>
              </a:lnSpc>
            </a:pPr>
            <a:r>
              <a:rPr lang="zh-CN" altLang="zh-CN" sz="1333" dirty="0">
                <a:solidFill>
                  <a:schemeClr val="bg1">
                    <a:lumMod val="50000"/>
                  </a:schemeClr>
                </a:solidFill>
                <a:latin typeface="微软雅黑"/>
              </a:rPr>
              <a:t>点击此处添加文本信息。</a:t>
            </a:r>
            <a:endParaRPr lang="en-US" altLang="zh-CN" sz="1333" dirty="0">
              <a:solidFill>
                <a:schemeClr val="bg1">
                  <a:lumMod val="50000"/>
                </a:schemeClr>
              </a:solidFill>
              <a:latin typeface="微软雅黑"/>
            </a:endParaRPr>
          </a:p>
          <a:p>
            <a:pPr lvl="0">
              <a:lnSpc>
                <a:spcPct val="130000"/>
              </a:lnSpc>
            </a:pPr>
            <a:r>
              <a:rPr lang="zh-CN" altLang="zh-CN" sz="1333" dirty="0">
                <a:solidFill>
                  <a:schemeClr val="bg1">
                    <a:lumMod val="50000"/>
                  </a:schemeClr>
                </a:solidFill>
                <a:latin typeface="微软雅黑"/>
              </a:rPr>
              <a:t>标题数字等都可以通过点击和重新输入进行更改，顶部</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开始</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面板中可以对字体、字号、颜色、行距等进行修改。</a:t>
            </a:r>
            <a:endParaRPr lang="en-US" altLang="zh-CN" sz="1600" kern="0" dirty="0">
              <a:solidFill>
                <a:schemeClr val="bg1">
                  <a:lumMod val="50000"/>
                </a:schemeClr>
              </a:solidFill>
            </a:endParaRPr>
          </a:p>
        </p:txBody>
      </p:sp>
      <p:sp>
        <p:nvSpPr>
          <p:cNvPr id="21" name="矩形 20"/>
          <p:cNvSpPr/>
          <p:nvPr/>
        </p:nvSpPr>
        <p:spPr>
          <a:xfrm>
            <a:off x="779729" y="3800489"/>
            <a:ext cx="3650715" cy="1189811"/>
          </a:xfrm>
          <a:prstGeom prst="rect">
            <a:avLst/>
          </a:prstGeom>
        </p:spPr>
        <p:txBody>
          <a:bodyPr wrap="square" lIns="121917" tIns="60959" rIns="121917" bIns="60959">
            <a:spAutoFit/>
          </a:bodyPr>
          <a:lstStyle/>
          <a:p>
            <a:pPr lvl="0">
              <a:lnSpc>
                <a:spcPct val="130000"/>
              </a:lnSpc>
            </a:pPr>
            <a:r>
              <a:rPr lang="zh-CN" altLang="zh-CN" sz="1333" dirty="0">
                <a:solidFill>
                  <a:schemeClr val="bg1">
                    <a:lumMod val="50000"/>
                  </a:schemeClr>
                </a:solidFill>
                <a:latin typeface="微软雅黑"/>
              </a:rPr>
              <a:t>点击此处添加文本信息。</a:t>
            </a:r>
            <a:endParaRPr lang="en-US" altLang="zh-CN" sz="1333" dirty="0">
              <a:solidFill>
                <a:schemeClr val="bg1">
                  <a:lumMod val="50000"/>
                </a:schemeClr>
              </a:solidFill>
              <a:latin typeface="微软雅黑"/>
            </a:endParaRPr>
          </a:p>
          <a:p>
            <a:pPr lvl="0">
              <a:lnSpc>
                <a:spcPct val="130000"/>
              </a:lnSpc>
            </a:pPr>
            <a:r>
              <a:rPr lang="zh-CN" altLang="zh-CN" sz="1333" dirty="0">
                <a:solidFill>
                  <a:schemeClr val="bg1">
                    <a:lumMod val="50000"/>
                  </a:schemeClr>
                </a:solidFill>
                <a:latin typeface="微软雅黑"/>
              </a:rPr>
              <a:t>标题数字等都可以通过点击和重新输入进行更改，顶部</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开始</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面板中可以对字体、字号、颜色、行距等进行修改。</a:t>
            </a:r>
            <a:endParaRPr lang="en-US" altLang="zh-CN" sz="1600" kern="0" dirty="0">
              <a:solidFill>
                <a:schemeClr val="bg1">
                  <a:lumMod val="50000"/>
                </a:schemeClr>
              </a:solidFill>
            </a:endParaRPr>
          </a:p>
        </p:txBody>
      </p:sp>
      <p:sp>
        <p:nvSpPr>
          <p:cNvPr id="22" name="矩形 21"/>
          <p:cNvSpPr/>
          <p:nvPr/>
        </p:nvSpPr>
        <p:spPr>
          <a:xfrm>
            <a:off x="779729" y="5150492"/>
            <a:ext cx="3650715" cy="1189811"/>
          </a:xfrm>
          <a:prstGeom prst="rect">
            <a:avLst/>
          </a:prstGeom>
        </p:spPr>
        <p:txBody>
          <a:bodyPr wrap="square" lIns="121917" tIns="60959" rIns="121917" bIns="60959">
            <a:spAutoFit/>
          </a:bodyPr>
          <a:lstStyle/>
          <a:p>
            <a:pPr lvl="0">
              <a:lnSpc>
                <a:spcPct val="130000"/>
              </a:lnSpc>
            </a:pPr>
            <a:r>
              <a:rPr lang="en-US" altLang="zh-CN" sz="1333" kern="0" dirty="0">
                <a:solidFill>
                  <a:schemeClr val="bg1">
                    <a:lumMod val="50000"/>
                  </a:schemeClr>
                </a:solidFill>
              </a:rPr>
              <a:t>By</a:t>
            </a:r>
            <a:r>
              <a:rPr lang="zh-CN" altLang="zh-CN" sz="1333" dirty="0">
                <a:solidFill>
                  <a:schemeClr val="bg1">
                    <a:lumMod val="50000"/>
                  </a:schemeClr>
                </a:solidFill>
                <a:latin typeface="微软雅黑"/>
              </a:rPr>
              <a:t>点击此处添加文本信息。</a:t>
            </a:r>
            <a:endParaRPr lang="en-US" altLang="zh-CN" sz="1333" dirty="0">
              <a:solidFill>
                <a:schemeClr val="bg1">
                  <a:lumMod val="50000"/>
                </a:schemeClr>
              </a:solidFill>
              <a:latin typeface="微软雅黑"/>
            </a:endParaRPr>
          </a:p>
          <a:p>
            <a:pPr lvl="0">
              <a:lnSpc>
                <a:spcPct val="130000"/>
              </a:lnSpc>
            </a:pPr>
            <a:r>
              <a:rPr lang="zh-CN" altLang="zh-CN" sz="1333" dirty="0">
                <a:solidFill>
                  <a:schemeClr val="bg1">
                    <a:lumMod val="50000"/>
                  </a:schemeClr>
                </a:solidFill>
                <a:latin typeface="微软雅黑"/>
              </a:rPr>
              <a:t>标题数字等都可以通过点击和重新输入进行更改，顶部</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开始</a:t>
            </a:r>
            <a:r>
              <a:rPr lang="en-US" altLang="zh-CN" sz="1333" dirty="0">
                <a:solidFill>
                  <a:schemeClr val="bg1">
                    <a:lumMod val="50000"/>
                  </a:schemeClr>
                </a:solidFill>
                <a:latin typeface="微软雅黑"/>
              </a:rPr>
              <a:t>”</a:t>
            </a:r>
            <a:r>
              <a:rPr lang="zh-CN" altLang="zh-CN" sz="1333" dirty="0">
                <a:solidFill>
                  <a:schemeClr val="bg1">
                    <a:lumMod val="50000"/>
                  </a:schemeClr>
                </a:solidFill>
                <a:latin typeface="微软雅黑"/>
              </a:rPr>
              <a:t>面板中可以对字体、字号、颜色、行距等进行修改。</a:t>
            </a:r>
            <a:endParaRPr lang="en-US" altLang="zh-CN" sz="1600" kern="0" dirty="0">
              <a:solidFill>
                <a:schemeClr val="bg1">
                  <a:lumMod val="50000"/>
                </a:schemeClr>
              </a:solidFill>
            </a:endParaRPr>
          </a:p>
        </p:txBody>
      </p:sp>
    </p:spTree>
    <p:extLst>
      <p:ext uri="{BB962C8B-B14F-4D97-AF65-F5344CB8AC3E}">
        <p14:creationId xmlns:p14="http://schemas.microsoft.com/office/powerpoint/2010/main" val="53750190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anim calcmode="lin" valueType="num">
                                      <p:cBhvr>
                                        <p:cTn id="108" dur="250" fill="hold"/>
                                        <p:tgtEl>
                                          <p:spTgt spid="21"/>
                                        </p:tgtEl>
                                        <p:attrNameLst>
                                          <p:attrName>ppt_x</p:attrName>
                                        </p:attrNameLst>
                                      </p:cBhvr>
                                      <p:tavLst>
                                        <p:tav tm="0">
                                          <p:val>
                                            <p:strVal val="#ppt_x"/>
                                          </p:val>
                                        </p:tav>
                                        <p:tav tm="100000">
                                          <p:val>
                                            <p:strVal val="#ppt_x"/>
                                          </p:val>
                                        </p:tav>
                                      </p:tavLst>
                                    </p:anim>
                                    <p:anim calcmode="lin" valueType="num">
                                      <p:cBhvr>
                                        <p:cTn id="109" dur="250" fill="hold"/>
                                        <p:tgtEl>
                                          <p:spTgt spid="21"/>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250"/>
                                        <p:tgtEl>
                                          <p:spTgt spid="22"/>
                                        </p:tgtEl>
                                      </p:cBhvr>
                                    </p:animEffect>
                                    <p:anim calcmode="lin" valueType="num">
                                      <p:cBhvr>
                                        <p:cTn id="114" dur="250" fill="hold"/>
                                        <p:tgtEl>
                                          <p:spTgt spid="22"/>
                                        </p:tgtEl>
                                        <p:attrNameLst>
                                          <p:attrName>ppt_x</p:attrName>
                                        </p:attrNameLst>
                                      </p:cBhvr>
                                      <p:tavLst>
                                        <p:tav tm="0">
                                          <p:val>
                                            <p:strVal val="#ppt_x"/>
                                          </p:val>
                                        </p:tav>
                                        <p:tav tm="100000">
                                          <p:val>
                                            <p:strVal val="#ppt_x"/>
                                          </p:val>
                                        </p:tav>
                                      </p:tavLst>
                                    </p:anim>
                                    <p:anim calcmode="lin" valueType="num">
                                      <p:cBhvr>
                                        <p:cTn id="115"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梯形 10"/>
          <p:cNvSpPr/>
          <p:nvPr/>
        </p:nvSpPr>
        <p:spPr>
          <a:xfrm rot="10800000">
            <a:off x="1393022" y="1190126"/>
            <a:ext cx="3091892" cy="4559076"/>
          </a:xfrm>
          <a:prstGeom prst="trapezoid">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05938" y="2194119"/>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lumMod val="85000"/>
                  </a:schemeClr>
                </a:solidFill>
                <a:latin typeface="微软雅黑" pitchFamily="34" charset="-122"/>
                <a:ea typeface="微软雅黑" pitchFamily="34" charset="-122"/>
              </a:rPr>
              <a:t>THREE</a:t>
            </a:r>
            <a:endParaRPr lang="zh-CN" altLang="en-US" sz="2000" b="1" dirty="0">
              <a:solidFill>
                <a:schemeClr val="bg1">
                  <a:lumMod val="85000"/>
                </a:schemeClr>
              </a:solidFill>
              <a:latin typeface="微软雅黑" pitchFamily="34" charset="-122"/>
              <a:ea typeface="微软雅黑" pitchFamily="34" charset="-122"/>
            </a:endParaRPr>
          </a:p>
        </p:txBody>
      </p:sp>
      <p:grpSp>
        <p:nvGrpSpPr>
          <p:cNvPr id="2" name="组合 1"/>
          <p:cNvGrpSpPr/>
          <p:nvPr/>
        </p:nvGrpSpPr>
        <p:grpSpPr>
          <a:xfrm>
            <a:off x="4738330" y="2671104"/>
            <a:ext cx="6375580" cy="1411097"/>
            <a:chOff x="4738330" y="2671104"/>
            <a:chExt cx="6375580" cy="1411097"/>
          </a:xfrm>
        </p:grpSpPr>
        <p:sp>
          <p:nvSpPr>
            <p:cNvPr id="18" name="矩形 17"/>
            <p:cNvSpPr/>
            <p:nvPr/>
          </p:nvSpPr>
          <p:spPr>
            <a:xfrm>
              <a:off x="4738331" y="2671104"/>
              <a:ext cx="2646878" cy="830997"/>
            </a:xfrm>
            <a:prstGeom prst="rect">
              <a:avLst/>
            </a:prstGeom>
          </p:spPr>
          <p:txBody>
            <a:bodyPr wrap="none">
              <a:spAutoFit/>
            </a:bodyPr>
            <a:lstStyle/>
            <a:p>
              <a:r>
                <a:rPr kumimoji="1" lang="zh-CN" altLang="en-US" sz="4800" b="1" dirty="0">
                  <a:solidFill>
                    <a:schemeClr val="bg2">
                      <a:lumMod val="25000"/>
                    </a:schemeClr>
                  </a:solidFill>
                  <a:latin typeface="微软雅黑" pitchFamily="34" charset="-122"/>
                  <a:ea typeface="微软雅黑" pitchFamily="34" charset="-122"/>
                </a:rPr>
                <a:t>加入标题</a:t>
              </a:r>
            </a:p>
          </p:txBody>
        </p:sp>
        <p:sp>
          <p:nvSpPr>
            <p:cNvPr id="19" name="矩形 18"/>
            <p:cNvSpPr/>
            <p:nvPr/>
          </p:nvSpPr>
          <p:spPr>
            <a:xfrm>
              <a:off x="4738330" y="3482421"/>
              <a:ext cx="6375580" cy="599780"/>
            </a:xfrm>
            <a:prstGeom prst="rect">
              <a:avLst/>
            </a:prstGeom>
          </p:spPr>
          <p:txBody>
            <a:bodyPr wrap="square">
              <a:spAutoFit/>
            </a:bodyPr>
            <a:lstStyle/>
            <a:p>
              <a:pPr>
                <a:lnSpc>
                  <a:spcPct val="130000"/>
                </a:lnSpc>
              </a:pPr>
              <a:r>
                <a:rPr lang="zh-CN" altLang="en-US" sz="1333" dirty="0">
                  <a:solidFill>
                    <a:schemeClr val="bg2">
                      <a:lumMod val="2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2">
                    <a:lumMod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3585448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grpSp>
        <p:nvGrpSpPr>
          <p:cNvPr id="5" name="Group 42"/>
          <p:cNvGrpSpPr/>
          <p:nvPr/>
        </p:nvGrpSpPr>
        <p:grpSpPr>
          <a:xfrm>
            <a:off x="9148983" y="2356377"/>
            <a:ext cx="1329624" cy="1016000"/>
            <a:chOff x="5026025" y="3435350"/>
            <a:chExt cx="1770063" cy="1352551"/>
          </a:xfrm>
          <a:solidFill>
            <a:schemeClr val="bg2">
              <a:lumMod val="25000"/>
            </a:schemeClr>
          </a:solidFill>
        </p:grpSpPr>
        <p:sp>
          <p:nvSpPr>
            <p:cNvPr id="6" name="Freeform 5"/>
            <p:cNvSpPr>
              <a:spLocks/>
            </p:cNvSpPr>
            <p:nvPr/>
          </p:nvSpPr>
          <p:spPr bwMode="auto">
            <a:xfrm>
              <a:off x="5397500" y="3484563"/>
              <a:ext cx="1030288" cy="1303338"/>
            </a:xfrm>
            <a:custGeom>
              <a:avLst/>
              <a:gdLst>
                <a:gd name="T0" fmla="*/ 89 w 274"/>
                <a:gd name="T1" fmla="*/ 160 h 345"/>
                <a:gd name="T2" fmla="*/ 8 w 274"/>
                <a:gd name="T3" fmla="*/ 345 h 345"/>
                <a:gd name="T4" fmla="*/ 265 w 274"/>
                <a:gd name="T5" fmla="*/ 345 h 345"/>
                <a:gd name="T6" fmla="*/ 184 w 274"/>
                <a:gd name="T7" fmla="*/ 160 h 345"/>
                <a:gd name="T8" fmla="*/ 226 w 274"/>
                <a:gd name="T9" fmla="*/ 88 h 345"/>
                <a:gd name="T10" fmla="*/ 137 w 274"/>
                <a:gd name="T11" fmla="*/ 0 h 345"/>
                <a:gd name="T12" fmla="*/ 47 w 274"/>
                <a:gd name="T13" fmla="*/ 86 h 345"/>
                <a:gd name="T14" fmla="*/ 89 w 274"/>
                <a:gd name="T15" fmla="*/ 160 h 3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345">
                  <a:moveTo>
                    <a:pt x="89" y="160"/>
                  </a:moveTo>
                  <a:cubicBezTo>
                    <a:pt x="13" y="191"/>
                    <a:pt x="0" y="272"/>
                    <a:pt x="8" y="345"/>
                  </a:cubicBezTo>
                  <a:cubicBezTo>
                    <a:pt x="265" y="345"/>
                    <a:pt x="265" y="345"/>
                    <a:pt x="265" y="345"/>
                  </a:cubicBezTo>
                  <a:cubicBezTo>
                    <a:pt x="274" y="272"/>
                    <a:pt x="261" y="191"/>
                    <a:pt x="184" y="160"/>
                  </a:cubicBezTo>
                  <a:cubicBezTo>
                    <a:pt x="209" y="145"/>
                    <a:pt x="225" y="118"/>
                    <a:pt x="226" y="88"/>
                  </a:cubicBezTo>
                  <a:cubicBezTo>
                    <a:pt x="226" y="40"/>
                    <a:pt x="187" y="1"/>
                    <a:pt x="137" y="0"/>
                  </a:cubicBezTo>
                  <a:cubicBezTo>
                    <a:pt x="88" y="0"/>
                    <a:pt x="48" y="38"/>
                    <a:pt x="47" y="86"/>
                  </a:cubicBezTo>
                  <a:cubicBezTo>
                    <a:pt x="47" y="117"/>
                    <a:pt x="64" y="145"/>
                    <a:pt x="89"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7" name="Freeform 6"/>
            <p:cNvSpPr>
              <a:spLocks/>
            </p:cNvSpPr>
            <p:nvPr/>
          </p:nvSpPr>
          <p:spPr bwMode="auto">
            <a:xfrm>
              <a:off x="6210300" y="3435350"/>
              <a:ext cx="585788" cy="1027113"/>
            </a:xfrm>
            <a:custGeom>
              <a:avLst/>
              <a:gdLst>
                <a:gd name="T0" fmla="*/ 0 w 156"/>
                <a:gd name="T1" fmla="*/ 173 h 272"/>
                <a:gd name="T2" fmla="*/ 70 w 156"/>
                <a:gd name="T3" fmla="*/ 272 h 272"/>
                <a:gd name="T4" fmla="*/ 151 w 156"/>
                <a:gd name="T5" fmla="*/ 271 h 272"/>
                <a:gd name="T6" fmla="*/ 91 w 156"/>
                <a:gd name="T7" fmla="*/ 136 h 272"/>
                <a:gd name="T8" fmla="*/ 122 w 156"/>
                <a:gd name="T9" fmla="*/ 82 h 272"/>
                <a:gd name="T10" fmla="*/ 8 w 156"/>
                <a:gd name="T11" fmla="*/ 40 h 272"/>
                <a:gd name="T12" fmla="*/ 0 w 156"/>
                <a:gd name="T13" fmla="*/ 173 h 272"/>
              </a:gdLst>
              <a:ahLst/>
              <a:cxnLst>
                <a:cxn ang="0">
                  <a:pos x="T0" y="T1"/>
                </a:cxn>
                <a:cxn ang="0">
                  <a:pos x="T2" y="T3"/>
                </a:cxn>
                <a:cxn ang="0">
                  <a:pos x="T4" y="T5"/>
                </a:cxn>
                <a:cxn ang="0">
                  <a:pos x="T6" y="T7"/>
                </a:cxn>
                <a:cxn ang="0">
                  <a:pos x="T8" y="T9"/>
                </a:cxn>
                <a:cxn ang="0">
                  <a:pos x="T10" y="T11"/>
                </a:cxn>
                <a:cxn ang="0">
                  <a:pos x="T12" y="T13"/>
                </a:cxn>
              </a:cxnLst>
              <a:rect l="0" t="0" r="r" b="b"/>
              <a:pathLst>
                <a:path w="156" h="272">
                  <a:moveTo>
                    <a:pt x="0" y="173"/>
                  </a:moveTo>
                  <a:cubicBezTo>
                    <a:pt x="39" y="188"/>
                    <a:pt x="64" y="230"/>
                    <a:pt x="70" y="272"/>
                  </a:cubicBezTo>
                  <a:cubicBezTo>
                    <a:pt x="151" y="271"/>
                    <a:pt x="151" y="271"/>
                    <a:pt x="151" y="271"/>
                  </a:cubicBezTo>
                  <a:cubicBezTo>
                    <a:pt x="156" y="218"/>
                    <a:pt x="147" y="158"/>
                    <a:pt x="91" y="136"/>
                  </a:cubicBezTo>
                  <a:cubicBezTo>
                    <a:pt x="110" y="125"/>
                    <a:pt x="122" y="105"/>
                    <a:pt x="122" y="82"/>
                  </a:cubicBezTo>
                  <a:cubicBezTo>
                    <a:pt x="121" y="25"/>
                    <a:pt x="47" y="0"/>
                    <a:pt x="8" y="40"/>
                  </a:cubicBezTo>
                  <a:cubicBezTo>
                    <a:pt x="47" y="75"/>
                    <a:pt x="35" y="147"/>
                    <a:pt x="0"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8" name="Freeform 7"/>
            <p:cNvSpPr>
              <a:spLocks/>
            </p:cNvSpPr>
            <p:nvPr/>
          </p:nvSpPr>
          <p:spPr bwMode="auto">
            <a:xfrm>
              <a:off x="5026025" y="3435350"/>
              <a:ext cx="590550" cy="1027113"/>
            </a:xfrm>
            <a:custGeom>
              <a:avLst/>
              <a:gdLst>
                <a:gd name="T0" fmla="*/ 5 w 157"/>
                <a:gd name="T1" fmla="*/ 271 h 272"/>
                <a:gd name="T2" fmla="*/ 86 w 157"/>
                <a:gd name="T3" fmla="*/ 272 h 272"/>
                <a:gd name="T4" fmla="*/ 157 w 157"/>
                <a:gd name="T5" fmla="*/ 173 h 272"/>
                <a:gd name="T6" fmla="*/ 148 w 157"/>
                <a:gd name="T7" fmla="*/ 40 h 272"/>
                <a:gd name="T8" fmla="*/ 34 w 157"/>
                <a:gd name="T9" fmla="*/ 82 h 272"/>
                <a:gd name="T10" fmla="*/ 65 w 157"/>
                <a:gd name="T11" fmla="*/ 136 h 272"/>
                <a:gd name="T12" fmla="*/ 5 w 157"/>
                <a:gd name="T13" fmla="*/ 271 h 272"/>
              </a:gdLst>
              <a:ahLst/>
              <a:cxnLst>
                <a:cxn ang="0">
                  <a:pos x="T0" y="T1"/>
                </a:cxn>
                <a:cxn ang="0">
                  <a:pos x="T2" y="T3"/>
                </a:cxn>
                <a:cxn ang="0">
                  <a:pos x="T4" y="T5"/>
                </a:cxn>
                <a:cxn ang="0">
                  <a:pos x="T6" y="T7"/>
                </a:cxn>
                <a:cxn ang="0">
                  <a:pos x="T8" y="T9"/>
                </a:cxn>
                <a:cxn ang="0">
                  <a:pos x="T10" y="T11"/>
                </a:cxn>
                <a:cxn ang="0">
                  <a:pos x="T12" y="T13"/>
                </a:cxn>
              </a:cxnLst>
              <a:rect l="0" t="0" r="r" b="b"/>
              <a:pathLst>
                <a:path w="157" h="272">
                  <a:moveTo>
                    <a:pt x="5" y="271"/>
                  </a:moveTo>
                  <a:cubicBezTo>
                    <a:pt x="86" y="272"/>
                    <a:pt x="86" y="272"/>
                    <a:pt x="86" y="272"/>
                  </a:cubicBezTo>
                  <a:cubicBezTo>
                    <a:pt x="91" y="233"/>
                    <a:pt x="120" y="186"/>
                    <a:pt x="157" y="173"/>
                  </a:cubicBezTo>
                  <a:cubicBezTo>
                    <a:pt x="118" y="147"/>
                    <a:pt x="108" y="77"/>
                    <a:pt x="148" y="40"/>
                  </a:cubicBezTo>
                  <a:cubicBezTo>
                    <a:pt x="109" y="0"/>
                    <a:pt x="35" y="25"/>
                    <a:pt x="34" y="82"/>
                  </a:cubicBezTo>
                  <a:cubicBezTo>
                    <a:pt x="34" y="105"/>
                    <a:pt x="46" y="125"/>
                    <a:pt x="65" y="136"/>
                  </a:cubicBezTo>
                  <a:cubicBezTo>
                    <a:pt x="9" y="158"/>
                    <a:pt x="0" y="218"/>
                    <a:pt x="5"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9" name="Group 43"/>
          <p:cNvGrpSpPr/>
          <p:nvPr/>
        </p:nvGrpSpPr>
        <p:grpSpPr>
          <a:xfrm>
            <a:off x="1667458" y="2283052"/>
            <a:ext cx="1085850" cy="1017588"/>
            <a:chOff x="2206625" y="3460750"/>
            <a:chExt cx="1085850" cy="1017588"/>
          </a:xfrm>
          <a:solidFill>
            <a:schemeClr val="bg2">
              <a:lumMod val="25000"/>
            </a:schemeClr>
          </a:solidFill>
        </p:grpSpPr>
        <p:sp>
          <p:nvSpPr>
            <p:cNvPr id="10" name="Freeform 8"/>
            <p:cNvSpPr>
              <a:spLocks noEditPoints="1"/>
            </p:cNvSpPr>
            <p:nvPr/>
          </p:nvSpPr>
          <p:spPr bwMode="auto">
            <a:xfrm>
              <a:off x="2819400" y="3514725"/>
              <a:ext cx="209550" cy="211138"/>
            </a:xfrm>
            <a:custGeom>
              <a:avLst/>
              <a:gdLst>
                <a:gd name="T0" fmla="*/ 30 w 56"/>
                <a:gd name="T1" fmla="*/ 1 h 56"/>
                <a:gd name="T2" fmla="*/ 14 w 56"/>
                <a:gd name="T3" fmla="*/ 4 h 56"/>
                <a:gd name="T4" fmla="*/ 2 w 56"/>
                <a:gd name="T5" fmla="*/ 21 h 56"/>
                <a:gd name="T6" fmla="*/ 1 w 56"/>
                <a:gd name="T7" fmla="*/ 26 h 56"/>
                <a:gd name="T8" fmla="*/ 26 w 56"/>
                <a:gd name="T9" fmla="*/ 55 h 56"/>
                <a:gd name="T10" fmla="*/ 55 w 56"/>
                <a:gd name="T11" fmla="*/ 30 h 56"/>
                <a:gd name="T12" fmla="*/ 30 w 56"/>
                <a:gd name="T13" fmla="*/ 1 h 56"/>
                <a:gd name="T14" fmla="*/ 38 w 56"/>
                <a:gd name="T15" fmla="*/ 44 h 56"/>
                <a:gd name="T16" fmla="*/ 15 w 56"/>
                <a:gd name="T17" fmla="*/ 44 h 56"/>
                <a:gd name="T18" fmla="*/ 15 w 56"/>
                <a:gd name="T19" fmla="*/ 40 h 56"/>
                <a:gd name="T20" fmla="*/ 19 w 56"/>
                <a:gd name="T21" fmla="*/ 36 h 56"/>
                <a:gd name="T22" fmla="*/ 29 w 56"/>
                <a:gd name="T23" fmla="*/ 22 h 56"/>
                <a:gd name="T24" fmla="*/ 24 w 56"/>
                <a:gd name="T25" fmla="*/ 18 h 56"/>
                <a:gd name="T26" fmla="*/ 18 w 56"/>
                <a:gd name="T27" fmla="*/ 20 h 56"/>
                <a:gd name="T28" fmla="*/ 15 w 56"/>
                <a:gd name="T29" fmla="*/ 15 h 56"/>
                <a:gd name="T30" fmla="*/ 26 w 56"/>
                <a:gd name="T31" fmla="*/ 12 h 56"/>
                <a:gd name="T32" fmla="*/ 37 w 56"/>
                <a:gd name="T33" fmla="*/ 22 h 56"/>
                <a:gd name="T34" fmla="*/ 28 w 56"/>
                <a:gd name="T35" fmla="*/ 35 h 56"/>
                <a:gd name="T36" fmla="*/ 25 w 56"/>
                <a:gd name="T37" fmla="*/ 38 h 56"/>
                <a:gd name="T38" fmla="*/ 25 w 56"/>
                <a:gd name="T39" fmla="*/ 38 h 56"/>
                <a:gd name="T40" fmla="*/ 38 w 56"/>
                <a:gd name="T41" fmla="*/ 38 h 56"/>
                <a:gd name="T42" fmla="*/ 38 w 56"/>
                <a:gd name="T4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30" y="1"/>
                  </a:moveTo>
                  <a:cubicBezTo>
                    <a:pt x="24" y="0"/>
                    <a:pt x="19" y="2"/>
                    <a:pt x="14" y="4"/>
                  </a:cubicBezTo>
                  <a:cubicBezTo>
                    <a:pt x="13" y="12"/>
                    <a:pt x="8" y="19"/>
                    <a:pt x="2" y="21"/>
                  </a:cubicBezTo>
                  <a:cubicBezTo>
                    <a:pt x="1" y="23"/>
                    <a:pt x="1" y="25"/>
                    <a:pt x="1" y="26"/>
                  </a:cubicBezTo>
                  <a:cubicBezTo>
                    <a:pt x="0" y="41"/>
                    <a:pt x="11" y="54"/>
                    <a:pt x="26" y="55"/>
                  </a:cubicBezTo>
                  <a:cubicBezTo>
                    <a:pt x="41" y="56"/>
                    <a:pt x="54" y="45"/>
                    <a:pt x="55" y="30"/>
                  </a:cubicBezTo>
                  <a:cubicBezTo>
                    <a:pt x="56" y="15"/>
                    <a:pt x="45" y="2"/>
                    <a:pt x="30" y="1"/>
                  </a:cubicBezTo>
                  <a:close/>
                  <a:moveTo>
                    <a:pt x="38" y="44"/>
                  </a:moveTo>
                  <a:cubicBezTo>
                    <a:pt x="15" y="44"/>
                    <a:pt x="15" y="44"/>
                    <a:pt x="15" y="44"/>
                  </a:cubicBezTo>
                  <a:cubicBezTo>
                    <a:pt x="15" y="40"/>
                    <a:pt x="15" y="40"/>
                    <a:pt x="15" y="40"/>
                  </a:cubicBezTo>
                  <a:cubicBezTo>
                    <a:pt x="19" y="36"/>
                    <a:pt x="19" y="36"/>
                    <a:pt x="19" y="36"/>
                  </a:cubicBezTo>
                  <a:cubicBezTo>
                    <a:pt x="26" y="30"/>
                    <a:pt x="29" y="26"/>
                    <a:pt x="29" y="22"/>
                  </a:cubicBezTo>
                  <a:cubicBezTo>
                    <a:pt x="29" y="20"/>
                    <a:pt x="28" y="18"/>
                    <a:pt x="24" y="18"/>
                  </a:cubicBezTo>
                  <a:cubicBezTo>
                    <a:pt x="22" y="18"/>
                    <a:pt x="19" y="19"/>
                    <a:pt x="18" y="20"/>
                  </a:cubicBezTo>
                  <a:cubicBezTo>
                    <a:pt x="15" y="15"/>
                    <a:pt x="15" y="15"/>
                    <a:pt x="15" y="15"/>
                  </a:cubicBezTo>
                  <a:cubicBezTo>
                    <a:pt x="18" y="13"/>
                    <a:pt x="22" y="12"/>
                    <a:pt x="26" y="12"/>
                  </a:cubicBezTo>
                  <a:cubicBezTo>
                    <a:pt x="33" y="12"/>
                    <a:pt x="37" y="16"/>
                    <a:pt x="37" y="22"/>
                  </a:cubicBezTo>
                  <a:cubicBezTo>
                    <a:pt x="37" y="27"/>
                    <a:pt x="33" y="31"/>
                    <a:pt x="28" y="35"/>
                  </a:cubicBezTo>
                  <a:cubicBezTo>
                    <a:pt x="25" y="38"/>
                    <a:pt x="25" y="38"/>
                    <a:pt x="25" y="38"/>
                  </a:cubicBezTo>
                  <a:cubicBezTo>
                    <a:pt x="25" y="38"/>
                    <a:pt x="25" y="38"/>
                    <a:pt x="25" y="38"/>
                  </a:cubicBezTo>
                  <a:cubicBezTo>
                    <a:pt x="38" y="38"/>
                    <a:pt x="38" y="38"/>
                    <a:pt x="38" y="38"/>
                  </a:cubicBezTo>
                  <a:lnTo>
                    <a:pt x="3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1" name="Freeform 9"/>
            <p:cNvSpPr>
              <a:spLocks noEditPoints="1"/>
            </p:cNvSpPr>
            <p:nvPr/>
          </p:nvSpPr>
          <p:spPr bwMode="auto">
            <a:xfrm>
              <a:off x="2206625" y="3725863"/>
              <a:ext cx="1085850" cy="752475"/>
            </a:xfrm>
            <a:custGeom>
              <a:avLst/>
              <a:gdLst>
                <a:gd name="T0" fmla="*/ 268 w 289"/>
                <a:gd name="T1" fmla="*/ 33 h 199"/>
                <a:gd name="T2" fmla="*/ 268 w 289"/>
                <a:gd name="T3" fmla="*/ 39 h 199"/>
                <a:gd name="T4" fmla="*/ 277 w 289"/>
                <a:gd name="T5" fmla="*/ 46 h 199"/>
                <a:gd name="T6" fmla="*/ 260 w 289"/>
                <a:gd name="T7" fmla="*/ 43 h 199"/>
                <a:gd name="T8" fmla="*/ 258 w 289"/>
                <a:gd name="T9" fmla="*/ 56 h 199"/>
                <a:gd name="T10" fmla="*/ 275 w 289"/>
                <a:gd name="T11" fmla="*/ 61 h 199"/>
                <a:gd name="T12" fmla="*/ 276 w 289"/>
                <a:gd name="T13" fmla="*/ 60 h 199"/>
                <a:gd name="T14" fmla="*/ 273 w 289"/>
                <a:gd name="T15" fmla="*/ 66 h 199"/>
                <a:gd name="T16" fmla="*/ 254 w 289"/>
                <a:gd name="T17" fmla="*/ 64 h 199"/>
                <a:gd name="T18" fmla="*/ 157 w 289"/>
                <a:gd name="T19" fmla="*/ 10 h 199"/>
                <a:gd name="T20" fmla="*/ 151 w 289"/>
                <a:gd name="T21" fmla="*/ 20 h 199"/>
                <a:gd name="T22" fmla="*/ 186 w 289"/>
                <a:gd name="T23" fmla="*/ 32 h 199"/>
                <a:gd name="T24" fmla="*/ 186 w 289"/>
                <a:gd name="T25" fmla="*/ 40 h 199"/>
                <a:gd name="T26" fmla="*/ 108 w 289"/>
                <a:gd name="T27" fmla="*/ 40 h 199"/>
                <a:gd name="T28" fmla="*/ 105 w 289"/>
                <a:gd name="T29" fmla="*/ 32 h 199"/>
                <a:gd name="T30" fmla="*/ 119 w 289"/>
                <a:gd name="T31" fmla="*/ 26 h 199"/>
                <a:gd name="T32" fmla="*/ 108 w 289"/>
                <a:gd name="T33" fmla="*/ 15 h 199"/>
                <a:gd name="T34" fmla="*/ 88 w 289"/>
                <a:gd name="T35" fmla="*/ 23 h 199"/>
                <a:gd name="T36" fmla="*/ 64 w 289"/>
                <a:gd name="T37" fmla="*/ 19 h 199"/>
                <a:gd name="T38" fmla="*/ 70 w 289"/>
                <a:gd name="T39" fmla="*/ 33 h 199"/>
                <a:gd name="T40" fmla="*/ 42 w 289"/>
                <a:gd name="T41" fmla="*/ 66 h 199"/>
                <a:gd name="T42" fmla="*/ 32 w 289"/>
                <a:gd name="T43" fmla="*/ 65 h 199"/>
                <a:gd name="T44" fmla="*/ 0 w 289"/>
                <a:gd name="T45" fmla="*/ 104 h 199"/>
                <a:gd name="T46" fmla="*/ 32 w 289"/>
                <a:gd name="T47" fmla="*/ 144 h 199"/>
                <a:gd name="T48" fmla="*/ 54 w 289"/>
                <a:gd name="T49" fmla="*/ 140 h 199"/>
                <a:gd name="T50" fmla="*/ 78 w 289"/>
                <a:gd name="T51" fmla="*/ 161 h 199"/>
                <a:gd name="T52" fmla="*/ 83 w 289"/>
                <a:gd name="T53" fmla="*/ 180 h 199"/>
                <a:gd name="T54" fmla="*/ 116 w 289"/>
                <a:gd name="T55" fmla="*/ 196 h 199"/>
                <a:gd name="T56" fmla="*/ 149 w 289"/>
                <a:gd name="T57" fmla="*/ 180 h 199"/>
                <a:gd name="T58" fmla="*/ 162 w 289"/>
                <a:gd name="T59" fmla="*/ 179 h 199"/>
                <a:gd name="T60" fmla="*/ 161 w 289"/>
                <a:gd name="T61" fmla="*/ 182 h 199"/>
                <a:gd name="T62" fmla="*/ 194 w 289"/>
                <a:gd name="T63" fmla="*/ 199 h 199"/>
                <a:gd name="T64" fmla="*/ 226 w 289"/>
                <a:gd name="T65" fmla="*/ 182 h 199"/>
                <a:gd name="T66" fmla="*/ 227 w 289"/>
                <a:gd name="T67" fmla="*/ 155 h 199"/>
                <a:gd name="T68" fmla="*/ 261 w 289"/>
                <a:gd name="T69" fmla="*/ 94 h 199"/>
                <a:gd name="T70" fmla="*/ 258 w 289"/>
                <a:gd name="T71" fmla="*/ 74 h 199"/>
                <a:gd name="T72" fmla="*/ 282 w 289"/>
                <a:gd name="T73" fmla="*/ 64 h 199"/>
                <a:gd name="T74" fmla="*/ 283 w 289"/>
                <a:gd name="T75" fmla="*/ 55 h 199"/>
                <a:gd name="T76" fmla="*/ 268 w 289"/>
                <a:gd name="T77" fmla="*/ 33 h 199"/>
                <a:gd name="T78" fmla="*/ 272 w 289"/>
                <a:gd name="T79" fmla="*/ 55 h 199"/>
                <a:gd name="T80" fmla="*/ 264 w 289"/>
                <a:gd name="T81" fmla="*/ 50 h 199"/>
                <a:gd name="T82" fmla="*/ 268 w 289"/>
                <a:gd name="T83" fmla="*/ 49 h 199"/>
                <a:gd name="T84" fmla="*/ 274 w 289"/>
                <a:gd name="T85" fmla="*/ 55 h 199"/>
                <a:gd name="T86" fmla="*/ 272 w 289"/>
                <a:gd name="T87" fmla="*/ 55 h 199"/>
                <a:gd name="T88" fmla="*/ 12 w 289"/>
                <a:gd name="T89" fmla="*/ 111 h 199"/>
                <a:gd name="T90" fmla="*/ 6 w 289"/>
                <a:gd name="T91" fmla="*/ 102 h 199"/>
                <a:gd name="T92" fmla="*/ 12 w 289"/>
                <a:gd name="T93" fmla="*/ 92 h 199"/>
                <a:gd name="T94" fmla="*/ 18 w 289"/>
                <a:gd name="T95" fmla="*/ 102 h 199"/>
                <a:gd name="T96" fmla="*/ 12 w 289"/>
                <a:gd name="T97" fmla="*/ 111 h 199"/>
                <a:gd name="T98" fmla="*/ 33 w 289"/>
                <a:gd name="T99" fmla="*/ 115 h 199"/>
                <a:gd name="T100" fmla="*/ 26 w 289"/>
                <a:gd name="T101" fmla="*/ 105 h 199"/>
                <a:gd name="T102" fmla="*/ 33 w 289"/>
                <a:gd name="T103" fmla="*/ 95 h 199"/>
                <a:gd name="T104" fmla="*/ 39 w 289"/>
                <a:gd name="T105" fmla="*/ 105 h 199"/>
                <a:gd name="T106" fmla="*/ 33 w 289"/>
                <a:gd name="T107" fmla="*/ 115 h 199"/>
                <a:gd name="T108" fmla="*/ 68 w 289"/>
                <a:gd name="T109" fmla="*/ 69 h 199"/>
                <a:gd name="T110" fmla="*/ 59 w 289"/>
                <a:gd name="T111" fmla="*/ 74 h 199"/>
                <a:gd name="T112" fmla="*/ 60 w 289"/>
                <a:gd name="T113" fmla="*/ 73 h 199"/>
                <a:gd name="T114" fmla="*/ 60 w 289"/>
                <a:gd name="T115" fmla="*/ 67 h 199"/>
                <a:gd name="T116" fmla="*/ 54 w 289"/>
                <a:gd name="T117" fmla="*/ 69 h 199"/>
                <a:gd name="T118" fmla="*/ 53 w 289"/>
                <a:gd name="T119" fmla="*/ 71 h 199"/>
                <a:gd name="T120" fmla="*/ 54 w 289"/>
                <a:gd name="T121" fmla="*/ 60 h 199"/>
                <a:gd name="T122" fmla="*/ 67 w 289"/>
                <a:gd name="T123" fmla="*/ 55 h 199"/>
                <a:gd name="T124" fmla="*/ 68 w 289"/>
                <a:gd name="T125" fmla="*/ 6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 h="199">
                  <a:moveTo>
                    <a:pt x="268" y="33"/>
                  </a:moveTo>
                  <a:cubicBezTo>
                    <a:pt x="265" y="34"/>
                    <a:pt x="262" y="40"/>
                    <a:pt x="268" y="39"/>
                  </a:cubicBezTo>
                  <a:cubicBezTo>
                    <a:pt x="273" y="38"/>
                    <a:pt x="276" y="42"/>
                    <a:pt x="277" y="46"/>
                  </a:cubicBezTo>
                  <a:cubicBezTo>
                    <a:pt x="273" y="42"/>
                    <a:pt x="266" y="40"/>
                    <a:pt x="260" y="43"/>
                  </a:cubicBezTo>
                  <a:cubicBezTo>
                    <a:pt x="255" y="46"/>
                    <a:pt x="254" y="51"/>
                    <a:pt x="258" y="56"/>
                  </a:cubicBezTo>
                  <a:cubicBezTo>
                    <a:pt x="262" y="60"/>
                    <a:pt x="269" y="62"/>
                    <a:pt x="275" y="61"/>
                  </a:cubicBezTo>
                  <a:cubicBezTo>
                    <a:pt x="276" y="60"/>
                    <a:pt x="276" y="60"/>
                    <a:pt x="276" y="60"/>
                  </a:cubicBezTo>
                  <a:cubicBezTo>
                    <a:pt x="276" y="63"/>
                    <a:pt x="276" y="65"/>
                    <a:pt x="273" y="66"/>
                  </a:cubicBezTo>
                  <a:cubicBezTo>
                    <a:pt x="268" y="71"/>
                    <a:pt x="259" y="68"/>
                    <a:pt x="254" y="64"/>
                  </a:cubicBezTo>
                  <a:cubicBezTo>
                    <a:pt x="239" y="34"/>
                    <a:pt x="202" y="12"/>
                    <a:pt x="157" y="10"/>
                  </a:cubicBezTo>
                  <a:cubicBezTo>
                    <a:pt x="156" y="14"/>
                    <a:pt x="154" y="17"/>
                    <a:pt x="151" y="20"/>
                  </a:cubicBezTo>
                  <a:cubicBezTo>
                    <a:pt x="163" y="20"/>
                    <a:pt x="175" y="23"/>
                    <a:pt x="186" y="32"/>
                  </a:cubicBezTo>
                  <a:cubicBezTo>
                    <a:pt x="186" y="40"/>
                    <a:pt x="186" y="40"/>
                    <a:pt x="186" y="40"/>
                  </a:cubicBezTo>
                  <a:cubicBezTo>
                    <a:pt x="186" y="40"/>
                    <a:pt x="154" y="16"/>
                    <a:pt x="108" y="40"/>
                  </a:cubicBezTo>
                  <a:cubicBezTo>
                    <a:pt x="105" y="32"/>
                    <a:pt x="105" y="32"/>
                    <a:pt x="105" y="32"/>
                  </a:cubicBezTo>
                  <a:cubicBezTo>
                    <a:pt x="105" y="32"/>
                    <a:pt x="111" y="29"/>
                    <a:pt x="119" y="26"/>
                  </a:cubicBezTo>
                  <a:cubicBezTo>
                    <a:pt x="115" y="23"/>
                    <a:pt x="111" y="20"/>
                    <a:pt x="108" y="15"/>
                  </a:cubicBezTo>
                  <a:cubicBezTo>
                    <a:pt x="101" y="17"/>
                    <a:pt x="94" y="20"/>
                    <a:pt x="88" y="23"/>
                  </a:cubicBezTo>
                  <a:cubicBezTo>
                    <a:pt x="93" y="0"/>
                    <a:pt x="54" y="15"/>
                    <a:pt x="64" y="19"/>
                  </a:cubicBezTo>
                  <a:cubicBezTo>
                    <a:pt x="74" y="23"/>
                    <a:pt x="70" y="33"/>
                    <a:pt x="70" y="33"/>
                  </a:cubicBezTo>
                  <a:cubicBezTo>
                    <a:pt x="58" y="42"/>
                    <a:pt x="48" y="54"/>
                    <a:pt x="42" y="66"/>
                  </a:cubicBezTo>
                  <a:cubicBezTo>
                    <a:pt x="41" y="66"/>
                    <a:pt x="33" y="65"/>
                    <a:pt x="32" y="65"/>
                  </a:cubicBezTo>
                  <a:cubicBezTo>
                    <a:pt x="14" y="65"/>
                    <a:pt x="0" y="83"/>
                    <a:pt x="0" y="104"/>
                  </a:cubicBezTo>
                  <a:cubicBezTo>
                    <a:pt x="0" y="126"/>
                    <a:pt x="14" y="144"/>
                    <a:pt x="32" y="144"/>
                  </a:cubicBezTo>
                  <a:cubicBezTo>
                    <a:pt x="37" y="144"/>
                    <a:pt x="49" y="142"/>
                    <a:pt x="54" y="140"/>
                  </a:cubicBezTo>
                  <a:cubicBezTo>
                    <a:pt x="60" y="148"/>
                    <a:pt x="69" y="155"/>
                    <a:pt x="78" y="161"/>
                  </a:cubicBezTo>
                  <a:cubicBezTo>
                    <a:pt x="89" y="168"/>
                    <a:pt x="83" y="180"/>
                    <a:pt x="83" y="180"/>
                  </a:cubicBezTo>
                  <a:cubicBezTo>
                    <a:pt x="83" y="189"/>
                    <a:pt x="98" y="196"/>
                    <a:pt x="116" y="196"/>
                  </a:cubicBezTo>
                  <a:cubicBezTo>
                    <a:pt x="134" y="196"/>
                    <a:pt x="149" y="189"/>
                    <a:pt x="149" y="180"/>
                  </a:cubicBezTo>
                  <a:cubicBezTo>
                    <a:pt x="153" y="180"/>
                    <a:pt x="157" y="179"/>
                    <a:pt x="162" y="179"/>
                  </a:cubicBezTo>
                  <a:cubicBezTo>
                    <a:pt x="161" y="180"/>
                    <a:pt x="161" y="181"/>
                    <a:pt x="161" y="182"/>
                  </a:cubicBezTo>
                  <a:cubicBezTo>
                    <a:pt x="161" y="192"/>
                    <a:pt x="176" y="199"/>
                    <a:pt x="194" y="199"/>
                  </a:cubicBezTo>
                  <a:cubicBezTo>
                    <a:pt x="212" y="199"/>
                    <a:pt x="226" y="192"/>
                    <a:pt x="226" y="182"/>
                  </a:cubicBezTo>
                  <a:cubicBezTo>
                    <a:pt x="226" y="182"/>
                    <a:pt x="214" y="167"/>
                    <a:pt x="227" y="155"/>
                  </a:cubicBezTo>
                  <a:cubicBezTo>
                    <a:pt x="247" y="138"/>
                    <a:pt x="261" y="118"/>
                    <a:pt x="261" y="94"/>
                  </a:cubicBezTo>
                  <a:cubicBezTo>
                    <a:pt x="261" y="88"/>
                    <a:pt x="260" y="81"/>
                    <a:pt x="258" y="74"/>
                  </a:cubicBezTo>
                  <a:cubicBezTo>
                    <a:pt x="267" y="76"/>
                    <a:pt x="278" y="73"/>
                    <a:pt x="282" y="64"/>
                  </a:cubicBezTo>
                  <a:cubicBezTo>
                    <a:pt x="284" y="61"/>
                    <a:pt x="284" y="58"/>
                    <a:pt x="283" y="55"/>
                  </a:cubicBezTo>
                  <a:cubicBezTo>
                    <a:pt x="289" y="45"/>
                    <a:pt x="282" y="29"/>
                    <a:pt x="268" y="33"/>
                  </a:cubicBezTo>
                  <a:close/>
                  <a:moveTo>
                    <a:pt x="272" y="55"/>
                  </a:moveTo>
                  <a:cubicBezTo>
                    <a:pt x="269" y="54"/>
                    <a:pt x="266" y="52"/>
                    <a:pt x="264" y="50"/>
                  </a:cubicBezTo>
                  <a:cubicBezTo>
                    <a:pt x="260" y="46"/>
                    <a:pt x="266" y="47"/>
                    <a:pt x="268" y="49"/>
                  </a:cubicBezTo>
                  <a:cubicBezTo>
                    <a:pt x="270" y="50"/>
                    <a:pt x="273" y="52"/>
                    <a:pt x="274" y="55"/>
                  </a:cubicBezTo>
                  <a:cubicBezTo>
                    <a:pt x="273" y="55"/>
                    <a:pt x="273" y="55"/>
                    <a:pt x="272" y="55"/>
                  </a:cubicBezTo>
                  <a:close/>
                  <a:moveTo>
                    <a:pt x="12" y="111"/>
                  </a:moveTo>
                  <a:cubicBezTo>
                    <a:pt x="9" y="111"/>
                    <a:pt x="6" y="107"/>
                    <a:pt x="6" y="102"/>
                  </a:cubicBezTo>
                  <a:cubicBezTo>
                    <a:pt x="6" y="96"/>
                    <a:pt x="9" y="92"/>
                    <a:pt x="12" y="92"/>
                  </a:cubicBezTo>
                  <a:cubicBezTo>
                    <a:pt x="15" y="92"/>
                    <a:pt x="18" y="96"/>
                    <a:pt x="18" y="102"/>
                  </a:cubicBezTo>
                  <a:cubicBezTo>
                    <a:pt x="18" y="107"/>
                    <a:pt x="15" y="111"/>
                    <a:pt x="12" y="111"/>
                  </a:cubicBezTo>
                  <a:close/>
                  <a:moveTo>
                    <a:pt x="33" y="115"/>
                  </a:moveTo>
                  <a:cubicBezTo>
                    <a:pt x="29" y="115"/>
                    <a:pt x="26" y="110"/>
                    <a:pt x="26" y="105"/>
                  </a:cubicBezTo>
                  <a:cubicBezTo>
                    <a:pt x="26" y="99"/>
                    <a:pt x="29" y="95"/>
                    <a:pt x="33" y="95"/>
                  </a:cubicBezTo>
                  <a:cubicBezTo>
                    <a:pt x="36" y="95"/>
                    <a:pt x="39" y="99"/>
                    <a:pt x="39" y="105"/>
                  </a:cubicBezTo>
                  <a:cubicBezTo>
                    <a:pt x="39" y="110"/>
                    <a:pt x="36" y="115"/>
                    <a:pt x="33" y="115"/>
                  </a:cubicBezTo>
                  <a:close/>
                  <a:moveTo>
                    <a:pt x="68" y="69"/>
                  </a:moveTo>
                  <a:cubicBezTo>
                    <a:pt x="65" y="72"/>
                    <a:pt x="62" y="74"/>
                    <a:pt x="59" y="74"/>
                  </a:cubicBezTo>
                  <a:cubicBezTo>
                    <a:pt x="60" y="74"/>
                    <a:pt x="60" y="74"/>
                    <a:pt x="60" y="73"/>
                  </a:cubicBezTo>
                  <a:cubicBezTo>
                    <a:pt x="62" y="71"/>
                    <a:pt x="62" y="68"/>
                    <a:pt x="60" y="67"/>
                  </a:cubicBezTo>
                  <a:cubicBezTo>
                    <a:pt x="58" y="65"/>
                    <a:pt x="56" y="66"/>
                    <a:pt x="54" y="69"/>
                  </a:cubicBezTo>
                  <a:cubicBezTo>
                    <a:pt x="53" y="70"/>
                    <a:pt x="53" y="70"/>
                    <a:pt x="53" y="71"/>
                  </a:cubicBezTo>
                  <a:cubicBezTo>
                    <a:pt x="51" y="68"/>
                    <a:pt x="51" y="64"/>
                    <a:pt x="54" y="60"/>
                  </a:cubicBezTo>
                  <a:cubicBezTo>
                    <a:pt x="57" y="55"/>
                    <a:pt x="63" y="53"/>
                    <a:pt x="67" y="55"/>
                  </a:cubicBezTo>
                  <a:cubicBezTo>
                    <a:pt x="71" y="58"/>
                    <a:pt x="71" y="64"/>
                    <a:pt x="6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2" name="Freeform 10"/>
            <p:cNvSpPr>
              <a:spLocks noEditPoints="1"/>
            </p:cNvSpPr>
            <p:nvPr/>
          </p:nvSpPr>
          <p:spPr bwMode="auto">
            <a:xfrm>
              <a:off x="2608263" y="3638550"/>
              <a:ext cx="184150" cy="185738"/>
            </a:xfrm>
            <a:custGeom>
              <a:avLst/>
              <a:gdLst>
                <a:gd name="T0" fmla="*/ 45 w 49"/>
                <a:gd name="T1" fmla="*/ 18 h 49"/>
                <a:gd name="T2" fmla="*/ 18 w 49"/>
                <a:gd name="T3" fmla="*/ 4 h 49"/>
                <a:gd name="T4" fmla="*/ 4 w 49"/>
                <a:gd name="T5" fmla="*/ 31 h 49"/>
                <a:gd name="T6" fmla="*/ 31 w 49"/>
                <a:gd name="T7" fmla="*/ 45 h 49"/>
                <a:gd name="T8" fmla="*/ 45 w 49"/>
                <a:gd name="T9" fmla="*/ 18 h 49"/>
                <a:gd name="T10" fmla="*/ 19 w 49"/>
                <a:gd name="T11" fmla="*/ 39 h 49"/>
                <a:gd name="T12" fmla="*/ 13 w 49"/>
                <a:gd name="T13" fmla="*/ 40 h 49"/>
                <a:gd name="T14" fmla="*/ 12 w 49"/>
                <a:gd name="T15" fmla="*/ 36 h 49"/>
                <a:gd name="T16" fmla="*/ 17 w 49"/>
                <a:gd name="T17" fmla="*/ 35 h 49"/>
                <a:gd name="T18" fmla="*/ 20 w 49"/>
                <a:gd name="T19" fmla="*/ 31 h 49"/>
                <a:gd name="T20" fmla="*/ 13 w 49"/>
                <a:gd name="T21" fmla="*/ 30 h 49"/>
                <a:gd name="T22" fmla="*/ 10 w 49"/>
                <a:gd name="T23" fmla="*/ 31 h 49"/>
                <a:gd name="T24" fmla="*/ 7 w 49"/>
                <a:gd name="T25" fmla="*/ 20 h 49"/>
                <a:gd name="T26" fmla="*/ 18 w 49"/>
                <a:gd name="T27" fmla="*/ 16 h 49"/>
                <a:gd name="T28" fmla="*/ 20 w 49"/>
                <a:gd name="T29" fmla="*/ 19 h 49"/>
                <a:gd name="T30" fmla="*/ 12 w 49"/>
                <a:gd name="T31" fmla="*/ 22 h 49"/>
                <a:gd name="T32" fmla="*/ 13 w 49"/>
                <a:gd name="T33" fmla="*/ 26 h 49"/>
                <a:gd name="T34" fmla="*/ 14 w 49"/>
                <a:gd name="T35" fmla="*/ 25 h 49"/>
                <a:gd name="T36" fmla="*/ 20 w 49"/>
                <a:gd name="T37" fmla="*/ 24 h 49"/>
                <a:gd name="T38" fmla="*/ 24 w 49"/>
                <a:gd name="T39" fmla="*/ 28 h 49"/>
                <a:gd name="T40" fmla="*/ 19 w 49"/>
                <a:gd name="T41" fmla="*/ 39 h 49"/>
                <a:gd name="T42" fmla="*/ 37 w 49"/>
                <a:gd name="T43" fmla="*/ 31 h 49"/>
                <a:gd name="T44" fmla="*/ 25 w 49"/>
                <a:gd name="T45" fmla="*/ 24 h 49"/>
                <a:gd name="T46" fmla="*/ 29 w 49"/>
                <a:gd name="T47" fmla="*/ 11 h 49"/>
                <a:gd name="T48" fmla="*/ 40 w 49"/>
                <a:gd name="T49" fmla="*/ 18 h 49"/>
                <a:gd name="T50" fmla="*/ 37 w 49"/>
                <a:gd name="T51"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5" y="18"/>
                  </a:moveTo>
                  <a:cubicBezTo>
                    <a:pt x="41" y="6"/>
                    <a:pt x="29" y="0"/>
                    <a:pt x="18" y="4"/>
                  </a:cubicBezTo>
                  <a:cubicBezTo>
                    <a:pt x="6" y="8"/>
                    <a:pt x="0" y="20"/>
                    <a:pt x="4" y="31"/>
                  </a:cubicBezTo>
                  <a:cubicBezTo>
                    <a:pt x="8" y="43"/>
                    <a:pt x="20" y="49"/>
                    <a:pt x="31" y="45"/>
                  </a:cubicBezTo>
                  <a:cubicBezTo>
                    <a:pt x="43" y="41"/>
                    <a:pt x="49" y="29"/>
                    <a:pt x="45" y="18"/>
                  </a:cubicBezTo>
                  <a:close/>
                  <a:moveTo>
                    <a:pt x="19" y="39"/>
                  </a:moveTo>
                  <a:cubicBezTo>
                    <a:pt x="16" y="40"/>
                    <a:pt x="14" y="40"/>
                    <a:pt x="13" y="40"/>
                  </a:cubicBezTo>
                  <a:cubicBezTo>
                    <a:pt x="12" y="36"/>
                    <a:pt x="12" y="36"/>
                    <a:pt x="12" y="36"/>
                  </a:cubicBezTo>
                  <a:cubicBezTo>
                    <a:pt x="13" y="36"/>
                    <a:pt x="15" y="36"/>
                    <a:pt x="17" y="35"/>
                  </a:cubicBezTo>
                  <a:cubicBezTo>
                    <a:pt x="19" y="34"/>
                    <a:pt x="20" y="33"/>
                    <a:pt x="20" y="31"/>
                  </a:cubicBezTo>
                  <a:cubicBezTo>
                    <a:pt x="19" y="29"/>
                    <a:pt x="17" y="28"/>
                    <a:pt x="13" y="30"/>
                  </a:cubicBezTo>
                  <a:cubicBezTo>
                    <a:pt x="12" y="30"/>
                    <a:pt x="11" y="30"/>
                    <a:pt x="10" y="31"/>
                  </a:cubicBezTo>
                  <a:cubicBezTo>
                    <a:pt x="7" y="20"/>
                    <a:pt x="7" y="20"/>
                    <a:pt x="7" y="20"/>
                  </a:cubicBezTo>
                  <a:cubicBezTo>
                    <a:pt x="18" y="16"/>
                    <a:pt x="18" y="16"/>
                    <a:pt x="18" y="16"/>
                  </a:cubicBezTo>
                  <a:cubicBezTo>
                    <a:pt x="20" y="19"/>
                    <a:pt x="20" y="19"/>
                    <a:pt x="20" y="19"/>
                  </a:cubicBezTo>
                  <a:cubicBezTo>
                    <a:pt x="12" y="22"/>
                    <a:pt x="12" y="22"/>
                    <a:pt x="12" y="22"/>
                  </a:cubicBezTo>
                  <a:cubicBezTo>
                    <a:pt x="13" y="26"/>
                    <a:pt x="13" y="26"/>
                    <a:pt x="13" y="26"/>
                  </a:cubicBezTo>
                  <a:cubicBezTo>
                    <a:pt x="13" y="25"/>
                    <a:pt x="14" y="25"/>
                    <a:pt x="14" y="25"/>
                  </a:cubicBezTo>
                  <a:cubicBezTo>
                    <a:pt x="16" y="24"/>
                    <a:pt x="18" y="24"/>
                    <a:pt x="20" y="24"/>
                  </a:cubicBezTo>
                  <a:cubicBezTo>
                    <a:pt x="22" y="25"/>
                    <a:pt x="23" y="26"/>
                    <a:pt x="24" y="28"/>
                  </a:cubicBezTo>
                  <a:cubicBezTo>
                    <a:pt x="26" y="32"/>
                    <a:pt x="24" y="37"/>
                    <a:pt x="19" y="39"/>
                  </a:cubicBezTo>
                  <a:close/>
                  <a:moveTo>
                    <a:pt x="37" y="31"/>
                  </a:moveTo>
                  <a:cubicBezTo>
                    <a:pt x="32" y="33"/>
                    <a:pt x="28" y="30"/>
                    <a:pt x="25" y="24"/>
                  </a:cubicBezTo>
                  <a:cubicBezTo>
                    <a:pt x="23" y="18"/>
                    <a:pt x="24" y="13"/>
                    <a:pt x="29" y="11"/>
                  </a:cubicBezTo>
                  <a:cubicBezTo>
                    <a:pt x="34" y="9"/>
                    <a:pt x="38" y="13"/>
                    <a:pt x="40" y="18"/>
                  </a:cubicBezTo>
                  <a:cubicBezTo>
                    <a:pt x="43" y="24"/>
                    <a:pt x="42" y="29"/>
                    <a:pt x="3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3" name="Freeform 11"/>
            <p:cNvSpPr>
              <a:spLocks/>
            </p:cNvSpPr>
            <p:nvPr/>
          </p:nvSpPr>
          <p:spPr bwMode="auto">
            <a:xfrm>
              <a:off x="2714625" y="3692525"/>
              <a:ext cx="33338" cy="52388"/>
            </a:xfrm>
            <a:custGeom>
              <a:avLst/>
              <a:gdLst>
                <a:gd name="T0" fmla="*/ 2 w 9"/>
                <a:gd name="T1" fmla="*/ 0 h 14"/>
                <a:gd name="T2" fmla="*/ 2 w 9"/>
                <a:gd name="T3" fmla="*/ 8 h 14"/>
                <a:gd name="T4" fmla="*/ 8 w 9"/>
                <a:gd name="T5" fmla="*/ 14 h 14"/>
                <a:gd name="T6" fmla="*/ 8 w 9"/>
                <a:gd name="T7" fmla="*/ 6 h 14"/>
                <a:gd name="T8" fmla="*/ 2 w 9"/>
                <a:gd name="T9" fmla="*/ 0 h 14"/>
              </a:gdLst>
              <a:ahLst/>
              <a:cxnLst>
                <a:cxn ang="0">
                  <a:pos x="T0" y="T1"/>
                </a:cxn>
                <a:cxn ang="0">
                  <a:pos x="T2" y="T3"/>
                </a:cxn>
                <a:cxn ang="0">
                  <a:pos x="T4" y="T5"/>
                </a:cxn>
                <a:cxn ang="0">
                  <a:pos x="T6" y="T7"/>
                </a:cxn>
                <a:cxn ang="0">
                  <a:pos x="T8" y="T9"/>
                </a:cxn>
              </a:cxnLst>
              <a:rect l="0" t="0" r="r" b="b"/>
              <a:pathLst>
                <a:path w="9" h="14">
                  <a:moveTo>
                    <a:pt x="2" y="0"/>
                  </a:moveTo>
                  <a:cubicBezTo>
                    <a:pt x="1" y="1"/>
                    <a:pt x="0" y="4"/>
                    <a:pt x="2" y="8"/>
                  </a:cubicBezTo>
                  <a:cubicBezTo>
                    <a:pt x="4" y="13"/>
                    <a:pt x="6" y="14"/>
                    <a:pt x="8" y="14"/>
                  </a:cubicBezTo>
                  <a:cubicBezTo>
                    <a:pt x="9" y="13"/>
                    <a:pt x="9" y="10"/>
                    <a:pt x="8" y="6"/>
                  </a:cubicBezTo>
                  <a:cubicBezTo>
                    <a:pt x="6"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4" name="Freeform 12"/>
            <p:cNvSpPr>
              <a:spLocks noEditPoints="1"/>
            </p:cNvSpPr>
            <p:nvPr/>
          </p:nvSpPr>
          <p:spPr bwMode="auto">
            <a:xfrm>
              <a:off x="2732088" y="3460750"/>
              <a:ext cx="128588" cy="125413"/>
            </a:xfrm>
            <a:custGeom>
              <a:avLst/>
              <a:gdLst>
                <a:gd name="T0" fmla="*/ 18 w 34"/>
                <a:gd name="T1" fmla="*/ 0 h 33"/>
                <a:gd name="T2" fmla="*/ 1 w 34"/>
                <a:gd name="T3" fmla="*/ 15 h 33"/>
                <a:gd name="T4" fmla="*/ 16 w 34"/>
                <a:gd name="T5" fmla="*/ 33 h 33"/>
                <a:gd name="T6" fmla="*/ 33 w 34"/>
                <a:gd name="T7" fmla="*/ 18 h 33"/>
                <a:gd name="T8" fmla="*/ 18 w 34"/>
                <a:gd name="T9" fmla="*/ 0 h 33"/>
                <a:gd name="T10" fmla="*/ 12 w 34"/>
                <a:gd name="T11" fmla="*/ 24 h 33"/>
                <a:gd name="T12" fmla="*/ 8 w 34"/>
                <a:gd name="T13" fmla="*/ 24 h 33"/>
                <a:gd name="T14" fmla="*/ 8 w 34"/>
                <a:gd name="T15" fmla="*/ 12 h 33"/>
                <a:gd name="T16" fmla="*/ 8 w 34"/>
                <a:gd name="T17" fmla="*/ 12 h 33"/>
                <a:gd name="T18" fmla="*/ 5 w 34"/>
                <a:gd name="T19" fmla="*/ 13 h 33"/>
                <a:gd name="T20" fmla="*/ 5 w 34"/>
                <a:gd name="T21" fmla="*/ 11 h 33"/>
                <a:gd name="T22" fmla="*/ 9 w 34"/>
                <a:gd name="T23" fmla="*/ 9 h 33"/>
                <a:gd name="T24" fmla="*/ 12 w 34"/>
                <a:gd name="T25" fmla="*/ 9 h 33"/>
                <a:gd name="T26" fmla="*/ 12 w 34"/>
                <a:gd name="T27" fmla="*/ 24 h 33"/>
                <a:gd name="T28" fmla="*/ 23 w 34"/>
                <a:gd name="T29" fmla="*/ 25 h 33"/>
                <a:gd name="T30" fmla="*/ 17 w 34"/>
                <a:gd name="T31" fmla="*/ 17 h 33"/>
                <a:gd name="T32" fmla="*/ 23 w 34"/>
                <a:gd name="T33" fmla="*/ 8 h 33"/>
                <a:gd name="T34" fmla="*/ 29 w 34"/>
                <a:gd name="T35" fmla="*/ 16 h 33"/>
                <a:gd name="T36" fmla="*/ 23 w 3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3">
                  <a:moveTo>
                    <a:pt x="18" y="0"/>
                  </a:moveTo>
                  <a:cubicBezTo>
                    <a:pt x="9" y="0"/>
                    <a:pt x="1" y="6"/>
                    <a:pt x="1" y="15"/>
                  </a:cubicBezTo>
                  <a:cubicBezTo>
                    <a:pt x="0" y="24"/>
                    <a:pt x="7" y="32"/>
                    <a:pt x="16" y="33"/>
                  </a:cubicBezTo>
                  <a:cubicBezTo>
                    <a:pt x="25" y="33"/>
                    <a:pt x="33" y="27"/>
                    <a:pt x="33" y="18"/>
                  </a:cubicBezTo>
                  <a:cubicBezTo>
                    <a:pt x="34" y="9"/>
                    <a:pt x="27" y="1"/>
                    <a:pt x="18" y="0"/>
                  </a:cubicBezTo>
                  <a:close/>
                  <a:moveTo>
                    <a:pt x="12" y="24"/>
                  </a:moveTo>
                  <a:cubicBezTo>
                    <a:pt x="8" y="24"/>
                    <a:pt x="8" y="24"/>
                    <a:pt x="8" y="24"/>
                  </a:cubicBezTo>
                  <a:cubicBezTo>
                    <a:pt x="8" y="12"/>
                    <a:pt x="8" y="12"/>
                    <a:pt x="8" y="12"/>
                  </a:cubicBezTo>
                  <a:cubicBezTo>
                    <a:pt x="8" y="12"/>
                    <a:pt x="8" y="12"/>
                    <a:pt x="8" y="12"/>
                  </a:cubicBezTo>
                  <a:cubicBezTo>
                    <a:pt x="5" y="13"/>
                    <a:pt x="5" y="13"/>
                    <a:pt x="5" y="13"/>
                  </a:cubicBezTo>
                  <a:cubicBezTo>
                    <a:pt x="5" y="11"/>
                    <a:pt x="5" y="11"/>
                    <a:pt x="5" y="11"/>
                  </a:cubicBezTo>
                  <a:cubicBezTo>
                    <a:pt x="9" y="9"/>
                    <a:pt x="9" y="9"/>
                    <a:pt x="9" y="9"/>
                  </a:cubicBezTo>
                  <a:cubicBezTo>
                    <a:pt x="12" y="9"/>
                    <a:pt x="12" y="9"/>
                    <a:pt x="12" y="9"/>
                  </a:cubicBezTo>
                  <a:lnTo>
                    <a:pt x="12" y="24"/>
                  </a:lnTo>
                  <a:close/>
                  <a:moveTo>
                    <a:pt x="23" y="25"/>
                  </a:moveTo>
                  <a:cubicBezTo>
                    <a:pt x="19" y="25"/>
                    <a:pt x="17" y="21"/>
                    <a:pt x="17" y="17"/>
                  </a:cubicBezTo>
                  <a:cubicBezTo>
                    <a:pt x="17" y="12"/>
                    <a:pt x="19" y="8"/>
                    <a:pt x="23" y="8"/>
                  </a:cubicBezTo>
                  <a:cubicBezTo>
                    <a:pt x="27" y="8"/>
                    <a:pt x="29" y="12"/>
                    <a:pt x="29" y="16"/>
                  </a:cubicBezTo>
                  <a:cubicBezTo>
                    <a:pt x="29" y="21"/>
                    <a:pt x="27" y="25"/>
                    <a:pt x="2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5" name="Freeform 13"/>
            <p:cNvSpPr>
              <a:spLocks/>
            </p:cNvSpPr>
            <p:nvPr/>
          </p:nvSpPr>
          <p:spPr bwMode="auto">
            <a:xfrm>
              <a:off x="2811463" y="3503613"/>
              <a:ext cx="15875" cy="41275"/>
            </a:xfrm>
            <a:custGeom>
              <a:avLst/>
              <a:gdLst>
                <a:gd name="T0" fmla="*/ 2 w 4"/>
                <a:gd name="T1" fmla="*/ 0 h 11"/>
                <a:gd name="T2" fmla="*/ 0 w 4"/>
                <a:gd name="T3" fmla="*/ 6 h 11"/>
                <a:gd name="T4" fmla="*/ 2 w 4"/>
                <a:gd name="T5" fmla="*/ 11 h 11"/>
                <a:gd name="T6" fmla="*/ 4 w 4"/>
                <a:gd name="T7" fmla="*/ 5 h 11"/>
                <a:gd name="T8" fmla="*/ 2 w 4"/>
                <a:gd name="T9" fmla="*/ 0 h 11"/>
              </a:gdLst>
              <a:ahLst/>
              <a:cxnLst>
                <a:cxn ang="0">
                  <a:pos x="T0" y="T1"/>
                </a:cxn>
                <a:cxn ang="0">
                  <a:pos x="T2" y="T3"/>
                </a:cxn>
                <a:cxn ang="0">
                  <a:pos x="T4" y="T5"/>
                </a:cxn>
                <a:cxn ang="0">
                  <a:pos x="T6" y="T7"/>
                </a:cxn>
                <a:cxn ang="0">
                  <a:pos x="T8" y="T9"/>
                </a:cxn>
              </a:cxnLst>
              <a:rect l="0" t="0" r="r" b="b"/>
              <a:pathLst>
                <a:path w="4" h="11">
                  <a:moveTo>
                    <a:pt x="2" y="0"/>
                  </a:moveTo>
                  <a:cubicBezTo>
                    <a:pt x="1" y="0"/>
                    <a:pt x="0" y="2"/>
                    <a:pt x="0" y="6"/>
                  </a:cubicBezTo>
                  <a:cubicBezTo>
                    <a:pt x="0" y="9"/>
                    <a:pt x="1" y="11"/>
                    <a:pt x="2" y="11"/>
                  </a:cubicBezTo>
                  <a:cubicBezTo>
                    <a:pt x="3" y="11"/>
                    <a:pt x="4" y="9"/>
                    <a:pt x="4" y="5"/>
                  </a:cubicBezTo>
                  <a:cubicBezTo>
                    <a:pt x="4"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16" name="Group 56"/>
          <p:cNvGrpSpPr/>
          <p:nvPr/>
        </p:nvGrpSpPr>
        <p:grpSpPr>
          <a:xfrm>
            <a:off x="5405664" y="2411491"/>
            <a:ext cx="1409700" cy="909638"/>
            <a:chOff x="3630613" y="3930650"/>
            <a:chExt cx="1409700" cy="909638"/>
          </a:xfrm>
          <a:solidFill>
            <a:schemeClr val="bg2">
              <a:lumMod val="25000"/>
            </a:schemeClr>
          </a:solidFill>
        </p:grpSpPr>
        <p:sp>
          <p:nvSpPr>
            <p:cNvPr id="17" name="Freeform 14"/>
            <p:cNvSpPr>
              <a:spLocks noEditPoints="1"/>
            </p:cNvSpPr>
            <p:nvPr/>
          </p:nvSpPr>
          <p:spPr bwMode="auto">
            <a:xfrm>
              <a:off x="3630613" y="4730750"/>
              <a:ext cx="1409700" cy="109538"/>
            </a:xfrm>
            <a:custGeom>
              <a:avLst/>
              <a:gdLst>
                <a:gd name="T0" fmla="*/ 360 w 375"/>
                <a:gd name="T1" fmla="*/ 0 h 29"/>
                <a:gd name="T2" fmla="*/ 15 w 375"/>
                <a:gd name="T3" fmla="*/ 0 h 29"/>
                <a:gd name="T4" fmla="*/ 0 w 375"/>
                <a:gd name="T5" fmla="*/ 14 h 29"/>
                <a:gd name="T6" fmla="*/ 15 w 375"/>
                <a:gd name="T7" fmla="*/ 29 h 29"/>
                <a:gd name="T8" fmla="*/ 360 w 375"/>
                <a:gd name="T9" fmla="*/ 29 h 29"/>
                <a:gd name="T10" fmla="*/ 375 w 375"/>
                <a:gd name="T11" fmla="*/ 14 h 29"/>
                <a:gd name="T12" fmla="*/ 360 w 375"/>
                <a:gd name="T13" fmla="*/ 0 h 29"/>
                <a:gd name="T14" fmla="*/ 210 w 375"/>
                <a:gd name="T15" fmla="*/ 14 h 29"/>
                <a:gd name="T16" fmla="*/ 165 w 375"/>
                <a:gd name="T17" fmla="*/ 14 h 29"/>
                <a:gd name="T18" fmla="*/ 161 w 375"/>
                <a:gd name="T19" fmla="*/ 10 h 29"/>
                <a:gd name="T20" fmla="*/ 165 w 375"/>
                <a:gd name="T21" fmla="*/ 6 h 29"/>
                <a:gd name="T22" fmla="*/ 210 w 375"/>
                <a:gd name="T23" fmla="*/ 6 h 29"/>
                <a:gd name="T24" fmla="*/ 214 w 375"/>
                <a:gd name="T25" fmla="*/ 10 h 29"/>
                <a:gd name="T26" fmla="*/ 210 w 375"/>
                <a:gd name="T2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 h="29">
                  <a:moveTo>
                    <a:pt x="360" y="0"/>
                  </a:moveTo>
                  <a:cubicBezTo>
                    <a:pt x="15" y="0"/>
                    <a:pt x="15" y="0"/>
                    <a:pt x="15" y="0"/>
                  </a:cubicBezTo>
                  <a:cubicBezTo>
                    <a:pt x="7" y="0"/>
                    <a:pt x="0" y="6"/>
                    <a:pt x="0" y="14"/>
                  </a:cubicBezTo>
                  <a:cubicBezTo>
                    <a:pt x="0" y="22"/>
                    <a:pt x="7" y="29"/>
                    <a:pt x="15" y="29"/>
                  </a:cubicBezTo>
                  <a:cubicBezTo>
                    <a:pt x="360" y="29"/>
                    <a:pt x="360" y="29"/>
                    <a:pt x="360" y="29"/>
                  </a:cubicBezTo>
                  <a:cubicBezTo>
                    <a:pt x="368" y="29"/>
                    <a:pt x="375" y="22"/>
                    <a:pt x="375" y="14"/>
                  </a:cubicBezTo>
                  <a:cubicBezTo>
                    <a:pt x="375" y="6"/>
                    <a:pt x="368" y="0"/>
                    <a:pt x="360" y="0"/>
                  </a:cubicBezTo>
                  <a:close/>
                  <a:moveTo>
                    <a:pt x="210" y="14"/>
                  </a:moveTo>
                  <a:cubicBezTo>
                    <a:pt x="165" y="14"/>
                    <a:pt x="165" y="14"/>
                    <a:pt x="165" y="14"/>
                  </a:cubicBezTo>
                  <a:cubicBezTo>
                    <a:pt x="163" y="14"/>
                    <a:pt x="161" y="13"/>
                    <a:pt x="161" y="10"/>
                  </a:cubicBezTo>
                  <a:cubicBezTo>
                    <a:pt x="161" y="8"/>
                    <a:pt x="163" y="6"/>
                    <a:pt x="165" y="6"/>
                  </a:cubicBezTo>
                  <a:cubicBezTo>
                    <a:pt x="210" y="6"/>
                    <a:pt x="210" y="6"/>
                    <a:pt x="210" y="6"/>
                  </a:cubicBezTo>
                  <a:cubicBezTo>
                    <a:pt x="212" y="6"/>
                    <a:pt x="214" y="8"/>
                    <a:pt x="214" y="10"/>
                  </a:cubicBezTo>
                  <a:cubicBezTo>
                    <a:pt x="214" y="13"/>
                    <a:pt x="212" y="14"/>
                    <a:pt x="2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8" name="Freeform 15"/>
            <p:cNvSpPr>
              <a:spLocks noEditPoints="1"/>
            </p:cNvSpPr>
            <p:nvPr/>
          </p:nvSpPr>
          <p:spPr bwMode="auto">
            <a:xfrm>
              <a:off x="3713163" y="3930650"/>
              <a:ext cx="1244600" cy="766763"/>
            </a:xfrm>
            <a:custGeom>
              <a:avLst/>
              <a:gdLst>
                <a:gd name="T0" fmla="*/ 311 w 331"/>
                <a:gd name="T1" fmla="*/ 0 h 203"/>
                <a:gd name="T2" fmla="*/ 20 w 331"/>
                <a:gd name="T3" fmla="*/ 0 h 203"/>
                <a:gd name="T4" fmla="*/ 0 w 331"/>
                <a:gd name="T5" fmla="*/ 20 h 203"/>
                <a:gd name="T6" fmla="*/ 0 w 331"/>
                <a:gd name="T7" fmla="*/ 183 h 203"/>
                <a:gd name="T8" fmla="*/ 20 w 331"/>
                <a:gd name="T9" fmla="*/ 203 h 203"/>
                <a:gd name="T10" fmla="*/ 311 w 331"/>
                <a:gd name="T11" fmla="*/ 203 h 203"/>
                <a:gd name="T12" fmla="*/ 331 w 331"/>
                <a:gd name="T13" fmla="*/ 183 h 203"/>
                <a:gd name="T14" fmla="*/ 331 w 331"/>
                <a:gd name="T15" fmla="*/ 20 h 203"/>
                <a:gd name="T16" fmla="*/ 311 w 331"/>
                <a:gd name="T17" fmla="*/ 0 h 203"/>
                <a:gd name="T18" fmla="*/ 315 w 331"/>
                <a:gd name="T19" fmla="*/ 175 h 203"/>
                <a:gd name="T20" fmla="*/ 296 w 331"/>
                <a:gd name="T21" fmla="*/ 193 h 203"/>
                <a:gd name="T22" fmla="*/ 35 w 331"/>
                <a:gd name="T23" fmla="*/ 193 h 203"/>
                <a:gd name="T24" fmla="*/ 17 w 331"/>
                <a:gd name="T25" fmla="*/ 175 h 203"/>
                <a:gd name="T26" fmla="*/ 17 w 331"/>
                <a:gd name="T27" fmla="*/ 28 h 203"/>
                <a:gd name="T28" fmla="*/ 35 w 331"/>
                <a:gd name="T29" fmla="*/ 10 h 203"/>
                <a:gd name="T30" fmla="*/ 296 w 331"/>
                <a:gd name="T31" fmla="*/ 10 h 203"/>
                <a:gd name="T32" fmla="*/ 315 w 331"/>
                <a:gd name="T33" fmla="*/ 28 h 203"/>
                <a:gd name="T34" fmla="*/ 315 w 331"/>
                <a:gd name="T35" fmla="*/ 17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1" h="203">
                  <a:moveTo>
                    <a:pt x="311" y="0"/>
                  </a:moveTo>
                  <a:cubicBezTo>
                    <a:pt x="20" y="0"/>
                    <a:pt x="20" y="0"/>
                    <a:pt x="20" y="0"/>
                  </a:cubicBezTo>
                  <a:cubicBezTo>
                    <a:pt x="9" y="0"/>
                    <a:pt x="0" y="9"/>
                    <a:pt x="0" y="20"/>
                  </a:cubicBezTo>
                  <a:cubicBezTo>
                    <a:pt x="0" y="183"/>
                    <a:pt x="0" y="183"/>
                    <a:pt x="0" y="183"/>
                  </a:cubicBezTo>
                  <a:cubicBezTo>
                    <a:pt x="0" y="194"/>
                    <a:pt x="9" y="203"/>
                    <a:pt x="20" y="203"/>
                  </a:cubicBezTo>
                  <a:cubicBezTo>
                    <a:pt x="311" y="203"/>
                    <a:pt x="311" y="203"/>
                    <a:pt x="311" y="203"/>
                  </a:cubicBezTo>
                  <a:cubicBezTo>
                    <a:pt x="322" y="203"/>
                    <a:pt x="331" y="194"/>
                    <a:pt x="331" y="183"/>
                  </a:cubicBezTo>
                  <a:cubicBezTo>
                    <a:pt x="331" y="20"/>
                    <a:pt x="331" y="20"/>
                    <a:pt x="331" y="20"/>
                  </a:cubicBezTo>
                  <a:cubicBezTo>
                    <a:pt x="331" y="9"/>
                    <a:pt x="322" y="0"/>
                    <a:pt x="311" y="0"/>
                  </a:cubicBezTo>
                  <a:close/>
                  <a:moveTo>
                    <a:pt x="315" y="175"/>
                  </a:moveTo>
                  <a:cubicBezTo>
                    <a:pt x="315" y="185"/>
                    <a:pt x="306" y="193"/>
                    <a:pt x="296" y="193"/>
                  </a:cubicBezTo>
                  <a:cubicBezTo>
                    <a:pt x="35" y="193"/>
                    <a:pt x="35" y="193"/>
                    <a:pt x="35" y="193"/>
                  </a:cubicBezTo>
                  <a:cubicBezTo>
                    <a:pt x="25" y="193"/>
                    <a:pt x="17" y="185"/>
                    <a:pt x="17" y="175"/>
                  </a:cubicBezTo>
                  <a:cubicBezTo>
                    <a:pt x="17" y="28"/>
                    <a:pt x="17" y="28"/>
                    <a:pt x="17" y="28"/>
                  </a:cubicBezTo>
                  <a:cubicBezTo>
                    <a:pt x="17" y="18"/>
                    <a:pt x="25" y="10"/>
                    <a:pt x="35" y="10"/>
                  </a:cubicBezTo>
                  <a:cubicBezTo>
                    <a:pt x="296" y="10"/>
                    <a:pt x="296" y="10"/>
                    <a:pt x="296" y="10"/>
                  </a:cubicBezTo>
                  <a:cubicBezTo>
                    <a:pt x="306" y="10"/>
                    <a:pt x="315" y="18"/>
                    <a:pt x="315" y="28"/>
                  </a:cubicBezTo>
                  <a:lnTo>
                    <a:pt x="315"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19" name="Freeform 16"/>
            <p:cNvSpPr>
              <a:spLocks noEditPoints="1"/>
            </p:cNvSpPr>
            <p:nvPr/>
          </p:nvSpPr>
          <p:spPr bwMode="auto">
            <a:xfrm>
              <a:off x="3800828" y="3985275"/>
              <a:ext cx="1053394" cy="651460"/>
            </a:xfrm>
            <a:custGeom>
              <a:avLst/>
              <a:gdLst>
                <a:gd name="T0" fmla="*/ 279 w 298"/>
                <a:gd name="T1" fmla="*/ 0 h 183"/>
                <a:gd name="T2" fmla="*/ 18 w 298"/>
                <a:gd name="T3" fmla="*/ 0 h 183"/>
                <a:gd name="T4" fmla="*/ 0 w 298"/>
                <a:gd name="T5" fmla="*/ 18 h 183"/>
                <a:gd name="T6" fmla="*/ 0 w 298"/>
                <a:gd name="T7" fmla="*/ 165 h 183"/>
                <a:gd name="T8" fmla="*/ 18 w 298"/>
                <a:gd name="T9" fmla="*/ 183 h 183"/>
                <a:gd name="T10" fmla="*/ 279 w 298"/>
                <a:gd name="T11" fmla="*/ 183 h 183"/>
                <a:gd name="T12" fmla="*/ 298 w 298"/>
                <a:gd name="T13" fmla="*/ 165 h 183"/>
                <a:gd name="T14" fmla="*/ 298 w 298"/>
                <a:gd name="T15" fmla="*/ 18 h 183"/>
                <a:gd name="T16" fmla="*/ 279 w 298"/>
                <a:gd name="T17" fmla="*/ 0 h 183"/>
                <a:gd name="T18" fmla="*/ 287 w 298"/>
                <a:gd name="T19" fmla="*/ 40 h 183"/>
                <a:gd name="T20" fmla="*/ 233 w 298"/>
                <a:gd name="T21" fmla="*/ 98 h 183"/>
                <a:gd name="T22" fmla="*/ 232 w 298"/>
                <a:gd name="T23" fmla="*/ 98 h 183"/>
                <a:gd name="T24" fmla="*/ 232 w 298"/>
                <a:gd name="T25" fmla="*/ 98 h 183"/>
                <a:gd name="T26" fmla="*/ 232 w 298"/>
                <a:gd name="T27" fmla="*/ 98 h 183"/>
                <a:gd name="T28" fmla="*/ 231 w 298"/>
                <a:gd name="T29" fmla="*/ 98 h 183"/>
                <a:gd name="T30" fmla="*/ 228 w 298"/>
                <a:gd name="T31" fmla="*/ 100 h 183"/>
                <a:gd name="T32" fmla="*/ 226 w 298"/>
                <a:gd name="T33" fmla="*/ 99 h 183"/>
                <a:gd name="T34" fmla="*/ 221 w 298"/>
                <a:gd name="T35" fmla="*/ 96 h 183"/>
                <a:gd name="T36" fmla="*/ 198 w 298"/>
                <a:gd name="T37" fmla="*/ 73 h 183"/>
                <a:gd name="T38" fmla="*/ 158 w 298"/>
                <a:gd name="T39" fmla="*/ 131 h 183"/>
                <a:gd name="T40" fmla="*/ 149 w 298"/>
                <a:gd name="T41" fmla="*/ 133 h 183"/>
                <a:gd name="T42" fmla="*/ 147 w 298"/>
                <a:gd name="T43" fmla="*/ 130 h 183"/>
                <a:gd name="T44" fmla="*/ 144 w 298"/>
                <a:gd name="T45" fmla="*/ 128 h 183"/>
                <a:gd name="T46" fmla="*/ 117 w 298"/>
                <a:gd name="T47" fmla="*/ 101 h 183"/>
                <a:gd name="T48" fmla="*/ 18 w 298"/>
                <a:gd name="T49" fmla="*/ 163 h 183"/>
                <a:gd name="T50" fmla="*/ 9 w 298"/>
                <a:gd name="T51" fmla="*/ 161 h 183"/>
                <a:gd name="T52" fmla="*/ 11 w 298"/>
                <a:gd name="T53" fmla="*/ 152 h 183"/>
                <a:gd name="T54" fmla="*/ 115 w 298"/>
                <a:gd name="T55" fmla="*/ 87 h 183"/>
                <a:gd name="T56" fmla="*/ 118 w 298"/>
                <a:gd name="T57" fmla="*/ 86 h 183"/>
                <a:gd name="T58" fmla="*/ 123 w 298"/>
                <a:gd name="T59" fmla="*/ 88 h 183"/>
                <a:gd name="T60" fmla="*/ 152 w 298"/>
                <a:gd name="T61" fmla="*/ 117 h 183"/>
                <a:gd name="T62" fmla="*/ 191 w 298"/>
                <a:gd name="T63" fmla="*/ 60 h 183"/>
                <a:gd name="T64" fmla="*/ 196 w 298"/>
                <a:gd name="T65" fmla="*/ 57 h 183"/>
                <a:gd name="T66" fmla="*/ 204 w 298"/>
                <a:gd name="T67" fmla="*/ 61 h 183"/>
                <a:gd name="T68" fmla="*/ 227 w 298"/>
                <a:gd name="T69" fmla="*/ 84 h 183"/>
                <a:gd name="T70" fmla="*/ 278 w 298"/>
                <a:gd name="T71" fmla="*/ 31 h 183"/>
                <a:gd name="T72" fmla="*/ 287 w 298"/>
                <a:gd name="T73" fmla="*/ 31 h 183"/>
                <a:gd name="T74" fmla="*/ 287 w 298"/>
                <a:gd name="T75" fmla="*/ 4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183">
                  <a:moveTo>
                    <a:pt x="279" y="0"/>
                  </a:moveTo>
                  <a:cubicBezTo>
                    <a:pt x="18" y="0"/>
                    <a:pt x="18" y="0"/>
                    <a:pt x="18" y="0"/>
                  </a:cubicBezTo>
                  <a:cubicBezTo>
                    <a:pt x="8" y="0"/>
                    <a:pt x="0" y="8"/>
                    <a:pt x="0" y="18"/>
                  </a:cubicBezTo>
                  <a:cubicBezTo>
                    <a:pt x="0" y="165"/>
                    <a:pt x="0" y="165"/>
                    <a:pt x="0" y="165"/>
                  </a:cubicBezTo>
                  <a:cubicBezTo>
                    <a:pt x="0" y="175"/>
                    <a:pt x="8" y="183"/>
                    <a:pt x="18" y="183"/>
                  </a:cubicBezTo>
                  <a:cubicBezTo>
                    <a:pt x="279" y="183"/>
                    <a:pt x="279" y="183"/>
                    <a:pt x="279" y="183"/>
                  </a:cubicBezTo>
                  <a:cubicBezTo>
                    <a:pt x="289" y="183"/>
                    <a:pt x="298" y="175"/>
                    <a:pt x="298" y="165"/>
                  </a:cubicBezTo>
                  <a:cubicBezTo>
                    <a:pt x="298" y="18"/>
                    <a:pt x="298" y="18"/>
                    <a:pt x="298" y="18"/>
                  </a:cubicBezTo>
                  <a:cubicBezTo>
                    <a:pt x="298" y="8"/>
                    <a:pt x="289" y="0"/>
                    <a:pt x="279" y="0"/>
                  </a:cubicBezTo>
                  <a:close/>
                  <a:moveTo>
                    <a:pt x="287" y="40"/>
                  </a:moveTo>
                  <a:cubicBezTo>
                    <a:pt x="233" y="98"/>
                    <a:pt x="233" y="98"/>
                    <a:pt x="233" y="98"/>
                  </a:cubicBezTo>
                  <a:cubicBezTo>
                    <a:pt x="232" y="98"/>
                    <a:pt x="232" y="98"/>
                    <a:pt x="232" y="98"/>
                  </a:cubicBezTo>
                  <a:cubicBezTo>
                    <a:pt x="232" y="98"/>
                    <a:pt x="232" y="98"/>
                    <a:pt x="232" y="98"/>
                  </a:cubicBezTo>
                  <a:cubicBezTo>
                    <a:pt x="232" y="98"/>
                    <a:pt x="232" y="98"/>
                    <a:pt x="232" y="98"/>
                  </a:cubicBezTo>
                  <a:cubicBezTo>
                    <a:pt x="232" y="98"/>
                    <a:pt x="232" y="98"/>
                    <a:pt x="231" y="98"/>
                  </a:cubicBezTo>
                  <a:cubicBezTo>
                    <a:pt x="231" y="99"/>
                    <a:pt x="229" y="100"/>
                    <a:pt x="228" y="100"/>
                  </a:cubicBezTo>
                  <a:cubicBezTo>
                    <a:pt x="227" y="100"/>
                    <a:pt x="226" y="99"/>
                    <a:pt x="226" y="99"/>
                  </a:cubicBezTo>
                  <a:cubicBezTo>
                    <a:pt x="224" y="99"/>
                    <a:pt x="222" y="98"/>
                    <a:pt x="221" y="96"/>
                  </a:cubicBezTo>
                  <a:cubicBezTo>
                    <a:pt x="198" y="73"/>
                    <a:pt x="198" y="73"/>
                    <a:pt x="198" y="73"/>
                  </a:cubicBezTo>
                  <a:cubicBezTo>
                    <a:pt x="158" y="131"/>
                    <a:pt x="158" y="131"/>
                    <a:pt x="158" y="131"/>
                  </a:cubicBezTo>
                  <a:cubicBezTo>
                    <a:pt x="156" y="134"/>
                    <a:pt x="152" y="135"/>
                    <a:pt x="149" y="133"/>
                  </a:cubicBezTo>
                  <a:cubicBezTo>
                    <a:pt x="148" y="132"/>
                    <a:pt x="147" y="131"/>
                    <a:pt x="147" y="130"/>
                  </a:cubicBezTo>
                  <a:cubicBezTo>
                    <a:pt x="146" y="129"/>
                    <a:pt x="145" y="129"/>
                    <a:pt x="144" y="128"/>
                  </a:cubicBezTo>
                  <a:cubicBezTo>
                    <a:pt x="117" y="101"/>
                    <a:pt x="117" y="101"/>
                    <a:pt x="117" y="101"/>
                  </a:cubicBezTo>
                  <a:cubicBezTo>
                    <a:pt x="18" y="163"/>
                    <a:pt x="18" y="163"/>
                    <a:pt x="18" y="163"/>
                  </a:cubicBezTo>
                  <a:cubicBezTo>
                    <a:pt x="15" y="165"/>
                    <a:pt x="11" y="164"/>
                    <a:pt x="9" y="161"/>
                  </a:cubicBezTo>
                  <a:cubicBezTo>
                    <a:pt x="7" y="158"/>
                    <a:pt x="8" y="154"/>
                    <a:pt x="11" y="152"/>
                  </a:cubicBezTo>
                  <a:cubicBezTo>
                    <a:pt x="115" y="87"/>
                    <a:pt x="115" y="87"/>
                    <a:pt x="115" y="87"/>
                  </a:cubicBezTo>
                  <a:cubicBezTo>
                    <a:pt x="116" y="86"/>
                    <a:pt x="117" y="86"/>
                    <a:pt x="118" y="86"/>
                  </a:cubicBezTo>
                  <a:cubicBezTo>
                    <a:pt x="120" y="86"/>
                    <a:pt x="122" y="87"/>
                    <a:pt x="123" y="88"/>
                  </a:cubicBezTo>
                  <a:cubicBezTo>
                    <a:pt x="152" y="117"/>
                    <a:pt x="152" y="117"/>
                    <a:pt x="152" y="117"/>
                  </a:cubicBezTo>
                  <a:cubicBezTo>
                    <a:pt x="191" y="60"/>
                    <a:pt x="191" y="60"/>
                    <a:pt x="191" y="60"/>
                  </a:cubicBezTo>
                  <a:cubicBezTo>
                    <a:pt x="192" y="58"/>
                    <a:pt x="194" y="57"/>
                    <a:pt x="196" y="57"/>
                  </a:cubicBezTo>
                  <a:cubicBezTo>
                    <a:pt x="199" y="57"/>
                    <a:pt x="202" y="58"/>
                    <a:pt x="204" y="61"/>
                  </a:cubicBezTo>
                  <a:cubicBezTo>
                    <a:pt x="227" y="84"/>
                    <a:pt x="227" y="84"/>
                    <a:pt x="227" y="84"/>
                  </a:cubicBezTo>
                  <a:cubicBezTo>
                    <a:pt x="278" y="31"/>
                    <a:pt x="278" y="31"/>
                    <a:pt x="278" y="31"/>
                  </a:cubicBezTo>
                  <a:cubicBezTo>
                    <a:pt x="280" y="28"/>
                    <a:pt x="284" y="28"/>
                    <a:pt x="287" y="31"/>
                  </a:cubicBezTo>
                  <a:cubicBezTo>
                    <a:pt x="289" y="33"/>
                    <a:pt x="290" y="37"/>
                    <a:pt x="287"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p:txBody>
        </p:sp>
      </p:grpSp>
      <p:sp>
        <p:nvSpPr>
          <p:cNvPr id="20" name="TextBox 34"/>
          <p:cNvSpPr txBox="1"/>
          <p:nvPr/>
        </p:nvSpPr>
        <p:spPr>
          <a:xfrm>
            <a:off x="1031485" y="5020140"/>
            <a:ext cx="10158058" cy="1023742"/>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a:t>
            </a:r>
            <a:endParaRPr lang="en-US" altLang="zh-CN" sz="14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4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a:t>
            </a:r>
            <a:endParaRPr lang="en-US" sz="1400" dirty="0">
              <a:solidFill>
                <a:schemeClr val="bg1">
                  <a:lumMod val="50000"/>
                </a:schemeClr>
              </a:solidFill>
              <a:latin typeface="微软雅黑" pitchFamily="34" charset="-122"/>
              <a:ea typeface="微软雅黑" pitchFamily="34" charset="-122"/>
            </a:endParaRPr>
          </a:p>
        </p:txBody>
      </p:sp>
      <p:grpSp>
        <p:nvGrpSpPr>
          <p:cNvPr id="21" name="Group 272"/>
          <p:cNvGrpSpPr/>
          <p:nvPr/>
        </p:nvGrpSpPr>
        <p:grpSpPr>
          <a:xfrm>
            <a:off x="999042" y="3571584"/>
            <a:ext cx="2898923" cy="1072730"/>
            <a:chOff x="984528" y="3973698"/>
            <a:chExt cx="2898923" cy="1072730"/>
          </a:xfrm>
        </p:grpSpPr>
        <p:sp>
          <p:nvSpPr>
            <p:cNvPr id="22" name="TextBox 263"/>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23" name="TextBox 266"/>
            <p:cNvSpPr txBox="1"/>
            <p:nvPr/>
          </p:nvSpPr>
          <p:spPr>
            <a:xfrm rot="16200000">
              <a:off x="740551"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75%</a:t>
              </a:r>
            </a:p>
          </p:txBody>
        </p:sp>
      </p:grpSp>
      <p:grpSp>
        <p:nvGrpSpPr>
          <p:cNvPr id="24" name="Group 57"/>
          <p:cNvGrpSpPr/>
          <p:nvPr/>
        </p:nvGrpSpPr>
        <p:grpSpPr>
          <a:xfrm>
            <a:off x="4645664" y="3571584"/>
            <a:ext cx="2898923" cy="1072730"/>
            <a:chOff x="4320281" y="3973698"/>
            <a:chExt cx="2898923" cy="1072730"/>
          </a:xfrm>
        </p:grpSpPr>
        <p:sp>
          <p:nvSpPr>
            <p:cNvPr id="25" name="TextBox 267"/>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26" name="TextBox 268"/>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55%</a:t>
              </a:r>
            </a:p>
          </p:txBody>
        </p:sp>
      </p:grpSp>
      <p:grpSp>
        <p:nvGrpSpPr>
          <p:cNvPr id="27" name="Group 269"/>
          <p:cNvGrpSpPr/>
          <p:nvPr/>
        </p:nvGrpSpPr>
        <p:grpSpPr>
          <a:xfrm>
            <a:off x="8456536" y="3571584"/>
            <a:ext cx="2898923" cy="1072730"/>
            <a:chOff x="4320281" y="3973698"/>
            <a:chExt cx="2898923" cy="1072730"/>
          </a:xfrm>
        </p:grpSpPr>
        <p:sp>
          <p:nvSpPr>
            <p:cNvPr id="28" name="TextBox 270"/>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29" name="TextBox 271"/>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92%</a:t>
              </a:r>
            </a:p>
          </p:txBody>
        </p:sp>
      </p:grpSp>
    </p:spTree>
    <p:extLst>
      <p:ext uri="{BB962C8B-B14F-4D97-AF65-F5344CB8AC3E}">
        <p14:creationId xmlns:p14="http://schemas.microsoft.com/office/powerpoint/2010/main" val="95110177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4" fill="hold" nodeType="withEffect">
                                  <p:stCondLst>
                                    <p:cond delay="2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ppt_x"/>
                                          </p:val>
                                        </p:tav>
                                        <p:tav tm="100000">
                                          <p:val>
                                            <p:strVal val="#ppt_x"/>
                                          </p:val>
                                        </p:tav>
                                      </p:tavLst>
                                    </p:anim>
                                    <p:anim calcmode="lin" valueType="num">
                                      <p:cBhvr additive="base">
                                        <p:cTn id="15" dur="500" fill="hold"/>
                                        <p:tgtEl>
                                          <p:spTgt spid="21"/>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6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8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0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12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par>
                          <p:cTn id="32" fill="hold">
                            <p:stCondLst>
                              <p:cond delay="17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箭头1"/>
          <p:cNvSpPr>
            <a:spLocks noChangeArrowheads="1"/>
          </p:cNvSpPr>
          <p:nvPr/>
        </p:nvSpPr>
        <p:spPr bwMode="ltGray">
          <a:xfrm>
            <a:off x="1078818" y="2635581"/>
            <a:ext cx="2184400" cy="3303587"/>
          </a:xfrm>
          <a:prstGeom prst="flowChartOffpageConnector">
            <a:avLst/>
          </a:prstGeom>
          <a:solidFill>
            <a:schemeClr val="bg2">
              <a:lumMod val="25000"/>
            </a:schemeClr>
          </a:solidFill>
          <a:ln w="3175" cap="flat" cmpd="sng" algn="ctr">
            <a:solidFill>
              <a:srgbClr val="EAEAEA"/>
            </a:solidFill>
            <a:prstDash val="solid"/>
          </a:ln>
          <a:effectLst/>
        </p:spPr>
        <p:txBody>
          <a:bodyPr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rPr>
              <a:t>点击添加文字</a:t>
            </a:r>
            <a:endParaRPr kumimoji="0" lang="en-US" altLang="zh-CN"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a:p>
            <a:pPr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p:txBody>
      </p:sp>
      <p:sp>
        <p:nvSpPr>
          <p:cNvPr id="6" name="椭圆1"/>
          <p:cNvSpPr>
            <a:spLocks noChangeArrowheads="1"/>
          </p:cNvSpPr>
          <p:nvPr/>
        </p:nvSpPr>
        <p:spPr bwMode="gray">
          <a:xfrm>
            <a:off x="1247093"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1</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7" name="箭头2"/>
          <p:cNvSpPr>
            <a:spLocks noChangeArrowheads="1"/>
          </p:cNvSpPr>
          <p:nvPr/>
        </p:nvSpPr>
        <p:spPr bwMode="ltGray">
          <a:xfrm>
            <a:off x="3695018" y="2629231"/>
            <a:ext cx="2259013" cy="3284537"/>
          </a:xfrm>
          <a:prstGeom prst="flowChartOffpageConnector">
            <a:avLst/>
          </a:prstGeom>
          <a:solidFill>
            <a:schemeClr val="bg2">
              <a:lumMod val="25000"/>
            </a:schemeClr>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8" name="椭圆2"/>
          <p:cNvSpPr>
            <a:spLocks noChangeArrowheads="1"/>
          </p:cNvSpPr>
          <p:nvPr/>
        </p:nvSpPr>
        <p:spPr bwMode="gray">
          <a:xfrm>
            <a:off x="3866468" y="2326018"/>
            <a:ext cx="1831975"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2</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9" name="箭头3"/>
          <p:cNvSpPr>
            <a:spLocks noChangeArrowheads="1"/>
          </p:cNvSpPr>
          <p:nvPr/>
        </p:nvSpPr>
        <p:spPr bwMode="ltGray">
          <a:xfrm>
            <a:off x="6327093" y="2629231"/>
            <a:ext cx="2193925" cy="3303587"/>
          </a:xfrm>
          <a:prstGeom prst="flowChartOffpageConnector">
            <a:avLst/>
          </a:prstGeom>
          <a:solidFill>
            <a:schemeClr val="bg2">
              <a:lumMod val="25000"/>
            </a:schemeClr>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0" name="椭圆3"/>
          <p:cNvSpPr>
            <a:spLocks noChangeArrowheads="1"/>
          </p:cNvSpPr>
          <p:nvPr/>
        </p:nvSpPr>
        <p:spPr bwMode="gray">
          <a:xfrm>
            <a:off x="6489018"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3</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1" name="箭头3"/>
          <p:cNvSpPr>
            <a:spLocks noChangeArrowheads="1"/>
          </p:cNvSpPr>
          <p:nvPr/>
        </p:nvSpPr>
        <p:spPr bwMode="ltGray">
          <a:xfrm>
            <a:off x="8902429" y="2629231"/>
            <a:ext cx="2193925" cy="3303587"/>
          </a:xfrm>
          <a:prstGeom prst="flowChartOffpageConnector">
            <a:avLst/>
          </a:prstGeom>
          <a:solidFill>
            <a:schemeClr val="bg2">
              <a:lumMod val="25000"/>
            </a:schemeClr>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2" name="椭圆3"/>
          <p:cNvSpPr>
            <a:spLocks noChangeArrowheads="1"/>
          </p:cNvSpPr>
          <p:nvPr/>
        </p:nvSpPr>
        <p:spPr bwMode="gray">
          <a:xfrm>
            <a:off x="9064354"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4</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257631860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strVal val="#ppt_w*0.70"/>
                                              </p:val>
                                            </p:tav>
                                            <p:tav tm="100000">
                                              <p:val>
                                                <p:strVal val="#ppt_w"/>
                                              </p:val>
                                            </p:tav>
                                          </p:tavLst>
                                        </p:anim>
                                        <p:anim calcmode="lin" valueType="num">
                                          <p:cBhvr>
                                            <p:cTn id="12" dur="1000" fill="hold"/>
                                            <p:tgtEl>
                                              <p:spTgt spid="6"/>
                                            </p:tgtEl>
                                            <p:attrNameLst>
                                              <p:attrName>ppt_h</p:attrName>
                                            </p:attrNameLst>
                                          </p:cBhvr>
                                          <p:tavLst>
                                            <p:tav tm="0">
                                              <p:val>
                                                <p:strVal val="#ppt_h"/>
                                              </p:val>
                                            </p:tav>
                                            <p:tav tm="100000">
                                              <p:val>
                                                <p:strVal val="#ppt_h"/>
                                              </p:val>
                                            </p:tav>
                                          </p:tavLst>
                                        </p:anim>
                                        <p:animEffect transition="in" filter="fade">
                                          <p:cBhvr>
                                            <p:cTn id="13" dur="1000"/>
                                            <p:tgtEl>
                                              <p:spTgt spid="6"/>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50000">
                                          <p:cBhvr additive="base">
                                            <p:cTn id="17" dur="5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childTnLst>
                              </p:cTn>
                            </p:par>
                            <p:par>
                              <p:cTn id="25" fill="hold">
                                <p:stCondLst>
                                  <p:cond delay="3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14:bounceEnd="50000">
                                          <p:cBhvr additive="base">
                                            <p:cTn id="28" dur="5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strVal val="#ppt_w*0.70"/>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Effect transition="in" filter="fade">
                                          <p:cBhvr>
                                            <p:cTn id="35" dur="1000"/>
                                            <p:tgtEl>
                                              <p:spTgt spid="10"/>
                                            </p:tgtEl>
                                          </p:cBhvr>
                                        </p:animEffect>
                                      </p:childTnLst>
                                    </p:cTn>
                                  </p:par>
                                </p:childTnLst>
                              </p:cTn>
                            </p:par>
                            <p:par>
                              <p:cTn id="36" fill="hold">
                                <p:stCondLst>
                                  <p:cond delay="4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14:bounceEnd="50000">
                                          <p:cBhvr additive="base">
                                            <p:cTn id="39"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strVal val="#ppt_w*0.70"/>
                                              </p:val>
                                            </p:tav>
                                            <p:tav tm="100000">
                                              <p:val>
                                                <p:strVal val="#ppt_w"/>
                                              </p:val>
                                            </p:tav>
                                          </p:tavLst>
                                        </p:anim>
                                        <p:anim calcmode="lin" valueType="num">
                                          <p:cBhvr>
                                            <p:cTn id="45" dur="1000" fill="hold"/>
                                            <p:tgtEl>
                                              <p:spTgt spid="12"/>
                                            </p:tgtEl>
                                            <p:attrNameLst>
                                              <p:attrName>ppt_h</p:attrName>
                                            </p:attrNameLst>
                                          </p:cBhvr>
                                          <p:tavLst>
                                            <p:tav tm="0">
                                              <p:val>
                                                <p:strVal val="#ppt_h"/>
                                              </p:val>
                                            </p:tav>
                                            <p:tav tm="100000">
                                              <p:val>
                                                <p:strVal val="#ppt_h"/>
                                              </p:val>
                                            </p:tav>
                                          </p:tavLst>
                                        </p:anim>
                                        <p:animEffect transition="in" filter="fade">
                                          <p:cBhvr>
                                            <p:cTn id="46" dur="1000"/>
                                            <p:tgtEl>
                                              <p:spTgt spid="12"/>
                                            </p:tgtEl>
                                          </p:cBhvr>
                                        </p:animEffect>
                                      </p:childTnLst>
                                    </p:cTn>
                                  </p:par>
                                </p:childTnLst>
                              </p:cTn>
                            </p:par>
                            <p:par>
                              <p:cTn id="47" fill="hold">
                                <p:stCondLst>
                                  <p:cond delay="6000"/>
                                </p:stCondLst>
                                <p:childTnLst>
                                  <p:par>
                                    <p:cTn id="48" presetID="2" presetClass="entr" presetSubtype="1" fill="hold" grpId="0" nodeType="afterEffect" p14:presetBounceEnd="50000">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14:bounceEnd="5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strVal val="#ppt_w*0.70"/>
                                              </p:val>
                                            </p:tav>
                                            <p:tav tm="100000">
                                              <p:val>
                                                <p:strVal val="#ppt_w"/>
                                              </p:val>
                                            </p:tav>
                                          </p:tavLst>
                                        </p:anim>
                                        <p:anim calcmode="lin" valueType="num">
                                          <p:cBhvr>
                                            <p:cTn id="12" dur="1000" fill="hold"/>
                                            <p:tgtEl>
                                              <p:spTgt spid="6"/>
                                            </p:tgtEl>
                                            <p:attrNameLst>
                                              <p:attrName>ppt_h</p:attrName>
                                            </p:attrNameLst>
                                          </p:cBhvr>
                                          <p:tavLst>
                                            <p:tav tm="0">
                                              <p:val>
                                                <p:strVal val="#ppt_h"/>
                                              </p:val>
                                            </p:tav>
                                            <p:tav tm="100000">
                                              <p:val>
                                                <p:strVal val="#ppt_h"/>
                                              </p:val>
                                            </p:tav>
                                          </p:tavLst>
                                        </p:anim>
                                        <p:animEffect transition="in" filter="fade">
                                          <p:cBhvr>
                                            <p:cTn id="13" dur="1000"/>
                                            <p:tgtEl>
                                              <p:spTgt spid="6"/>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strVal val="#ppt_w*0.70"/>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Effect transition="in" filter="fade">
                                          <p:cBhvr>
                                            <p:cTn id="35" dur="1000"/>
                                            <p:tgtEl>
                                              <p:spTgt spid="10"/>
                                            </p:tgtEl>
                                          </p:cBhvr>
                                        </p:animEffect>
                                      </p:childTnLst>
                                    </p:cTn>
                                  </p:par>
                                </p:childTnLst>
                              </p:cTn>
                            </p:par>
                            <p:par>
                              <p:cTn id="36" fill="hold">
                                <p:stCondLst>
                                  <p:cond delay="4500"/>
                                </p:stCondLst>
                                <p:childTnLst>
                                  <p:par>
                                    <p:cTn id="37" presetID="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1000" fill="hold"/>
                                            <p:tgtEl>
                                              <p:spTgt spid="12"/>
                                            </p:tgtEl>
                                            <p:attrNameLst>
                                              <p:attrName>ppt_w</p:attrName>
                                            </p:attrNameLst>
                                          </p:cBhvr>
                                          <p:tavLst>
                                            <p:tav tm="0">
                                              <p:val>
                                                <p:strVal val="#ppt_w*0.70"/>
                                              </p:val>
                                            </p:tav>
                                            <p:tav tm="100000">
                                              <p:val>
                                                <p:strVal val="#ppt_w"/>
                                              </p:val>
                                            </p:tav>
                                          </p:tavLst>
                                        </p:anim>
                                        <p:anim calcmode="lin" valueType="num">
                                          <p:cBhvr>
                                            <p:cTn id="45" dur="1000" fill="hold"/>
                                            <p:tgtEl>
                                              <p:spTgt spid="12"/>
                                            </p:tgtEl>
                                            <p:attrNameLst>
                                              <p:attrName>ppt_h</p:attrName>
                                            </p:attrNameLst>
                                          </p:cBhvr>
                                          <p:tavLst>
                                            <p:tav tm="0">
                                              <p:val>
                                                <p:strVal val="#ppt_h"/>
                                              </p:val>
                                            </p:tav>
                                            <p:tav tm="100000">
                                              <p:val>
                                                <p:strVal val="#ppt_h"/>
                                              </p:val>
                                            </p:tav>
                                          </p:tavLst>
                                        </p:anim>
                                        <p:animEffect transition="in" filter="fade">
                                          <p:cBhvr>
                                            <p:cTn id="46" dur="1000"/>
                                            <p:tgtEl>
                                              <p:spTgt spid="12"/>
                                            </p:tgtEl>
                                          </p:cBhvr>
                                        </p:animEffect>
                                      </p:childTnLst>
                                    </p:cTn>
                                  </p:par>
                                </p:childTnLst>
                              </p:cTn>
                            </p:par>
                            <p:par>
                              <p:cTn id="47" fill="hold">
                                <p:stCondLst>
                                  <p:cond delay="6000"/>
                                </p:stCondLst>
                                <p:childTnLst>
                                  <p:par>
                                    <p:cTn id="48" presetID="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椭圆 4"/>
          <p:cNvSpPr>
            <a:spLocks noChangeAspect="1"/>
          </p:cNvSpPr>
          <p:nvPr/>
        </p:nvSpPr>
        <p:spPr>
          <a:xfrm>
            <a:off x="1245453" y="2688867"/>
            <a:ext cx="3508975" cy="3508975"/>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6" name="椭圆 5"/>
          <p:cNvSpPr>
            <a:spLocks noChangeAspect="1"/>
          </p:cNvSpPr>
          <p:nvPr/>
        </p:nvSpPr>
        <p:spPr>
          <a:xfrm>
            <a:off x="1635339" y="3078753"/>
            <a:ext cx="2729203" cy="272920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7" name="椭圆 6"/>
          <p:cNvSpPr>
            <a:spLocks noChangeAspect="1"/>
          </p:cNvSpPr>
          <p:nvPr/>
        </p:nvSpPr>
        <p:spPr>
          <a:xfrm>
            <a:off x="2025227" y="3468640"/>
            <a:ext cx="1949431" cy="1949431"/>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8" name="椭圆 7"/>
          <p:cNvSpPr>
            <a:spLocks noChangeAspect="1"/>
          </p:cNvSpPr>
          <p:nvPr/>
        </p:nvSpPr>
        <p:spPr>
          <a:xfrm>
            <a:off x="2415111" y="3858525"/>
            <a:ext cx="1169659" cy="1169659"/>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9" name="饼形 7"/>
          <p:cNvSpPr>
            <a:spLocks noChangeAspect="1"/>
          </p:cNvSpPr>
          <p:nvPr/>
        </p:nvSpPr>
        <p:spPr>
          <a:xfrm>
            <a:off x="493530" y="1936944"/>
            <a:ext cx="5012821" cy="5012821"/>
          </a:xfrm>
          <a:prstGeom prst="pie">
            <a:avLst>
              <a:gd name="adj1" fmla="val 16891099"/>
              <a:gd name="adj2" fmla="val 18389175"/>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0" name="饼形 8"/>
          <p:cNvSpPr>
            <a:spLocks noChangeAspect="1"/>
          </p:cNvSpPr>
          <p:nvPr/>
        </p:nvSpPr>
        <p:spPr>
          <a:xfrm>
            <a:off x="994814" y="2341798"/>
            <a:ext cx="4010257" cy="4010257"/>
          </a:xfrm>
          <a:prstGeom prst="pie">
            <a:avLst>
              <a:gd name="adj1" fmla="val 18800821"/>
              <a:gd name="adj2" fmla="val 2048707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1" name="饼形 9"/>
          <p:cNvSpPr>
            <a:spLocks noChangeAspect="1"/>
          </p:cNvSpPr>
          <p:nvPr/>
        </p:nvSpPr>
        <p:spPr>
          <a:xfrm>
            <a:off x="1496094" y="2939508"/>
            <a:ext cx="3007693" cy="3007693"/>
          </a:xfrm>
          <a:prstGeom prst="pie">
            <a:avLst>
              <a:gd name="adj1" fmla="val 21086868"/>
              <a:gd name="adj2" fmla="val 1772864"/>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2" name="饼形 10"/>
          <p:cNvSpPr>
            <a:spLocks noChangeAspect="1"/>
          </p:cNvSpPr>
          <p:nvPr/>
        </p:nvSpPr>
        <p:spPr>
          <a:xfrm>
            <a:off x="1746735" y="3190149"/>
            <a:ext cx="2506411" cy="2506411"/>
          </a:xfrm>
          <a:prstGeom prst="pie">
            <a:avLst>
              <a:gd name="adj1" fmla="val 2573177"/>
              <a:gd name="adj2" fmla="val 630420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F1F1F"/>
              </a:solidFill>
            </a:endParaRPr>
          </a:p>
        </p:txBody>
      </p:sp>
      <p:sp>
        <p:nvSpPr>
          <p:cNvPr id="13" name="文本框 8"/>
          <p:cNvSpPr txBox="1"/>
          <p:nvPr/>
        </p:nvSpPr>
        <p:spPr>
          <a:xfrm>
            <a:off x="6617890" y="3365602"/>
            <a:ext cx="5107453" cy="6008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lumMod val="50000"/>
                  </a:schemeClr>
                </a:solidFill>
              </a:rPr>
              <a:t>标题数字等都可以通过点击和重新输入进行更改，顶部“开始”面板中可以对字体、字号、颜色、行距等进行修改。</a:t>
            </a:r>
            <a:endParaRPr lang="en-US" altLang="zh-CN" sz="1333" dirty="0">
              <a:solidFill>
                <a:schemeClr val="bg1">
                  <a:lumMod val="50000"/>
                </a:schemeClr>
              </a:solidFill>
            </a:endParaRPr>
          </a:p>
        </p:txBody>
      </p:sp>
      <p:sp>
        <p:nvSpPr>
          <p:cNvPr id="14" name="矩形 13"/>
          <p:cNvSpPr/>
          <p:nvPr/>
        </p:nvSpPr>
        <p:spPr>
          <a:xfrm>
            <a:off x="6617889" y="3047275"/>
            <a:ext cx="1776483" cy="379656"/>
          </a:xfrm>
          <a:prstGeom prst="rect">
            <a:avLst/>
          </a:prstGeom>
        </p:spPr>
        <p:txBody>
          <a:bodyPr wrap="square">
            <a:spAutoFit/>
          </a:bodyPr>
          <a:lstStyle/>
          <a:p>
            <a:pPr lvl="0"/>
            <a:r>
              <a:rPr lang="en-US" altLang="zh-CN" sz="1867" b="1" dirty="0">
                <a:solidFill>
                  <a:schemeClr val="bg1">
                    <a:lumMod val="50000"/>
                  </a:schemeClr>
                </a:solidFill>
              </a:rPr>
              <a:t>TEXT HERE</a:t>
            </a:r>
          </a:p>
        </p:txBody>
      </p:sp>
      <p:sp>
        <p:nvSpPr>
          <p:cNvPr id="15" name="文本框 8"/>
          <p:cNvSpPr txBox="1"/>
          <p:nvPr/>
        </p:nvSpPr>
        <p:spPr>
          <a:xfrm>
            <a:off x="6617890" y="2351700"/>
            <a:ext cx="5107453" cy="6008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lumMod val="50000"/>
                  </a:schemeClr>
                </a:solidFill>
              </a:rPr>
              <a:t>标题数字等都可以通过点击和重新输入进行更改，顶部“开始”面板中可以对字体、字号、颜色、行距等进行修改。</a:t>
            </a:r>
            <a:endParaRPr lang="en-US" altLang="zh-CN" sz="1333" dirty="0">
              <a:solidFill>
                <a:schemeClr val="bg1">
                  <a:lumMod val="50000"/>
                </a:schemeClr>
              </a:solidFill>
            </a:endParaRPr>
          </a:p>
        </p:txBody>
      </p:sp>
      <p:sp>
        <p:nvSpPr>
          <p:cNvPr id="16" name="矩形 15"/>
          <p:cNvSpPr/>
          <p:nvPr/>
        </p:nvSpPr>
        <p:spPr>
          <a:xfrm>
            <a:off x="6617889" y="2033373"/>
            <a:ext cx="1776483" cy="379656"/>
          </a:xfrm>
          <a:prstGeom prst="rect">
            <a:avLst/>
          </a:prstGeom>
        </p:spPr>
        <p:txBody>
          <a:bodyPr wrap="square">
            <a:spAutoFit/>
          </a:bodyPr>
          <a:lstStyle/>
          <a:p>
            <a:pPr lvl="0"/>
            <a:r>
              <a:rPr lang="en-US" altLang="zh-CN" sz="1867" b="1" dirty="0">
                <a:solidFill>
                  <a:schemeClr val="bg1">
                    <a:lumMod val="50000"/>
                  </a:schemeClr>
                </a:solidFill>
              </a:rPr>
              <a:t>TEXT HERE</a:t>
            </a:r>
          </a:p>
        </p:txBody>
      </p:sp>
      <p:sp>
        <p:nvSpPr>
          <p:cNvPr id="17" name="文本框 8"/>
          <p:cNvSpPr txBox="1"/>
          <p:nvPr/>
        </p:nvSpPr>
        <p:spPr>
          <a:xfrm>
            <a:off x="6617890" y="5393409"/>
            <a:ext cx="5107453" cy="6008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lumMod val="50000"/>
                  </a:schemeClr>
                </a:solidFill>
              </a:rPr>
              <a:t>标题数字等都可以通过点击和重新输入进行更改，顶部“开始”面板中可以对字体、字号、颜色、行距等进行修改。</a:t>
            </a:r>
            <a:endParaRPr lang="en-US" altLang="zh-CN" sz="1333" dirty="0">
              <a:solidFill>
                <a:schemeClr val="bg1">
                  <a:lumMod val="50000"/>
                </a:schemeClr>
              </a:solidFill>
            </a:endParaRPr>
          </a:p>
        </p:txBody>
      </p:sp>
      <p:sp>
        <p:nvSpPr>
          <p:cNvPr id="18" name="矩形 17"/>
          <p:cNvSpPr/>
          <p:nvPr/>
        </p:nvSpPr>
        <p:spPr>
          <a:xfrm>
            <a:off x="6617889" y="5075082"/>
            <a:ext cx="1776483" cy="379656"/>
          </a:xfrm>
          <a:prstGeom prst="rect">
            <a:avLst/>
          </a:prstGeom>
        </p:spPr>
        <p:txBody>
          <a:bodyPr wrap="square">
            <a:spAutoFit/>
          </a:bodyPr>
          <a:lstStyle/>
          <a:p>
            <a:pPr lvl="0"/>
            <a:r>
              <a:rPr lang="en-US" altLang="zh-CN" sz="1867" b="1" dirty="0">
                <a:solidFill>
                  <a:schemeClr val="bg1">
                    <a:lumMod val="50000"/>
                  </a:schemeClr>
                </a:solidFill>
              </a:rPr>
              <a:t>TEXT HERE</a:t>
            </a:r>
          </a:p>
        </p:txBody>
      </p:sp>
      <p:sp>
        <p:nvSpPr>
          <p:cNvPr id="19" name="文本框 8"/>
          <p:cNvSpPr txBox="1"/>
          <p:nvPr/>
        </p:nvSpPr>
        <p:spPr>
          <a:xfrm>
            <a:off x="6617890" y="4379505"/>
            <a:ext cx="5107453" cy="6008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lumMod val="50000"/>
                  </a:schemeClr>
                </a:solidFill>
              </a:rPr>
              <a:t>标题数字等都可以通过点击和重新输入进行更改，顶部“开始”面板中可以对字体、字号、颜色、行距等进行修改。</a:t>
            </a:r>
            <a:endParaRPr lang="en-US" altLang="zh-CN" sz="1333" dirty="0">
              <a:solidFill>
                <a:schemeClr val="bg1">
                  <a:lumMod val="50000"/>
                </a:schemeClr>
              </a:solidFill>
            </a:endParaRPr>
          </a:p>
        </p:txBody>
      </p:sp>
      <p:sp>
        <p:nvSpPr>
          <p:cNvPr id="20" name="矩形 19"/>
          <p:cNvSpPr/>
          <p:nvPr/>
        </p:nvSpPr>
        <p:spPr>
          <a:xfrm>
            <a:off x="6617889" y="4061178"/>
            <a:ext cx="1776483" cy="379656"/>
          </a:xfrm>
          <a:prstGeom prst="rect">
            <a:avLst/>
          </a:prstGeom>
        </p:spPr>
        <p:txBody>
          <a:bodyPr wrap="square">
            <a:spAutoFit/>
          </a:bodyPr>
          <a:lstStyle/>
          <a:p>
            <a:pPr lvl="0"/>
            <a:r>
              <a:rPr lang="en-US" altLang="zh-CN" sz="1867" b="1" dirty="0">
                <a:solidFill>
                  <a:schemeClr val="bg1">
                    <a:lumMod val="50000"/>
                  </a:schemeClr>
                </a:solidFill>
              </a:rPr>
              <a:t>TEXT HERE</a:t>
            </a:r>
          </a:p>
        </p:txBody>
      </p:sp>
      <p:cxnSp>
        <p:nvCxnSpPr>
          <p:cNvPr id="21" name="直线连接符 27"/>
          <p:cNvCxnSpPr/>
          <p:nvPr/>
        </p:nvCxnSpPr>
        <p:spPr>
          <a:xfrm>
            <a:off x="4125694" y="2210601"/>
            <a:ext cx="2362837" cy="0"/>
          </a:xfrm>
          <a:prstGeom prst="line">
            <a:avLst/>
          </a:prstGeom>
          <a:ln w="12700" cmpd="sng">
            <a:solidFill>
              <a:srgbClr val="222732"/>
            </a:solidFill>
            <a:prstDash val="dot"/>
          </a:ln>
          <a:effectLst/>
        </p:spPr>
        <p:style>
          <a:lnRef idx="2">
            <a:schemeClr val="accent1"/>
          </a:lnRef>
          <a:fillRef idx="0">
            <a:schemeClr val="accent1"/>
          </a:fillRef>
          <a:effectRef idx="1">
            <a:schemeClr val="accent1"/>
          </a:effectRef>
          <a:fontRef idx="minor">
            <a:schemeClr val="tx1"/>
          </a:fontRef>
        </p:style>
      </p:cxnSp>
      <p:cxnSp>
        <p:nvCxnSpPr>
          <p:cNvPr id="22" name="直线连接符 28"/>
          <p:cNvCxnSpPr/>
          <p:nvPr/>
        </p:nvCxnSpPr>
        <p:spPr>
          <a:xfrm>
            <a:off x="4503787" y="3190149"/>
            <a:ext cx="1984744" cy="0"/>
          </a:xfrm>
          <a:prstGeom prst="line">
            <a:avLst/>
          </a:prstGeom>
          <a:ln w="12700" cmpd="sng">
            <a:solidFill>
              <a:srgbClr val="222732"/>
            </a:solidFill>
            <a:prstDash val="dot"/>
          </a:ln>
          <a:effectLst/>
        </p:spPr>
        <p:style>
          <a:lnRef idx="2">
            <a:schemeClr val="accent1"/>
          </a:lnRef>
          <a:fillRef idx="0">
            <a:schemeClr val="accent1"/>
          </a:fillRef>
          <a:effectRef idx="1">
            <a:schemeClr val="accent1"/>
          </a:effectRef>
          <a:fontRef idx="minor">
            <a:schemeClr val="tx1"/>
          </a:fontRef>
        </p:style>
      </p:cxnSp>
      <p:cxnSp>
        <p:nvCxnSpPr>
          <p:cNvPr id="23" name="直线连接符 30"/>
          <p:cNvCxnSpPr/>
          <p:nvPr/>
        </p:nvCxnSpPr>
        <p:spPr>
          <a:xfrm>
            <a:off x="4125693" y="4283363"/>
            <a:ext cx="2362837" cy="0"/>
          </a:xfrm>
          <a:prstGeom prst="line">
            <a:avLst/>
          </a:prstGeom>
          <a:ln w="12700" cmpd="sng">
            <a:solidFill>
              <a:srgbClr val="222732"/>
            </a:solidFill>
            <a:prstDash val="dot"/>
          </a:ln>
          <a:effectLst/>
        </p:spPr>
        <p:style>
          <a:lnRef idx="2">
            <a:schemeClr val="accent1"/>
          </a:lnRef>
          <a:fillRef idx="0">
            <a:schemeClr val="accent1"/>
          </a:fillRef>
          <a:effectRef idx="1">
            <a:schemeClr val="accent1"/>
          </a:effectRef>
          <a:fontRef idx="minor">
            <a:schemeClr val="tx1"/>
          </a:fontRef>
        </p:style>
      </p:cxnSp>
      <p:cxnSp>
        <p:nvCxnSpPr>
          <p:cNvPr id="24" name="直线连接符 31"/>
          <p:cNvCxnSpPr/>
          <p:nvPr/>
        </p:nvCxnSpPr>
        <p:spPr>
          <a:xfrm>
            <a:off x="3834498" y="5262911"/>
            <a:ext cx="2654032" cy="0"/>
          </a:xfrm>
          <a:prstGeom prst="line">
            <a:avLst/>
          </a:prstGeom>
          <a:ln w="12700" cmpd="sng">
            <a:solidFill>
              <a:srgbClr val="222732"/>
            </a:solidFill>
            <a:prstDash val="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861616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anim calcmode="lin" valueType="num">
                                      <p:cBhvr>
                                        <p:cTn id="108" dur="250" fill="hold"/>
                                        <p:tgtEl>
                                          <p:spTgt spid="21"/>
                                        </p:tgtEl>
                                        <p:attrNameLst>
                                          <p:attrName>ppt_x</p:attrName>
                                        </p:attrNameLst>
                                      </p:cBhvr>
                                      <p:tavLst>
                                        <p:tav tm="0">
                                          <p:val>
                                            <p:strVal val="#ppt_x"/>
                                          </p:val>
                                        </p:tav>
                                        <p:tav tm="100000">
                                          <p:val>
                                            <p:strVal val="#ppt_x"/>
                                          </p:val>
                                        </p:tav>
                                      </p:tavLst>
                                    </p:anim>
                                    <p:anim calcmode="lin" valueType="num">
                                      <p:cBhvr>
                                        <p:cTn id="109" dur="250" fill="hold"/>
                                        <p:tgtEl>
                                          <p:spTgt spid="21"/>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nodeType="after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250"/>
                                        <p:tgtEl>
                                          <p:spTgt spid="22"/>
                                        </p:tgtEl>
                                      </p:cBhvr>
                                    </p:animEffect>
                                    <p:anim calcmode="lin" valueType="num">
                                      <p:cBhvr>
                                        <p:cTn id="114" dur="250" fill="hold"/>
                                        <p:tgtEl>
                                          <p:spTgt spid="22"/>
                                        </p:tgtEl>
                                        <p:attrNameLst>
                                          <p:attrName>ppt_x</p:attrName>
                                        </p:attrNameLst>
                                      </p:cBhvr>
                                      <p:tavLst>
                                        <p:tav tm="0">
                                          <p:val>
                                            <p:strVal val="#ppt_x"/>
                                          </p:val>
                                        </p:tav>
                                        <p:tav tm="100000">
                                          <p:val>
                                            <p:strVal val="#ppt_x"/>
                                          </p:val>
                                        </p:tav>
                                      </p:tavLst>
                                    </p:anim>
                                    <p:anim calcmode="lin" valueType="num">
                                      <p:cBhvr>
                                        <p:cTn id="115" dur="250" fill="hold"/>
                                        <p:tgtEl>
                                          <p:spTgt spid="22"/>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nodeType="after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250"/>
                                        <p:tgtEl>
                                          <p:spTgt spid="23"/>
                                        </p:tgtEl>
                                      </p:cBhvr>
                                    </p:animEffect>
                                    <p:anim calcmode="lin" valueType="num">
                                      <p:cBhvr>
                                        <p:cTn id="120" dur="250" fill="hold"/>
                                        <p:tgtEl>
                                          <p:spTgt spid="23"/>
                                        </p:tgtEl>
                                        <p:attrNameLst>
                                          <p:attrName>ppt_x</p:attrName>
                                        </p:attrNameLst>
                                      </p:cBhvr>
                                      <p:tavLst>
                                        <p:tav tm="0">
                                          <p:val>
                                            <p:strVal val="#ppt_x"/>
                                          </p:val>
                                        </p:tav>
                                        <p:tav tm="100000">
                                          <p:val>
                                            <p:strVal val="#ppt_x"/>
                                          </p:val>
                                        </p:tav>
                                      </p:tavLst>
                                    </p:anim>
                                    <p:anim calcmode="lin" valueType="num">
                                      <p:cBhvr>
                                        <p:cTn id="121" dur="250" fill="hold"/>
                                        <p:tgtEl>
                                          <p:spTgt spid="23"/>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nodeType="afterEffect">
                                  <p:stCondLst>
                                    <p:cond delay="0"/>
                                  </p:stCondLst>
                                  <p:childTnLst>
                                    <p:set>
                                      <p:cBhvr>
                                        <p:cTn id="124" dur="1" fill="hold">
                                          <p:stCondLst>
                                            <p:cond delay="0"/>
                                          </p:stCondLst>
                                        </p:cTn>
                                        <p:tgtEl>
                                          <p:spTgt spid="24"/>
                                        </p:tgtEl>
                                        <p:attrNameLst>
                                          <p:attrName>style.visibility</p:attrName>
                                        </p:attrNameLst>
                                      </p:cBhvr>
                                      <p:to>
                                        <p:strVal val="visible"/>
                                      </p:to>
                                    </p:set>
                                    <p:animEffect transition="in" filter="fade">
                                      <p:cBhvr>
                                        <p:cTn id="125" dur="250"/>
                                        <p:tgtEl>
                                          <p:spTgt spid="24"/>
                                        </p:tgtEl>
                                      </p:cBhvr>
                                    </p:animEffect>
                                    <p:anim calcmode="lin" valueType="num">
                                      <p:cBhvr>
                                        <p:cTn id="126" dur="250" fill="hold"/>
                                        <p:tgtEl>
                                          <p:spTgt spid="24"/>
                                        </p:tgtEl>
                                        <p:attrNameLst>
                                          <p:attrName>ppt_x</p:attrName>
                                        </p:attrNameLst>
                                      </p:cBhvr>
                                      <p:tavLst>
                                        <p:tav tm="0">
                                          <p:val>
                                            <p:strVal val="#ppt_x"/>
                                          </p:val>
                                        </p:tav>
                                        <p:tav tm="100000">
                                          <p:val>
                                            <p:strVal val="#ppt_x"/>
                                          </p:val>
                                        </p:tav>
                                      </p:tavLst>
                                    </p:anim>
                                    <p:anim calcmode="lin" valueType="num">
                                      <p:cBhvr>
                                        <p:cTn id="12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45" name="Ellipse 28"/>
          <p:cNvSpPr/>
          <p:nvPr/>
        </p:nvSpPr>
        <p:spPr>
          <a:xfrm>
            <a:off x="6208714" y="2397797"/>
            <a:ext cx="1562100" cy="1562100"/>
          </a:xfrm>
          <a:prstGeom prst="ellipse">
            <a:avLst/>
          </a:prstGeom>
          <a:solidFill>
            <a:schemeClr val="bg2">
              <a:lumMod val="25000"/>
            </a:schemeClr>
          </a:solidFill>
          <a:ln w="76200">
            <a:solidFill>
              <a:schemeClr val="bg1">
                <a:lumMod val="50000"/>
              </a:schemeClr>
            </a:solidFill>
          </a:ln>
        </p:spPr>
        <p:txBody>
          <a:bodyPr anchor="ctr" anchorCtr="1"/>
          <a:lstStyle/>
          <a:p>
            <a:pPr algn="ctr">
              <a:defRPr/>
            </a:pPr>
            <a:r>
              <a:rPr lang="zh-CN" altLang="en-US" sz="2400" dirty="0">
                <a:solidFill>
                  <a:schemeClr val="bg1"/>
                </a:solidFill>
                <a:latin typeface="+mn-ea"/>
              </a:rPr>
              <a:t>劣势</a:t>
            </a:r>
            <a:endParaRPr lang="fr-FR" altLang="zh-CN" sz="2400" dirty="0">
              <a:solidFill>
                <a:schemeClr val="bg1"/>
              </a:solidFill>
              <a:latin typeface="+mn-ea"/>
            </a:endParaRPr>
          </a:p>
        </p:txBody>
      </p:sp>
      <p:sp>
        <p:nvSpPr>
          <p:cNvPr id="46" name="Freeform 95"/>
          <p:cNvSpPr>
            <a:spLocks/>
          </p:cNvSpPr>
          <p:nvPr/>
        </p:nvSpPr>
        <p:spPr bwMode="auto">
          <a:xfrm>
            <a:off x="7285040" y="2332711"/>
            <a:ext cx="485775"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2">
              <a:lumMod val="25000"/>
            </a:schemeClr>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W</a:t>
            </a:r>
          </a:p>
        </p:txBody>
      </p:sp>
      <p:sp>
        <p:nvSpPr>
          <p:cNvPr id="47" name="Freeform 185"/>
          <p:cNvSpPr>
            <a:spLocks/>
          </p:cNvSpPr>
          <p:nvPr/>
        </p:nvSpPr>
        <p:spPr bwMode="auto">
          <a:xfrm flipH="1">
            <a:off x="7527926" y="2662911"/>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2">
              <a:lumMod val="25000"/>
            </a:schemeClr>
          </a:solidFill>
          <a:ln w="9525">
            <a:solidFill>
              <a:schemeClr val="bg1"/>
            </a:solidFill>
            <a:round/>
            <a:headEnd/>
            <a:tailEnd/>
          </a:ln>
        </p:spPr>
        <p:txBody>
          <a:bodyPr/>
          <a:lstStyle/>
          <a:p>
            <a:endParaRPr lang="zh-CN" altLang="en-US"/>
          </a:p>
        </p:txBody>
      </p:sp>
      <p:sp>
        <p:nvSpPr>
          <p:cNvPr id="48" name="Ellipse 28"/>
          <p:cNvSpPr/>
          <p:nvPr/>
        </p:nvSpPr>
        <p:spPr>
          <a:xfrm>
            <a:off x="4351340" y="2397797"/>
            <a:ext cx="1563687" cy="1562100"/>
          </a:xfrm>
          <a:prstGeom prst="ellipse">
            <a:avLst/>
          </a:prstGeom>
          <a:solidFill>
            <a:schemeClr val="bg2">
              <a:lumMod val="25000"/>
            </a:schemeClr>
          </a:solidFill>
          <a:ln w="76200">
            <a:solidFill>
              <a:schemeClr val="bg1">
                <a:lumMod val="50000"/>
              </a:schemeClr>
            </a:solidFill>
          </a:ln>
        </p:spPr>
        <p:txBody>
          <a:bodyPr anchor="ctr" anchorCtr="1"/>
          <a:lstStyle/>
          <a:p>
            <a:pPr algn="ctr">
              <a:defRPr/>
            </a:pPr>
            <a:r>
              <a:rPr lang="zh-CN" altLang="en-US" sz="2400" dirty="0">
                <a:solidFill>
                  <a:schemeClr val="bg1"/>
                </a:solidFill>
                <a:latin typeface="+mn-ea"/>
              </a:rPr>
              <a:t>优势</a:t>
            </a:r>
            <a:endParaRPr lang="fr-FR" sz="2400" dirty="0">
              <a:solidFill>
                <a:schemeClr val="bg1"/>
              </a:solidFill>
              <a:latin typeface="+mn-ea"/>
            </a:endParaRPr>
          </a:p>
        </p:txBody>
      </p:sp>
      <p:sp>
        <p:nvSpPr>
          <p:cNvPr id="49" name="Freeform 95"/>
          <p:cNvSpPr>
            <a:spLocks/>
          </p:cNvSpPr>
          <p:nvPr/>
        </p:nvSpPr>
        <p:spPr bwMode="auto">
          <a:xfrm flipH="1">
            <a:off x="4351339" y="2332711"/>
            <a:ext cx="487362"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2">
              <a:lumMod val="25000"/>
            </a:schemeClr>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S</a:t>
            </a:r>
          </a:p>
        </p:txBody>
      </p:sp>
      <p:sp>
        <p:nvSpPr>
          <p:cNvPr id="50" name="Freeform 185"/>
          <p:cNvSpPr>
            <a:spLocks/>
          </p:cNvSpPr>
          <p:nvPr/>
        </p:nvSpPr>
        <p:spPr bwMode="auto">
          <a:xfrm>
            <a:off x="4094164" y="2662911"/>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2">
              <a:lumMod val="25000"/>
            </a:schemeClr>
          </a:solidFill>
          <a:ln w="9525">
            <a:solidFill>
              <a:schemeClr val="bg1"/>
            </a:solidFill>
            <a:round/>
            <a:headEnd/>
            <a:tailEnd/>
          </a:ln>
        </p:spPr>
        <p:txBody>
          <a:bodyPr/>
          <a:lstStyle/>
          <a:p>
            <a:endParaRPr lang="zh-CN" altLang="en-US"/>
          </a:p>
        </p:txBody>
      </p:sp>
      <p:sp>
        <p:nvSpPr>
          <p:cNvPr id="51" name="Ellipse 28"/>
          <p:cNvSpPr/>
          <p:nvPr/>
        </p:nvSpPr>
        <p:spPr>
          <a:xfrm>
            <a:off x="6208714" y="4344072"/>
            <a:ext cx="1562100" cy="1562100"/>
          </a:xfrm>
          <a:prstGeom prst="ellipse">
            <a:avLst/>
          </a:prstGeom>
          <a:solidFill>
            <a:schemeClr val="bg2">
              <a:lumMod val="25000"/>
            </a:schemeClr>
          </a:solidFill>
          <a:ln w="76200">
            <a:solidFill>
              <a:schemeClr val="bg1">
                <a:lumMod val="50000"/>
              </a:schemeClr>
            </a:solidFill>
          </a:ln>
        </p:spPr>
        <p:txBody>
          <a:bodyPr anchor="ctr" anchorCtr="1"/>
          <a:lstStyle/>
          <a:p>
            <a:pPr algn="ctr">
              <a:defRPr/>
            </a:pPr>
            <a:r>
              <a:rPr lang="zh-CN" altLang="en-US" sz="2400" dirty="0">
                <a:solidFill>
                  <a:schemeClr val="bg1"/>
                </a:solidFill>
                <a:latin typeface="+mn-ea"/>
              </a:rPr>
              <a:t>威胁</a:t>
            </a:r>
            <a:endParaRPr lang="fr-FR" altLang="zh-CN" sz="2400" dirty="0">
              <a:solidFill>
                <a:schemeClr val="bg1"/>
              </a:solidFill>
              <a:latin typeface="+mn-ea"/>
            </a:endParaRPr>
          </a:p>
        </p:txBody>
      </p:sp>
      <p:sp>
        <p:nvSpPr>
          <p:cNvPr id="52" name="Freeform 95"/>
          <p:cNvSpPr>
            <a:spLocks/>
          </p:cNvSpPr>
          <p:nvPr/>
        </p:nvSpPr>
        <p:spPr bwMode="auto">
          <a:xfrm>
            <a:off x="7285040" y="4278986"/>
            <a:ext cx="485775"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2">
              <a:lumMod val="25000"/>
            </a:schemeClr>
          </a:solidFill>
          <a:ln w="38100">
            <a:solidFill>
              <a:srgbClr val="F7F7F7"/>
            </a:solidFill>
            <a:round/>
            <a:headEnd/>
            <a:tailEnd/>
          </a:ln>
        </p:spPr>
        <p:txBody>
          <a:bodyPr anchor="ctr" anchorCtr="1"/>
          <a:lstStyle/>
          <a:p>
            <a:pPr>
              <a:defRPr/>
            </a:pPr>
            <a:r>
              <a:rPr lang="fr-FR" sz="2400" dirty="0">
                <a:solidFill>
                  <a:schemeClr val="bg1"/>
                </a:solidFill>
                <a:latin typeface="+mj-lt"/>
              </a:rPr>
              <a:t>T</a:t>
            </a:r>
          </a:p>
        </p:txBody>
      </p:sp>
      <p:sp>
        <p:nvSpPr>
          <p:cNvPr id="53" name="Freeform 185"/>
          <p:cNvSpPr>
            <a:spLocks/>
          </p:cNvSpPr>
          <p:nvPr/>
        </p:nvSpPr>
        <p:spPr bwMode="auto">
          <a:xfrm flipH="1">
            <a:off x="7527926" y="4609186"/>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2">
              <a:lumMod val="25000"/>
            </a:schemeClr>
          </a:solidFill>
          <a:ln w="9525">
            <a:solidFill>
              <a:schemeClr val="bg1"/>
            </a:solidFill>
            <a:round/>
            <a:headEnd/>
            <a:tailEnd/>
          </a:ln>
        </p:spPr>
        <p:txBody>
          <a:bodyPr/>
          <a:lstStyle/>
          <a:p>
            <a:pPr>
              <a:defRPr/>
            </a:pPr>
            <a:endParaRPr lang="fr-FR" sz="500"/>
          </a:p>
        </p:txBody>
      </p:sp>
      <p:sp>
        <p:nvSpPr>
          <p:cNvPr id="54" name="Ellipse 28"/>
          <p:cNvSpPr/>
          <p:nvPr/>
        </p:nvSpPr>
        <p:spPr>
          <a:xfrm>
            <a:off x="4351340" y="4344072"/>
            <a:ext cx="1563687" cy="1562100"/>
          </a:xfrm>
          <a:prstGeom prst="ellipse">
            <a:avLst/>
          </a:prstGeom>
          <a:solidFill>
            <a:schemeClr val="bg2">
              <a:lumMod val="25000"/>
            </a:schemeClr>
          </a:solidFill>
          <a:ln w="76200">
            <a:solidFill>
              <a:schemeClr val="bg1">
                <a:lumMod val="50000"/>
              </a:schemeClr>
            </a:solidFill>
          </a:ln>
        </p:spPr>
        <p:txBody>
          <a:bodyPr anchor="ctr" anchorCtr="1"/>
          <a:lstStyle/>
          <a:p>
            <a:pPr algn="ctr">
              <a:defRPr/>
            </a:pPr>
            <a:r>
              <a:rPr lang="zh-CN" altLang="en-US" sz="2400" dirty="0">
                <a:solidFill>
                  <a:schemeClr val="bg1"/>
                </a:solidFill>
                <a:latin typeface="+mn-ea"/>
              </a:rPr>
              <a:t>机会</a:t>
            </a:r>
            <a:endParaRPr lang="fr-FR" altLang="zh-CN" sz="2400" dirty="0">
              <a:solidFill>
                <a:schemeClr val="bg1"/>
              </a:solidFill>
              <a:latin typeface="+mn-ea"/>
            </a:endParaRPr>
          </a:p>
        </p:txBody>
      </p:sp>
      <p:sp>
        <p:nvSpPr>
          <p:cNvPr id="55" name="Freeform 95"/>
          <p:cNvSpPr>
            <a:spLocks/>
          </p:cNvSpPr>
          <p:nvPr/>
        </p:nvSpPr>
        <p:spPr bwMode="auto">
          <a:xfrm flipH="1">
            <a:off x="4351339" y="4278986"/>
            <a:ext cx="487362"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2">
              <a:lumMod val="25000"/>
            </a:schemeClr>
          </a:solidFill>
          <a:ln w="38100">
            <a:solidFill>
              <a:srgbClr val="F7F7F7"/>
            </a:solidFill>
            <a:round/>
            <a:headEnd/>
            <a:tailEnd/>
          </a:ln>
        </p:spPr>
        <p:txBody>
          <a:bodyPr anchor="ctr" anchorCtr="1"/>
          <a:lstStyle/>
          <a:p>
            <a:pPr>
              <a:defRPr/>
            </a:pPr>
            <a:r>
              <a:rPr lang="fr-FR" sz="2400" dirty="0">
                <a:solidFill>
                  <a:schemeClr val="bg1"/>
                </a:solidFill>
                <a:latin typeface="+mj-lt"/>
              </a:rPr>
              <a:t>O</a:t>
            </a:r>
          </a:p>
        </p:txBody>
      </p:sp>
      <p:sp>
        <p:nvSpPr>
          <p:cNvPr id="56" name="Freeform 185"/>
          <p:cNvSpPr>
            <a:spLocks/>
          </p:cNvSpPr>
          <p:nvPr/>
        </p:nvSpPr>
        <p:spPr bwMode="auto">
          <a:xfrm>
            <a:off x="4094164" y="4609186"/>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2">
              <a:lumMod val="25000"/>
            </a:schemeClr>
          </a:solidFill>
          <a:ln w="9525">
            <a:solidFill>
              <a:schemeClr val="bg1"/>
            </a:solidFill>
            <a:round/>
            <a:headEnd/>
            <a:tailEnd/>
          </a:ln>
        </p:spPr>
        <p:txBody>
          <a:bodyPr/>
          <a:lstStyle/>
          <a:p>
            <a:pPr>
              <a:defRPr/>
            </a:pPr>
            <a:endParaRPr lang="fr-FR" sz="500"/>
          </a:p>
        </p:txBody>
      </p:sp>
      <p:cxnSp>
        <p:nvCxnSpPr>
          <p:cNvPr id="57" name="直接连接符 56"/>
          <p:cNvCxnSpPr/>
          <p:nvPr/>
        </p:nvCxnSpPr>
        <p:spPr>
          <a:xfrm>
            <a:off x="4094164" y="4183735"/>
            <a:ext cx="3935412"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062664" y="2235872"/>
            <a:ext cx="0" cy="391160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sp>
        <p:nvSpPr>
          <p:cNvPr id="59" name="TextBox 69"/>
          <p:cNvSpPr txBox="1"/>
          <p:nvPr/>
        </p:nvSpPr>
        <p:spPr>
          <a:xfrm>
            <a:off x="8169275" y="2823248"/>
            <a:ext cx="2359025" cy="732508"/>
          </a:xfrm>
          <a:prstGeom prst="rect">
            <a:avLst/>
          </a:prstGeom>
          <a:noFill/>
        </p:spPr>
        <p:txBody>
          <a:bodyPr>
            <a:spAutoFit/>
          </a:bodyPr>
          <a:lstStyle/>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p:txBody>
      </p:sp>
      <p:sp>
        <p:nvSpPr>
          <p:cNvPr id="60" name="TextBox 69"/>
          <p:cNvSpPr txBox="1"/>
          <p:nvPr/>
        </p:nvSpPr>
        <p:spPr>
          <a:xfrm>
            <a:off x="8169274" y="4758868"/>
            <a:ext cx="2359025" cy="732508"/>
          </a:xfrm>
          <a:prstGeom prst="rect">
            <a:avLst/>
          </a:prstGeom>
          <a:noFill/>
        </p:spPr>
        <p:txBody>
          <a:bodyPr>
            <a:spAutoFit/>
          </a:bodyPr>
          <a:lstStyle/>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p:txBody>
      </p:sp>
      <p:sp>
        <p:nvSpPr>
          <p:cNvPr id="61" name="TextBox 69"/>
          <p:cNvSpPr txBox="1"/>
          <p:nvPr/>
        </p:nvSpPr>
        <p:spPr>
          <a:xfrm>
            <a:off x="1539877" y="4758868"/>
            <a:ext cx="2359025" cy="732508"/>
          </a:xfrm>
          <a:prstGeom prst="rect">
            <a:avLst/>
          </a:prstGeom>
          <a:noFill/>
        </p:spPr>
        <p:txBody>
          <a:bodyPr>
            <a:spAutoFit/>
          </a:bodyPr>
          <a:lstStyle/>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p:txBody>
      </p:sp>
      <p:sp>
        <p:nvSpPr>
          <p:cNvPr id="62" name="TextBox 69"/>
          <p:cNvSpPr txBox="1"/>
          <p:nvPr/>
        </p:nvSpPr>
        <p:spPr>
          <a:xfrm>
            <a:off x="1539876" y="2823248"/>
            <a:ext cx="2359025" cy="732508"/>
          </a:xfrm>
          <a:prstGeom prst="rect">
            <a:avLst/>
          </a:prstGeom>
          <a:noFill/>
        </p:spPr>
        <p:txBody>
          <a:bodyPr>
            <a:spAutoFit/>
          </a:bodyPr>
          <a:lstStyle/>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a:p>
            <a:pPr algn="r">
              <a:lnSpc>
                <a:spcPct val="130000"/>
              </a:lnSpc>
              <a:defRPr/>
            </a:pPr>
            <a:r>
              <a:rPr lang="zh-CN" altLang="en-US" sz="1600" kern="0" dirty="0">
                <a:solidFill>
                  <a:schemeClr val="bg1">
                    <a:lumMod val="50000"/>
                  </a:schemeClr>
                </a:solidFill>
                <a:latin typeface="+mn-ea"/>
                <a:cs typeface="Arial" pitchFamily="34" charset="0"/>
              </a:rPr>
              <a:t>请在此处输入您的文本</a:t>
            </a:r>
            <a:endParaRPr lang="en-US" altLang="zh-CN" sz="1600" kern="0" dirty="0">
              <a:solidFill>
                <a:schemeClr val="bg1">
                  <a:lumMod val="50000"/>
                </a:schemeClr>
              </a:solidFill>
              <a:latin typeface="+mn-ea"/>
              <a:cs typeface="Arial" pitchFamily="34" charset="0"/>
            </a:endParaRPr>
          </a:p>
        </p:txBody>
      </p:sp>
    </p:spTree>
    <p:extLst>
      <p:ext uri="{BB962C8B-B14F-4D97-AF65-F5344CB8AC3E}">
        <p14:creationId xmlns:p14="http://schemas.microsoft.com/office/powerpoint/2010/main" val="53750190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49">
                                            <p:bg/>
                                          </p:spTgt>
                                        </p:tgtEl>
                                        <p:attrNameLst>
                                          <p:attrName>style.visibility</p:attrName>
                                        </p:attrNameLst>
                                      </p:cBhvr>
                                      <p:to>
                                        <p:strVal val="visible"/>
                                      </p:to>
                                    </p:set>
                                    <p:anim by="(-#ppt_w*2)" calcmode="lin" valueType="num">
                                      <p:cBhvr rctx="PPT">
                                        <p:cTn id="17" dur="500" autoRev="1" fill="hold">
                                          <p:stCondLst>
                                            <p:cond delay="0"/>
                                          </p:stCondLst>
                                        </p:cTn>
                                        <p:tgtEl>
                                          <p:spTgt spid="49">
                                            <p:bg/>
                                          </p:spTgt>
                                        </p:tgtEl>
                                        <p:attrNameLst>
                                          <p:attrName>ppt_w</p:attrName>
                                        </p:attrNameLst>
                                      </p:cBhvr>
                                    </p:anim>
                                    <p:anim by="(#ppt_w*0.50)" calcmode="lin" valueType="num">
                                      <p:cBhvr>
                                        <p:cTn id="18" dur="500" decel="50000" autoRev="1" fill="hold">
                                          <p:stCondLst>
                                            <p:cond delay="0"/>
                                          </p:stCondLst>
                                        </p:cTn>
                                        <p:tgtEl>
                                          <p:spTgt spid="49">
                                            <p:bg/>
                                          </p:spTgt>
                                        </p:tgtEl>
                                        <p:attrNameLst>
                                          <p:attrName>ppt_x</p:attrName>
                                        </p:attrNameLst>
                                      </p:cBhvr>
                                    </p:anim>
                                    <p:anim from="(-#ppt_h/2)" to="(#ppt_y)" calcmode="lin" valueType="num">
                                      <p:cBhvr>
                                        <p:cTn id="19" dur="1000" fill="hold">
                                          <p:stCondLst>
                                            <p:cond delay="0"/>
                                          </p:stCondLst>
                                        </p:cTn>
                                        <p:tgtEl>
                                          <p:spTgt spid="49">
                                            <p:bg/>
                                          </p:spTgt>
                                        </p:tgtEl>
                                        <p:attrNameLst>
                                          <p:attrName>ppt_y</p:attrName>
                                        </p:attrNameLst>
                                      </p:cBhvr>
                                    </p:anim>
                                    <p:animRot by="21600000">
                                      <p:cBhvr>
                                        <p:cTn id="20" dur="1000" fill="hold">
                                          <p:stCondLst>
                                            <p:cond delay="0"/>
                                          </p:stCondLst>
                                        </p:cTn>
                                        <p:tgtEl>
                                          <p:spTgt spid="49">
                                            <p:bg/>
                                          </p:spTgt>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49">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49">
                                            <p:txEl>
                                              <p:pRg st="0" end="0"/>
                                            </p:txEl>
                                          </p:spTgt>
                                        </p:tgtEl>
                                        <p:attrNameLst>
                                          <p:attrName>ppt_w</p:attrName>
                                        </p:attrNameLst>
                                      </p:cBhvr>
                                    </p:anim>
                                    <p:anim by="(#ppt_w*0.50)" calcmode="lin" valueType="num">
                                      <p:cBhvr>
                                        <p:cTn id="24" dur="500" decel="50000" autoRev="1" fill="hold">
                                          <p:stCondLst>
                                            <p:cond delay="0"/>
                                          </p:stCondLst>
                                        </p:cTn>
                                        <p:tgtEl>
                                          <p:spTgt spid="49">
                                            <p:txEl>
                                              <p:pRg st="0" end="0"/>
                                            </p:txEl>
                                          </p:spTgt>
                                        </p:tgtEl>
                                        <p:attrNameLst>
                                          <p:attrName>ppt_x</p:attrName>
                                        </p:attrNameLst>
                                      </p:cBhvr>
                                    </p:anim>
                                    <p:anim from="(-#ppt_h/2)" to="(#ppt_y)" calcmode="lin" valueType="num">
                                      <p:cBhvr>
                                        <p:cTn id="25" dur="1000" fill="hold">
                                          <p:stCondLst>
                                            <p:cond delay="0"/>
                                          </p:stCondLst>
                                        </p:cTn>
                                        <p:tgtEl>
                                          <p:spTgt spid="49">
                                            <p:txEl>
                                              <p:pRg st="0" end="0"/>
                                            </p:txEl>
                                          </p:spTgt>
                                        </p:tgtEl>
                                        <p:attrNameLst>
                                          <p:attrName>ppt_y</p:attrName>
                                        </p:attrNameLst>
                                      </p:cBhvr>
                                    </p:anim>
                                    <p:animRot by="21600000">
                                      <p:cBhvr>
                                        <p:cTn id="26" dur="1000" fill="hold">
                                          <p:stCondLst>
                                            <p:cond delay="0"/>
                                          </p:stCondLst>
                                        </p:cTn>
                                        <p:tgtEl>
                                          <p:spTgt spid="49">
                                            <p:txEl>
                                              <p:pRg st="0" end="0"/>
                                            </p:txEl>
                                          </p:spTgt>
                                        </p:tgtEl>
                                        <p:attrNameLst>
                                          <p:attrName>r</p:attrName>
                                        </p:attrNameLst>
                                      </p:cBhvr>
                                    </p:animRo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right)">
                                      <p:cBhvr>
                                        <p:cTn id="30" dur="500"/>
                                        <p:tgtEl>
                                          <p:spTgt spid="50"/>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randombar(horizontal)">
                                      <p:cBhvr>
                                        <p:cTn id="34" dur="500"/>
                                        <p:tgtEl>
                                          <p:spTgt spid="6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ppt_w</p:attrName>
                                        </p:attrNameLst>
                                      </p:cBhvr>
                                      <p:tavLst>
                                        <p:tav tm="0">
                                          <p:val>
                                            <p:fltVal val="0"/>
                                          </p:val>
                                        </p:tav>
                                        <p:tav tm="100000">
                                          <p:val>
                                            <p:strVal val="#ppt_w"/>
                                          </p:val>
                                        </p:tav>
                                      </p:tavLst>
                                    </p:anim>
                                    <p:anim calcmode="lin" valueType="num">
                                      <p:cBhvr>
                                        <p:cTn id="39" dur="500" fill="hold"/>
                                        <p:tgtEl>
                                          <p:spTgt spid="45"/>
                                        </p:tgtEl>
                                        <p:attrNameLst>
                                          <p:attrName>ppt_h</p:attrName>
                                        </p:attrNameLst>
                                      </p:cBhvr>
                                      <p:tavLst>
                                        <p:tav tm="0">
                                          <p:val>
                                            <p:fltVal val="0"/>
                                          </p:val>
                                        </p:tav>
                                        <p:tav tm="100000">
                                          <p:val>
                                            <p:strVal val="#ppt_h"/>
                                          </p:val>
                                        </p:tav>
                                      </p:tavLst>
                                    </p:anim>
                                    <p:animEffect transition="in" filter="fade">
                                      <p:cBhvr>
                                        <p:cTn id="40" dur="500"/>
                                        <p:tgtEl>
                                          <p:spTgt spid="45"/>
                                        </p:tgtEl>
                                      </p:cBhvr>
                                    </p:animEffect>
                                  </p:childTnLst>
                                </p:cTn>
                              </p:par>
                            </p:childTnLst>
                          </p:cTn>
                        </p:par>
                        <p:par>
                          <p:cTn id="41" fill="hold">
                            <p:stCondLst>
                              <p:cond delay="35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46">
                                            <p:bg/>
                                          </p:spTgt>
                                        </p:tgtEl>
                                        <p:attrNameLst>
                                          <p:attrName>style.visibility</p:attrName>
                                        </p:attrNameLst>
                                      </p:cBhvr>
                                      <p:to>
                                        <p:strVal val="visible"/>
                                      </p:to>
                                    </p:set>
                                    <p:anim by="(-#ppt_w*2)" calcmode="lin" valueType="num">
                                      <p:cBhvr rctx="PPT">
                                        <p:cTn id="44" dur="500" autoRev="1" fill="hold">
                                          <p:stCondLst>
                                            <p:cond delay="0"/>
                                          </p:stCondLst>
                                        </p:cTn>
                                        <p:tgtEl>
                                          <p:spTgt spid="46">
                                            <p:bg/>
                                          </p:spTgt>
                                        </p:tgtEl>
                                        <p:attrNameLst>
                                          <p:attrName>ppt_w</p:attrName>
                                        </p:attrNameLst>
                                      </p:cBhvr>
                                    </p:anim>
                                    <p:anim by="(#ppt_w*0.50)" calcmode="lin" valueType="num">
                                      <p:cBhvr>
                                        <p:cTn id="45" dur="500" decel="50000" autoRev="1" fill="hold">
                                          <p:stCondLst>
                                            <p:cond delay="0"/>
                                          </p:stCondLst>
                                        </p:cTn>
                                        <p:tgtEl>
                                          <p:spTgt spid="46">
                                            <p:bg/>
                                          </p:spTgt>
                                        </p:tgtEl>
                                        <p:attrNameLst>
                                          <p:attrName>ppt_x</p:attrName>
                                        </p:attrNameLst>
                                      </p:cBhvr>
                                    </p:anim>
                                    <p:anim from="(-#ppt_h/2)" to="(#ppt_y)" calcmode="lin" valueType="num">
                                      <p:cBhvr>
                                        <p:cTn id="46" dur="1000" fill="hold">
                                          <p:stCondLst>
                                            <p:cond delay="0"/>
                                          </p:stCondLst>
                                        </p:cTn>
                                        <p:tgtEl>
                                          <p:spTgt spid="46">
                                            <p:bg/>
                                          </p:spTgt>
                                        </p:tgtEl>
                                        <p:attrNameLst>
                                          <p:attrName>ppt_y</p:attrName>
                                        </p:attrNameLst>
                                      </p:cBhvr>
                                    </p:anim>
                                    <p:animRot by="21600000">
                                      <p:cBhvr>
                                        <p:cTn id="47" dur="1000" fill="hold">
                                          <p:stCondLst>
                                            <p:cond delay="0"/>
                                          </p:stCondLst>
                                        </p:cTn>
                                        <p:tgtEl>
                                          <p:spTgt spid="46">
                                            <p:bg/>
                                          </p:spTgt>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46">
                                            <p:txEl>
                                              <p:pRg st="0" end="0"/>
                                            </p:txEl>
                                          </p:spTgt>
                                        </p:tgtEl>
                                        <p:attrNameLst>
                                          <p:attrName>style.visibility</p:attrName>
                                        </p:attrNameLst>
                                      </p:cBhvr>
                                      <p:to>
                                        <p:strVal val="visible"/>
                                      </p:to>
                                    </p:set>
                                    <p:anim by="(-#ppt_w*2)" calcmode="lin" valueType="num">
                                      <p:cBhvr rctx="PPT">
                                        <p:cTn id="50" dur="500" autoRev="1" fill="hold">
                                          <p:stCondLst>
                                            <p:cond delay="0"/>
                                          </p:stCondLst>
                                        </p:cTn>
                                        <p:tgtEl>
                                          <p:spTgt spid="46">
                                            <p:txEl>
                                              <p:pRg st="0" end="0"/>
                                            </p:txEl>
                                          </p:spTgt>
                                        </p:tgtEl>
                                        <p:attrNameLst>
                                          <p:attrName>ppt_w</p:attrName>
                                        </p:attrNameLst>
                                      </p:cBhvr>
                                    </p:anim>
                                    <p:anim by="(#ppt_w*0.50)" calcmode="lin" valueType="num">
                                      <p:cBhvr>
                                        <p:cTn id="51" dur="500" decel="50000" autoRev="1" fill="hold">
                                          <p:stCondLst>
                                            <p:cond delay="0"/>
                                          </p:stCondLst>
                                        </p:cTn>
                                        <p:tgtEl>
                                          <p:spTgt spid="46">
                                            <p:txEl>
                                              <p:pRg st="0" end="0"/>
                                            </p:txEl>
                                          </p:spTgt>
                                        </p:tgtEl>
                                        <p:attrNameLst>
                                          <p:attrName>ppt_x</p:attrName>
                                        </p:attrNameLst>
                                      </p:cBhvr>
                                    </p:anim>
                                    <p:anim from="(-#ppt_h/2)" to="(#ppt_y)" calcmode="lin" valueType="num">
                                      <p:cBhvr>
                                        <p:cTn id="52" dur="1000" fill="hold">
                                          <p:stCondLst>
                                            <p:cond delay="0"/>
                                          </p:stCondLst>
                                        </p:cTn>
                                        <p:tgtEl>
                                          <p:spTgt spid="46">
                                            <p:txEl>
                                              <p:pRg st="0" end="0"/>
                                            </p:txEl>
                                          </p:spTgt>
                                        </p:tgtEl>
                                        <p:attrNameLst>
                                          <p:attrName>ppt_y</p:attrName>
                                        </p:attrNameLst>
                                      </p:cBhvr>
                                    </p:anim>
                                    <p:animRot by="21600000">
                                      <p:cBhvr>
                                        <p:cTn id="53" dur="1000" fill="hold">
                                          <p:stCondLst>
                                            <p:cond delay="0"/>
                                          </p:stCondLst>
                                        </p:cTn>
                                        <p:tgtEl>
                                          <p:spTgt spid="46">
                                            <p:txEl>
                                              <p:pRg st="0" end="0"/>
                                            </p:txEl>
                                          </p:spTgt>
                                        </p:tgtEl>
                                        <p:attrNameLst>
                                          <p:attrName>r</p:attrName>
                                        </p:attrNameLst>
                                      </p:cBhvr>
                                    </p:animRo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5000"/>
                            </p:stCondLst>
                            <p:childTnLst>
                              <p:par>
                                <p:cTn id="59" presetID="14" presetClass="entr" presetSubtype="10"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randombar(horizontal)">
                                      <p:cBhvr>
                                        <p:cTn id="61" dur="500"/>
                                        <p:tgtEl>
                                          <p:spTgt spid="59"/>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Effect transition="in" filter="fade">
                                      <p:cBhvr>
                                        <p:cTn id="67" dur="500"/>
                                        <p:tgtEl>
                                          <p:spTgt spid="54"/>
                                        </p:tgtEl>
                                      </p:cBhvr>
                                    </p:animEffect>
                                  </p:childTnLst>
                                </p:cTn>
                              </p:par>
                            </p:childTnLst>
                          </p:cTn>
                        </p:par>
                        <p:par>
                          <p:cTn id="68" fill="hold">
                            <p:stCondLst>
                              <p:cond delay="6000"/>
                            </p:stCondLst>
                            <p:childTnLst>
                              <p:par>
                                <p:cTn id="69" presetID="56" presetClass="entr" presetSubtype="0" fill="hold" grpId="0" nodeType="afterEffect">
                                  <p:stCondLst>
                                    <p:cond delay="0"/>
                                  </p:stCondLst>
                                  <p:iterate type="lt">
                                    <p:tmPct val="10000"/>
                                  </p:iterate>
                                  <p:childTnLst>
                                    <p:set>
                                      <p:cBhvr>
                                        <p:cTn id="70" dur="1" fill="hold">
                                          <p:stCondLst>
                                            <p:cond delay="0"/>
                                          </p:stCondLst>
                                        </p:cTn>
                                        <p:tgtEl>
                                          <p:spTgt spid="55">
                                            <p:bg/>
                                          </p:spTgt>
                                        </p:tgtEl>
                                        <p:attrNameLst>
                                          <p:attrName>style.visibility</p:attrName>
                                        </p:attrNameLst>
                                      </p:cBhvr>
                                      <p:to>
                                        <p:strVal val="visible"/>
                                      </p:to>
                                    </p:set>
                                    <p:anim by="(-#ppt_w*2)" calcmode="lin" valueType="num">
                                      <p:cBhvr rctx="PPT">
                                        <p:cTn id="71" dur="500" autoRev="1" fill="hold">
                                          <p:stCondLst>
                                            <p:cond delay="0"/>
                                          </p:stCondLst>
                                        </p:cTn>
                                        <p:tgtEl>
                                          <p:spTgt spid="55">
                                            <p:bg/>
                                          </p:spTgt>
                                        </p:tgtEl>
                                        <p:attrNameLst>
                                          <p:attrName>ppt_w</p:attrName>
                                        </p:attrNameLst>
                                      </p:cBhvr>
                                    </p:anim>
                                    <p:anim by="(#ppt_w*0.50)" calcmode="lin" valueType="num">
                                      <p:cBhvr>
                                        <p:cTn id="72" dur="500" decel="50000" autoRev="1" fill="hold">
                                          <p:stCondLst>
                                            <p:cond delay="0"/>
                                          </p:stCondLst>
                                        </p:cTn>
                                        <p:tgtEl>
                                          <p:spTgt spid="55">
                                            <p:bg/>
                                          </p:spTgt>
                                        </p:tgtEl>
                                        <p:attrNameLst>
                                          <p:attrName>ppt_x</p:attrName>
                                        </p:attrNameLst>
                                      </p:cBhvr>
                                    </p:anim>
                                    <p:anim from="(-#ppt_h/2)" to="(#ppt_y)" calcmode="lin" valueType="num">
                                      <p:cBhvr>
                                        <p:cTn id="73" dur="1000" fill="hold">
                                          <p:stCondLst>
                                            <p:cond delay="0"/>
                                          </p:stCondLst>
                                        </p:cTn>
                                        <p:tgtEl>
                                          <p:spTgt spid="55">
                                            <p:bg/>
                                          </p:spTgt>
                                        </p:tgtEl>
                                        <p:attrNameLst>
                                          <p:attrName>ppt_y</p:attrName>
                                        </p:attrNameLst>
                                      </p:cBhvr>
                                    </p:anim>
                                    <p:animRot by="21600000">
                                      <p:cBhvr>
                                        <p:cTn id="74" dur="1000" fill="hold">
                                          <p:stCondLst>
                                            <p:cond delay="0"/>
                                          </p:stCondLst>
                                        </p:cTn>
                                        <p:tgtEl>
                                          <p:spTgt spid="55">
                                            <p:bg/>
                                          </p:spTgt>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55">
                                            <p:txEl>
                                              <p:pRg st="0" end="0"/>
                                            </p:txEl>
                                          </p:spTgt>
                                        </p:tgtEl>
                                        <p:attrNameLst>
                                          <p:attrName>style.visibility</p:attrName>
                                        </p:attrNameLst>
                                      </p:cBhvr>
                                      <p:to>
                                        <p:strVal val="visible"/>
                                      </p:to>
                                    </p:set>
                                    <p:anim by="(-#ppt_w*2)" calcmode="lin" valueType="num">
                                      <p:cBhvr rctx="PPT">
                                        <p:cTn id="77" dur="500" autoRev="1" fill="hold">
                                          <p:stCondLst>
                                            <p:cond delay="0"/>
                                          </p:stCondLst>
                                        </p:cTn>
                                        <p:tgtEl>
                                          <p:spTgt spid="55">
                                            <p:txEl>
                                              <p:pRg st="0" end="0"/>
                                            </p:txEl>
                                          </p:spTgt>
                                        </p:tgtEl>
                                        <p:attrNameLst>
                                          <p:attrName>ppt_w</p:attrName>
                                        </p:attrNameLst>
                                      </p:cBhvr>
                                    </p:anim>
                                    <p:anim by="(#ppt_w*0.50)" calcmode="lin" valueType="num">
                                      <p:cBhvr>
                                        <p:cTn id="78" dur="500" decel="50000" autoRev="1" fill="hold">
                                          <p:stCondLst>
                                            <p:cond delay="0"/>
                                          </p:stCondLst>
                                        </p:cTn>
                                        <p:tgtEl>
                                          <p:spTgt spid="55">
                                            <p:txEl>
                                              <p:pRg st="0" end="0"/>
                                            </p:txEl>
                                          </p:spTgt>
                                        </p:tgtEl>
                                        <p:attrNameLst>
                                          <p:attrName>ppt_x</p:attrName>
                                        </p:attrNameLst>
                                      </p:cBhvr>
                                    </p:anim>
                                    <p:anim from="(-#ppt_h/2)" to="(#ppt_y)" calcmode="lin" valueType="num">
                                      <p:cBhvr>
                                        <p:cTn id="79" dur="1000" fill="hold">
                                          <p:stCondLst>
                                            <p:cond delay="0"/>
                                          </p:stCondLst>
                                        </p:cTn>
                                        <p:tgtEl>
                                          <p:spTgt spid="55">
                                            <p:txEl>
                                              <p:pRg st="0" end="0"/>
                                            </p:txEl>
                                          </p:spTgt>
                                        </p:tgtEl>
                                        <p:attrNameLst>
                                          <p:attrName>ppt_y</p:attrName>
                                        </p:attrNameLst>
                                      </p:cBhvr>
                                    </p:anim>
                                    <p:animRot by="21600000">
                                      <p:cBhvr>
                                        <p:cTn id="80" dur="1000" fill="hold">
                                          <p:stCondLst>
                                            <p:cond delay="0"/>
                                          </p:stCondLst>
                                        </p:cTn>
                                        <p:tgtEl>
                                          <p:spTgt spid="55">
                                            <p:txEl>
                                              <p:pRg st="0" end="0"/>
                                            </p:txEl>
                                          </p:spTgt>
                                        </p:tgtEl>
                                        <p:attrNameLst>
                                          <p:attrName>r</p:attrName>
                                        </p:attrNameLst>
                                      </p:cBhvr>
                                    </p:animRot>
                                  </p:childTnLst>
                                </p:cTn>
                              </p:par>
                            </p:childTnLst>
                          </p:cTn>
                        </p:par>
                        <p:par>
                          <p:cTn id="81" fill="hold">
                            <p:stCondLst>
                              <p:cond delay="7000"/>
                            </p:stCondLst>
                            <p:childTnLst>
                              <p:par>
                                <p:cTn id="82" presetID="2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wipe(right)">
                                      <p:cBhvr>
                                        <p:cTn id="84" dur="500"/>
                                        <p:tgtEl>
                                          <p:spTgt spid="56"/>
                                        </p:tgtEl>
                                      </p:cBhvr>
                                    </p:animEffect>
                                  </p:childTnLst>
                                </p:cTn>
                              </p:par>
                            </p:childTnLst>
                          </p:cTn>
                        </p:par>
                        <p:par>
                          <p:cTn id="85" fill="hold">
                            <p:stCondLst>
                              <p:cond delay="7500"/>
                            </p:stCondLst>
                            <p:childTnLst>
                              <p:par>
                                <p:cTn id="86" presetID="14" presetClass="entr" presetSubtype="10"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randombar(horizontal)">
                                      <p:cBhvr>
                                        <p:cTn id="88" dur="500"/>
                                        <p:tgtEl>
                                          <p:spTgt spid="61"/>
                                        </p:tgtEl>
                                      </p:cBhvr>
                                    </p:animEffect>
                                  </p:childTnLst>
                                </p:cTn>
                              </p:par>
                            </p:childTnLst>
                          </p:cTn>
                        </p:par>
                        <p:par>
                          <p:cTn id="89" fill="hold">
                            <p:stCondLst>
                              <p:cond delay="8000"/>
                            </p:stCondLst>
                            <p:childTnLst>
                              <p:par>
                                <p:cTn id="90" presetID="53" presetClass="entr" presetSubtype="16"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p:cTn id="92" dur="500" fill="hold"/>
                                        <p:tgtEl>
                                          <p:spTgt spid="51"/>
                                        </p:tgtEl>
                                        <p:attrNameLst>
                                          <p:attrName>ppt_w</p:attrName>
                                        </p:attrNameLst>
                                      </p:cBhvr>
                                      <p:tavLst>
                                        <p:tav tm="0">
                                          <p:val>
                                            <p:fltVal val="0"/>
                                          </p:val>
                                        </p:tav>
                                        <p:tav tm="100000">
                                          <p:val>
                                            <p:strVal val="#ppt_w"/>
                                          </p:val>
                                        </p:tav>
                                      </p:tavLst>
                                    </p:anim>
                                    <p:anim calcmode="lin" valueType="num">
                                      <p:cBhvr>
                                        <p:cTn id="93" dur="500" fill="hold"/>
                                        <p:tgtEl>
                                          <p:spTgt spid="51"/>
                                        </p:tgtEl>
                                        <p:attrNameLst>
                                          <p:attrName>ppt_h</p:attrName>
                                        </p:attrNameLst>
                                      </p:cBhvr>
                                      <p:tavLst>
                                        <p:tav tm="0">
                                          <p:val>
                                            <p:fltVal val="0"/>
                                          </p:val>
                                        </p:tav>
                                        <p:tav tm="100000">
                                          <p:val>
                                            <p:strVal val="#ppt_h"/>
                                          </p:val>
                                        </p:tav>
                                      </p:tavLst>
                                    </p:anim>
                                    <p:animEffect transition="in" filter="fade">
                                      <p:cBhvr>
                                        <p:cTn id="94" dur="500"/>
                                        <p:tgtEl>
                                          <p:spTgt spid="51"/>
                                        </p:tgtEl>
                                      </p:cBhvr>
                                    </p:animEffect>
                                  </p:childTnLst>
                                </p:cTn>
                              </p:par>
                            </p:childTnLst>
                          </p:cTn>
                        </p:par>
                        <p:par>
                          <p:cTn id="95" fill="hold">
                            <p:stCondLst>
                              <p:cond delay="8500"/>
                            </p:stCondLst>
                            <p:childTnLst>
                              <p:par>
                                <p:cTn id="96" presetID="56" presetClass="entr" presetSubtype="0" fill="hold" grpId="0" nodeType="afterEffect">
                                  <p:stCondLst>
                                    <p:cond delay="0"/>
                                  </p:stCondLst>
                                  <p:iterate type="lt">
                                    <p:tmPct val="10000"/>
                                  </p:iterate>
                                  <p:childTnLst>
                                    <p:set>
                                      <p:cBhvr>
                                        <p:cTn id="97" dur="1" fill="hold">
                                          <p:stCondLst>
                                            <p:cond delay="0"/>
                                          </p:stCondLst>
                                        </p:cTn>
                                        <p:tgtEl>
                                          <p:spTgt spid="52">
                                            <p:bg/>
                                          </p:spTgt>
                                        </p:tgtEl>
                                        <p:attrNameLst>
                                          <p:attrName>style.visibility</p:attrName>
                                        </p:attrNameLst>
                                      </p:cBhvr>
                                      <p:to>
                                        <p:strVal val="visible"/>
                                      </p:to>
                                    </p:set>
                                    <p:anim by="(-#ppt_w*2)" calcmode="lin" valueType="num">
                                      <p:cBhvr rctx="PPT">
                                        <p:cTn id="98" dur="500" autoRev="1" fill="hold">
                                          <p:stCondLst>
                                            <p:cond delay="0"/>
                                          </p:stCondLst>
                                        </p:cTn>
                                        <p:tgtEl>
                                          <p:spTgt spid="52">
                                            <p:bg/>
                                          </p:spTgt>
                                        </p:tgtEl>
                                        <p:attrNameLst>
                                          <p:attrName>ppt_w</p:attrName>
                                        </p:attrNameLst>
                                      </p:cBhvr>
                                    </p:anim>
                                    <p:anim by="(#ppt_w*0.50)" calcmode="lin" valueType="num">
                                      <p:cBhvr>
                                        <p:cTn id="99" dur="500" decel="50000" autoRev="1" fill="hold">
                                          <p:stCondLst>
                                            <p:cond delay="0"/>
                                          </p:stCondLst>
                                        </p:cTn>
                                        <p:tgtEl>
                                          <p:spTgt spid="52">
                                            <p:bg/>
                                          </p:spTgt>
                                        </p:tgtEl>
                                        <p:attrNameLst>
                                          <p:attrName>ppt_x</p:attrName>
                                        </p:attrNameLst>
                                      </p:cBhvr>
                                    </p:anim>
                                    <p:anim from="(-#ppt_h/2)" to="(#ppt_y)" calcmode="lin" valueType="num">
                                      <p:cBhvr>
                                        <p:cTn id="100" dur="1000" fill="hold">
                                          <p:stCondLst>
                                            <p:cond delay="0"/>
                                          </p:stCondLst>
                                        </p:cTn>
                                        <p:tgtEl>
                                          <p:spTgt spid="52">
                                            <p:bg/>
                                          </p:spTgt>
                                        </p:tgtEl>
                                        <p:attrNameLst>
                                          <p:attrName>ppt_y</p:attrName>
                                        </p:attrNameLst>
                                      </p:cBhvr>
                                    </p:anim>
                                    <p:animRot by="21600000">
                                      <p:cBhvr>
                                        <p:cTn id="101" dur="1000" fill="hold">
                                          <p:stCondLst>
                                            <p:cond delay="0"/>
                                          </p:stCondLst>
                                        </p:cTn>
                                        <p:tgtEl>
                                          <p:spTgt spid="52">
                                            <p:bg/>
                                          </p:spTgt>
                                        </p:tgtEl>
                                        <p:attrNameLst>
                                          <p:attrName>r</p:attrName>
                                        </p:attrNameLst>
                                      </p:cBhvr>
                                    </p:animRot>
                                  </p:childTnLst>
                                </p:cTn>
                              </p:par>
                              <p:par>
                                <p:cTn id="102" presetID="56" presetClass="entr" presetSubtype="0" fill="hold" grpId="0" nodeType="withEffect">
                                  <p:stCondLst>
                                    <p:cond delay="0"/>
                                  </p:stCondLst>
                                  <p:iterate type="lt">
                                    <p:tmPct val="10000"/>
                                  </p:iterate>
                                  <p:childTnLst>
                                    <p:set>
                                      <p:cBhvr>
                                        <p:cTn id="103" dur="1" fill="hold">
                                          <p:stCondLst>
                                            <p:cond delay="0"/>
                                          </p:stCondLst>
                                        </p:cTn>
                                        <p:tgtEl>
                                          <p:spTgt spid="52">
                                            <p:txEl>
                                              <p:pRg st="0" end="0"/>
                                            </p:txEl>
                                          </p:spTgt>
                                        </p:tgtEl>
                                        <p:attrNameLst>
                                          <p:attrName>style.visibility</p:attrName>
                                        </p:attrNameLst>
                                      </p:cBhvr>
                                      <p:to>
                                        <p:strVal val="visible"/>
                                      </p:to>
                                    </p:set>
                                    <p:anim by="(-#ppt_w*2)" calcmode="lin" valueType="num">
                                      <p:cBhvr rctx="PPT">
                                        <p:cTn id="104" dur="500" autoRev="1" fill="hold">
                                          <p:stCondLst>
                                            <p:cond delay="0"/>
                                          </p:stCondLst>
                                        </p:cTn>
                                        <p:tgtEl>
                                          <p:spTgt spid="52">
                                            <p:txEl>
                                              <p:pRg st="0" end="0"/>
                                            </p:txEl>
                                          </p:spTgt>
                                        </p:tgtEl>
                                        <p:attrNameLst>
                                          <p:attrName>ppt_w</p:attrName>
                                        </p:attrNameLst>
                                      </p:cBhvr>
                                    </p:anim>
                                    <p:anim by="(#ppt_w*0.50)" calcmode="lin" valueType="num">
                                      <p:cBhvr>
                                        <p:cTn id="105" dur="500" decel="50000" autoRev="1" fill="hold">
                                          <p:stCondLst>
                                            <p:cond delay="0"/>
                                          </p:stCondLst>
                                        </p:cTn>
                                        <p:tgtEl>
                                          <p:spTgt spid="52">
                                            <p:txEl>
                                              <p:pRg st="0" end="0"/>
                                            </p:txEl>
                                          </p:spTgt>
                                        </p:tgtEl>
                                        <p:attrNameLst>
                                          <p:attrName>ppt_x</p:attrName>
                                        </p:attrNameLst>
                                      </p:cBhvr>
                                    </p:anim>
                                    <p:anim from="(-#ppt_h/2)" to="(#ppt_y)" calcmode="lin" valueType="num">
                                      <p:cBhvr>
                                        <p:cTn id="106" dur="1000" fill="hold">
                                          <p:stCondLst>
                                            <p:cond delay="0"/>
                                          </p:stCondLst>
                                        </p:cTn>
                                        <p:tgtEl>
                                          <p:spTgt spid="52">
                                            <p:txEl>
                                              <p:pRg st="0" end="0"/>
                                            </p:txEl>
                                          </p:spTgt>
                                        </p:tgtEl>
                                        <p:attrNameLst>
                                          <p:attrName>ppt_y</p:attrName>
                                        </p:attrNameLst>
                                      </p:cBhvr>
                                    </p:anim>
                                    <p:animRot by="21600000">
                                      <p:cBhvr>
                                        <p:cTn id="107" dur="1000" fill="hold">
                                          <p:stCondLst>
                                            <p:cond delay="0"/>
                                          </p:stCondLst>
                                        </p:cTn>
                                        <p:tgtEl>
                                          <p:spTgt spid="52">
                                            <p:txEl>
                                              <p:pRg st="0" end="0"/>
                                            </p:txEl>
                                          </p:spTgt>
                                        </p:tgtEl>
                                        <p:attrNameLst>
                                          <p:attrName>r</p:attrName>
                                        </p:attrNameLst>
                                      </p:cBhvr>
                                    </p:animRo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53"/>
                                        </p:tgtEl>
                                        <p:attrNameLst>
                                          <p:attrName>style.visibility</p:attrName>
                                        </p:attrNameLst>
                                      </p:cBhvr>
                                      <p:to>
                                        <p:strVal val="visible"/>
                                      </p:to>
                                    </p:set>
                                    <p:animEffect transition="in" filter="wipe(left)">
                                      <p:cBhvr>
                                        <p:cTn id="111" dur="500"/>
                                        <p:tgtEl>
                                          <p:spTgt spid="53"/>
                                        </p:tgtEl>
                                      </p:cBhvr>
                                    </p:animEffect>
                                  </p:childTnLst>
                                </p:cTn>
                              </p:par>
                            </p:childTnLst>
                          </p:cTn>
                        </p:par>
                        <p:par>
                          <p:cTn id="112" fill="hold">
                            <p:stCondLst>
                              <p:cond delay="10000"/>
                            </p:stCondLst>
                            <p:childTnLst>
                              <p:par>
                                <p:cTn id="113" presetID="14" presetClass="entr" presetSubtype="1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randombar(horizontal)">
                                      <p:cBhvr>
                                        <p:cTn id="11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build="allAtOnce" animBg="1"/>
      <p:bldP spid="47" grpId="0" animBg="1"/>
      <p:bldP spid="48" grpId="0" animBg="1"/>
      <p:bldP spid="49" grpId="0" build="allAtOnce" animBg="1"/>
      <p:bldP spid="50" grpId="0" animBg="1"/>
      <p:bldP spid="51" grpId="0" animBg="1"/>
      <p:bldP spid="52" grpId="0" build="allAtOnce" animBg="1"/>
      <p:bldP spid="53" grpId="0" animBg="1"/>
      <p:bldP spid="54" grpId="0" animBg="1"/>
      <p:bldP spid="55" grpId="0" build="allAtOnce" animBg="1"/>
      <p:bldP spid="56" grpId="0" animBg="1"/>
      <p:bldP spid="59" grpId="0"/>
      <p:bldP spid="60" grpId="0"/>
      <p:bldP spid="61" grpId="0"/>
      <p:bldP spid="6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grpSp>
        <p:nvGrpSpPr>
          <p:cNvPr id="5" name="组合 4"/>
          <p:cNvGrpSpPr/>
          <p:nvPr/>
        </p:nvGrpSpPr>
        <p:grpSpPr>
          <a:xfrm>
            <a:off x="4764223" y="2512637"/>
            <a:ext cx="1524000" cy="1406525"/>
            <a:chOff x="5402398" y="2388811"/>
            <a:chExt cx="1524000" cy="1406525"/>
          </a:xfrm>
          <a:solidFill>
            <a:schemeClr val="bg2">
              <a:lumMod val="25000"/>
            </a:schemeClr>
          </a:solidFill>
        </p:grpSpPr>
        <p:sp>
          <p:nvSpPr>
            <p:cNvPr id="6" name="椭圆 1"/>
            <p:cNvSpPr/>
            <p:nvPr/>
          </p:nvSpPr>
          <p:spPr>
            <a:xfrm rot="16200000">
              <a:off x="5461135" y="2330074"/>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grpFill/>
            <a:ln w="12700" cap="flat" cmpd="sng" algn="ctr">
              <a:noFill/>
              <a:prstDash val="solid"/>
            </a:ln>
            <a:effectLst/>
          </p:spPr>
          <p:txBody>
            <a:bodyPr anchor="ctr"/>
            <a:lstStyle/>
            <a:p>
              <a:pPr algn="ctr">
                <a:defRPr/>
              </a:pPr>
              <a:endParaRPr lang="en-US" sz="1350" kern="0">
                <a:solidFill>
                  <a:sysClr val="window" lastClr="FFFFFF"/>
                </a:solidFill>
                <a:latin typeface="微软雅黑" panose="020B0503020204020204" pitchFamily="34" charset="-122"/>
                <a:ea typeface="微软雅黑" panose="020B0503020204020204" pitchFamily="34" charset="-122"/>
              </a:endParaRPr>
            </a:p>
          </p:txBody>
        </p:sp>
        <p:sp>
          <p:nvSpPr>
            <p:cNvPr id="7" name="椭圆 6"/>
            <p:cNvSpPr/>
            <p:nvPr/>
          </p:nvSpPr>
          <p:spPr>
            <a:xfrm>
              <a:off x="5526223" y="2498349"/>
              <a:ext cx="1171575" cy="1173163"/>
            </a:xfrm>
            <a:prstGeom prst="ellipse">
              <a:avLst/>
            </a:prstGeom>
            <a:grpFill/>
            <a:ln w="25400" cap="flat" cmpd="sng" algn="ctr">
              <a:noFill/>
              <a:prstDash val="solid"/>
            </a:ln>
            <a:effectLst/>
          </p:spPr>
          <p:txBody>
            <a:bodyPr lIns="0" tIns="0" rIns="0" bIns="0" anchor="ctr"/>
            <a:lstStyle/>
            <a:p>
              <a:pPr algn="ctr">
                <a:defRPr/>
              </a:pPr>
              <a:r>
                <a:rPr lang="zh-CN" altLang="en-US" sz="2800" kern="0" dirty="0">
                  <a:solidFill>
                    <a:srgbClr val="FFFFFF"/>
                  </a:solidFill>
                  <a:latin typeface="微软雅黑" panose="020B0503020204020204" pitchFamily="34" charset="-122"/>
                  <a:ea typeface="微软雅黑" panose="020B0503020204020204" pitchFamily="34" charset="-122"/>
                </a:rPr>
                <a:t>文字</a:t>
              </a:r>
              <a:endParaRPr lang="en-US" sz="2800" kern="0" dirty="0">
                <a:solidFill>
                  <a:srgbClr val="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764223" y="3909637"/>
            <a:ext cx="1406525" cy="1524000"/>
            <a:chOff x="5402398" y="3785811"/>
            <a:chExt cx="1406525" cy="1524000"/>
          </a:xfrm>
          <a:solidFill>
            <a:schemeClr val="bg2">
              <a:lumMod val="25000"/>
            </a:schemeClr>
          </a:solidFill>
        </p:grpSpPr>
        <p:sp>
          <p:nvSpPr>
            <p:cNvPr id="9" name="椭圆 1"/>
            <p:cNvSpPr/>
            <p:nvPr/>
          </p:nvSpPr>
          <p:spPr>
            <a:xfrm rot="10800000">
              <a:off x="5402398" y="3785811"/>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grpFill/>
            <a:ln w="12700" cap="flat" cmpd="sng" algn="ctr">
              <a:noFill/>
              <a:prstDash val="solid"/>
            </a:ln>
            <a:effectLst/>
          </p:spPr>
          <p:txBody>
            <a:bodyPr anchor="ctr"/>
            <a:lstStyle/>
            <a:p>
              <a:pPr algn="ctr">
                <a:defRPr/>
              </a:pPr>
              <a:endParaRPr lang="en-US" sz="1350" kern="0">
                <a:solidFill>
                  <a:sysClr val="window" lastClr="FFFFFF"/>
                </a:solidFill>
                <a:latin typeface="微软雅黑" panose="020B0503020204020204" pitchFamily="34" charset="-122"/>
                <a:ea typeface="微软雅黑" panose="020B0503020204020204" pitchFamily="34" charset="-122"/>
              </a:endParaRPr>
            </a:p>
          </p:txBody>
        </p:sp>
        <p:sp>
          <p:nvSpPr>
            <p:cNvPr id="10" name="椭圆 9"/>
            <p:cNvSpPr/>
            <p:nvPr/>
          </p:nvSpPr>
          <p:spPr>
            <a:xfrm>
              <a:off x="5511935" y="4014412"/>
              <a:ext cx="1173162" cy="1171575"/>
            </a:xfrm>
            <a:prstGeom prst="ellipse">
              <a:avLst/>
            </a:prstGeom>
            <a:grpFill/>
            <a:ln w="25400" cap="flat" cmpd="sng" algn="ctr">
              <a:noFill/>
              <a:prstDash val="solid"/>
            </a:ln>
            <a:effectLst/>
          </p:spPr>
          <p:txBody>
            <a:bodyPr lIns="0" tIns="0" rIns="0" bIns="0" anchor="ctr"/>
            <a:lstStyle/>
            <a:p>
              <a:pPr algn="ctr">
                <a:defRPr/>
              </a:pPr>
              <a:r>
                <a:rPr lang="zh-CN" altLang="en-US" sz="2800" kern="0" dirty="0">
                  <a:solidFill>
                    <a:srgbClr val="FFFFFF"/>
                  </a:solidFill>
                  <a:latin typeface="微软雅黑" panose="020B0503020204020204" pitchFamily="34" charset="-122"/>
                  <a:ea typeface="微软雅黑" panose="020B0503020204020204" pitchFamily="34" charset="-122"/>
                </a:rPr>
                <a:t>文字</a:t>
              </a:r>
              <a:endParaRPr lang="en-US" sz="2800" kern="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153286" y="4027112"/>
            <a:ext cx="1524000" cy="1406525"/>
            <a:chOff x="6791461" y="3903286"/>
            <a:chExt cx="1524000" cy="1406525"/>
          </a:xfrm>
          <a:solidFill>
            <a:schemeClr val="bg2">
              <a:lumMod val="25000"/>
            </a:schemeClr>
          </a:solidFill>
        </p:grpSpPr>
        <p:sp>
          <p:nvSpPr>
            <p:cNvPr id="12" name="椭圆 1"/>
            <p:cNvSpPr/>
            <p:nvPr/>
          </p:nvSpPr>
          <p:spPr>
            <a:xfrm rot="5400000">
              <a:off x="6850198" y="3844549"/>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grpFill/>
            <a:ln w="12700" cap="flat" cmpd="sng" algn="ctr">
              <a:noFill/>
              <a:prstDash val="solid"/>
            </a:ln>
            <a:effectLst/>
          </p:spPr>
          <p:txBody>
            <a:bodyPr anchor="ctr"/>
            <a:lstStyle/>
            <a:p>
              <a:pPr algn="ctr">
                <a:defRPr/>
              </a:pPr>
              <a:endParaRPr lang="en-US" sz="1350" kern="0">
                <a:solidFill>
                  <a:srgbClr val="FFFFFF"/>
                </a:solidFill>
                <a:latin typeface="微软雅黑" panose="020B0503020204020204" pitchFamily="34" charset="-122"/>
                <a:ea typeface="微软雅黑" panose="020B0503020204020204" pitchFamily="34" charset="-122"/>
              </a:endParaRPr>
            </a:p>
          </p:txBody>
        </p:sp>
        <p:sp>
          <p:nvSpPr>
            <p:cNvPr id="13" name="椭圆 12"/>
            <p:cNvSpPr/>
            <p:nvPr/>
          </p:nvSpPr>
          <p:spPr>
            <a:xfrm>
              <a:off x="7020061" y="4027112"/>
              <a:ext cx="1171575" cy="1171575"/>
            </a:xfrm>
            <a:prstGeom prst="ellipse">
              <a:avLst/>
            </a:prstGeom>
            <a:grpFill/>
            <a:ln w="25400" cap="flat" cmpd="sng" algn="ctr">
              <a:noFill/>
              <a:prstDash val="solid"/>
            </a:ln>
            <a:effectLst/>
          </p:spPr>
          <p:txBody>
            <a:bodyPr lIns="0" tIns="0" rIns="0" bIns="0" anchor="ctr"/>
            <a:lstStyle/>
            <a:p>
              <a:pPr algn="ctr">
                <a:defRPr/>
              </a:pPr>
              <a:r>
                <a:rPr lang="zh-CN" altLang="en-US" sz="2800" kern="0" dirty="0">
                  <a:solidFill>
                    <a:sysClr val="window" lastClr="FFFFFF"/>
                  </a:solidFill>
                  <a:latin typeface="微软雅黑" panose="020B0503020204020204" pitchFamily="34" charset="-122"/>
                  <a:ea typeface="微软雅黑" panose="020B0503020204020204" pitchFamily="34" charset="-122"/>
                </a:rPr>
                <a:t>文字</a:t>
              </a: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270761" y="2512637"/>
            <a:ext cx="1406525" cy="1524000"/>
            <a:chOff x="6908936" y="2388811"/>
            <a:chExt cx="1406525" cy="1524000"/>
          </a:xfrm>
          <a:solidFill>
            <a:schemeClr val="bg2">
              <a:lumMod val="25000"/>
            </a:schemeClr>
          </a:solidFill>
        </p:grpSpPr>
        <p:sp>
          <p:nvSpPr>
            <p:cNvPr id="15" name="椭圆 1"/>
            <p:cNvSpPr/>
            <p:nvPr/>
          </p:nvSpPr>
          <p:spPr>
            <a:xfrm>
              <a:off x="6908936" y="2388811"/>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grpFill/>
            <a:ln w="12700" cap="flat" cmpd="sng" algn="ctr">
              <a:noFill/>
              <a:prstDash val="solid"/>
            </a:ln>
            <a:effectLst/>
          </p:spPr>
          <p:txBody>
            <a:bodyPr anchor="ctr"/>
            <a:lstStyle/>
            <a:p>
              <a:pPr algn="ctr">
                <a:defRPr/>
              </a:pPr>
              <a:endParaRPr lang="en-US" sz="1350" kern="0">
                <a:solidFill>
                  <a:sysClr val="window" lastClr="FFFFFF"/>
                </a:solidFill>
                <a:latin typeface="微软雅黑" panose="020B0503020204020204" pitchFamily="34" charset="-122"/>
                <a:ea typeface="微软雅黑" panose="020B0503020204020204" pitchFamily="34" charset="-122"/>
              </a:endParaRPr>
            </a:p>
          </p:txBody>
        </p:sp>
        <p:sp>
          <p:nvSpPr>
            <p:cNvPr id="16" name="椭圆 15"/>
            <p:cNvSpPr/>
            <p:nvPr/>
          </p:nvSpPr>
          <p:spPr>
            <a:xfrm>
              <a:off x="7032761" y="2512637"/>
              <a:ext cx="1171575" cy="1171575"/>
            </a:xfrm>
            <a:prstGeom prst="ellipse">
              <a:avLst/>
            </a:prstGeom>
            <a:grpFill/>
            <a:ln w="25400" cap="flat" cmpd="sng" algn="ctr">
              <a:noFill/>
              <a:prstDash val="solid"/>
            </a:ln>
            <a:effectLst/>
          </p:spPr>
          <p:txBody>
            <a:bodyPr lIns="0" tIns="0" rIns="0" bIns="0" anchor="ctr"/>
            <a:lstStyle/>
            <a:p>
              <a:pPr algn="ctr">
                <a:defRPr/>
              </a:pPr>
              <a:r>
                <a:rPr lang="zh-CN" altLang="en-US" sz="2800" kern="0" dirty="0">
                  <a:solidFill>
                    <a:srgbClr val="FFFFFF"/>
                  </a:solidFill>
                  <a:latin typeface="微软雅黑" panose="020B0503020204020204" pitchFamily="34" charset="-122"/>
                  <a:ea typeface="微软雅黑" panose="020B0503020204020204" pitchFamily="34" charset="-122"/>
                </a:rPr>
                <a:t>文字</a:t>
              </a:r>
              <a:endParaRPr lang="en-US" sz="2800" kern="0" dirty="0">
                <a:solidFill>
                  <a:srgbClr val="FFFFFF"/>
                </a:solidFill>
                <a:latin typeface="微软雅黑" panose="020B0503020204020204" pitchFamily="34" charset="-122"/>
                <a:ea typeface="微软雅黑" panose="020B0503020204020204" pitchFamily="34" charset="-122"/>
              </a:endParaRPr>
            </a:p>
          </p:txBody>
        </p:sp>
      </p:grpSp>
      <p:sp>
        <p:nvSpPr>
          <p:cNvPr id="17" name="矩形 1"/>
          <p:cNvSpPr>
            <a:spLocks noChangeArrowheads="1"/>
          </p:cNvSpPr>
          <p:nvPr/>
        </p:nvSpPr>
        <p:spPr bwMode="auto">
          <a:xfrm>
            <a:off x="1449444" y="2219381"/>
            <a:ext cx="3068594"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1"/>
          <p:cNvSpPr>
            <a:spLocks noChangeArrowheads="1"/>
          </p:cNvSpPr>
          <p:nvPr/>
        </p:nvSpPr>
        <p:spPr bwMode="auto">
          <a:xfrm>
            <a:off x="7904193" y="2219380"/>
            <a:ext cx="3068594"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2"/>
          <p:cNvSpPr>
            <a:spLocks noChangeArrowheads="1"/>
          </p:cNvSpPr>
          <p:nvPr/>
        </p:nvSpPr>
        <p:spPr bwMode="auto">
          <a:xfrm>
            <a:off x="1449444" y="4922893"/>
            <a:ext cx="3068594"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3"/>
          <p:cNvSpPr>
            <a:spLocks noChangeArrowheads="1"/>
          </p:cNvSpPr>
          <p:nvPr/>
        </p:nvSpPr>
        <p:spPr bwMode="auto">
          <a:xfrm>
            <a:off x="7904193" y="4878443"/>
            <a:ext cx="3068594"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请在此处输入您的文本请在此处输入您的文本请在此处输入您的文本请在此处输入您的文本请在</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3770321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up)">
                                      <p:cBhvr>
                                        <p:cTn id="36" dur="500"/>
                                        <p:tgtEl>
                                          <p:spTgt spid="20"/>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梯形 10"/>
          <p:cNvSpPr/>
          <p:nvPr/>
        </p:nvSpPr>
        <p:spPr>
          <a:xfrm rot="10800000">
            <a:off x="1393022" y="1190126"/>
            <a:ext cx="3091892" cy="4559076"/>
          </a:xfrm>
          <a:prstGeom prst="trapezoid">
            <a:avLst>
              <a:gd name="adj" fmla="val 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05938" y="2194119"/>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lumMod val="85000"/>
                  </a:schemeClr>
                </a:solidFill>
                <a:latin typeface="微软雅黑" pitchFamily="34" charset="-122"/>
                <a:ea typeface="微软雅黑" pitchFamily="34" charset="-122"/>
              </a:rPr>
              <a:t>FOUR</a:t>
            </a:r>
            <a:endParaRPr lang="zh-CN" altLang="en-US" sz="2000" b="1" dirty="0">
              <a:solidFill>
                <a:schemeClr val="bg1">
                  <a:lumMod val="85000"/>
                </a:schemeClr>
              </a:solidFill>
              <a:latin typeface="微软雅黑" pitchFamily="34" charset="-122"/>
              <a:ea typeface="微软雅黑" pitchFamily="34" charset="-122"/>
            </a:endParaRPr>
          </a:p>
        </p:txBody>
      </p:sp>
      <p:grpSp>
        <p:nvGrpSpPr>
          <p:cNvPr id="2" name="组合 1"/>
          <p:cNvGrpSpPr/>
          <p:nvPr/>
        </p:nvGrpSpPr>
        <p:grpSpPr>
          <a:xfrm>
            <a:off x="4738330" y="2671104"/>
            <a:ext cx="6375580" cy="1411097"/>
            <a:chOff x="4738330" y="2671104"/>
            <a:chExt cx="6375580" cy="1411097"/>
          </a:xfrm>
        </p:grpSpPr>
        <p:sp>
          <p:nvSpPr>
            <p:cNvPr id="18" name="矩形 17"/>
            <p:cNvSpPr/>
            <p:nvPr/>
          </p:nvSpPr>
          <p:spPr>
            <a:xfrm>
              <a:off x="4738331" y="2671104"/>
              <a:ext cx="2646878" cy="830997"/>
            </a:xfrm>
            <a:prstGeom prst="rect">
              <a:avLst/>
            </a:prstGeom>
          </p:spPr>
          <p:txBody>
            <a:bodyPr wrap="none">
              <a:spAutoFit/>
            </a:bodyPr>
            <a:lstStyle/>
            <a:p>
              <a:r>
                <a:rPr kumimoji="1" lang="zh-CN" altLang="en-US" sz="4800" b="1" dirty="0">
                  <a:solidFill>
                    <a:schemeClr val="bg2">
                      <a:lumMod val="25000"/>
                    </a:schemeClr>
                  </a:solidFill>
                  <a:latin typeface="微软雅黑" pitchFamily="34" charset="-122"/>
                  <a:ea typeface="微软雅黑" pitchFamily="34" charset="-122"/>
                </a:rPr>
                <a:t>加入标题</a:t>
              </a:r>
            </a:p>
          </p:txBody>
        </p:sp>
        <p:sp>
          <p:nvSpPr>
            <p:cNvPr id="19" name="矩形 18"/>
            <p:cNvSpPr/>
            <p:nvPr/>
          </p:nvSpPr>
          <p:spPr>
            <a:xfrm>
              <a:off x="4738330" y="3482421"/>
              <a:ext cx="6375580" cy="599780"/>
            </a:xfrm>
            <a:prstGeom prst="rect">
              <a:avLst/>
            </a:prstGeom>
          </p:spPr>
          <p:txBody>
            <a:bodyPr wrap="square">
              <a:spAutoFit/>
            </a:bodyPr>
            <a:lstStyle/>
            <a:p>
              <a:pPr>
                <a:lnSpc>
                  <a:spcPct val="130000"/>
                </a:lnSpc>
              </a:pPr>
              <a:r>
                <a:rPr lang="zh-CN" altLang="en-US" sz="1333" dirty="0">
                  <a:solidFill>
                    <a:schemeClr val="bg2">
                      <a:lumMod val="2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2">
                    <a:lumMod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3585448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grpSp>
        <p:nvGrpSpPr>
          <p:cNvPr id="5" name="组合 4"/>
          <p:cNvGrpSpPr/>
          <p:nvPr/>
        </p:nvGrpSpPr>
        <p:grpSpPr>
          <a:xfrm>
            <a:off x="1164851" y="2023864"/>
            <a:ext cx="1797286" cy="4222615"/>
            <a:chOff x="2175140" y="1597508"/>
            <a:chExt cx="1797286" cy="4222615"/>
          </a:xfrm>
        </p:grpSpPr>
        <p:sp>
          <p:nvSpPr>
            <p:cNvPr id="6" name="圆角矩形 12"/>
            <p:cNvSpPr/>
            <p:nvPr/>
          </p:nvSpPr>
          <p:spPr>
            <a:xfrm>
              <a:off x="2175140" y="1749219"/>
              <a:ext cx="1797286" cy="40709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7" name="圆角矩形 12"/>
            <p:cNvSpPr/>
            <p:nvPr/>
          </p:nvSpPr>
          <p:spPr>
            <a:xfrm>
              <a:off x="2175140" y="1597508"/>
              <a:ext cx="1797286" cy="40732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rgbClr val="FFFFFF"/>
            </a:solidFill>
            <a:ln w="3175">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8" name="椭圆 7"/>
            <p:cNvSpPr/>
            <p:nvPr/>
          </p:nvSpPr>
          <p:spPr bwMode="auto">
            <a:xfrm>
              <a:off x="2370778" y="1721636"/>
              <a:ext cx="1397412" cy="1494121"/>
            </a:xfrm>
            <a:prstGeom prst="ellipse">
              <a:avLst/>
            </a:prstGeom>
            <a:solidFill>
              <a:srgbClr val="FFFFFF"/>
            </a:solidFill>
            <a:ln w="63500">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800" dirty="0">
                  <a:solidFill>
                    <a:srgbClr val="494949"/>
                  </a:solidFill>
                  <a:latin typeface="微软雅黑" panose="020B0503020204020204" pitchFamily="34" charset="-122"/>
                  <a:ea typeface="微软雅黑" panose="020B0503020204020204" pitchFamily="34" charset="-122"/>
                </a:rPr>
                <a:t>标题</a:t>
              </a:r>
            </a:p>
          </p:txBody>
        </p:sp>
        <p:sp>
          <p:nvSpPr>
            <p:cNvPr id="9" name="矩形 8"/>
            <p:cNvSpPr/>
            <p:nvPr/>
          </p:nvSpPr>
          <p:spPr>
            <a:xfrm>
              <a:off x="2308432" y="3464011"/>
              <a:ext cx="1530703" cy="191707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lstStyle/>
            <a:p>
              <a:pPr>
                <a:lnSpc>
                  <a:spcPct val="120000"/>
                </a:lnSpc>
                <a:defRPr/>
              </a:pPr>
              <a:r>
                <a:rPr lang="zh-CN" altLang="en-US" dirty="0">
                  <a:solidFill>
                    <a:srgbClr val="FFFFFF"/>
                  </a:solidFill>
                  <a:latin typeface="微软雅黑" panose="020B0503020204020204" pitchFamily="34" charset="-122"/>
                  <a:ea typeface="微软雅黑" panose="020B0503020204020204" pitchFamily="34" charset="-122"/>
                </a:rPr>
                <a:t>请在此处输入您的文本请在此处输入您的文本</a:t>
              </a:r>
            </a:p>
          </p:txBody>
        </p:sp>
      </p:grpSp>
      <p:grpSp>
        <p:nvGrpSpPr>
          <p:cNvPr id="10" name="组合 9"/>
          <p:cNvGrpSpPr/>
          <p:nvPr/>
        </p:nvGrpSpPr>
        <p:grpSpPr>
          <a:xfrm>
            <a:off x="3138426" y="2023864"/>
            <a:ext cx="1799435" cy="4222615"/>
            <a:chOff x="4148716" y="1597508"/>
            <a:chExt cx="1799435" cy="4222615"/>
          </a:xfrm>
        </p:grpSpPr>
        <p:sp>
          <p:nvSpPr>
            <p:cNvPr id="11" name="圆角矩形 12"/>
            <p:cNvSpPr/>
            <p:nvPr/>
          </p:nvSpPr>
          <p:spPr>
            <a:xfrm>
              <a:off x="4148716" y="1749219"/>
              <a:ext cx="1799435" cy="40709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12" name="圆角矩形 12"/>
            <p:cNvSpPr/>
            <p:nvPr/>
          </p:nvSpPr>
          <p:spPr>
            <a:xfrm>
              <a:off x="4148716" y="1597508"/>
              <a:ext cx="1799435" cy="40732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rgbClr val="FFFFFF"/>
            </a:solidFill>
            <a:ln w="3175">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13" name="椭圆 12"/>
            <p:cNvSpPr/>
            <p:nvPr/>
          </p:nvSpPr>
          <p:spPr bwMode="auto">
            <a:xfrm>
              <a:off x="4346504" y="1721636"/>
              <a:ext cx="1397412" cy="1494121"/>
            </a:xfrm>
            <a:prstGeom prst="ellipse">
              <a:avLst/>
            </a:prstGeom>
            <a:solidFill>
              <a:srgbClr val="FFFFFF"/>
            </a:solidFill>
            <a:ln w="63500">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800" dirty="0">
                  <a:solidFill>
                    <a:srgbClr val="494949"/>
                  </a:solidFill>
                  <a:latin typeface="微软雅黑" panose="020B0503020204020204" pitchFamily="34" charset="-122"/>
                  <a:ea typeface="微软雅黑" panose="020B0503020204020204" pitchFamily="34" charset="-122"/>
                </a:rPr>
                <a:t>标题</a:t>
              </a:r>
            </a:p>
          </p:txBody>
        </p:sp>
        <p:sp>
          <p:nvSpPr>
            <p:cNvPr id="14" name="矩形 13"/>
            <p:cNvSpPr/>
            <p:nvPr/>
          </p:nvSpPr>
          <p:spPr>
            <a:xfrm>
              <a:off x="4284156" y="3464011"/>
              <a:ext cx="1530703" cy="191707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endParaRPr lang="en-US" altLang="zh-CN">
                <a:solidFill>
                  <a:srgbClr val="FFFFFF"/>
                </a:solidFill>
                <a:latin typeface="微软雅黑" panose="020B0503020204020204" pitchFamily="34" charset="-122"/>
                <a:ea typeface="微软雅黑" panose="020B0503020204020204" pitchFamily="34" charset="-122"/>
              </a:endParaRPr>
            </a:p>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p>
          </p:txBody>
        </p:sp>
      </p:grpSp>
      <p:grpSp>
        <p:nvGrpSpPr>
          <p:cNvPr id="15" name="组合 14"/>
          <p:cNvGrpSpPr/>
          <p:nvPr/>
        </p:nvGrpSpPr>
        <p:grpSpPr>
          <a:xfrm>
            <a:off x="5114151" y="2023864"/>
            <a:ext cx="1799437" cy="4222615"/>
            <a:chOff x="6124439" y="1597508"/>
            <a:chExt cx="1799437" cy="4222615"/>
          </a:xfrm>
        </p:grpSpPr>
        <p:sp>
          <p:nvSpPr>
            <p:cNvPr id="16" name="圆角矩形 12"/>
            <p:cNvSpPr/>
            <p:nvPr/>
          </p:nvSpPr>
          <p:spPr>
            <a:xfrm>
              <a:off x="6124439" y="1749219"/>
              <a:ext cx="1799437" cy="40709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17" name="圆角矩形 12"/>
            <p:cNvSpPr/>
            <p:nvPr/>
          </p:nvSpPr>
          <p:spPr>
            <a:xfrm>
              <a:off x="6124439" y="1597508"/>
              <a:ext cx="1799437" cy="40732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rgbClr val="FFFFFF"/>
            </a:solidFill>
            <a:ln w="3175">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18" name="椭圆 17"/>
            <p:cNvSpPr/>
            <p:nvPr/>
          </p:nvSpPr>
          <p:spPr bwMode="auto">
            <a:xfrm>
              <a:off x="6320079" y="1721636"/>
              <a:ext cx="1397412" cy="1494121"/>
            </a:xfrm>
            <a:prstGeom prst="ellipse">
              <a:avLst/>
            </a:prstGeom>
            <a:solidFill>
              <a:srgbClr val="FFFFFF"/>
            </a:solidFill>
            <a:ln w="63500">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800" dirty="0">
                  <a:solidFill>
                    <a:srgbClr val="494949"/>
                  </a:solidFill>
                  <a:latin typeface="微软雅黑" panose="020B0503020204020204" pitchFamily="34" charset="-122"/>
                  <a:ea typeface="微软雅黑" panose="020B0503020204020204" pitchFamily="34" charset="-122"/>
                </a:rPr>
                <a:t>标题</a:t>
              </a:r>
            </a:p>
          </p:txBody>
        </p:sp>
        <p:sp>
          <p:nvSpPr>
            <p:cNvPr id="19" name="矩形 18"/>
            <p:cNvSpPr/>
            <p:nvPr/>
          </p:nvSpPr>
          <p:spPr>
            <a:xfrm>
              <a:off x="6257731" y="3464011"/>
              <a:ext cx="1530703" cy="191707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endParaRPr lang="en-US" altLang="zh-CN">
                <a:solidFill>
                  <a:srgbClr val="FFFFFF"/>
                </a:solidFill>
                <a:latin typeface="微软雅黑" panose="020B0503020204020204" pitchFamily="34" charset="-122"/>
                <a:ea typeface="微软雅黑" panose="020B0503020204020204" pitchFamily="34" charset="-122"/>
              </a:endParaRPr>
            </a:p>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p>
          </p:txBody>
        </p:sp>
      </p:grpSp>
      <p:grpSp>
        <p:nvGrpSpPr>
          <p:cNvPr id="20" name="组合 19"/>
          <p:cNvGrpSpPr/>
          <p:nvPr/>
        </p:nvGrpSpPr>
        <p:grpSpPr>
          <a:xfrm>
            <a:off x="7089878" y="2023864"/>
            <a:ext cx="1797286" cy="4222615"/>
            <a:chOff x="8100165" y="1597508"/>
            <a:chExt cx="1797286" cy="4222615"/>
          </a:xfrm>
        </p:grpSpPr>
        <p:sp>
          <p:nvSpPr>
            <p:cNvPr id="21" name="圆角矩形 12"/>
            <p:cNvSpPr/>
            <p:nvPr/>
          </p:nvSpPr>
          <p:spPr>
            <a:xfrm>
              <a:off x="8100165" y="1749219"/>
              <a:ext cx="1797286" cy="40709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22" name="圆角矩形 12"/>
            <p:cNvSpPr/>
            <p:nvPr/>
          </p:nvSpPr>
          <p:spPr>
            <a:xfrm>
              <a:off x="8100165" y="1597508"/>
              <a:ext cx="1797286" cy="40732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rgbClr val="FFFFFF"/>
            </a:solidFill>
            <a:ln w="3175">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23" name="椭圆 22"/>
            <p:cNvSpPr/>
            <p:nvPr/>
          </p:nvSpPr>
          <p:spPr bwMode="auto">
            <a:xfrm>
              <a:off x="8295803" y="1721636"/>
              <a:ext cx="1397412" cy="1494121"/>
            </a:xfrm>
            <a:prstGeom prst="ellipse">
              <a:avLst/>
            </a:prstGeom>
            <a:solidFill>
              <a:srgbClr val="FFFFFF"/>
            </a:solidFill>
            <a:ln w="63500">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800" dirty="0">
                  <a:solidFill>
                    <a:srgbClr val="494949"/>
                  </a:solidFill>
                  <a:latin typeface="微软雅黑" panose="020B0503020204020204" pitchFamily="34" charset="-122"/>
                  <a:ea typeface="微软雅黑" panose="020B0503020204020204" pitchFamily="34" charset="-122"/>
                </a:rPr>
                <a:t>标题</a:t>
              </a:r>
            </a:p>
          </p:txBody>
        </p:sp>
        <p:sp>
          <p:nvSpPr>
            <p:cNvPr id="24" name="矩形 23"/>
            <p:cNvSpPr/>
            <p:nvPr/>
          </p:nvSpPr>
          <p:spPr>
            <a:xfrm>
              <a:off x="8233457" y="3464011"/>
              <a:ext cx="1530703" cy="191707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endParaRPr lang="en-US" altLang="zh-CN">
                <a:solidFill>
                  <a:srgbClr val="FFFFFF"/>
                </a:solidFill>
                <a:latin typeface="微软雅黑" panose="020B0503020204020204" pitchFamily="34" charset="-122"/>
                <a:ea typeface="微软雅黑" panose="020B0503020204020204" pitchFamily="34" charset="-122"/>
              </a:endParaRPr>
            </a:p>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p>
          </p:txBody>
        </p:sp>
      </p:grpSp>
      <p:grpSp>
        <p:nvGrpSpPr>
          <p:cNvPr id="25" name="组合 24"/>
          <p:cNvGrpSpPr/>
          <p:nvPr/>
        </p:nvGrpSpPr>
        <p:grpSpPr>
          <a:xfrm>
            <a:off x="9063453" y="2023864"/>
            <a:ext cx="1799435" cy="4222615"/>
            <a:chOff x="10073742" y="1597508"/>
            <a:chExt cx="1799435" cy="4222615"/>
          </a:xfrm>
        </p:grpSpPr>
        <p:sp>
          <p:nvSpPr>
            <p:cNvPr id="26" name="圆角矩形 12"/>
            <p:cNvSpPr/>
            <p:nvPr/>
          </p:nvSpPr>
          <p:spPr>
            <a:xfrm>
              <a:off x="10073742" y="1749219"/>
              <a:ext cx="1799435" cy="40709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27" name="圆角矩形 12"/>
            <p:cNvSpPr/>
            <p:nvPr/>
          </p:nvSpPr>
          <p:spPr>
            <a:xfrm>
              <a:off x="10073742" y="1597508"/>
              <a:ext cx="1799435" cy="4073204"/>
            </a:xfrm>
            <a:custGeom>
              <a:avLst/>
              <a:gdLst/>
              <a:ahLst/>
              <a:cxnLst/>
              <a:rect l="l" t="t" r="r" b="b"/>
              <a:pathLst>
                <a:path w="2520280" h="4203450">
                  <a:moveTo>
                    <a:pt x="877234" y="0"/>
                  </a:moveTo>
                  <a:lnTo>
                    <a:pt x="1643046" y="0"/>
                  </a:lnTo>
                  <a:cubicBezTo>
                    <a:pt x="2127529" y="0"/>
                    <a:pt x="2520280" y="392751"/>
                    <a:pt x="2520280" y="877234"/>
                  </a:cubicBezTo>
                  <a:lnTo>
                    <a:pt x="2520280" y="1899136"/>
                  </a:lnTo>
                  <a:lnTo>
                    <a:pt x="2520280" y="3155214"/>
                  </a:lnTo>
                  <a:lnTo>
                    <a:pt x="2520280" y="4059492"/>
                  </a:lnTo>
                  <a:cubicBezTo>
                    <a:pt x="2520280" y="4138998"/>
                    <a:pt x="2455828" y="4203450"/>
                    <a:pt x="2376322" y="4203450"/>
                  </a:cubicBezTo>
                  <a:lnTo>
                    <a:pt x="143958" y="4203450"/>
                  </a:lnTo>
                  <a:cubicBezTo>
                    <a:pt x="64452" y="4203450"/>
                    <a:pt x="0" y="4138998"/>
                    <a:pt x="0" y="4059492"/>
                  </a:cubicBezTo>
                  <a:lnTo>
                    <a:pt x="0" y="3155214"/>
                  </a:lnTo>
                  <a:lnTo>
                    <a:pt x="0" y="1899136"/>
                  </a:lnTo>
                  <a:lnTo>
                    <a:pt x="0" y="877234"/>
                  </a:lnTo>
                  <a:cubicBezTo>
                    <a:pt x="0" y="392751"/>
                    <a:pt x="392751" y="0"/>
                    <a:pt x="877234" y="0"/>
                  </a:cubicBezTo>
                  <a:close/>
                </a:path>
              </a:pathLst>
            </a:custGeom>
            <a:solidFill>
              <a:srgbClr val="FFFFFF"/>
            </a:solidFill>
            <a:ln w="3175">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28" name="椭圆 27"/>
            <p:cNvSpPr/>
            <p:nvPr/>
          </p:nvSpPr>
          <p:spPr bwMode="auto">
            <a:xfrm>
              <a:off x="10269378" y="1721636"/>
              <a:ext cx="1397412" cy="1494121"/>
            </a:xfrm>
            <a:prstGeom prst="ellipse">
              <a:avLst/>
            </a:prstGeom>
            <a:solidFill>
              <a:srgbClr val="FFFFFF"/>
            </a:solidFill>
            <a:ln w="63500">
              <a:solidFill>
                <a:schemeClr val="bg2">
                  <a:lumMod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800" dirty="0">
                  <a:solidFill>
                    <a:srgbClr val="494949"/>
                  </a:solidFill>
                  <a:latin typeface="微软雅黑" panose="020B0503020204020204" pitchFamily="34" charset="-122"/>
                  <a:ea typeface="微软雅黑" panose="020B0503020204020204" pitchFamily="34" charset="-122"/>
                </a:rPr>
                <a:t>标题</a:t>
              </a:r>
            </a:p>
          </p:txBody>
        </p:sp>
        <p:sp>
          <p:nvSpPr>
            <p:cNvPr id="29" name="矩形 28"/>
            <p:cNvSpPr/>
            <p:nvPr/>
          </p:nvSpPr>
          <p:spPr>
            <a:xfrm>
              <a:off x="10207032" y="3464011"/>
              <a:ext cx="1530703" cy="191707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endParaRPr lang="en-US" altLang="zh-CN">
                <a:solidFill>
                  <a:srgbClr val="FFFFFF"/>
                </a:solidFill>
                <a:latin typeface="微软雅黑" panose="020B0503020204020204" pitchFamily="34" charset="-122"/>
                <a:ea typeface="微软雅黑" panose="020B0503020204020204" pitchFamily="34" charset="-122"/>
              </a:endParaRPr>
            </a:p>
            <a:p>
              <a:pPr>
                <a:lnSpc>
                  <a:spcPct val="120000"/>
                </a:lnSpc>
                <a:defRPr/>
              </a:pPr>
              <a:r>
                <a:rPr lang="zh-CN" altLang="en-US">
                  <a:solidFill>
                    <a:srgbClr val="FFFFFF"/>
                  </a:solidFill>
                  <a:latin typeface="微软雅黑" panose="020B0503020204020204" pitchFamily="34" charset="-122"/>
                  <a:ea typeface="微软雅黑" panose="020B0503020204020204" pitchFamily="34" charset="-122"/>
                </a:rPr>
                <a:t>请在此处输入您的文本</a:t>
              </a:r>
            </a:p>
          </p:txBody>
        </p:sp>
      </p:grpSp>
    </p:spTree>
    <p:extLst>
      <p:ext uri="{BB962C8B-B14F-4D97-AF65-F5344CB8AC3E}">
        <p14:creationId xmlns:p14="http://schemas.microsoft.com/office/powerpoint/2010/main" val="95110177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椭圆 64"/>
          <p:cNvSpPr>
            <a:spLocks noChangeArrowheads="1"/>
          </p:cNvSpPr>
          <p:nvPr/>
        </p:nvSpPr>
        <p:spPr bwMode="auto">
          <a:xfrm>
            <a:off x="1417232" y="1702956"/>
            <a:ext cx="1365606" cy="1365044"/>
          </a:xfrm>
          <a:prstGeom prst="ellipse">
            <a:avLst/>
          </a:prstGeom>
          <a:solidFill>
            <a:schemeClr val="bg2">
              <a:lumMod val="25000"/>
            </a:schemeClr>
          </a:solidFill>
          <a:ln w="190500" cap="sq" cmpd="sng">
            <a:noFill/>
            <a:round/>
            <a:headEnd/>
            <a:tailEnd/>
          </a:ln>
        </p:spPr>
        <p:txBody>
          <a:bodyPr anchor="ctr"/>
          <a:lstStyle/>
          <a:p>
            <a:pPr algn="ctr"/>
            <a:r>
              <a:rPr lang="zh-CN" altLang="en-US" sz="2800" b="1">
                <a:solidFill>
                  <a:schemeClr val="bg1"/>
                </a:solidFill>
                <a:latin typeface="微软雅黑" pitchFamily="34" charset="-122"/>
                <a:ea typeface="微软雅黑" pitchFamily="34" charset="-122"/>
                <a:sym typeface="宋体" panose="02010600030101010101" pitchFamily="2" charset="-122"/>
              </a:rPr>
              <a:t>观点</a:t>
            </a:r>
            <a:r>
              <a:rPr lang="en-US" altLang="zh-CN" sz="2800" b="1">
                <a:solidFill>
                  <a:schemeClr val="bg1"/>
                </a:solidFill>
                <a:latin typeface="微软雅黑" pitchFamily="34" charset="-122"/>
                <a:ea typeface="微软雅黑" pitchFamily="34" charset="-122"/>
                <a:sym typeface="宋体" panose="02010600030101010101" pitchFamily="2" charset="-122"/>
              </a:rPr>
              <a:t>1</a:t>
            </a:r>
            <a:endParaRPr lang="zh-CN" altLang="zh-CN" sz="2800" b="1">
              <a:solidFill>
                <a:schemeClr val="bg1"/>
              </a:solidFill>
              <a:latin typeface="微软雅黑" pitchFamily="34" charset="-122"/>
              <a:ea typeface="微软雅黑" pitchFamily="34" charset="-122"/>
              <a:sym typeface="宋体" panose="02010600030101010101" pitchFamily="2" charset="-122"/>
            </a:endParaRPr>
          </a:p>
        </p:txBody>
      </p:sp>
      <p:sp>
        <p:nvSpPr>
          <p:cNvPr id="6" name="TextBox 5"/>
          <p:cNvSpPr txBox="1"/>
          <p:nvPr/>
        </p:nvSpPr>
        <p:spPr>
          <a:xfrm>
            <a:off x="3247628" y="2127309"/>
            <a:ext cx="6303962" cy="1172629"/>
          </a:xfrm>
          <a:prstGeom prst="rect">
            <a:avLst/>
          </a:prstGeom>
          <a:noFill/>
        </p:spPr>
        <p:txBody>
          <a:bodyPr wrap="square" rtlCol="0">
            <a:spAutoFit/>
          </a:bodyPr>
          <a:lstStyle/>
          <a:p>
            <a:pPr>
              <a:lnSpc>
                <a:spcPct val="130000"/>
              </a:lnSpc>
            </a:pPr>
            <a:r>
              <a:rPr lang="zh-CN" altLang="en-US"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7" name="直接连接符 6"/>
          <p:cNvCxnSpPr/>
          <p:nvPr/>
        </p:nvCxnSpPr>
        <p:spPr>
          <a:xfrm>
            <a:off x="3070870" y="1777450"/>
            <a:ext cx="0" cy="1365044"/>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8" name="椭圆 64"/>
          <p:cNvSpPr>
            <a:spLocks noChangeArrowheads="1"/>
          </p:cNvSpPr>
          <p:nvPr/>
        </p:nvSpPr>
        <p:spPr bwMode="auto">
          <a:xfrm>
            <a:off x="9767614" y="3306264"/>
            <a:ext cx="1365606" cy="1365044"/>
          </a:xfrm>
          <a:prstGeom prst="ellipse">
            <a:avLst/>
          </a:prstGeom>
          <a:solidFill>
            <a:schemeClr val="bg2">
              <a:lumMod val="25000"/>
            </a:schemeClr>
          </a:solidFill>
          <a:ln w="190500" cap="sq" cmpd="sng">
            <a:noFill/>
            <a:round/>
            <a:headEnd/>
            <a:tailEnd/>
          </a:ln>
        </p:spPr>
        <p:txBody>
          <a:bodyPr anchor="ctr"/>
          <a:lstStyle/>
          <a:p>
            <a:pPr algn="ctr"/>
            <a:r>
              <a:rPr lang="zh-CN" altLang="en-US" sz="2800" b="1">
                <a:solidFill>
                  <a:schemeClr val="bg1"/>
                </a:solidFill>
                <a:latin typeface="微软雅黑" pitchFamily="34" charset="-122"/>
                <a:ea typeface="微软雅黑" pitchFamily="34" charset="-122"/>
                <a:sym typeface="宋体" panose="02010600030101010101" pitchFamily="2" charset="-122"/>
              </a:rPr>
              <a:t>观点</a:t>
            </a:r>
            <a:r>
              <a:rPr lang="en-US" altLang="zh-CN" sz="2800" b="1">
                <a:solidFill>
                  <a:schemeClr val="bg1"/>
                </a:solidFill>
                <a:latin typeface="微软雅黑" pitchFamily="34" charset="-122"/>
                <a:ea typeface="微软雅黑" pitchFamily="34" charset="-122"/>
                <a:sym typeface="宋体" panose="02010600030101010101" pitchFamily="2" charset="-122"/>
              </a:rPr>
              <a:t>2</a:t>
            </a:r>
            <a:endParaRPr lang="zh-CN" altLang="zh-CN" sz="2800" b="1">
              <a:solidFill>
                <a:schemeClr val="bg1"/>
              </a:solidFill>
              <a:latin typeface="微软雅黑" pitchFamily="34" charset="-122"/>
              <a:ea typeface="微软雅黑" pitchFamily="34" charset="-122"/>
              <a:sym typeface="宋体" panose="02010600030101010101" pitchFamily="2" charset="-122"/>
            </a:endParaRPr>
          </a:p>
        </p:txBody>
      </p:sp>
      <p:sp>
        <p:nvSpPr>
          <p:cNvPr id="9" name="TextBox 8"/>
          <p:cNvSpPr txBox="1"/>
          <p:nvPr/>
        </p:nvSpPr>
        <p:spPr>
          <a:xfrm>
            <a:off x="3247628" y="3730617"/>
            <a:ext cx="6303962" cy="1172629"/>
          </a:xfrm>
          <a:prstGeom prst="rect">
            <a:avLst/>
          </a:prstGeom>
          <a:noFill/>
        </p:spPr>
        <p:txBody>
          <a:bodyPr wrap="square" rtlCol="0">
            <a:spAutoFit/>
          </a:bodyPr>
          <a:lstStyle/>
          <a:p>
            <a:pPr>
              <a:lnSpc>
                <a:spcPct val="130000"/>
              </a:lnSpc>
            </a:pPr>
            <a:r>
              <a:rPr lang="zh-CN" altLang="en-US"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a:solidFill>
                  <a:schemeClr val="bg1">
                    <a:lumMod val="50000"/>
                  </a:schemeClr>
                </a:solidFill>
                <a:latin typeface="微软雅黑" pitchFamily="34" charset="-122"/>
                <a:ea typeface="微软雅黑" pitchFamily="34" charset="-122"/>
              </a:rPr>
              <a:t>文字。</a:t>
            </a:r>
          </a:p>
        </p:txBody>
      </p:sp>
      <p:cxnSp>
        <p:nvCxnSpPr>
          <p:cNvPr id="10" name="直接连接符 9"/>
          <p:cNvCxnSpPr/>
          <p:nvPr/>
        </p:nvCxnSpPr>
        <p:spPr>
          <a:xfrm>
            <a:off x="9551590" y="3380758"/>
            <a:ext cx="0" cy="1365044"/>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1" name="椭圆 64"/>
          <p:cNvSpPr>
            <a:spLocks noChangeArrowheads="1"/>
          </p:cNvSpPr>
          <p:nvPr/>
        </p:nvSpPr>
        <p:spPr bwMode="auto">
          <a:xfrm>
            <a:off x="1417232" y="4916039"/>
            <a:ext cx="1365606" cy="1365044"/>
          </a:xfrm>
          <a:prstGeom prst="ellipse">
            <a:avLst/>
          </a:prstGeom>
          <a:solidFill>
            <a:schemeClr val="bg2">
              <a:lumMod val="25000"/>
            </a:schemeClr>
          </a:solidFill>
          <a:ln w="190500" cap="sq" cmpd="sng">
            <a:noFill/>
            <a:round/>
            <a:headEnd/>
            <a:tailEnd/>
          </a:ln>
        </p:spPr>
        <p:txBody>
          <a:bodyPr anchor="ctr"/>
          <a:lstStyle/>
          <a:p>
            <a:pPr algn="ctr"/>
            <a:r>
              <a:rPr lang="zh-CN" altLang="en-US" sz="2800" b="1">
                <a:solidFill>
                  <a:schemeClr val="bg1"/>
                </a:solidFill>
                <a:latin typeface="微软雅黑" pitchFamily="34" charset="-122"/>
                <a:ea typeface="微软雅黑" pitchFamily="34" charset="-122"/>
                <a:sym typeface="宋体" panose="02010600030101010101" pitchFamily="2" charset="-122"/>
              </a:rPr>
              <a:t>观点</a:t>
            </a:r>
            <a:r>
              <a:rPr lang="en-US" altLang="zh-CN" sz="2800" b="1">
                <a:solidFill>
                  <a:schemeClr val="bg1"/>
                </a:solidFill>
                <a:latin typeface="微软雅黑" pitchFamily="34" charset="-122"/>
                <a:ea typeface="微软雅黑" pitchFamily="34" charset="-122"/>
                <a:sym typeface="宋体" panose="02010600030101010101" pitchFamily="2" charset="-122"/>
              </a:rPr>
              <a:t>1</a:t>
            </a:r>
            <a:endParaRPr lang="zh-CN" altLang="zh-CN" sz="2800" b="1">
              <a:solidFill>
                <a:schemeClr val="bg1"/>
              </a:solidFill>
              <a:latin typeface="微软雅黑" pitchFamily="34" charset="-122"/>
              <a:ea typeface="微软雅黑" pitchFamily="34" charset="-122"/>
              <a:sym typeface="宋体" panose="02010600030101010101" pitchFamily="2" charset="-122"/>
            </a:endParaRPr>
          </a:p>
        </p:txBody>
      </p:sp>
      <p:sp>
        <p:nvSpPr>
          <p:cNvPr id="12" name="TextBox 11"/>
          <p:cNvSpPr txBox="1"/>
          <p:nvPr/>
        </p:nvSpPr>
        <p:spPr>
          <a:xfrm>
            <a:off x="3247628" y="5340392"/>
            <a:ext cx="6303962" cy="1172629"/>
          </a:xfrm>
          <a:prstGeom prst="rect">
            <a:avLst/>
          </a:prstGeom>
          <a:noFill/>
        </p:spPr>
        <p:txBody>
          <a:bodyPr wrap="square" rtlCol="0">
            <a:spAutoFit/>
          </a:bodyPr>
          <a:lstStyle/>
          <a:p>
            <a:pPr>
              <a:lnSpc>
                <a:spcPct val="130000"/>
              </a:lnSpc>
            </a:pPr>
            <a:r>
              <a:rPr lang="zh-CN" altLang="en-US"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a:solidFill>
                  <a:schemeClr val="bg1">
                    <a:lumMod val="50000"/>
                  </a:schemeClr>
                </a:solidFill>
                <a:latin typeface="微软雅黑" pitchFamily="34" charset="-122"/>
                <a:ea typeface="微软雅黑" pitchFamily="34" charset="-122"/>
              </a:rPr>
              <a:t>文字。</a:t>
            </a:r>
          </a:p>
        </p:txBody>
      </p:sp>
      <p:cxnSp>
        <p:nvCxnSpPr>
          <p:cNvPr id="13" name="直接连接符 12"/>
          <p:cNvCxnSpPr/>
          <p:nvPr/>
        </p:nvCxnSpPr>
        <p:spPr>
          <a:xfrm>
            <a:off x="3070870" y="4990533"/>
            <a:ext cx="0" cy="1365044"/>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631860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5"/>
                                        </p:tgtEl>
                                        <p:attrNameLst>
                                          <p:attrName>r</p:attrName>
                                        </p:attrNameLst>
                                      </p:cBhvr>
                                    </p:animRo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6"/>
                                        </p:tgtEl>
                                        <p:attrNameLst>
                                          <p:attrName>style.visibility</p:attrName>
                                        </p:attrNameLst>
                                      </p:cBhvr>
                                      <p:to>
                                        <p:strVal val="visible"/>
                                      </p:to>
                                    </p:set>
                                    <p:animEffect transition="in" filter="wipe(left)">
                                      <p:cBhvr>
                                        <p:cTn id="22" dur="100"/>
                                        <p:tgtEl>
                                          <p:spTgt spid="6"/>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6"/>
                                        </p:tgtEl>
                                      </p:cBhvr>
                                      <p:to x="80000" y="100000"/>
                                    </p:animScale>
                                    <p:anim by="(#ppt_w*0.10)" calcmode="lin" valueType="num">
                                      <p:cBhvr>
                                        <p:cTn id="25" dur="50" autoRev="1" fill="hold">
                                          <p:stCondLst>
                                            <p:cond delay="0"/>
                                          </p:stCondLst>
                                        </p:cTn>
                                        <p:tgtEl>
                                          <p:spTgt spid="6"/>
                                        </p:tgtEl>
                                        <p:attrNameLst>
                                          <p:attrName>ppt_x</p:attrName>
                                        </p:attrNameLst>
                                      </p:cBhvr>
                                    </p:anim>
                                    <p:anim by="(-#ppt_w*0.10)" calcmode="lin" valueType="num">
                                      <p:cBhvr>
                                        <p:cTn id="26" dur="50" autoRev="1" fill="hold">
                                          <p:stCondLst>
                                            <p:cond delay="0"/>
                                          </p:stCondLst>
                                        </p:cTn>
                                        <p:tgtEl>
                                          <p:spTgt spid="6"/>
                                        </p:tgtEl>
                                        <p:attrNameLst>
                                          <p:attrName>ppt_y</p:attrName>
                                        </p:attrNameLst>
                                      </p:cBhvr>
                                    </p:anim>
                                    <p:animRot by="-480000">
                                      <p:cBhvr>
                                        <p:cTn id="27" dur="50" autoRev="1" fill="hold">
                                          <p:stCondLst>
                                            <p:cond delay="0"/>
                                          </p:stCondLst>
                                        </p:cTn>
                                        <p:tgtEl>
                                          <p:spTgt spid="6"/>
                                        </p:tgtEl>
                                        <p:attrNameLst>
                                          <p:attrName>r</p:attrName>
                                        </p:attrNameLst>
                                      </p:cBhvr>
                                    </p:animRot>
                                  </p:childTnLst>
                                </p:cTn>
                              </p:par>
                            </p:childTnLst>
                          </p:cTn>
                        </p:par>
                        <p:par>
                          <p:cTn id="28" fill="hold">
                            <p:stCondLst>
                              <p:cond delay="391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0"/>
                                  </p:stCondLst>
                                  <p:childTnLst>
                                    <p:animRot by="-21600000">
                                      <p:cBhvr>
                                        <p:cTn id="34" dur="500" fill="hold"/>
                                        <p:tgtEl>
                                          <p:spTgt spid="8"/>
                                        </p:tgtEl>
                                        <p:attrNameLst>
                                          <p:attrName>r</p:attrName>
                                        </p:attrNameLst>
                                      </p:cBhvr>
                                    </p:animRot>
                                  </p:childTnLst>
                                </p:cTn>
                              </p:par>
                            </p:childTnLst>
                          </p:cTn>
                        </p:par>
                        <p:par>
                          <p:cTn id="35" fill="hold">
                            <p:stCondLst>
                              <p:cond delay="4410"/>
                            </p:stCondLst>
                            <p:childTnLst>
                              <p:par>
                                <p:cTn id="36" presetID="22" presetClass="entr" presetSubtype="1"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491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par>
                          <p:cTn id="48" fill="hold">
                            <p:stCondLst>
                              <p:cond delay="732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0-#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8" presetClass="emph" presetSubtype="0" fill="hold" grpId="1" nodeType="withEffect">
                                  <p:stCondLst>
                                    <p:cond delay="0"/>
                                  </p:stCondLst>
                                  <p:childTnLst>
                                    <p:animRot by="21600000">
                                      <p:cBhvr>
                                        <p:cTn id="54" dur="500" fill="hold"/>
                                        <p:tgtEl>
                                          <p:spTgt spid="11"/>
                                        </p:tgtEl>
                                        <p:attrNameLst>
                                          <p:attrName>r</p:attrName>
                                        </p:attrNameLst>
                                      </p:cBhvr>
                                    </p:animRot>
                                  </p:childTnLst>
                                </p:cTn>
                              </p:par>
                            </p:childTnLst>
                          </p:cTn>
                        </p:par>
                        <p:par>
                          <p:cTn id="55" fill="hold">
                            <p:stCondLst>
                              <p:cond delay="7820"/>
                            </p:stCondLst>
                            <p:childTnLst>
                              <p:par>
                                <p:cTn id="56" presetID="22" presetClass="entr" presetSubtype="1"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up)">
                                      <p:cBhvr>
                                        <p:cTn id="58" dur="500"/>
                                        <p:tgtEl>
                                          <p:spTgt spid="13"/>
                                        </p:tgtEl>
                                      </p:cBhvr>
                                    </p:animEffect>
                                  </p:childTnLst>
                                </p:cTn>
                              </p:par>
                            </p:childTnLst>
                          </p:cTn>
                        </p:par>
                        <p:par>
                          <p:cTn id="59" fill="hold">
                            <p:stCondLst>
                              <p:cond delay="832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2"/>
                                        </p:tgtEl>
                                        <p:attrNameLst>
                                          <p:attrName>style.visibility</p:attrName>
                                        </p:attrNameLst>
                                      </p:cBhvr>
                                      <p:to>
                                        <p:strVal val="visible"/>
                                      </p:to>
                                    </p:set>
                                    <p:animEffect transition="in" filter="wipe(left)">
                                      <p:cBhvr>
                                        <p:cTn id="62" dur="100"/>
                                        <p:tgtEl>
                                          <p:spTgt spid="12"/>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2"/>
                                        </p:tgtEl>
                                      </p:cBhvr>
                                      <p:to x="80000" y="100000"/>
                                    </p:animScale>
                                    <p:anim by="(#ppt_w*0.10)" calcmode="lin" valueType="num">
                                      <p:cBhvr>
                                        <p:cTn id="65" dur="50" autoRev="1" fill="hold">
                                          <p:stCondLst>
                                            <p:cond delay="0"/>
                                          </p:stCondLst>
                                        </p:cTn>
                                        <p:tgtEl>
                                          <p:spTgt spid="12"/>
                                        </p:tgtEl>
                                        <p:attrNameLst>
                                          <p:attrName>ppt_x</p:attrName>
                                        </p:attrNameLst>
                                      </p:cBhvr>
                                    </p:anim>
                                    <p:anim by="(-#ppt_w*0.10)" calcmode="lin" valueType="num">
                                      <p:cBhvr>
                                        <p:cTn id="66" dur="50" autoRev="1" fill="hold">
                                          <p:stCondLst>
                                            <p:cond delay="0"/>
                                          </p:stCondLst>
                                        </p:cTn>
                                        <p:tgtEl>
                                          <p:spTgt spid="12"/>
                                        </p:tgtEl>
                                        <p:attrNameLst>
                                          <p:attrName>ppt_y</p:attrName>
                                        </p:attrNameLst>
                                      </p:cBhvr>
                                    </p:anim>
                                    <p:animRot by="-480000">
                                      <p:cBhvr>
                                        <p:cTn id="67"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P spid="8" grpId="0" animBg="1"/>
      <p:bldP spid="8" grpId="1" animBg="1"/>
      <p:bldP spid="9" grpId="0"/>
      <p:bldP spid="9" grpId="1"/>
      <p:bldP spid="11" grpId="0" animBg="1"/>
      <p:bldP spid="11" grpId="1" animBg="1"/>
      <p:bldP spid="12" grpId="0"/>
      <p:bldP spid="1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矩形 4"/>
          <p:cNvSpPr/>
          <p:nvPr/>
        </p:nvSpPr>
        <p:spPr>
          <a:xfrm rot="18900000">
            <a:off x="3052684" y="2695494"/>
            <a:ext cx="580529" cy="580529"/>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 name="矩形 5"/>
          <p:cNvSpPr/>
          <p:nvPr/>
        </p:nvSpPr>
        <p:spPr>
          <a:xfrm rot="18900000">
            <a:off x="5772987" y="2695494"/>
            <a:ext cx="580529" cy="580529"/>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7" name="矩形 6"/>
          <p:cNvSpPr/>
          <p:nvPr/>
        </p:nvSpPr>
        <p:spPr>
          <a:xfrm rot="18900000">
            <a:off x="8493290" y="2695494"/>
            <a:ext cx="580529" cy="580529"/>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 name="矩形 7"/>
          <p:cNvSpPr/>
          <p:nvPr/>
        </p:nvSpPr>
        <p:spPr>
          <a:xfrm>
            <a:off x="926678" y="4833436"/>
            <a:ext cx="2112235" cy="1159035"/>
          </a:xfrm>
          <a:prstGeom prst="rect">
            <a:avLst/>
          </a:prstGeom>
        </p:spPr>
        <p:txBody>
          <a:bodyPr wrap="square">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9" name="TextBox 46"/>
          <p:cNvSpPr txBox="1"/>
          <p:nvPr/>
        </p:nvSpPr>
        <p:spPr>
          <a:xfrm>
            <a:off x="926678" y="4392374"/>
            <a:ext cx="2112235" cy="338554"/>
          </a:xfrm>
          <a:prstGeom prst="rect">
            <a:avLst/>
          </a:prstGeom>
          <a:noFill/>
          <a:effectLst/>
        </p:spPr>
        <p:txBody>
          <a:bodyPr wrap="square"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1600" b="1" dirty="0">
                <a:solidFill>
                  <a:schemeClr val="bg1">
                    <a:lumMod val="50000"/>
                  </a:schemeClr>
                </a:solidFill>
                <a:effectLst/>
                <a:latin typeface="+mn-ea"/>
                <a:ea typeface="+mn-ea"/>
              </a:rPr>
              <a:t>点击此处添加标题</a:t>
            </a:r>
          </a:p>
        </p:txBody>
      </p:sp>
      <p:sp>
        <p:nvSpPr>
          <p:cNvPr id="10" name="矩形 9"/>
          <p:cNvSpPr/>
          <p:nvPr/>
        </p:nvSpPr>
        <p:spPr>
          <a:xfrm>
            <a:off x="3646982" y="4833436"/>
            <a:ext cx="2112235" cy="1159035"/>
          </a:xfrm>
          <a:prstGeom prst="rect">
            <a:avLst/>
          </a:prstGeom>
        </p:spPr>
        <p:txBody>
          <a:bodyPr wrap="square">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11" name="TextBox 48"/>
          <p:cNvSpPr txBox="1"/>
          <p:nvPr/>
        </p:nvSpPr>
        <p:spPr>
          <a:xfrm>
            <a:off x="3646982" y="4392374"/>
            <a:ext cx="2112235" cy="338554"/>
          </a:xfrm>
          <a:prstGeom prst="rect">
            <a:avLst/>
          </a:prstGeom>
          <a:noFill/>
          <a:effectLst/>
        </p:spPr>
        <p:txBody>
          <a:bodyPr wrap="square"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1600" b="1" dirty="0">
                <a:solidFill>
                  <a:schemeClr val="bg1">
                    <a:lumMod val="50000"/>
                  </a:schemeClr>
                </a:solidFill>
                <a:effectLst/>
                <a:latin typeface="+mn-ea"/>
                <a:ea typeface="+mn-ea"/>
              </a:rPr>
              <a:t>点击此处添加标题</a:t>
            </a:r>
          </a:p>
        </p:txBody>
      </p:sp>
      <p:sp>
        <p:nvSpPr>
          <p:cNvPr id="12" name="矩形 11"/>
          <p:cNvSpPr/>
          <p:nvPr/>
        </p:nvSpPr>
        <p:spPr>
          <a:xfrm>
            <a:off x="6367286" y="4833436"/>
            <a:ext cx="2112235" cy="1159035"/>
          </a:xfrm>
          <a:prstGeom prst="rect">
            <a:avLst/>
          </a:prstGeom>
        </p:spPr>
        <p:txBody>
          <a:bodyPr wrap="square">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13" name="TextBox 51"/>
          <p:cNvSpPr txBox="1"/>
          <p:nvPr/>
        </p:nvSpPr>
        <p:spPr>
          <a:xfrm>
            <a:off x="6367286" y="4392374"/>
            <a:ext cx="2112235" cy="338554"/>
          </a:xfrm>
          <a:prstGeom prst="rect">
            <a:avLst/>
          </a:prstGeom>
          <a:noFill/>
          <a:effectLst/>
        </p:spPr>
        <p:txBody>
          <a:bodyPr wrap="square"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1600" b="1" dirty="0">
                <a:solidFill>
                  <a:schemeClr val="bg1">
                    <a:lumMod val="50000"/>
                  </a:schemeClr>
                </a:solidFill>
                <a:effectLst/>
                <a:latin typeface="+mn-ea"/>
                <a:ea typeface="+mn-ea"/>
              </a:rPr>
              <a:t>点击此处添加标题</a:t>
            </a:r>
          </a:p>
        </p:txBody>
      </p:sp>
      <p:sp>
        <p:nvSpPr>
          <p:cNvPr id="14" name="矩形 13"/>
          <p:cNvSpPr/>
          <p:nvPr/>
        </p:nvSpPr>
        <p:spPr>
          <a:xfrm>
            <a:off x="9087590" y="4833436"/>
            <a:ext cx="2112235" cy="1159035"/>
          </a:xfrm>
          <a:prstGeom prst="rect">
            <a:avLst/>
          </a:prstGeom>
        </p:spPr>
        <p:txBody>
          <a:bodyPr wrap="square">
            <a:spAutoFit/>
          </a:bodyPr>
          <a:lstStyle/>
          <a:p>
            <a:pPr algn="ctr">
              <a:lnSpc>
                <a:spcPct val="130000"/>
              </a:lnSpc>
              <a:spcBef>
                <a:spcPts val="800"/>
              </a:spcBef>
            </a:pPr>
            <a:r>
              <a:rPr lang="zh-CN" altLang="en-US" sz="1333" dirty="0">
                <a:solidFill>
                  <a:schemeClr val="bg1">
                    <a:lumMod val="50000"/>
                  </a:schemeClr>
                </a:solidFill>
              </a:rPr>
              <a:t>顶部“开始”面板中可以对字体、字号、颜色、行距等进行修改。建议正文</a:t>
            </a:r>
            <a:r>
              <a:rPr lang="en-US" altLang="zh-CN" sz="1333" dirty="0">
                <a:solidFill>
                  <a:schemeClr val="bg1">
                    <a:lumMod val="50000"/>
                  </a:schemeClr>
                </a:solidFill>
              </a:rPr>
              <a:t>10</a:t>
            </a:r>
            <a:r>
              <a:rPr lang="zh-CN" altLang="en-US" sz="1333" dirty="0">
                <a:solidFill>
                  <a:schemeClr val="bg1">
                    <a:lumMod val="50000"/>
                  </a:schemeClr>
                </a:solidFill>
              </a:rPr>
              <a:t>号字，</a:t>
            </a:r>
            <a:r>
              <a:rPr lang="en-US" altLang="zh-CN" sz="1333" dirty="0">
                <a:solidFill>
                  <a:schemeClr val="bg1">
                    <a:lumMod val="50000"/>
                  </a:schemeClr>
                </a:solidFill>
              </a:rPr>
              <a:t>1.3</a:t>
            </a:r>
            <a:r>
              <a:rPr lang="zh-CN" altLang="en-US" sz="1333" dirty="0">
                <a:solidFill>
                  <a:schemeClr val="bg1">
                    <a:lumMod val="50000"/>
                  </a:schemeClr>
                </a:solidFill>
              </a:rPr>
              <a:t>倍字间距。</a:t>
            </a:r>
          </a:p>
        </p:txBody>
      </p:sp>
      <p:sp>
        <p:nvSpPr>
          <p:cNvPr id="15" name="TextBox 67"/>
          <p:cNvSpPr txBox="1"/>
          <p:nvPr/>
        </p:nvSpPr>
        <p:spPr>
          <a:xfrm>
            <a:off x="9087590" y="4392374"/>
            <a:ext cx="2112235" cy="338554"/>
          </a:xfrm>
          <a:prstGeom prst="rect">
            <a:avLst/>
          </a:prstGeom>
          <a:noFill/>
          <a:effectLst/>
        </p:spPr>
        <p:txBody>
          <a:bodyPr wrap="square"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1600" b="1" dirty="0">
                <a:solidFill>
                  <a:schemeClr val="bg1">
                    <a:lumMod val="50000"/>
                  </a:schemeClr>
                </a:solidFill>
                <a:effectLst/>
                <a:latin typeface="+mn-ea"/>
                <a:ea typeface="+mn-ea"/>
              </a:rPr>
              <a:t>点击此处添加标题</a:t>
            </a:r>
          </a:p>
        </p:txBody>
      </p:sp>
      <p:grpSp>
        <p:nvGrpSpPr>
          <p:cNvPr id="16" name="组合 15"/>
          <p:cNvGrpSpPr/>
          <p:nvPr/>
        </p:nvGrpSpPr>
        <p:grpSpPr>
          <a:xfrm>
            <a:off x="1195678" y="2175584"/>
            <a:ext cx="1566363" cy="1582358"/>
            <a:chOff x="896162" y="1326894"/>
            <a:chExt cx="1174772" cy="1186769"/>
          </a:xfrm>
        </p:grpSpPr>
        <p:sp>
          <p:nvSpPr>
            <p:cNvPr id="17" name="矩形 16"/>
            <p:cNvSpPr/>
            <p:nvPr/>
          </p:nvSpPr>
          <p:spPr>
            <a:xfrm rot="18900000">
              <a:off x="896162" y="1338891"/>
              <a:ext cx="1174772" cy="1174772"/>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8" name="矩形 17"/>
            <p:cNvSpPr/>
            <p:nvPr/>
          </p:nvSpPr>
          <p:spPr>
            <a:xfrm>
              <a:off x="1014598" y="1326894"/>
              <a:ext cx="996907" cy="1084913"/>
            </a:xfrm>
            <a:prstGeom prst="rect">
              <a:avLst/>
            </a:prstGeom>
            <a:ln>
              <a:solidFill>
                <a:schemeClr val="bg2">
                  <a:lumMod val="25000"/>
                </a:schemeClr>
              </a:solidFill>
            </a:ln>
          </p:spPr>
          <p:txBody>
            <a:bodyPr wrap="none">
              <a:spAutoFit/>
            </a:bodyPr>
            <a:lstStyle/>
            <a:p>
              <a:pPr algn="ctr"/>
              <a:r>
                <a:rPr lang="en-US" altLang="zh-CN" sz="8800" b="1" dirty="0">
                  <a:solidFill>
                    <a:schemeClr val="bg1">
                      <a:lumMod val="50000"/>
                    </a:schemeClr>
                  </a:solidFill>
                </a:rPr>
                <a:t>01</a:t>
              </a:r>
              <a:endParaRPr lang="zh-CN" altLang="en-US" sz="8800" b="1" dirty="0">
                <a:solidFill>
                  <a:schemeClr val="bg1">
                    <a:lumMod val="50000"/>
                  </a:schemeClr>
                </a:solidFill>
              </a:endParaRPr>
            </a:p>
          </p:txBody>
        </p:sp>
      </p:grpSp>
      <p:grpSp>
        <p:nvGrpSpPr>
          <p:cNvPr id="19" name="组合 18"/>
          <p:cNvGrpSpPr/>
          <p:nvPr/>
        </p:nvGrpSpPr>
        <p:grpSpPr>
          <a:xfrm>
            <a:off x="3930917" y="2207219"/>
            <a:ext cx="1566363" cy="1572717"/>
            <a:chOff x="2947591" y="1350620"/>
            <a:chExt cx="1174772" cy="1179538"/>
          </a:xfrm>
        </p:grpSpPr>
        <p:sp>
          <p:nvSpPr>
            <p:cNvPr id="20" name="矩形 19"/>
            <p:cNvSpPr/>
            <p:nvPr/>
          </p:nvSpPr>
          <p:spPr>
            <a:xfrm rot="18900000">
              <a:off x="2947591" y="1355386"/>
              <a:ext cx="1174772" cy="1174772"/>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1" name="矩形 20"/>
            <p:cNvSpPr/>
            <p:nvPr/>
          </p:nvSpPr>
          <p:spPr>
            <a:xfrm>
              <a:off x="3027226" y="1350620"/>
              <a:ext cx="996907" cy="1084913"/>
            </a:xfrm>
            <a:prstGeom prst="rect">
              <a:avLst/>
            </a:prstGeom>
            <a:ln>
              <a:solidFill>
                <a:schemeClr val="bg2">
                  <a:lumMod val="25000"/>
                </a:schemeClr>
              </a:solidFill>
            </a:ln>
          </p:spPr>
          <p:txBody>
            <a:bodyPr wrap="none">
              <a:spAutoFit/>
            </a:bodyPr>
            <a:lstStyle/>
            <a:p>
              <a:pPr algn="ctr"/>
              <a:r>
                <a:rPr lang="en-US" altLang="zh-CN" sz="8800" b="1" dirty="0">
                  <a:solidFill>
                    <a:schemeClr val="bg1">
                      <a:lumMod val="50000"/>
                    </a:schemeClr>
                  </a:solidFill>
                </a:rPr>
                <a:t>02</a:t>
              </a:r>
              <a:endParaRPr lang="zh-CN" altLang="en-US" sz="8800" b="1" dirty="0">
                <a:solidFill>
                  <a:schemeClr val="bg1">
                    <a:lumMod val="50000"/>
                  </a:schemeClr>
                </a:solidFill>
              </a:endParaRPr>
            </a:p>
          </p:txBody>
        </p:sp>
      </p:grpSp>
      <p:grpSp>
        <p:nvGrpSpPr>
          <p:cNvPr id="22" name="组合 21"/>
          <p:cNvGrpSpPr/>
          <p:nvPr/>
        </p:nvGrpSpPr>
        <p:grpSpPr>
          <a:xfrm>
            <a:off x="6651218" y="2191579"/>
            <a:ext cx="1566363" cy="1566363"/>
            <a:chOff x="4987817" y="1338890"/>
            <a:chExt cx="1174772" cy="1174772"/>
          </a:xfrm>
        </p:grpSpPr>
        <p:sp>
          <p:nvSpPr>
            <p:cNvPr id="23" name="矩形 22"/>
            <p:cNvSpPr/>
            <p:nvPr/>
          </p:nvSpPr>
          <p:spPr>
            <a:xfrm rot="18900000">
              <a:off x="4987817" y="1338890"/>
              <a:ext cx="1174772" cy="1174772"/>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4" name="矩形 23"/>
            <p:cNvSpPr/>
            <p:nvPr/>
          </p:nvSpPr>
          <p:spPr>
            <a:xfrm>
              <a:off x="5085051" y="1342081"/>
              <a:ext cx="996907" cy="1084912"/>
            </a:xfrm>
            <a:prstGeom prst="rect">
              <a:avLst/>
            </a:prstGeom>
            <a:ln>
              <a:solidFill>
                <a:schemeClr val="bg2">
                  <a:lumMod val="25000"/>
                </a:schemeClr>
              </a:solidFill>
            </a:ln>
          </p:spPr>
          <p:txBody>
            <a:bodyPr wrap="none">
              <a:spAutoFit/>
            </a:bodyPr>
            <a:lstStyle/>
            <a:p>
              <a:pPr algn="ctr"/>
              <a:r>
                <a:rPr lang="en-US" altLang="zh-CN" sz="8800" b="1" dirty="0">
                  <a:solidFill>
                    <a:schemeClr val="bg1">
                      <a:lumMod val="50000"/>
                    </a:schemeClr>
                  </a:solidFill>
                </a:rPr>
                <a:t>03</a:t>
              </a:r>
              <a:endParaRPr lang="zh-CN" altLang="en-US" sz="8800" b="1" dirty="0">
                <a:solidFill>
                  <a:schemeClr val="bg1">
                    <a:lumMod val="50000"/>
                  </a:schemeClr>
                </a:solidFill>
              </a:endParaRPr>
            </a:p>
          </p:txBody>
        </p:sp>
      </p:grpSp>
      <p:grpSp>
        <p:nvGrpSpPr>
          <p:cNvPr id="25" name="组合 24"/>
          <p:cNvGrpSpPr/>
          <p:nvPr/>
        </p:nvGrpSpPr>
        <p:grpSpPr>
          <a:xfrm>
            <a:off x="9370496" y="2181838"/>
            <a:ext cx="1566363" cy="1576102"/>
            <a:chOff x="7027275" y="1331584"/>
            <a:chExt cx="1174772" cy="1182077"/>
          </a:xfrm>
        </p:grpSpPr>
        <p:sp>
          <p:nvSpPr>
            <p:cNvPr id="26" name="矩形 25"/>
            <p:cNvSpPr/>
            <p:nvPr/>
          </p:nvSpPr>
          <p:spPr>
            <a:xfrm rot="18900000">
              <a:off x="7027275" y="1338889"/>
              <a:ext cx="1174772" cy="1174772"/>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7" name="矩形 26"/>
            <p:cNvSpPr/>
            <p:nvPr/>
          </p:nvSpPr>
          <p:spPr>
            <a:xfrm>
              <a:off x="7136340" y="1331584"/>
              <a:ext cx="996907" cy="1084913"/>
            </a:xfrm>
            <a:prstGeom prst="rect">
              <a:avLst/>
            </a:prstGeom>
            <a:ln>
              <a:solidFill>
                <a:schemeClr val="bg2">
                  <a:lumMod val="25000"/>
                </a:schemeClr>
              </a:solidFill>
            </a:ln>
          </p:spPr>
          <p:txBody>
            <a:bodyPr wrap="none">
              <a:spAutoFit/>
            </a:bodyPr>
            <a:lstStyle/>
            <a:p>
              <a:pPr algn="ctr"/>
              <a:r>
                <a:rPr lang="en-US" altLang="zh-CN" sz="8800" b="1" dirty="0">
                  <a:solidFill>
                    <a:schemeClr val="bg1">
                      <a:lumMod val="50000"/>
                    </a:schemeClr>
                  </a:solidFill>
                </a:rPr>
                <a:t>04</a:t>
              </a:r>
              <a:endParaRPr lang="zh-CN" altLang="en-US" sz="8800" b="1" dirty="0">
                <a:solidFill>
                  <a:schemeClr val="bg1">
                    <a:lumMod val="50000"/>
                  </a:schemeClr>
                </a:solidFill>
              </a:endParaRPr>
            </a:p>
          </p:txBody>
        </p:sp>
      </p:grpSp>
    </p:spTree>
    <p:extLst>
      <p:ext uri="{BB962C8B-B14F-4D97-AF65-F5344CB8AC3E}">
        <p14:creationId xmlns:p14="http://schemas.microsoft.com/office/powerpoint/2010/main" val="43861616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250"/>
                                        <p:tgtEl>
                                          <p:spTgt spid="19"/>
                                        </p:tgtEl>
                                      </p:cBhvr>
                                    </p:animEffect>
                                    <p:anim calcmode="lin" valueType="num">
                                      <p:cBhvr>
                                        <p:cTn id="84" dur="250" fill="hold"/>
                                        <p:tgtEl>
                                          <p:spTgt spid="19"/>
                                        </p:tgtEl>
                                        <p:attrNameLst>
                                          <p:attrName>ppt_x</p:attrName>
                                        </p:attrNameLst>
                                      </p:cBhvr>
                                      <p:tavLst>
                                        <p:tav tm="0">
                                          <p:val>
                                            <p:strVal val="#ppt_x"/>
                                          </p:val>
                                        </p:tav>
                                        <p:tav tm="100000">
                                          <p:val>
                                            <p:strVal val="#ppt_x"/>
                                          </p:val>
                                        </p:tav>
                                      </p:tavLst>
                                    </p:anim>
                                    <p:anim calcmode="lin" valueType="num">
                                      <p:cBhvr>
                                        <p:cTn id="85" dur="250" fill="hold"/>
                                        <p:tgtEl>
                                          <p:spTgt spid="19"/>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250"/>
                                        <p:tgtEl>
                                          <p:spTgt spid="22"/>
                                        </p:tgtEl>
                                      </p:cBhvr>
                                    </p:animEffect>
                                    <p:anim calcmode="lin" valueType="num">
                                      <p:cBhvr>
                                        <p:cTn id="90" dur="250" fill="hold"/>
                                        <p:tgtEl>
                                          <p:spTgt spid="22"/>
                                        </p:tgtEl>
                                        <p:attrNameLst>
                                          <p:attrName>ppt_x</p:attrName>
                                        </p:attrNameLst>
                                      </p:cBhvr>
                                      <p:tavLst>
                                        <p:tav tm="0">
                                          <p:val>
                                            <p:strVal val="#ppt_x"/>
                                          </p:val>
                                        </p:tav>
                                        <p:tav tm="100000">
                                          <p:val>
                                            <p:strVal val="#ppt_x"/>
                                          </p:val>
                                        </p:tav>
                                      </p:tavLst>
                                    </p:anim>
                                    <p:anim calcmode="lin" valueType="num">
                                      <p:cBhvr>
                                        <p:cTn id="91" dur="250" fill="hold"/>
                                        <p:tgtEl>
                                          <p:spTgt spid="22"/>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椭圆 4"/>
          <p:cNvSpPr/>
          <p:nvPr/>
        </p:nvSpPr>
        <p:spPr>
          <a:xfrm>
            <a:off x="4875138" y="3541273"/>
            <a:ext cx="3045672" cy="3045673"/>
          </a:xfrm>
          <a:prstGeom prst="ellipse">
            <a:avLst/>
          </a:prstGeom>
          <a:noFill/>
          <a:ln w="762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b" anchorCtr="1"/>
          <a:lstStyle/>
          <a:p>
            <a:pPr algn="ctr">
              <a:defRPr/>
            </a:pPr>
            <a:r>
              <a:rPr lang="zh-CN" altLang="en-US" sz="3200" b="1" dirty="0">
                <a:solidFill>
                  <a:schemeClr val="bg1">
                    <a:lumMod val="50000"/>
                  </a:schemeClr>
                </a:solidFill>
                <a:latin typeface="微软雅黑" panose="020B0503020204020204" pitchFamily="34" charset="-122"/>
                <a:ea typeface="微软雅黑" panose="020B0503020204020204" pitchFamily="34" charset="-122"/>
              </a:rPr>
              <a:t>文字内容</a:t>
            </a:r>
          </a:p>
        </p:txBody>
      </p:sp>
      <p:sp>
        <p:nvSpPr>
          <p:cNvPr id="6" name="TextBox 15"/>
          <p:cNvSpPr txBox="1">
            <a:spLocks noChangeArrowheads="1"/>
          </p:cNvSpPr>
          <p:nvPr/>
        </p:nvSpPr>
        <p:spPr bwMode="auto">
          <a:xfrm>
            <a:off x="8796704" y="4370382"/>
            <a:ext cx="1813994" cy="134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点击此处输入文字内容点击此处输入文字内容点击此处输入文字</a:t>
            </a:r>
          </a:p>
        </p:txBody>
      </p:sp>
      <p:sp>
        <p:nvSpPr>
          <p:cNvPr id="7" name="TextBox 16"/>
          <p:cNvSpPr txBox="1">
            <a:spLocks noChangeArrowheads="1"/>
          </p:cNvSpPr>
          <p:nvPr/>
        </p:nvSpPr>
        <p:spPr bwMode="auto">
          <a:xfrm>
            <a:off x="8604264" y="1847573"/>
            <a:ext cx="2198875" cy="134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点击此处输入文字内容点击此处输入文字内容点击此处输入文字</a:t>
            </a:r>
          </a:p>
        </p:txBody>
      </p:sp>
      <p:sp>
        <p:nvSpPr>
          <p:cNvPr id="8" name="TextBox 17"/>
          <p:cNvSpPr txBox="1">
            <a:spLocks noChangeArrowheads="1"/>
          </p:cNvSpPr>
          <p:nvPr/>
        </p:nvSpPr>
        <p:spPr bwMode="auto">
          <a:xfrm>
            <a:off x="1835928" y="1847573"/>
            <a:ext cx="2164181" cy="1396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点击此处输入文字内容点击此处输入文字内容点击此处输入文字</a:t>
            </a:r>
          </a:p>
        </p:txBody>
      </p:sp>
      <p:sp>
        <p:nvSpPr>
          <p:cNvPr id="9" name="TextBox 18"/>
          <p:cNvSpPr txBox="1">
            <a:spLocks noChangeArrowheads="1"/>
          </p:cNvSpPr>
          <p:nvPr/>
        </p:nvSpPr>
        <p:spPr bwMode="auto">
          <a:xfrm>
            <a:off x="1878830" y="4331168"/>
            <a:ext cx="2078376" cy="134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点击此处输入文字内容点击此处输入文字内容点击此处输入文字</a:t>
            </a:r>
          </a:p>
        </p:txBody>
      </p:sp>
      <p:sp>
        <p:nvSpPr>
          <p:cNvPr id="10" name="任意多边形 9"/>
          <p:cNvSpPr/>
          <p:nvPr/>
        </p:nvSpPr>
        <p:spPr>
          <a:xfrm>
            <a:off x="4255173" y="2392844"/>
            <a:ext cx="2016754" cy="2321134"/>
          </a:xfrm>
          <a:custGeom>
            <a:avLst/>
            <a:gdLst>
              <a:gd name="connsiteX0" fmla="*/ 1710175 w 1714090"/>
              <a:gd name="connsiteY0" fmla="*/ 0 h 1972478"/>
              <a:gd name="connsiteX1" fmla="*/ 1714090 w 1714090"/>
              <a:gd name="connsiteY1" fmla="*/ 1972478 h 1972478"/>
              <a:gd name="connsiteX2" fmla="*/ 0 w 1714090"/>
              <a:gd name="connsiteY2" fmla="*/ 982847 h 1972478"/>
            </a:gdLst>
            <a:ahLst/>
            <a:cxnLst>
              <a:cxn ang="0">
                <a:pos x="connsiteX0" y="connsiteY0"/>
              </a:cxn>
              <a:cxn ang="0">
                <a:pos x="connsiteX1" y="connsiteY1"/>
              </a:cxn>
              <a:cxn ang="0">
                <a:pos x="connsiteX2" y="connsiteY2"/>
              </a:cxn>
            </a:cxnLst>
            <a:rect l="l" t="t" r="r" b="b"/>
            <a:pathLst>
              <a:path w="1714090" h="1972478">
                <a:moveTo>
                  <a:pt x="1710175" y="0"/>
                </a:moveTo>
                <a:lnTo>
                  <a:pt x="1714090" y="1972478"/>
                </a:lnTo>
                <a:lnTo>
                  <a:pt x="0" y="982847"/>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11" name="任意多边形 10"/>
          <p:cNvSpPr/>
          <p:nvPr/>
        </p:nvSpPr>
        <p:spPr>
          <a:xfrm>
            <a:off x="6512818" y="3862460"/>
            <a:ext cx="2014887" cy="2319267"/>
          </a:xfrm>
          <a:custGeom>
            <a:avLst/>
            <a:gdLst>
              <a:gd name="connsiteX0" fmla="*/ 1710174 w 1714090"/>
              <a:gd name="connsiteY0" fmla="*/ 0 h 1972478"/>
              <a:gd name="connsiteX1" fmla="*/ 1714090 w 1714090"/>
              <a:gd name="connsiteY1" fmla="*/ 1972478 h 1972478"/>
              <a:gd name="connsiteX2" fmla="*/ 0 w 1714090"/>
              <a:gd name="connsiteY2" fmla="*/ 982848 h 1972478"/>
            </a:gdLst>
            <a:ahLst/>
            <a:cxnLst>
              <a:cxn ang="0">
                <a:pos x="connsiteX0" y="connsiteY0"/>
              </a:cxn>
              <a:cxn ang="0">
                <a:pos x="connsiteX1" y="connsiteY1"/>
              </a:cxn>
              <a:cxn ang="0">
                <a:pos x="connsiteX2" y="connsiteY2"/>
              </a:cxn>
            </a:cxnLst>
            <a:rect l="l" t="t" r="r" b="b"/>
            <a:pathLst>
              <a:path w="1714090" h="1972478">
                <a:moveTo>
                  <a:pt x="1710174" y="0"/>
                </a:moveTo>
                <a:lnTo>
                  <a:pt x="1714090" y="1972478"/>
                </a:lnTo>
                <a:lnTo>
                  <a:pt x="0" y="982848"/>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4000" rIns="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12" name="任意多边形 11"/>
          <p:cNvSpPr/>
          <p:nvPr/>
        </p:nvSpPr>
        <p:spPr>
          <a:xfrm>
            <a:off x="4251438" y="3862460"/>
            <a:ext cx="2016754" cy="2319267"/>
          </a:xfrm>
          <a:custGeom>
            <a:avLst/>
            <a:gdLst>
              <a:gd name="connsiteX0" fmla="*/ 3917 w 1714090"/>
              <a:gd name="connsiteY0" fmla="*/ 0 h 1972478"/>
              <a:gd name="connsiteX1" fmla="*/ 1714090 w 1714090"/>
              <a:gd name="connsiteY1" fmla="*/ 982848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7" y="0"/>
                </a:moveTo>
                <a:lnTo>
                  <a:pt x="1714090" y="982848"/>
                </a:lnTo>
                <a:lnTo>
                  <a:pt x="0" y="1972478"/>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32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13" name="任意多边形 12"/>
          <p:cNvSpPr/>
          <p:nvPr/>
        </p:nvSpPr>
        <p:spPr>
          <a:xfrm>
            <a:off x="6520287" y="2392844"/>
            <a:ext cx="2014887" cy="2321134"/>
          </a:xfrm>
          <a:custGeom>
            <a:avLst/>
            <a:gdLst>
              <a:gd name="connsiteX0" fmla="*/ 3915 w 1714090"/>
              <a:gd name="connsiteY0" fmla="*/ 0 h 1972478"/>
              <a:gd name="connsiteX1" fmla="*/ 1714090 w 1714090"/>
              <a:gd name="connsiteY1" fmla="*/ 982847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5" y="0"/>
                </a:moveTo>
                <a:lnTo>
                  <a:pt x="1714090" y="982847"/>
                </a:lnTo>
                <a:lnTo>
                  <a:pt x="0" y="1972478"/>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Tree>
    <p:extLst>
      <p:ext uri="{BB962C8B-B14F-4D97-AF65-F5344CB8AC3E}">
        <p14:creationId xmlns:p14="http://schemas.microsoft.com/office/powerpoint/2010/main" val="53750190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000"/>
                                        <p:tgtEl>
                                          <p:spTgt spid="5"/>
                                        </p:tgtEl>
                                      </p:cBhvr>
                                    </p:animEffect>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animBg="1"/>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4685" y="420912"/>
            <a:ext cx="4673600" cy="914400"/>
            <a:chOff x="3744685" y="348342"/>
            <a:chExt cx="4673600" cy="914400"/>
          </a:xfrm>
        </p:grpSpPr>
        <p:sp>
          <p:nvSpPr>
            <p:cNvPr id="2" name="矩形 1"/>
            <p:cNvSpPr/>
            <p:nvPr/>
          </p:nvSpPr>
          <p:spPr>
            <a:xfrm>
              <a:off x="3744685" y="348342"/>
              <a:ext cx="4673600" cy="9144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3"/>
            <p:cNvSpPr txBox="1"/>
            <p:nvPr/>
          </p:nvSpPr>
          <p:spPr>
            <a:xfrm>
              <a:off x="4495445" y="457786"/>
              <a:ext cx="3172081" cy="584775"/>
            </a:xfrm>
            <a:prstGeom prst="rect">
              <a:avLst/>
            </a:prstGeom>
            <a:noFill/>
          </p:spPr>
          <p:txBody>
            <a:bodyPr wrap="square" rtlCol="0">
              <a:spAutoFit/>
            </a:bodyPr>
            <a:lstStyle/>
            <a:p>
              <a:pPr algn="ctr"/>
              <a:r>
                <a:rPr lang="zh-CN" altLang="en-US" sz="3200" spc="300" dirty="0">
                  <a:solidFill>
                    <a:schemeClr val="bg1">
                      <a:lumMod val="85000"/>
                    </a:schemeClr>
                  </a:solidFill>
                  <a:latin typeface="微软雅黑" pitchFamily="34" charset="-122"/>
                  <a:ea typeface="微软雅黑" pitchFamily="34" charset="-122"/>
                </a:rPr>
                <a:t>点击添加标题</a:t>
              </a:r>
            </a:p>
          </p:txBody>
        </p:sp>
      </p:grpSp>
      <p:sp>
        <p:nvSpPr>
          <p:cNvPr id="5" name="任意多边形 4"/>
          <p:cNvSpPr/>
          <p:nvPr/>
        </p:nvSpPr>
        <p:spPr>
          <a:xfrm>
            <a:off x="1116013" y="2820527"/>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chemeClr val="bg2">
              <a:lumMod val="2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6" name="任意多边形 5"/>
          <p:cNvSpPr/>
          <p:nvPr/>
        </p:nvSpPr>
        <p:spPr>
          <a:xfrm>
            <a:off x="3771900" y="2820527"/>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chemeClr val="bg2">
              <a:lumMod val="2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7" name="任意多边形 6"/>
          <p:cNvSpPr/>
          <p:nvPr/>
        </p:nvSpPr>
        <p:spPr>
          <a:xfrm>
            <a:off x="6429375" y="2820527"/>
            <a:ext cx="2252663"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chemeClr val="bg2">
              <a:lumMod val="2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8" name="任意多边形 7"/>
          <p:cNvSpPr/>
          <p:nvPr/>
        </p:nvSpPr>
        <p:spPr>
          <a:xfrm>
            <a:off x="9085263" y="2820527"/>
            <a:ext cx="1966912" cy="958850"/>
          </a:xfrm>
          <a:custGeom>
            <a:avLst/>
            <a:gdLst>
              <a:gd name="connsiteX0" fmla="*/ 0 w 1966860"/>
              <a:gd name="connsiteY0" fmla="*/ 159787 h 958704"/>
              <a:gd name="connsiteX1" fmla="*/ 159787 w 1966860"/>
              <a:gd name="connsiteY1" fmla="*/ 0 h 958704"/>
              <a:gd name="connsiteX2" fmla="*/ 1807073 w 1966860"/>
              <a:gd name="connsiteY2" fmla="*/ 0 h 958704"/>
              <a:gd name="connsiteX3" fmla="*/ 1966860 w 1966860"/>
              <a:gd name="connsiteY3" fmla="*/ 159787 h 958704"/>
              <a:gd name="connsiteX4" fmla="*/ 1966860 w 1966860"/>
              <a:gd name="connsiteY4" fmla="*/ 798917 h 958704"/>
              <a:gd name="connsiteX5" fmla="*/ 1807073 w 1966860"/>
              <a:gd name="connsiteY5" fmla="*/ 958704 h 958704"/>
              <a:gd name="connsiteX6" fmla="*/ 159787 w 1966860"/>
              <a:gd name="connsiteY6" fmla="*/ 958704 h 958704"/>
              <a:gd name="connsiteX7" fmla="*/ 0 w 1966860"/>
              <a:gd name="connsiteY7" fmla="*/ 798917 h 958704"/>
              <a:gd name="connsiteX8" fmla="*/ 0 w 1966860"/>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6860" h="958704">
                <a:moveTo>
                  <a:pt x="0" y="159787"/>
                </a:moveTo>
                <a:cubicBezTo>
                  <a:pt x="0" y="71539"/>
                  <a:pt x="71539" y="0"/>
                  <a:pt x="159787" y="0"/>
                </a:cubicBezTo>
                <a:lnTo>
                  <a:pt x="1807073" y="0"/>
                </a:lnTo>
                <a:cubicBezTo>
                  <a:pt x="1895321" y="0"/>
                  <a:pt x="1966860" y="71539"/>
                  <a:pt x="1966860" y="159787"/>
                </a:cubicBezTo>
                <a:lnTo>
                  <a:pt x="1966860" y="798917"/>
                </a:lnTo>
                <a:cubicBezTo>
                  <a:pt x="1966860" y="887165"/>
                  <a:pt x="1895321" y="958704"/>
                  <a:pt x="1807073" y="958704"/>
                </a:cubicBezTo>
                <a:lnTo>
                  <a:pt x="159787" y="958704"/>
                </a:lnTo>
                <a:cubicBezTo>
                  <a:pt x="71539" y="958704"/>
                  <a:pt x="0" y="887165"/>
                  <a:pt x="0" y="798917"/>
                </a:cubicBezTo>
                <a:lnTo>
                  <a:pt x="0" y="159787"/>
                </a:lnTo>
                <a:close/>
              </a:path>
            </a:pathLst>
          </a:custGeom>
          <a:solidFill>
            <a:schemeClr val="bg2">
              <a:lumMod val="25000"/>
            </a:schemeClr>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cxnSp>
        <p:nvCxnSpPr>
          <p:cNvPr id="9" name="Straight Connector 12"/>
          <p:cNvCxnSpPr/>
          <p:nvPr/>
        </p:nvCxnSpPr>
        <p:spPr>
          <a:xfrm rot="5400000">
            <a:off x="1724819" y="4311983"/>
            <a:ext cx="1014413" cy="3175"/>
          </a:xfrm>
          <a:prstGeom prst="line">
            <a:avLst/>
          </a:prstGeom>
          <a:solidFill>
            <a:srgbClr val="6A3C7C"/>
          </a:solidFill>
          <a:ln w="28575">
            <a:solidFill>
              <a:schemeClr val="bg2">
                <a:lumMod val="25000"/>
              </a:schemeClr>
            </a:solidFill>
            <a:headEnd type="none" w="med" len="med"/>
            <a:tailEnd type="triangle" w="med" len="med"/>
          </a:ln>
          <a:effectLst/>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13"/>
          <p:cNvCxnSpPr/>
          <p:nvPr/>
        </p:nvCxnSpPr>
        <p:spPr>
          <a:xfrm rot="5400000">
            <a:off x="4360862" y="4312777"/>
            <a:ext cx="1014413" cy="1588"/>
          </a:xfrm>
          <a:prstGeom prst="line">
            <a:avLst/>
          </a:prstGeom>
          <a:solidFill>
            <a:srgbClr val="6A3C7C"/>
          </a:solidFill>
          <a:ln w="28575">
            <a:solidFill>
              <a:schemeClr val="bg2">
                <a:lumMod val="25000"/>
              </a:schemeClr>
            </a:solidFill>
            <a:headEnd type="none" w="med" len="med"/>
            <a:tailEnd type="triangle" w="med" len="med"/>
          </a:ln>
          <a:effectLst/>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4"/>
          <p:cNvCxnSpPr/>
          <p:nvPr/>
        </p:nvCxnSpPr>
        <p:spPr>
          <a:xfrm rot="5400000">
            <a:off x="6997700" y="4312777"/>
            <a:ext cx="1014413" cy="1587"/>
          </a:xfrm>
          <a:prstGeom prst="line">
            <a:avLst/>
          </a:prstGeom>
          <a:solidFill>
            <a:srgbClr val="6A3C7C"/>
          </a:solidFill>
          <a:ln w="28575">
            <a:solidFill>
              <a:schemeClr val="bg2">
                <a:lumMod val="25000"/>
              </a:schemeClr>
            </a:solidFill>
            <a:headEnd type="none" w="med" len="med"/>
            <a:tailEnd type="triangle" w="med" len="med"/>
          </a:ln>
          <a:effectLst/>
        </p:spPr>
        <p:style>
          <a:lnRef idx="2">
            <a:schemeClr val="accent1">
              <a:shade val="50000"/>
            </a:schemeClr>
          </a:lnRef>
          <a:fillRef idx="1">
            <a:schemeClr val="accent1"/>
          </a:fillRef>
          <a:effectRef idx="0">
            <a:schemeClr val="accent1"/>
          </a:effectRef>
          <a:fontRef idx="minor">
            <a:schemeClr val="lt1"/>
          </a:fontRef>
        </p:style>
      </p:cxnSp>
      <p:cxnSp>
        <p:nvCxnSpPr>
          <p:cNvPr id="12" name="Straight Connector 15"/>
          <p:cNvCxnSpPr/>
          <p:nvPr/>
        </p:nvCxnSpPr>
        <p:spPr>
          <a:xfrm rot="5400000">
            <a:off x="9633744" y="4311983"/>
            <a:ext cx="1014413" cy="3175"/>
          </a:xfrm>
          <a:prstGeom prst="line">
            <a:avLst/>
          </a:prstGeom>
          <a:solidFill>
            <a:srgbClr val="6A3C7C"/>
          </a:solidFill>
          <a:ln w="28575">
            <a:solidFill>
              <a:schemeClr val="bg2">
                <a:lumMod val="25000"/>
              </a:schemeClr>
            </a:solidFill>
            <a:headEnd type="none" w="med" len="med"/>
            <a:tailEnd type="triangle" w="med" len="med"/>
          </a:ln>
          <a:effectLst/>
        </p:spPr>
        <p:style>
          <a:lnRef idx="2">
            <a:schemeClr val="accent1">
              <a:shade val="50000"/>
            </a:schemeClr>
          </a:lnRef>
          <a:fillRef idx="1">
            <a:schemeClr val="accent1"/>
          </a:fillRef>
          <a:effectRef idx="0">
            <a:schemeClr val="accent1"/>
          </a:effectRef>
          <a:fontRef idx="minor">
            <a:schemeClr val="lt1"/>
          </a:fontRef>
        </p:style>
      </p:cxnSp>
      <p:sp>
        <p:nvSpPr>
          <p:cNvPr id="13" name="TextBox 13"/>
          <p:cNvSpPr txBox="1"/>
          <p:nvPr/>
        </p:nvSpPr>
        <p:spPr>
          <a:xfrm>
            <a:off x="1187450" y="5011277"/>
            <a:ext cx="2182813" cy="646331"/>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3844925" y="5011277"/>
            <a:ext cx="2181225" cy="646331"/>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p:cNvSpPr txBox="1"/>
          <p:nvPr/>
        </p:nvSpPr>
        <p:spPr>
          <a:xfrm>
            <a:off x="6500813" y="5011277"/>
            <a:ext cx="2181225" cy="646331"/>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3"/>
          <p:cNvSpPr txBox="1"/>
          <p:nvPr/>
        </p:nvSpPr>
        <p:spPr>
          <a:xfrm>
            <a:off x="9048750" y="5011277"/>
            <a:ext cx="2182813" cy="646331"/>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3770321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25"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2" dur="125"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3" dur="125" accel="50000" fill="hold">
                                          <p:stCondLst>
                                            <p:cond delay="125"/>
                                          </p:stCondLst>
                                        </p:cTn>
                                        <p:tgtEl>
                                          <p:spTgt spid="5"/>
                                        </p:tgtEl>
                                        <p:attrNameLst>
                                          <p:attrName>ppt_w</p:attrName>
                                        </p:attrNameLst>
                                      </p:cBhvr>
                                      <p:tavLst>
                                        <p:tav tm="0">
                                          <p:val>
                                            <p:strVal val="#ppt_w*.05"/>
                                          </p:val>
                                        </p:tav>
                                        <p:tav tm="100000">
                                          <p:val>
                                            <p:strVal val="#ppt_w"/>
                                          </p:val>
                                        </p:tav>
                                      </p:tavLst>
                                    </p:anim>
                                    <p:anim calcmode="lin" valueType="num">
                                      <p:cBhvr>
                                        <p:cTn id="14" dur="250" fill="hold"/>
                                        <p:tgtEl>
                                          <p:spTgt spid="5"/>
                                        </p:tgtEl>
                                        <p:attrNameLst>
                                          <p:attrName>ppt_h</p:attrName>
                                        </p:attrNameLst>
                                      </p:cBhvr>
                                      <p:tavLst>
                                        <p:tav tm="0">
                                          <p:val>
                                            <p:strVal val="#ppt_h"/>
                                          </p:val>
                                        </p:tav>
                                        <p:tav tm="100000">
                                          <p:val>
                                            <p:strVal val="#ppt_h"/>
                                          </p:val>
                                        </p:tav>
                                      </p:tavLst>
                                    </p:anim>
                                    <p:anim calcmode="lin" valueType="num">
                                      <p:cBhvr>
                                        <p:cTn id="15" dur="125"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6" dur="125"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7" dur="125" accel="50000" fill="hold">
                                          <p:stCondLst>
                                            <p:cond delay="125"/>
                                          </p:stCondLst>
                                        </p:cTn>
                                        <p:tgtEl>
                                          <p:spTgt spid="5"/>
                                        </p:tgtEl>
                                        <p:attrNameLst>
                                          <p:attrName>ppt_y</p:attrName>
                                        </p:attrNameLst>
                                      </p:cBhvr>
                                      <p:tavLst>
                                        <p:tav tm="0">
                                          <p:val>
                                            <p:strVal val="#ppt_y+.1"/>
                                          </p:val>
                                        </p:tav>
                                        <p:tav tm="100000">
                                          <p:val>
                                            <p:strVal val="#ppt_y"/>
                                          </p:val>
                                        </p:tav>
                                      </p:tavLst>
                                    </p:anim>
                                    <p:animEffect transition="in" filter="fade">
                                      <p:cBhvr>
                                        <p:cTn id="18" dur="250" decel="50000">
                                          <p:stCondLst>
                                            <p:cond delay="0"/>
                                          </p:stCondLst>
                                        </p:cTn>
                                        <p:tgtEl>
                                          <p:spTgt spid="5"/>
                                        </p:tgtEl>
                                      </p:cBhvr>
                                    </p:animEffect>
                                  </p:childTnLst>
                                </p:cTn>
                              </p:par>
                            </p:childTnLst>
                          </p:cTn>
                        </p:par>
                        <p:par>
                          <p:cTn id="19" fill="hold">
                            <p:stCondLst>
                              <p:cond delay="750"/>
                            </p:stCondLst>
                            <p:childTnLst>
                              <p:par>
                                <p:cTn id="20" presetID="25"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25"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3" dur="125"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4" dur="125" accel="50000" fill="hold">
                                          <p:stCondLst>
                                            <p:cond delay="125"/>
                                          </p:stCondLst>
                                        </p:cTn>
                                        <p:tgtEl>
                                          <p:spTgt spid="6"/>
                                        </p:tgtEl>
                                        <p:attrNameLst>
                                          <p:attrName>ppt_w</p:attrName>
                                        </p:attrNameLst>
                                      </p:cBhvr>
                                      <p:tavLst>
                                        <p:tav tm="0">
                                          <p:val>
                                            <p:strVal val="#ppt_w*.05"/>
                                          </p:val>
                                        </p:tav>
                                        <p:tav tm="100000">
                                          <p:val>
                                            <p:strVal val="#ppt_w"/>
                                          </p:val>
                                        </p:tav>
                                      </p:tavLst>
                                    </p:anim>
                                    <p:anim calcmode="lin" valueType="num">
                                      <p:cBhvr>
                                        <p:cTn id="25" dur="250" fill="hold"/>
                                        <p:tgtEl>
                                          <p:spTgt spid="6"/>
                                        </p:tgtEl>
                                        <p:attrNameLst>
                                          <p:attrName>ppt_h</p:attrName>
                                        </p:attrNameLst>
                                      </p:cBhvr>
                                      <p:tavLst>
                                        <p:tav tm="0">
                                          <p:val>
                                            <p:strVal val="#ppt_h"/>
                                          </p:val>
                                        </p:tav>
                                        <p:tav tm="100000">
                                          <p:val>
                                            <p:strVal val="#ppt_h"/>
                                          </p:val>
                                        </p:tav>
                                      </p:tavLst>
                                    </p:anim>
                                    <p:anim calcmode="lin" valueType="num">
                                      <p:cBhvr>
                                        <p:cTn id="26" dur="125"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7" dur="125"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8" dur="125" accel="50000" fill="hold">
                                          <p:stCondLst>
                                            <p:cond delay="125"/>
                                          </p:stCondLst>
                                        </p:cTn>
                                        <p:tgtEl>
                                          <p:spTgt spid="6"/>
                                        </p:tgtEl>
                                        <p:attrNameLst>
                                          <p:attrName>ppt_y</p:attrName>
                                        </p:attrNameLst>
                                      </p:cBhvr>
                                      <p:tavLst>
                                        <p:tav tm="0">
                                          <p:val>
                                            <p:strVal val="#ppt_y+.1"/>
                                          </p:val>
                                        </p:tav>
                                        <p:tav tm="100000">
                                          <p:val>
                                            <p:strVal val="#ppt_y"/>
                                          </p:val>
                                        </p:tav>
                                      </p:tavLst>
                                    </p:anim>
                                    <p:animEffect transition="in" filter="fade">
                                      <p:cBhvr>
                                        <p:cTn id="29" dur="250" decel="50000">
                                          <p:stCondLst>
                                            <p:cond delay="0"/>
                                          </p:stCondLst>
                                        </p:cTn>
                                        <p:tgtEl>
                                          <p:spTgt spid="6"/>
                                        </p:tgtEl>
                                      </p:cBhvr>
                                    </p:animEffect>
                                  </p:childTnLst>
                                </p:cTn>
                              </p:par>
                            </p:childTnLst>
                          </p:cTn>
                        </p:par>
                        <p:par>
                          <p:cTn id="30" fill="hold">
                            <p:stCondLst>
                              <p:cond delay="1000"/>
                            </p:stCondLst>
                            <p:childTnLst>
                              <p:par>
                                <p:cTn id="31" presetID="25"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25"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4" dur="125"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5" dur="125" accel="50000" fill="hold">
                                          <p:stCondLst>
                                            <p:cond delay="125"/>
                                          </p:stCondLst>
                                        </p:cTn>
                                        <p:tgtEl>
                                          <p:spTgt spid="7"/>
                                        </p:tgtEl>
                                        <p:attrNameLst>
                                          <p:attrName>ppt_w</p:attrName>
                                        </p:attrNameLst>
                                      </p:cBhvr>
                                      <p:tavLst>
                                        <p:tav tm="0">
                                          <p:val>
                                            <p:strVal val="#ppt_w*.05"/>
                                          </p:val>
                                        </p:tav>
                                        <p:tav tm="100000">
                                          <p:val>
                                            <p:strVal val="#ppt_w"/>
                                          </p:val>
                                        </p:tav>
                                      </p:tavLst>
                                    </p:anim>
                                    <p:anim calcmode="lin" valueType="num">
                                      <p:cBhvr>
                                        <p:cTn id="36" dur="250" fill="hold"/>
                                        <p:tgtEl>
                                          <p:spTgt spid="7"/>
                                        </p:tgtEl>
                                        <p:attrNameLst>
                                          <p:attrName>ppt_h</p:attrName>
                                        </p:attrNameLst>
                                      </p:cBhvr>
                                      <p:tavLst>
                                        <p:tav tm="0">
                                          <p:val>
                                            <p:strVal val="#ppt_h"/>
                                          </p:val>
                                        </p:tav>
                                        <p:tav tm="100000">
                                          <p:val>
                                            <p:strVal val="#ppt_h"/>
                                          </p:val>
                                        </p:tav>
                                      </p:tavLst>
                                    </p:anim>
                                    <p:anim calcmode="lin" valueType="num">
                                      <p:cBhvr>
                                        <p:cTn id="37" dur="125"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8" dur="125"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9" dur="125" accel="50000" fill="hold">
                                          <p:stCondLst>
                                            <p:cond delay="125"/>
                                          </p:stCondLst>
                                        </p:cTn>
                                        <p:tgtEl>
                                          <p:spTgt spid="7"/>
                                        </p:tgtEl>
                                        <p:attrNameLst>
                                          <p:attrName>ppt_y</p:attrName>
                                        </p:attrNameLst>
                                      </p:cBhvr>
                                      <p:tavLst>
                                        <p:tav tm="0">
                                          <p:val>
                                            <p:strVal val="#ppt_y+.1"/>
                                          </p:val>
                                        </p:tav>
                                        <p:tav tm="100000">
                                          <p:val>
                                            <p:strVal val="#ppt_y"/>
                                          </p:val>
                                        </p:tav>
                                      </p:tavLst>
                                    </p:anim>
                                    <p:animEffect transition="in" filter="fade">
                                      <p:cBhvr>
                                        <p:cTn id="40" dur="250" decel="50000">
                                          <p:stCondLst>
                                            <p:cond delay="0"/>
                                          </p:stCondLst>
                                        </p:cTn>
                                        <p:tgtEl>
                                          <p:spTgt spid="7"/>
                                        </p:tgtEl>
                                      </p:cBhvr>
                                    </p:animEffect>
                                  </p:childTnLst>
                                </p:cTn>
                              </p:par>
                            </p:childTnLst>
                          </p:cTn>
                        </p:par>
                        <p:par>
                          <p:cTn id="41" fill="hold">
                            <p:stCondLst>
                              <p:cond delay="1250"/>
                            </p:stCondLst>
                            <p:childTnLst>
                              <p:par>
                                <p:cTn id="42" presetID="25"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25"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5" dur="125"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6" dur="125" accel="50000" fill="hold">
                                          <p:stCondLst>
                                            <p:cond delay="125"/>
                                          </p:stCondLst>
                                        </p:cTn>
                                        <p:tgtEl>
                                          <p:spTgt spid="8"/>
                                        </p:tgtEl>
                                        <p:attrNameLst>
                                          <p:attrName>ppt_w</p:attrName>
                                        </p:attrNameLst>
                                      </p:cBhvr>
                                      <p:tavLst>
                                        <p:tav tm="0">
                                          <p:val>
                                            <p:strVal val="#ppt_w*.05"/>
                                          </p:val>
                                        </p:tav>
                                        <p:tav tm="100000">
                                          <p:val>
                                            <p:strVal val="#ppt_w"/>
                                          </p:val>
                                        </p:tav>
                                      </p:tavLst>
                                    </p:anim>
                                    <p:anim calcmode="lin" valueType="num">
                                      <p:cBhvr>
                                        <p:cTn id="47" dur="250" fill="hold"/>
                                        <p:tgtEl>
                                          <p:spTgt spid="8"/>
                                        </p:tgtEl>
                                        <p:attrNameLst>
                                          <p:attrName>ppt_h</p:attrName>
                                        </p:attrNameLst>
                                      </p:cBhvr>
                                      <p:tavLst>
                                        <p:tav tm="0">
                                          <p:val>
                                            <p:strVal val="#ppt_h"/>
                                          </p:val>
                                        </p:tav>
                                        <p:tav tm="100000">
                                          <p:val>
                                            <p:strVal val="#ppt_h"/>
                                          </p:val>
                                        </p:tav>
                                      </p:tavLst>
                                    </p:anim>
                                    <p:anim calcmode="lin" valueType="num">
                                      <p:cBhvr>
                                        <p:cTn id="48" dur="125"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9" dur="125"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0" dur="125" accel="50000" fill="hold">
                                          <p:stCondLst>
                                            <p:cond delay="125"/>
                                          </p:stCondLst>
                                        </p:cTn>
                                        <p:tgtEl>
                                          <p:spTgt spid="8"/>
                                        </p:tgtEl>
                                        <p:attrNameLst>
                                          <p:attrName>ppt_y</p:attrName>
                                        </p:attrNameLst>
                                      </p:cBhvr>
                                      <p:tavLst>
                                        <p:tav tm="0">
                                          <p:val>
                                            <p:strVal val="#ppt_y+.1"/>
                                          </p:val>
                                        </p:tav>
                                        <p:tav tm="100000">
                                          <p:val>
                                            <p:strVal val="#ppt_y"/>
                                          </p:val>
                                        </p:tav>
                                      </p:tavLst>
                                    </p:anim>
                                    <p:animEffect transition="in" filter="fade">
                                      <p:cBhvr>
                                        <p:cTn id="51" dur="250" decel="50000">
                                          <p:stCondLst>
                                            <p:cond delay="0"/>
                                          </p:stCondLst>
                                        </p:cTn>
                                        <p:tgtEl>
                                          <p:spTgt spid="8"/>
                                        </p:tgtEl>
                                      </p:cBhvr>
                                    </p:animEffect>
                                  </p:childTnLst>
                                </p:cTn>
                              </p:par>
                            </p:childTnLst>
                          </p:cTn>
                        </p:par>
                        <p:par>
                          <p:cTn id="52" fill="hold">
                            <p:stCondLst>
                              <p:cond delay="1500"/>
                            </p:stCondLst>
                            <p:childTnLst>
                              <p:par>
                                <p:cTn id="53" presetID="25" presetClass="entr" presetSubtype="0"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125"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6" dur="125"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7" dur="125" accel="50000" fill="hold">
                                          <p:stCondLst>
                                            <p:cond delay="125"/>
                                          </p:stCondLst>
                                        </p:cTn>
                                        <p:tgtEl>
                                          <p:spTgt spid="9"/>
                                        </p:tgtEl>
                                        <p:attrNameLst>
                                          <p:attrName>ppt_w</p:attrName>
                                        </p:attrNameLst>
                                      </p:cBhvr>
                                      <p:tavLst>
                                        <p:tav tm="0">
                                          <p:val>
                                            <p:strVal val="#ppt_w*.05"/>
                                          </p:val>
                                        </p:tav>
                                        <p:tav tm="100000">
                                          <p:val>
                                            <p:strVal val="#ppt_w"/>
                                          </p:val>
                                        </p:tav>
                                      </p:tavLst>
                                    </p:anim>
                                    <p:anim calcmode="lin" valueType="num">
                                      <p:cBhvr>
                                        <p:cTn id="58" dur="250" fill="hold"/>
                                        <p:tgtEl>
                                          <p:spTgt spid="9"/>
                                        </p:tgtEl>
                                        <p:attrNameLst>
                                          <p:attrName>ppt_h</p:attrName>
                                        </p:attrNameLst>
                                      </p:cBhvr>
                                      <p:tavLst>
                                        <p:tav tm="0">
                                          <p:val>
                                            <p:strVal val="#ppt_h"/>
                                          </p:val>
                                        </p:tav>
                                        <p:tav tm="100000">
                                          <p:val>
                                            <p:strVal val="#ppt_h"/>
                                          </p:val>
                                        </p:tav>
                                      </p:tavLst>
                                    </p:anim>
                                    <p:anim calcmode="lin" valueType="num">
                                      <p:cBhvr>
                                        <p:cTn id="59" dur="125"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0" dur="125"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1" dur="125" accel="50000" fill="hold">
                                          <p:stCondLst>
                                            <p:cond delay="125"/>
                                          </p:stCondLst>
                                        </p:cTn>
                                        <p:tgtEl>
                                          <p:spTgt spid="9"/>
                                        </p:tgtEl>
                                        <p:attrNameLst>
                                          <p:attrName>ppt_y</p:attrName>
                                        </p:attrNameLst>
                                      </p:cBhvr>
                                      <p:tavLst>
                                        <p:tav tm="0">
                                          <p:val>
                                            <p:strVal val="#ppt_y+.1"/>
                                          </p:val>
                                        </p:tav>
                                        <p:tav tm="100000">
                                          <p:val>
                                            <p:strVal val="#ppt_y"/>
                                          </p:val>
                                        </p:tav>
                                      </p:tavLst>
                                    </p:anim>
                                    <p:animEffect transition="in" filter="fade">
                                      <p:cBhvr>
                                        <p:cTn id="62" dur="250" decel="50000">
                                          <p:stCondLst>
                                            <p:cond delay="0"/>
                                          </p:stCondLst>
                                        </p:cTn>
                                        <p:tgtEl>
                                          <p:spTgt spid="9"/>
                                        </p:tgtEl>
                                      </p:cBhvr>
                                    </p:animEffect>
                                  </p:childTnLst>
                                </p:cTn>
                              </p:par>
                            </p:childTnLst>
                          </p:cTn>
                        </p:par>
                        <p:par>
                          <p:cTn id="63" fill="hold">
                            <p:stCondLst>
                              <p:cond delay="1750"/>
                            </p:stCondLst>
                            <p:childTnLst>
                              <p:par>
                                <p:cTn id="64" presetID="25" presetClass="entr" presetSubtype="0" fill="hold" nodeType="after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25"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7" dur="125"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8" dur="125" accel="50000" fill="hold">
                                          <p:stCondLst>
                                            <p:cond delay="125"/>
                                          </p:stCondLst>
                                        </p:cTn>
                                        <p:tgtEl>
                                          <p:spTgt spid="10"/>
                                        </p:tgtEl>
                                        <p:attrNameLst>
                                          <p:attrName>ppt_w</p:attrName>
                                        </p:attrNameLst>
                                      </p:cBhvr>
                                      <p:tavLst>
                                        <p:tav tm="0">
                                          <p:val>
                                            <p:strVal val="#ppt_w*.05"/>
                                          </p:val>
                                        </p:tav>
                                        <p:tav tm="100000">
                                          <p:val>
                                            <p:strVal val="#ppt_w"/>
                                          </p:val>
                                        </p:tav>
                                      </p:tavLst>
                                    </p:anim>
                                    <p:anim calcmode="lin" valueType="num">
                                      <p:cBhvr>
                                        <p:cTn id="69" dur="250" fill="hold"/>
                                        <p:tgtEl>
                                          <p:spTgt spid="10"/>
                                        </p:tgtEl>
                                        <p:attrNameLst>
                                          <p:attrName>ppt_h</p:attrName>
                                        </p:attrNameLst>
                                      </p:cBhvr>
                                      <p:tavLst>
                                        <p:tav tm="0">
                                          <p:val>
                                            <p:strVal val="#ppt_h"/>
                                          </p:val>
                                        </p:tav>
                                        <p:tav tm="100000">
                                          <p:val>
                                            <p:strVal val="#ppt_h"/>
                                          </p:val>
                                        </p:tav>
                                      </p:tavLst>
                                    </p:anim>
                                    <p:anim calcmode="lin" valueType="num">
                                      <p:cBhvr>
                                        <p:cTn id="70" dur="125"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71" dur="125"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72" dur="125" accel="50000" fill="hold">
                                          <p:stCondLst>
                                            <p:cond delay="125"/>
                                          </p:stCondLst>
                                        </p:cTn>
                                        <p:tgtEl>
                                          <p:spTgt spid="10"/>
                                        </p:tgtEl>
                                        <p:attrNameLst>
                                          <p:attrName>ppt_y</p:attrName>
                                        </p:attrNameLst>
                                      </p:cBhvr>
                                      <p:tavLst>
                                        <p:tav tm="0">
                                          <p:val>
                                            <p:strVal val="#ppt_y+.1"/>
                                          </p:val>
                                        </p:tav>
                                        <p:tav tm="100000">
                                          <p:val>
                                            <p:strVal val="#ppt_y"/>
                                          </p:val>
                                        </p:tav>
                                      </p:tavLst>
                                    </p:anim>
                                    <p:animEffect transition="in" filter="fade">
                                      <p:cBhvr>
                                        <p:cTn id="73" dur="250" decel="50000">
                                          <p:stCondLst>
                                            <p:cond delay="0"/>
                                          </p:stCondLst>
                                        </p:cTn>
                                        <p:tgtEl>
                                          <p:spTgt spid="10"/>
                                        </p:tgtEl>
                                      </p:cBhvr>
                                    </p:animEffect>
                                  </p:childTnLst>
                                </p:cTn>
                              </p:par>
                            </p:childTnLst>
                          </p:cTn>
                        </p:par>
                        <p:par>
                          <p:cTn id="74" fill="hold">
                            <p:stCondLst>
                              <p:cond delay="2000"/>
                            </p:stCondLst>
                            <p:childTnLst>
                              <p:par>
                                <p:cTn id="75" presetID="25" presetClass="entr" presetSubtype="0" fill="hold" nodeType="after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125"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78" dur="125"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79" dur="125" accel="50000" fill="hold">
                                          <p:stCondLst>
                                            <p:cond delay="125"/>
                                          </p:stCondLst>
                                        </p:cTn>
                                        <p:tgtEl>
                                          <p:spTgt spid="11"/>
                                        </p:tgtEl>
                                        <p:attrNameLst>
                                          <p:attrName>ppt_w</p:attrName>
                                        </p:attrNameLst>
                                      </p:cBhvr>
                                      <p:tavLst>
                                        <p:tav tm="0">
                                          <p:val>
                                            <p:strVal val="#ppt_w*.05"/>
                                          </p:val>
                                        </p:tav>
                                        <p:tav tm="100000">
                                          <p:val>
                                            <p:strVal val="#ppt_w"/>
                                          </p:val>
                                        </p:tav>
                                      </p:tavLst>
                                    </p:anim>
                                    <p:anim calcmode="lin" valueType="num">
                                      <p:cBhvr>
                                        <p:cTn id="80" dur="250" fill="hold"/>
                                        <p:tgtEl>
                                          <p:spTgt spid="11"/>
                                        </p:tgtEl>
                                        <p:attrNameLst>
                                          <p:attrName>ppt_h</p:attrName>
                                        </p:attrNameLst>
                                      </p:cBhvr>
                                      <p:tavLst>
                                        <p:tav tm="0">
                                          <p:val>
                                            <p:strVal val="#ppt_h"/>
                                          </p:val>
                                        </p:tav>
                                        <p:tav tm="100000">
                                          <p:val>
                                            <p:strVal val="#ppt_h"/>
                                          </p:val>
                                        </p:tav>
                                      </p:tavLst>
                                    </p:anim>
                                    <p:anim calcmode="lin" valueType="num">
                                      <p:cBhvr>
                                        <p:cTn id="81" dur="125"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2" dur="125"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3" dur="125" accel="50000" fill="hold">
                                          <p:stCondLst>
                                            <p:cond delay="125"/>
                                          </p:stCondLst>
                                        </p:cTn>
                                        <p:tgtEl>
                                          <p:spTgt spid="11"/>
                                        </p:tgtEl>
                                        <p:attrNameLst>
                                          <p:attrName>ppt_y</p:attrName>
                                        </p:attrNameLst>
                                      </p:cBhvr>
                                      <p:tavLst>
                                        <p:tav tm="0">
                                          <p:val>
                                            <p:strVal val="#ppt_y+.1"/>
                                          </p:val>
                                        </p:tav>
                                        <p:tav tm="100000">
                                          <p:val>
                                            <p:strVal val="#ppt_y"/>
                                          </p:val>
                                        </p:tav>
                                      </p:tavLst>
                                    </p:anim>
                                    <p:animEffect transition="in" filter="fade">
                                      <p:cBhvr>
                                        <p:cTn id="84" dur="250" decel="50000">
                                          <p:stCondLst>
                                            <p:cond delay="0"/>
                                          </p:stCondLst>
                                        </p:cTn>
                                        <p:tgtEl>
                                          <p:spTgt spid="11"/>
                                        </p:tgtEl>
                                      </p:cBhvr>
                                    </p:animEffect>
                                  </p:childTnLst>
                                </p:cTn>
                              </p:par>
                            </p:childTnLst>
                          </p:cTn>
                        </p:par>
                        <p:par>
                          <p:cTn id="85" fill="hold">
                            <p:stCondLst>
                              <p:cond delay="2250"/>
                            </p:stCondLst>
                            <p:childTnLst>
                              <p:par>
                                <p:cTn id="86" presetID="25" presetClass="entr" presetSubtype="0" fill="hold"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125"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125"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125" accel="50000" fill="hold">
                                          <p:stCondLst>
                                            <p:cond delay="125"/>
                                          </p:stCondLst>
                                        </p:cTn>
                                        <p:tgtEl>
                                          <p:spTgt spid="12"/>
                                        </p:tgtEl>
                                        <p:attrNameLst>
                                          <p:attrName>ppt_w</p:attrName>
                                        </p:attrNameLst>
                                      </p:cBhvr>
                                      <p:tavLst>
                                        <p:tav tm="0">
                                          <p:val>
                                            <p:strVal val="#ppt_w*.05"/>
                                          </p:val>
                                        </p:tav>
                                        <p:tav tm="100000">
                                          <p:val>
                                            <p:strVal val="#ppt_w"/>
                                          </p:val>
                                        </p:tav>
                                      </p:tavLst>
                                    </p:anim>
                                    <p:anim calcmode="lin" valueType="num">
                                      <p:cBhvr>
                                        <p:cTn id="91" dur="250" fill="hold"/>
                                        <p:tgtEl>
                                          <p:spTgt spid="12"/>
                                        </p:tgtEl>
                                        <p:attrNameLst>
                                          <p:attrName>ppt_h</p:attrName>
                                        </p:attrNameLst>
                                      </p:cBhvr>
                                      <p:tavLst>
                                        <p:tav tm="0">
                                          <p:val>
                                            <p:strVal val="#ppt_h"/>
                                          </p:val>
                                        </p:tav>
                                        <p:tav tm="100000">
                                          <p:val>
                                            <p:strVal val="#ppt_h"/>
                                          </p:val>
                                        </p:tav>
                                      </p:tavLst>
                                    </p:anim>
                                    <p:anim calcmode="lin" valueType="num">
                                      <p:cBhvr>
                                        <p:cTn id="92" dur="125"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125"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125" accel="50000" fill="hold">
                                          <p:stCondLst>
                                            <p:cond delay="125"/>
                                          </p:stCondLst>
                                        </p:cTn>
                                        <p:tgtEl>
                                          <p:spTgt spid="12"/>
                                        </p:tgtEl>
                                        <p:attrNameLst>
                                          <p:attrName>ppt_y</p:attrName>
                                        </p:attrNameLst>
                                      </p:cBhvr>
                                      <p:tavLst>
                                        <p:tav tm="0">
                                          <p:val>
                                            <p:strVal val="#ppt_y+.1"/>
                                          </p:val>
                                        </p:tav>
                                        <p:tav tm="100000">
                                          <p:val>
                                            <p:strVal val="#ppt_y"/>
                                          </p:val>
                                        </p:tav>
                                      </p:tavLst>
                                    </p:anim>
                                    <p:animEffect transition="in" filter="fade">
                                      <p:cBhvr>
                                        <p:cTn id="95" dur="250" decel="50000">
                                          <p:stCondLst>
                                            <p:cond delay="0"/>
                                          </p:stCondLst>
                                        </p:cTn>
                                        <p:tgtEl>
                                          <p:spTgt spid="12"/>
                                        </p:tgtEl>
                                      </p:cBhvr>
                                    </p:animEffect>
                                  </p:childTnLst>
                                </p:cTn>
                              </p:par>
                            </p:childTnLst>
                          </p:cTn>
                        </p:par>
                        <p:par>
                          <p:cTn id="96" fill="hold">
                            <p:stCondLst>
                              <p:cond delay="2500"/>
                            </p:stCondLst>
                            <p:childTnLst>
                              <p:par>
                                <p:cTn id="97" presetID="25" presetClass="entr" presetSubtype="0" fill="hold" grpId="0" nodeType="after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100"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101"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102" dur="250" fill="hold"/>
                                        <p:tgtEl>
                                          <p:spTgt spid="13"/>
                                        </p:tgtEl>
                                        <p:attrNameLst>
                                          <p:attrName>ppt_h</p:attrName>
                                        </p:attrNameLst>
                                      </p:cBhvr>
                                      <p:tavLst>
                                        <p:tav tm="0">
                                          <p:val>
                                            <p:strVal val="#ppt_h"/>
                                          </p:val>
                                        </p:tav>
                                        <p:tav tm="100000">
                                          <p:val>
                                            <p:strVal val="#ppt_h"/>
                                          </p:val>
                                        </p:tav>
                                      </p:tavLst>
                                    </p:anim>
                                    <p:anim calcmode="lin" valueType="num">
                                      <p:cBhvr>
                                        <p:cTn id="103"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04"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05"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106" dur="250" decel="50000">
                                          <p:stCondLst>
                                            <p:cond delay="0"/>
                                          </p:stCondLst>
                                        </p:cTn>
                                        <p:tgtEl>
                                          <p:spTgt spid="13"/>
                                        </p:tgtEl>
                                      </p:cBhvr>
                                    </p:animEffect>
                                  </p:childTnLst>
                                </p:cTn>
                              </p:par>
                            </p:childTnLst>
                          </p:cTn>
                        </p:par>
                        <p:par>
                          <p:cTn id="107" fill="hold">
                            <p:stCondLst>
                              <p:cond delay="2750"/>
                            </p:stCondLst>
                            <p:childTnLst>
                              <p:par>
                                <p:cTn id="108" presetID="25" presetClass="entr" presetSubtype="0" fill="hold" grpId="0"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125"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1" dur="125"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2" dur="125" accel="50000" fill="hold">
                                          <p:stCondLst>
                                            <p:cond delay="125"/>
                                          </p:stCondLst>
                                        </p:cTn>
                                        <p:tgtEl>
                                          <p:spTgt spid="14"/>
                                        </p:tgtEl>
                                        <p:attrNameLst>
                                          <p:attrName>ppt_w</p:attrName>
                                        </p:attrNameLst>
                                      </p:cBhvr>
                                      <p:tavLst>
                                        <p:tav tm="0">
                                          <p:val>
                                            <p:strVal val="#ppt_w*.05"/>
                                          </p:val>
                                        </p:tav>
                                        <p:tav tm="100000">
                                          <p:val>
                                            <p:strVal val="#ppt_w"/>
                                          </p:val>
                                        </p:tav>
                                      </p:tavLst>
                                    </p:anim>
                                    <p:anim calcmode="lin" valueType="num">
                                      <p:cBhvr>
                                        <p:cTn id="113" dur="250" fill="hold"/>
                                        <p:tgtEl>
                                          <p:spTgt spid="14"/>
                                        </p:tgtEl>
                                        <p:attrNameLst>
                                          <p:attrName>ppt_h</p:attrName>
                                        </p:attrNameLst>
                                      </p:cBhvr>
                                      <p:tavLst>
                                        <p:tav tm="0">
                                          <p:val>
                                            <p:strVal val="#ppt_h"/>
                                          </p:val>
                                        </p:tav>
                                        <p:tav tm="100000">
                                          <p:val>
                                            <p:strVal val="#ppt_h"/>
                                          </p:val>
                                        </p:tav>
                                      </p:tavLst>
                                    </p:anim>
                                    <p:anim calcmode="lin" valueType="num">
                                      <p:cBhvr>
                                        <p:cTn id="114" dur="125"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15" dur="125"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16" dur="125" accel="50000" fill="hold">
                                          <p:stCondLst>
                                            <p:cond delay="125"/>
                                          </p:stCondLst>
                                        </p:cTn>
                                        <p:tgtEl>
                                          <p:spTgt spid="14"/>
                                        </p:tgtEl>
                                        <p:attrNameLst>
                                          <p:attrName>ppt_y</p:attrName>
                                        </p:attrNameLst>
                                      </p:cBhvr>
                                      <p:tavLst>
                                        <p:tav tm="0">
                                          <p:val>
                                            <p:strVal val="#ppt_y+.1"/>
                                          </p:val>
                                        </p:tav>
                                        <p:tav tm="100000">
                                          <p:val>
                                            <p:strVal val="#ppt_y"/>
                                          </p:val>
                                        </p:tav>
                                      </p:tavLst>
                                    </p:anim>
                                    <p:animEffect transition="in" filter="fade">
                                      <p:cBhvr>
                                        <p:cTn id="117" dur="250" decel="50000">
                                          <p:stCondLst>
                                            <p:cond delay="0"/>
                                          </p:stCondLst>
                                        </p:cTn>
                                        <p:tgtEl>
                                          <p:spTgt spid="14"/>
                                        </p:tgtEl>
                                      </p:cBhvr>
                                    </p:animEffect>
                                  </p:childTnLst>
                                </p:cTn>
                              </p:par>
                            </p:childTnLst>
                          </p:cTn>
                        </p:par>
                        <p:par>
                          <p:cTn id="118" fill="hold">
                            <p:stCondLst>
                              <p:cond delay="3000"/>
                            </p:stCondLst>
                            <p:childTnLst>
                              <p:par>
                                <p:cTn id="119" presetID="25" presetClass="entr" presetSubtype="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 calcmode="lin" valueType="num">
                                      <p:cBhvr>
                                        <p:cTn id="121" dur="12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22" dur="12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23" dur="125" accel="50000" fill="hold">
                                          <p:stCondLst>
                                            <p:cond delay="125"/>
                                          </p:stCondLst>
                                        </p:cTn>
                                        <p:tgtEl>
                                          <p:spTgt spid="15"/>
                                        </p:tgtEl>
                                        <p:attrNameLst>
                                          <p:attrName>ppt_w</p:attrName>
                                        </p:attrNameLst>
                                      </p:cBhvr>
                                      <p:tavLst>
                                        <p:tav tm="0">
                                          <p:val>
                                            <p:strVal val="#ppt_w*.05"/>
                                          </p:val>
                                        </p:tav>
                                        <p:tav tm="100000">
                                          <p:val>
                                            <p:strVal val="#ppt_w"/>
                                          </p:val>
                                        </p:tav>
                                      </p:tavLst>
                                    </p:anim>
                                    <p:anim calcmode="lin" valueType="num">
                                      <p:cBhvr>
                                        <p:cTn id="124" dur="250" fill="hold"/>
                                        <p:tgtEl>
                                          <p:spTgt spid="15"/>
                                        </p:tgtEl>
                                        <p:attrNameLst>
                                          <p:attrName>ppt_h</p:attrName>
                                        </p:attrNameLst>
                                      </p:cBhvr>
                                      <p:tavLst>
                                        <p:tav tm="0">
                                          <p:val>
                                            <p:strVal val="#ppt_h"/>
                                          </p:val>
                                        </p:tav>
                                        <p:tav tm="100000">
                                          <p:val>
                                            <p:strVal val="#ppt_h"/>
                                          </p:val>
                                        </p:tav>
                                      </p:tavLst>
                                    </p:anim>
                                    <p:anim calcmode="lin" valueType="num">
                                      <p:cBhvr>
                                        <p:cTn id="125" dur="12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6" dur="12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27" dur="125" accel="50000" fill="hold">
                                          <p:stCondLst>
                                            <p:cond delay="125"/>
                                          </p:stCondLst>
                                        </p:cTn>
                                        <p:tgtEl>
                                          <p:spTgt spid="15"/>
                                        </p:tgtEl>
                                        <p:attrNameLst>
                                          <p:attrName>ppt_y</p:attrName>
                                        </p:attrNameLst>
                                      </p:cBhvr>
                                      <p:tavLst>
                                        <p:tav tm="0">
                                          <p:val>
                                            <p:strVal val="#ppt_y+.1"/>
                                          </p:val>
                                        </p:tav>
                                        <p:tav tm="100000">
                                          <p:val>
                                            <p:strVal val="#ppt_y"/>
                                          </p:val>
                                        </p:tav>
                                      </p:tavLst>
                                    </p:anim>
                                    <p:animEffect transition="in" filter="fade">
                                      <p:cBhvr>
                                        <p:cTn id="128" dur="250" decel="50000">
                                          <p:stCondLst>
                                            <p:cond delay="0"/>
                                          </p:stCondLst>
                                        </p:cTn>
                                        <p:tgtEl>
                                          <p:spTgt spid="15"/>
                                        </p:tgtEl>
                                      </p:cBhvr>
                                    </p:animEffect>
                                  </p:childTnLst>
                                </p:cTn>
                              </p:par>
                            </p:childTnLst>
                          </p:cTn>
                        </p:par>
                        <p:par>
                          <p:cTn id="129" fill="hold">
                            <p:stCondLst>
                              <p:cond delay="3250"/>
                            </p:stCondLst>
                            <p:childTnLst>
                              <p:par>
                                <p:cTn id="130" presetID="25" presetClass="entr" presetSubtype="0" fill="hold" grpId="0" nodeType="afterEffect">
                                  <p:stCondLst>
                                    <p:cond delay="0"/>
                                  </p:stCondLst>
                                  <p:childTnLst>
                                    <p:set>
                                      <p:cBhvr>
                                        <p:cTn id="131" dur="1" fill="hold">
                                          <p:stCondLst>
                                            <p:cond delay="0"/>
                                          </p:stCondLst>
                                        </p:cTn>
                                        <p:tgtEl>
                                          <p:spTgt spid="16"/>
                                        </p:tgtEl>
                                        <p:attrNameLst>
                                          <p:attrName>style.visibility</p:attrName>
                                        </p:attrNameLst>
                                      </p:cBhvr>
                                      <p:to>
                                        <p:strVal val="visible"/>
                                      </p:to>
                                    </p:set>
                                    <p:anim calcmode="lin" valueType="num">
                                      <p:cBhvr>
                                        <p:cTn id="132" dur="125"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33" dur="125"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34" dur="125" accel="50000" fill="hold">
                                          <p:stCondLst>
                                            <p:cond delay="125"/>
                                          </p:stCondLst>
                                        </p:cTn>
                                        <p:tgtEl>
                                          <p:spTgt spid="16"/>
                                        </p:tgtEl>
                                        <p:attrNameLst>
                                          <p:attrName>ppt_w</p:attrName>
                                        </p:attrNameLst>
                                      </p:cBhvr>
                                      <p:tavLst>
                                        <p:tav tm="0">
                                          <p:val>
                                            <p:strVal val="#ppt_w*.05"/>
                                          </p:val>
                                        </p:tav>
                                        <p:tav tm="100000">
                                          <p:val>
                                            <p:strVal val="#ppt_w"/>
                                          </p:val>
                                        </p:tav>
                                      </p:tavLst>
                                    </p:anim>
                                    <p:anim calcmode="lin" valueType="num">
                                      <p:cBhvr>
                                        <p:cTn id="135" dur="250" fill="hold"/>
                                        <p:tgtEl>
                                          <p:spTgt spid="16"/>
                                        </p:tgtEl>
                                        <p:attrNameLst>
                                          <p:attrName>ppt_h</p:attrName>
                                        </p:attrNameLst>
                                      </p:cBhvr>
                                      <p:tavLst>
                                        <p:tav tm="0">
                                          <p:val>
                                            <p:strVal val="#ppt_h"/>
                                          </p:val>
                                        </p:tav>
                                        <p:tav tm="100000">
                                          <p:val>
                                            <p:strVal val="#ppt_h"/>
                                          </p:val>
                                        </p:tav>
                                      </p:tavLst>
                                    </p:anim>
                                    <p:anim calcmode="lin" valueType="num">
                                      <p:cBhvr>
                                        <p:cTn id="136" dur="125"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37" dur="125"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38" dur="125" accel="50000" fill="hold">
                                          <p:stCondLst>
                                            <p:cond delay="125"/>
                                          </p:stCondLst>
                                        </p:cTn>
                                        <p:tgtEl>
                                          <p:spTgt spid="16"/>
                                        </p:tgtEl>
                                        <p:attrNameLst>
                                          <p:attrName>ppt_y</p:attrName>
                                        </p:attrNameLst>
                                      </p:cBhvr>
                                      <p:tavLst>
                                        <p:tav tm="0">
                                          <p:val>
                                            <p:strVal val="#ppt_y+.1"/>
                                          </p:val>
                                        </p:tav>
                                        <p:tav tm="100000">
                                          <p:val>
                                            <p:strVal val="#ppt_y"/>
                                          </p:val>
                                        </p:tav>
                                      </p:tavLst>
                                    </p:anim>
                                    <p:animEffect transition="in" filter="fade">
                                      <p:cBhvr>
                                        <p:cTn id="139" dur="250" decel="50000">
                                          <p:stCondLst>
                                            <p:cond delay="0"/>
                                          </p:stCondLst>
                                        </p:cTn>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Administrator\Desktop\bt66\图片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0413" cy="6859588"/>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p:cNvSpPr/>
          <p:nvPr/>
        </p:nvSpPr>
        <p:spPr>
          <a:xfrm>
            <a:off x="1524000" y="1130486"/>
            <a:ext cx="9114972" cy="4597028"/>
          </a:xfrm>
          <a:prstGeom prst="rect">
            <a:avLst/>
          </a:prstGeom>
          <a:solidFill>
            <a:schemeClr val="bg2">
              <a:lumMod val="25000"/>
              <a:alpha val="82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5"/>
          <p:cNvSpPr txBox="1"/>
          <p:nvPr/>
        </p:nvSpPr>
        <p:spPr>
          <a:xfrm>
            <a:off x="2640483" y="3227443"/>
            <a:ext cx="6930102" cy="1061829"/>
          </a:xfrm>
          <a:prstGeom prst="rect">
            <a:avLst/>
          </a:prstGeom>
          <a:noFill/>
        </p:spPr>
        <p:txBody>
          <a:bodyPr wrap="none" rtlCol="0">
            <a:spAutoFit/>
          </a:bodyPr>
          <a:lstStyle/>
          <a:p>
            <a:pPr algn="ctr"/>
            <a:r>
              <a:rPr lang="zh-CN" altLang="en-US" sz="6300" dirty="0">
                <a:solidFill>
                  <a:schemeClr val="bg1">
                    <a:lumMod val="85000"/>
                  </a:schemeClr>
                </a:solidFill>
                <a:latin typeface="微软雅黑" pitchFamily="34" charset="-122"/>
                <a:ea typeface="微软雅黑" pitchFamily="34" charset="-122"/>
                <a:cs typeface="+mn-ea"/>
                <a:sym typeface="+mn-lt"/>
              </a:rPr>
              <a:t>谢谢您的</a:t>
            </a:r>
            <a:r>
              <a:rPr lang="zh-CN" altLang="en-US" sz="6300" b="1" dirty="0">
                <a:solidFill>
                  <a:schemeClr val="bg1">
                    <a:lumMod val="85000"/>
                  </a:schemeClr>
                </a:solidFill>
                <a:latin typeface="微软雅黑" pitchFamily="34" charset="-122"/>
                <a:ea typeface="微软雅黑" pitchFamily="34" charset="-122"/>
                <a:cs typeface="+mn-ea"/>
                <a:sym typeface="+mn-lt"/>
              </a:rPr>
              <a:t>观看指导</a:t>
            </a:r>
            <a:r>
              <a:rPr lang="en-US" altLang="zh-CN" sz="6300" b="1" dirty="0">
                <a:solidFill>
                  <a:schemeClr val="bg1">
                    <a:lumMod val="85000"/>
                  </a:schemeClr>
                </a:solidFill>
                <a:latin typeface="微软雅黑" pitchFamily="34" charset="-122"/>
                <a:ea typeface="微软雅黑" pitchFamily="34" charset="-122"/>
                <a:cs typeface="+mn-ea"/>
                <a:sym typeface="+mn-lt"/>
              </a:rPr>
              <a:t>!</a:t>
            </a:r>
            <a:endParaRPr lang="zh-CN" altLang="en-US" sz="6300" b="1" dirty="0">
              <a:solidFill>
                <a:schemeClr val="bg1">
                  <a:lumMod val="85000"/>
                </a:schemeClr>
              </a:solidFill>
              <a:latin typeface="微软雅黑" pitchFamily="34" charset="-122"/>
              <a:ea typeface="微软雅黑" pitchFamily="34" charset="-122"/>
              <a:cs typeface="+mn-ea"/>
              <a:sym typeface="+mn-lt"/>
            </a:endParaRPr>
          </a:p>
        </p:txBody>
      </p:sp>
      <p:sp>
        <p:nvSpPr>
          <p:cNvPr id="19" name="圆角矩形 18"/>
          <p:cNvSpPr/>
          <p:nvPr/>
        </p:nvSpPr>
        <p:spPr>
          <a:xfrm>
            <a:off x="3072456" y="4617998"/>
            <a:ext cx="6066162" cy="41389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矩形 25"/>
          <p:cNvSpPr/>
          <p:nvPr/>
        </p:nvSpPr>
        <p:spPr>
          <a:xfrm>
            <a:off x="2885857" y="4615580"/>
            <a:ext cx="6439361" cy="430887"/>
          </a:xfrm>
          <a:prstGeom prst="rect">
            <a:avLst/>
          </a:prstGeom>
        </p:spPr>
        <p:txBody>
          <a:bodyPr wrap="square">
            <a:spAutoFit/>
          </a:bodyPr>
          <a:lstStyle/>
          <a:p>
            <a:pPr algn="ctr"/>
            <a:r>
              <a:rPr lang="en-US" altLang="zh-CN" sz="2200" dirty="0">
                <a:solidFill>
                  <a:schemeClr val="bg1">
                    <a:lumMod val="50000"/>
                  </a:schemeClr>
                </a:solidFill>
                <a:latin typeface="微软雅黑" pitchFamily="34" charset="-122"/>
                <a:ea typeface="微软雅黑" pitchFamily="34" charset="-122"/>
              </a:rPr>
              <a:t>POWERPOINT OF GRADUATION </a:t>
            </a:r>
            <a:r>
              <a:rPr lang="en-US" altLang="zh-CN" sz="2200" dirty="0" err="1">
                <a:solidFill>
                  <a:schemeClr val="bg1">
                    <a:lumMod val="50000"/>
                  </a:schemeClr>
                </a:solidFill>
                <a:latin typeface="微软雅黑" pitchFamily="34" charset="-122"/>
                <a:ea typeface="微软雅黑" pitchFamily="34" charset="-122"/>
              </a:rPr>
              <a:t>TEaPLY</a:t>
            </a:r>
            <a:endParaRPr lang="en-US" altLang="zh-CN" sz="2200" dirty="0">
              <a:solidFill>
                <a:schemeClr val="bg1">
                  <a:lumMod val="50000"/>
                </a:schemeClr>
              </a:solidFill>
              <a:latin typeface="微软雅黑" pitchFamily="34" charset="-122"/>
              <a:ea typeface="微软雅黑" pitchFamily="34" charset="-122"/>
            </a:endParaRPr>
          </a:p>
        </p:txBody>
      </p:sp>
      <p:cxnSp>
        <p:nvCxnSpPr>
          <p:cNvPr id="27" name="直接连接符 26"/>
          <p:cNvCxnSpPr/>
          <p:nvPr/>
        </p:nvCxnSpPr>
        <p:spPr>
          <a:xfrm>
            <a:off x="9112592" y="4817874"/>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84355" y="4824943"/>
            <a:ext cx="8026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5"/>
          <p:cNvSpPr txBox="1"/>
          <p:nvPr/>
        </p:nvSpPr>
        <p:spPr>
          <a:xfrm>
            <a:off x="4284493" y="1539563"/>
            <a:ext cx="3730508" cy="1815882"/>
          </a:xfrm>
          <a:prstGeom prst="rect">
            <a:avLst/>
          </a:prstGeom>
          <a:noFill/>
        </p:spPr>
        <p:txBody>
          <a:bodyPr wrap="none" rtlCol="0">
            <a:spAutoFit/>
          </a:bodyPr>
          <a:lstStyle/>
          <a:p>
            <a:pPr algn="ctr"/>
            <a:r>
              <a:rPr lang="en-US" altLang="zh-CN" sz="11200" b="1">
                <a:solidFill>
                  <a:schemeClr val="bg1">
                    <a:lumMod val="85000"/>
                  </a:schemeClr>
                </a:solidFill>
                <a:latin typeface="微软雅黑" pitchFamily="34" charset="-122"/>
                <a:ea typeface="微软雅黑" pitchFamily="34" charset="-122"/>
                <a:cs typeface="+mn-ea"/>
                <a:sym typeface="+mn-lt"/>
              </a:rPr>
              <a:t>2020</a:t>
            </a:r>
            <a:endParaRPr lang="zh-CN" altLang="en-US" sz="11200" b="1" dirty="0">
              <a:solidFill>
                <a:schemeClr val="bg1">
                  <a:lumMod val="85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60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500"/>
                                        <p:tgtEl>
                                          <p:spTgt spid="27"/>
                                        </p:tgtEl>
                                      </p:cBhvr>
                                    </p:animEffect>
                                  </p:childTnLst>
                                </p:cTn>
                              </p:par>
                              <p:par>
                                <p:cTn id="35" presetID="22" presetClass="entr" presetSubtype="4"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325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750"/>
                                        <p:tgtEl>
                                          <p:spTgt spid="29"/>
                                        </p:tgtEl>
                                      </p:cBhvr>
                                    </p:animEffect>
                                    <p:anim calcmode="lin" valueType="num">
                                      <p:cBhvr>
                                        <p:cTn id="42" dur="750" fill="hold"/>
                                        <p:tgtEl>
                                          <p:spTgt spid="29"/>
                                        </p:tgtEl>
                                        <p:attrNameLst>
                                          <p:attrName>ppt_x</p:attrName>
                                        </p:attrNameLst>
                                      </p:cBhvr>
                                      <p:tavLst>
                                        <p:tav tm="0">
                                          <p:val>
                                            <p:strVal val="#ppt_x"/>
                                          </p:val>
                                        </p:tav>
                                        <p:tav tm="100000">
                                          <p:val>
                                            <p:strVal val="#ppt_x"/>
                                          </p:val>
                                        </p:tav>
                                      </p:tavLst>
                                    </p:anim>
                                    <p:anim calcmode="lin" valueType="num">
                                      <p:cBhvr>
                                        <p:cTn id="43"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animBg="1"/>
      <p:bldP spid="26"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3051</TotalTime>
  <Words>2538</Words>
  <Application>Microsoft Office PowerPoint</Application>
  <PresentationFormat>自定义</PresentationFormat>
  <Paragraphs>294</Paragraphs>
  <Slides>27</Slides>
  <Notes>27</Notes>
  <HiddenSlides>0</HiddenSlides>
  <MMClips>1</MMClips>
  <ScaleCrop>false</ScaleCrop>
  <HeadingPairs>
    <vt:vector size="6" baseType="variant">
      <vt:variant>
        <vt:lpstr>已用的字体</vt:lpstr>
      </vt:variant>
      <vt:variant>
        <vt:i4>18</vt:i4>
      </vt:variant>
      <vt:variant>
        <vt:lpstr>主题</vt:lpstr>
      </vt:variant>
      <vt:variant>
        <vt:i4>10</vt:i4>
      </vt:variant>
      <vt:variant>
        <vt:lpstr>幻灯片标题</vt:lpstr>
      </vt:variant>
      <vt:variant>
        <vt:i4>27</vt:i4>
      </vt:variant>
    </vt:vector>
  </HeadingPairs>
  <TitlesOfParts>
    <vt:vector size="55" baseType="lpstr">
      <vt:lpstr>Gill Sans</vt:lpstr>
      <vt:lpstr>HelveticaNeueLT Pro 35 Th</vt:lpstr>
      <vt:lpstr>ITC Avant Garde Std Bk</vt:lpstr>
      <vt:lpstr>LiHei Pro</vt:lpstr>
      <vt:lpstr>Signika</vt:lpstr>
      <vt:lpstr>等线</vt:lpstr>
      <vt:lpstr>等线 Light</vt:lpstr>
      <vt:lpstr>方正姚体</vt:lpstr>
      <vt:lpstr>华文细黑</vt:lpstr>
      <vt:lpstr>迷你简汉真广标</vt:lpstr>
      <vt:lpstr>时尚中黑简体</vt:lpstr>
      <vt:lpstr>宋体</vt:lpstr>
      <vt:lpstr>微软雅黑</vt:lpstr>
      <vt:lpstr>Arial</vt:lpstr>
      <vt:lpstr>Calibri</vt:lpstr>
      <vt:lpstr>Century Gothic</vt:lpstr>
      <vt:lpstr>Impact</vt:lpstr>
      <vt:lpstr>Segoe UI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Bobbie</dc:creator>
  <cp:lastModifiedBy>田 宸</cp:lastModifiedBy>
  <cp:revision>1899</cp:revision>
  <dcterms:created xsi:type="dcterms:W3CDTF">2015-12-01T09:06:39Z</dcterms:created>
  <dcterms:modified xsi:type="dcterms:W3CDTF">2020-02-21T05:25:22Z</dcterms:modified>
</cp:coreProperties>
</file>