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88" r:id="rId2"/>
    <p:sldId id="289" r:id="rId3"/>
    <p:sldId id="316" r:id="rId4"/>
    <p:sldId id="301" r:id="rId5"/>
    <p:sldId id="293" r:id="rId6"/>
    <p:sldId id="306" r:id="rId7"/>
    <p:sldId id="296" r:id="rId8"/>
    <p:sldId id="304" r:id="rId9"/>
    <p:sldId id="290" r:id="rId10"/>
    <p:sldId id="294" r:id="rId11"/>
    <p:sldId id="298" r:id="rId12"/>
    <p:sldId id="307" r:id="rId13"/>
    <p:sldId id="300" r:id="rId14"/>
    <p:sldId id="303" r:id="rId15"/>
    <p:sldId id="291" r:id="rId16"/>
    <p:sldId id="295" r:id="rId17"/>
    <p:sldId id="310" r:id="rId18"/>
    <p:sldId id="312" r:id="rId19"/>
    <p:sldId id="313" r:id="rId20"/>
    <p:sldId id="297" r:id="rId21"/>
    <p:sldId id="292" r:id="rId22"/>
    <p:sldId id="299" r:id="rId23"/>
    <p:sldId id="305" r:id="rId24"/>
    <p:sldId id="308" r:id="rId25"/>
    <p:sldId id="311" r:id="rId26"/>
    <p:sldId id="314" r:id="rId27"/>
    <p:sldId id="315" r:id="rId28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EFF2"/>
    <a:srgbClr val="F9D5CC"/>
    <a:srgbClr val="A7D904"/>
    <a:srgbClr val="92D050"/>
    <a:srgbClr val="FF6D67"/>
    <a:srgbClr val="F5C058"/>
    <a:srgbClr val="97F2E3"/>
    <a:srgbClr val="22914A"/>
    <a:srgbClr val="55375F"/>
    <a:srgbClr val="442C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730" y="35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E8BE76-29C8-41AB-8544-889D89FA4F96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3AD677-048F-409F-AACD-0A0B5EF61C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366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19912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0853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3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17974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080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211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96893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53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0780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9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1961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105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852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2421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1438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732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6597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6271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63783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7165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298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5313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fld id="{8E734D7E-DDC1-43BA-BA84-4A1CFE3D341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/>
              <a:t>21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60728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2054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4575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6D785-FA9C-47E8-941E-80E9C19E6A6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4866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0439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A57BC3-9FBE-47A2-87D0-BC92377594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8409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734D7E-DDC1-43BA-BA84-4A1CFE3D341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6840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46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103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9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15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92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057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0428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 userDrawn="1"/>
        </p:nvSpPr>
        <p:spPr>
          <a:xfrm>
            <a:off x="1784429" y="95190"/>
            <a:ext cx="27494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单击此处添加文字标题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BB91690-1362-4639-9999-281DEC4F73E0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70" y="4066857"/>
            <a:ext cx="11305540" cy="1188085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6351E12-A77A-46AC-9423-E7B698421B48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800" y="7620"/>
            <a:ext cx="2235200" cy="1025405"/>
          </a:xfrm>
          <a:prstGeom prst="rect">
            <a:avLst/>
          </a:prstGeom>
        </p:spPr>
      </p:pic>
      <p:pic>
        <p:nvPicPr>
          <p:cNvPr id="15" name="图片 14" descr="59af418a3766c">
            <a:extLst>
              <a:ext uri="{FF2B5EF4-FFF2-40B4-BE49-F238E27FC236}">
                <a16:creationId xmlns:a16="http://schemas.microsoft.com/office/drawing/2014/main" id="{C5CF3D43-17B9-4B20-94C6-954CABFB3075}"/>
              </a:ext>
            </a:extLst>
          </p:cNvPr>
          <p:cNvPicPr/>
          <p:nvPr userDrawn="1"/>
        </p:nvPicPr>
        <p:blipFill>
          <a:blip r:embed="rId4"/>
          <a:stretch>
            <a:fillRect/>
          </a:stretch>
        </p:blipFill>
        <p:spPr>
          <a:xfrm>
            <a:off x="6908800" y="3149600"/>
            <a:ext cx="2244771" cy="224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8638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013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98277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8466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643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 bwMode="auto">
          <a:xfrm>
            <a:off x="807307" y="123190"/>
            <a:ext cx="2249954" cy="0"/>
          </a:xfrm>
          <a:prstGeom prst="line">
            <a:avLst/>
          </a:prstGeom>
          <a:ln>
            <a:gradFill flip="none" rotWithShape="1">
              <a:gsLst>
                <a:gs pos="77498">
                  <a:srgbClr val="98D4AF"/>
                </a:gs>
                <a:gs pos="24312">
                  <a:srgbClr val="F04D4E"/>
                </a:gs>
                <a:gs pos="51400">
                  <a:srgbClr val="F69230"/>
                </a:gs>
                <a:gs pos="0">
                  <a:srgbClr val="891916"/>
                </a:gs>
                <a:gs pos="100000">
                  <a:srgbClr val="21AB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 bwMode="auto">
          <a:xfrm>
            <a:off x="1653" y="190456"/>
            <a:ext cx="288065" cy="440430"/>
          </a:xfrm>
          <a:prstGeom prst="rect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4" name="矩形 13"/>
          <p:cNvSpPr/>
          <p:nvPr userDrawn="1"/>
        </p:nvSpPr>
        <p:spPr bwMode="auto">
          <a:xfrm>
            <a:off x="325429" y="190456"/>
            <a:ext cx="122607" cy="440430"/>
          </a:xfrm>
          <a:prstGeom prst="rect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5" name="矩形 14"/>
          <p:cNvSpPr/>
          <p:nvPr userDrawn="1"/>
        </p:nvSpPr>
        <p:spPr bwMode="auto">
          <a:xfrm>
            <a:off x="502791" y="190456"/>
            <a:ext cx="97608" cy="440430"/>
          </a:xfrm>
          <a:prstGeom prst="rect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6" name="矩形 15"/>
          <p:cNvSpPr/>
          <p:nvPr userDrawn="1"/>
        </p:nvSpPr>
        <p:spPr bwMode="auto">
          <a:xfrm>
            <a:off x="623013" y="190456"/>
            <a:ext cx="97608" cy="440430"/>
          </a:xfrm>
          <a:prstGeom prst="rect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</p:spTree>
    <p:extLst>
      <p:ext uri="{BB962C8B-B14F-4D97-AF65-F5344CB8AC3E}">
        <p14:creationId xmlns:p14="http://schemas.microsoft.com/office/powerpoint/2010/main" val="20618672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 bwMode="auto">
          <a:xfrm>
            <a:off x="807307" y="123190"/>
            <a:ext cx="2249954" cy="0"/>
          </a:xfrm>
          <a:prstGeom prst="line">
            <a:avLst/>
          </a:prstGeom>
          <a:ln>
            <a:gradFill flip="none" rotWithShape="1">
              <a:gsLst>
                <a:gs pos="77498">
                  <a:srgbClr val="98D4AF"/>
                </a:gs>
                <a:gs pos="24312">
                  <a:srgbClr val="F04D4E"/>
                </a:gs>
                <a:gs pos="51400">
                  <a:srgbClr val="F69230"/>
                </a:gs>
                <a:gs pos="0">
                  <a:srgbClr val="891916"/>
                </a:gs>
                <a:gs pos="100000">
                  <a:srgbClr val="21AB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 bwMode="auto">
          <a:xfrm>
            <a:off x="1653" y="190456"/>
            <a:ext cx="288065" cy="440430"/>
          </a:xfrm>
          <a:prstGeom prst="rect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4" name="矩形 13"/>
          <p:cNvSpPr/>
          <p:nvPr userDrawn="1"/>
        </p:nvSpPr>
        <p:spPr bwMode="auto">
          <a:xfrm>
            <a:off x="325429" y="190456"/>
            <a:ext cx="122607" cy="440430"/>
          </a:xfrm>
          <a:prstGeom prst="rect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5" name="矩形 14"/>
          <p:cNvSpPr/>
          <p:nvPr userDrawn="1"/>
        </p:nvSpPr>
        <p:spPr bwMode="auto">
          <a:xfrm>
            <a:off x="502791" y="190456"/>
            <a:ext cx="97608" cy="440430"/>
          </a:xfrm>
          <a:prstGeom prst="rect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6" name="矩形 15"/>
          <p:cNvSpPr/>
          <p:nvPr userDrawn="1"/>
        </p:nvSpPr>
        <p:spPr bwMode="auto">
          <a:xfrm>
            <a:off x="623013" y="190456"/>
            <a:ext cx="97608" cy="440430"/>
          </a:xfrm>
          <a:prstGeom prst="rect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</p:spTree>
    <p:extLst>
      <p:ext uri="{BB962C8B-B14F-4D97-AF65-F5344CB8AC3E}">
        <p14:creationId xmlns:p14="http://schemas.microsoft.com/office/powerpoint/2010/main" val="2407235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 bwMode="auto">
          <a:xfrm>
            <a:off x="807307" y="123190"/>
            <a:ext cx="2249954" cy="0"/>
          </a:xfrm>
          <a:prstGeom prst="line">
            <a:avLst/>
          </a:prstGeom>
          <a:ln>
            <a:gradFill flip="none" rotWithShape="1">
              <a:gsLst>
                <a:gs pos="77498">
                  <a:srgbClr val="98D4AF"/>
                </a:gs>
                <a:gs pos="24312">
                  <a:srgbClr val="F04D4E"/>
                </a:gs>
                <a:gs pos="51400">
                  <a:srgbClr val="F69230"/>
                </a:gs>
                <a:gs pos="0">
                  <a:srgbClr val="891916"/>
                </a:gs>
                <a:gs pos="100000">
                  <a:srgbClr val="21AB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 bwMode="auto">
          <a:xfrm>
            <a:off x="1653" y="190456"/>
            <a:ext cx="288065" cy="440430"/>
          </a:xfrm>
          <a:prstGeom prst="rect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4" name="矩形 13"/>
          <p:cNvSpPr/>
          <p:nvPr userDrawn="1"/>
        </p:nvSpPr>
        <p:spPr bwMode="auto">
          <a:xfrm>
            <a:off x="325429" y="190456"/>
            <a:ext cx="122607" cy="440430"/>
          </a:xfrm>
          <a:prstGeom prst="rect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5" name="矩形 14"/>
          <p:cNvSpPr/>
          <p:nvPr userDrawn="1"/>
        </p:nvSpPr>
        <p:spPr bwMode="auto">
          <a:xfrm>
            <a:off x="502791" y="190456"/>
            <a:ext cx="97608" cy="440430"/>
          </a:xfrm>
          <a:prstGeom prst="rect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6" name="矩形 15"/>
          <p:cNvSpPr/>
          <p:nvPr userDrawn="1"/>
        </p:nvSpPr>
        <p:spPr bwMode="auto">
          <a:xfrm>
            <a:off x="623013" y="190456"/>
            <a:ext cx="97608" cy="440430"/>
          </a:xfrm>
          <a:prstGeom prst="rect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</p:spTree>
    <p:extLst>
      <p:ext uri="{BB962C8B-B14F-4D97-AF65-F5344CB8AC3E}">
        <p14:creationId xmlns:p14="http://schemas.microsoft.com/office/powerpoint/2010/main" val="2849476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 bwMode="auto">
          <a:xfrm>
            <a:off x="807307" y="123190"/>
            <a:ext cx="2249954" cy="0"/>
          </a:xfrm>
          <a:prstGeom prst="line">
            <a:avLst/>
          </a:prstGeom>
          <a:ln>
            <a:gradFill flip="none" rotWithShape="1">
              <a:gsLst>
                <a:gs pos="77498">
                  <a:srgbClr val="98D4AF"/>
                </a:gs>
                <a:gs pos="24312">
                  <a:srgbClr val="F04D4E"/>
                </a:gs>
                <a:gs pos="51400">
                  <a:srgbClr val="F69230"/>
                </a:gs>
                <a:gs pos="0">
                  <a:srgbClr val="891916"/>
                </a:gs>
                <a:gs pos="100000">
                  <a:srgbClr val="21AB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 bwMode="auto">
          <a:xfrm>
            <a:off x="1653" y="190456"/>
            <a:ext cx="288065" cy="440430"/>
          </a:xfrm>
          <a:prstGeom prst="rect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4" name="矩形 13"/>
          <p:cNvSpPr/>
          <p:nvPr userDrawn="1"/>
        </p:nvSpPr>
        <p:spPr bwMode="auto">
          <a:xfrm>
            <a:off x="325429" y="190456"/>
            <a:ext cx="122607" cy="440430"/>
          </a:xfrm>
          <a:prstGeom prst="rect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5" name="矩形 14"/>
          <p:cNvSpPr/>
          <p:nvPr userDrawn="1"/>
        </p:nvSpPr>
        <p:spPr bwMode="auto">
          <a:xfrm>
            <a:off x="502791" y="190456"/>
            <a:ext cx="97608" cy="440430"/>
          </a:xfrm>
          <a:prstGeom prst="rect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6" name="矩形 15"/>
          <p:cNvSpPr/>
          <p:nvPr userDrawn="1"/>
        </p:nvSpPr>
        <p:spPr bwMode="auto">
          <a:xfrm>
            <a:off x="623013" y="190456"/>
            <a:ext cx="97608" cy="440430"/>
          </a:xfrm>
          <a:prstGeom prst="rect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</p:spTree>
    <p:extLst>
      <p:ext uri="{BB962C8B-B14F-4D97-AF65-F5344CB8AC3E}">
        <p14:creationId xmlns:p14="http://schemas.microsoft.com/office/powerpoint/2010/main" val="3474928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 userDrawn="1"/>
        </p:nvCxnSpPr>
        <p:spPr bwMode="auto">
          <a:xfrm>
            <a:off x="807307" y="123190"/>
            <a:ext cx="2249954" cy="0"/>
          </a:xfrm>
          <a:prstGeom prst="line">
            <a:avLst/>
          </a:prstGeom>
          <a:ln>
            <a:gradFill flip="none" rotWithShape="1">
              <a:gsLst>
                <a:gs pos="77498">
                  <a:srgbClr val="98D4AF"/>
                </a:gs>
                <a:gs pos="24312">
                  <a:srgbClr val="F04D4E"/>
                </a:gs>
                <a:gs pos="51400">
                  <a:srgbClr val="F69230"/>
                </a:gs>
                <a:gs pos="0">
                  <a:srgbClr val="891916"/>
                </a:gs>
                <a:gs pos="100000">
                  <a:srgbClr val="21AB82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 userDrawn="1"/>
        </p:nvSpPr>
        <p:spPr bwMode="auto">
          <a:xfrm>
            <a:off x="1653" y="190456"/>
            <a:ext cx="288065" cy="440430"/>
          </a:xfrm>
          <a:prstGeom prst="rect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4" name="矩形 13"/>
          <p:cNvSpPr/>
          <p:nvPr userDrawn="1"/>
        </p:nvSpPr>
        <p:spPr bwMode="auto">
          <a:xfrm>
            <a:off x="325429" y="190456"/>
            <a:ext cx="122607" cy="440430"/>
          </a:xfrm>
          <a:prstGeom prst="rect">
            <a:avLst/>
          </a:prstGeom>
          <a:solidFill>
            <a:srgbClr val="47D7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5" name="矩形 14"/>
          <p:cNvSpPr/>
          <p:nvPr userDrawn="1"/>
        </p:nvSpPr>
        <p:spPr bwMode="auto">
          <a:xfrm>
            <a:off x="502791" y="190456"/>
            <a:ext cx="97608" cy="440430"/>
          </a:xfrm>
          <a:prstGeom prst="rect">
            <a:avLst/>
          </a:prstGeom>
          <a:solidFill>
            <a:srgbClr val="FF58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  <p:sp>
        <p:nvSpPr>
          <p:cNvPr id="16" name="矩形 15"/>
          <p:cNvSpPr/>
          <p:nvPr userDrawn="1"/>
        </p:nvSpPr>
        <p:spPr bwMode="auto">
          <a:xfrm>
            <a:off x="623013" y="190456"/>
            <a:ext cx="97608" cy="440430"/>
          </a:xfrm>
          <a:prstGeom prst="rect">
            <a:avLst/>
          </a:prstGeom>
          <a:solidFill>
            <a:srgbClr val="A97D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/>
          </a:p>
        </p:txBody>
      </p:sp>
    </p:spTree>
    <p:extLst>
      <p:ext uri="{BB962C8B-B14F-4D97-AF65-F5344CB8AC3E}">
        <p14:creationId xmlns:p14="http://schemas.microsoft.com/office/powerpoint/2010/main" val="19628905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7" presetClass="emph" presetSubtype="0" fill="remove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0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1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" autoRev="1" fill="remove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5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5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A37975-6AF7-4301-9DC5-87C074AA59D1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7A4-0198-42B4-AAAE-EDBADA4485A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859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7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6.png"/><Relationship Id="rId2" Type="http://schemas.openxmlformats.org/officeDocument/2006/relationships/tags" Target="../tags/tag3.xml"/><Relationship Id="rId16" Type="http://schemas.openxmlformats.org/officeDocument/2006/relationships/image" Target="../media/image10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8.png"/><Relationship Id="rId5" Type="http://schemas.openxmlformats.org/officeDocument/2006/relationships/tags" Target="../tags/tag6.xml"/><Relationship Id="rId15" Type="http://schemas.openxmlformats.org/officeDocument/2006/relationships/image" Target="../media/image9.png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7.xml"/><Relationship Id="rId1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2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D:\00000000000000000包图网小报\PNG\边框\484654.png">
            <a:extLst>
              <a:ext uri="{FF2B5EF4-FFF2-40B4-BE49-F238E27FC236}">
                <a16:creationId xmlns:a16="http://schemas.microsoft.com/office/drawing/2014/main" id="{C9B11915-CA26-4FD4-B364-8B85593BDF9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05" y="192202"/>
            <a:ext cx="8022590" cy="5671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91887" cy="17090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192202"/>
            <a:ext cx="1578733" cy="1322723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281406" y="2154572"/>
            <a:ext cx="46313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9D5CC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快乐六一幼儿园</a:t>
            </a:r>
            <a:r>
              <a:rPr lang="en-US" altLang="zh-CN" sz="3200" b="1" dirty="0">
                <a:solidFill>
                  <a:srgbClr val="F9D5CC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PPT</a:t>
            </a:r>
            <a:r>
              <a:rPr lang="zh-CN" altLang="en-US" sz="3200" b="1" dirty="0">
                <a:solidFill>
                  <a:srgbClr val="F9D5CC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模板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337987" y="1793079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solidFill>
                  <a:srgbClr val="A7D904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2019POWERPOINT</a:t>
            </a:r>
            <a:endParaRPr lang="zh-CN" altLang="en-US" sz="2000" b="1" dirty="0">
              <a:solidFill>
                <a:srgbClr val="A7D904"/>
              </a:solidFill>
              <a:latin typeface="方正少儿简体" panose="03000509000000000000" pitchFamily="65" charset="-122"/>
              <a:ea typeface="方正少儿简体" panose="03000509000000000000" pitchFamily="65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52607" y="2762346"/>
            <a:ext cx="3539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rgbClr val="A8EFF2"/>
                </a:solidFill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单击此处添加您的副标题文字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4174EF8E-FBBF-42D4-AF0D-E0C883245F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6479"/>
            <a:ext cx="9144000" cy="1897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638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5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6479"/>
            <a:ext cx="9144000" cy="18970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91887" cy="17090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204902"/>
            <a:ext cx="1578733" cy="1322723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2641347" y="942228"/>
            <a:ext cx="2871713" cy="365879"/>
            <a:chOff x="2641347" y="942228"/>
            <a:chExt cx="2871713" cy="365879"/>
          </a:xfrm>
        </p:grpSpPr>
        <p:sp>
          <p:nvSpPr>
            <p:cNvPr id="19" name="MH_Entry_1">
              <a:hlinkClick r:id="rId14" action="ppaction://hlinksldjump"/>
            </p:cNvPr>
            <p:cNvSpPr/>
            <p:nvPr>
              <p:custDataLst>
                <p:tags r:id="rId7"/>
              </p:custDataLst>
            </p:nvPr>
          </p:nvSpPr>
          <p:spPr>
            <a:xfrm>
              <a:off x="2824288" y="942229"/>
              <a:ext cx="2688772" cy="36489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square" lIns="243000" tIns="0" rIns="243000" bIns="0" anchor="ctr">
              <a:normAutofit fontScale="92500" lnSpcReduction="1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500" kern="0">
                  <a:solidFill>
                    <a:srgbClr val="4D4D4D"/>
                  </a:solidFill>
                  <a:latin typeface="+mn-ea"/>
                </a:rPr>
                <a:t>请在</a:t>
              </a:r>
              <a:r>
                <a:rPr lang="zh-CN" altLang="en-US" sz="1500" kern="0" dirty="0">
                  <a:solidFill>
                    <a:srgbClr val="4D4D4D"/>
                  </a:solidFill>
                  <a:latin typeface="+mn-ea"/>
                </a:rPr>
                <a:t>此处输入</a:t>
              </a:r>
              <a:r>
                <a:rPr lang="zh-CN" altLang="en-US" sz="1500" kern="0">
                  <a:solidFill>
                    <a:srgbClr val="4D4D4D"/>
                  </a:solidFill>
                  <a:latin typeface="+mn-ea"/>
                </a:rPr>
                <a:t>您的标题</a:t>
              </a:r>
              <a:endParaRPr lang="en-US" sz="1500" kern="0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21" name="MH_Number_1">
              <a:hlinkClick r:id="rId14" action="ppaction://hlinksldjump"/>
            </p:cNvPr>
            <p:cNvSpPr/>
            <p:nvPr>
              <p:custDataLst>
                <p:tags r:id="rId8"/>
              </p:custDataLst>
            </p:nvPr>
          </p:nvSpPr>
          <p:spPr>
            <a:xfrm>
              <a:off x="2641347" y="942228"/>
              <a:ext cx="365879" cy="365879"/>
            </a:xfrm>
            <a:prstGeom prst="ellipse">
              <a:avLst/>
            </a:prstGeom>
            <a:solidFill>
              <a:srgbClr val="F5C058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b="1">
                  <a:solidFill>
                    <a:srgbClr val="FFFFFF"/>
                  </a:solidFill>
                  <a:ea typeface="华文细黑" panose="02010600040101010101" pitchFamily="2" charset="-122"/>
                </a:rPr>
                <a:t>01</a:t>
              </a:r>
              <a:endParaRPr lang="zh-CN" altLang="en-US" sz="1500" b="1">
                <a:solidFill>
                  <a:srgbClr val="FFFFFF"/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641347" y="2123275"/>
            <a:ext cx="2871713" cy="365879"/>
            <a:chOff x="2641347" y="2123275"/>
            <a:chExt cx="2871713" cy="365879"/>
          </a:xfrm>
        </p:grpSpPr>
        <p:sp>
          <p:nvSpPr>
            <p:cNvPr id="20" name="MH_Entry_3">
              <a:hlinkClick r:id="rId14" action="ppaction://hlinksldjump"/>
            </p:cNvPr>
            <p:cNvSpPr/>
            <p:nvPr>
              <p:custDataLst>
                <p:tags r:id="rId5"/>
              </p:custDataLst>
            </p:nvPr>
          </p:nvSpPr>
          <p:spPr>
            <a:xfrm>
              <a:off x="2824288" y="2123764"/>
              <a:ext cx="2688772" cy="36489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square" lIns="243000" tIns="0" rIns="243000" bIns="0" anchor="ctr">
              <a:normAutofit fontScale="92500" lnSpcReduction="1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500" kern="0">
                  <a:solidFill>
                    <a:srgbClr val="4D4D4D"/>
                  </a:solidFill>
                  <a:latin typeface="+mn-ea"/>
                </a:rPr>
                <a:t>请在此处输入您的标题</a:t>
              </a:r>
              <a:endParaRPr lang="en-US" altLang="zh-CN" sz="1500" kern="0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22" name="MH_Number_3">
              <a:hlinkClick r:id="rId14" action="ppaction://hlinksldjump"/>
            </p:cNvPr>
            <p:cNvSpPr/>
            <p:nvPr>
              <p:custDataLst>
                <p:tags r:id="rId6"/>
              </p:custDataLst>
            </p:nvPr>
          </p:nvSpPr>
          <p:spPr>
            <a:xfrm>
              <a:off x="2641347" y="2123275"/>
              <a:ext cx="365879" cy="365879"/>
            </a:xfrm>
            <a:prstGeom prst="ellipse">
              <a:avLst/>
            </a:prstGeom>
            <a:solidFill>
              <a:srgbClr val="92D050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b="1">
                  <a:solidFill>
                    <a:srgbClr val="FFFFFF"/>
                  </a:solidFill>
                  <a:ea typeface="华文细黑" panose="02010600040101010101" pitchFamily="2" charset="-122"/>
                </a:rPr>
                <a:t>03</a:t>
              </a:r>
              <a:endParaRPr lang="zh-CN" altLang="en-US" sz="1500" b="1">
                <a:solidFill>
                  <a:srgbClr val="FFFFFF"/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68176" y="1532752"/>
            <a:ext cx="2871710" cy="365879"/>
            <a:chOff x="3568176" y="1532752"/>
            <a:chExt cx="2871710" cy="365879"/>
          </a:xfrm>
        </p:grpSpPr>
        <p:sp>
          <p:nvSpPr>
            <p:cNvPr id="23" name="MH_Entry_2">
              <a:hlinkClick r:id="rId14" action="ppaction://hlinksldjump"/>
            </p:cNvPr>
            <p:cNvSpPr/>
            <p:nvPr>
              <p:custDataLst>
                <p:tags r:id="rId3"/>
              </p:custDataLst>
            </p:nvPr>
          </p:nvSpPr>
          <p:spPr>
            <a:xfrm flipH="1">
              <a:off x="3568176" y="1532996"/>
              <a:ext cx="2688772" cy="36489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square" lIns="243000" tIns="0" rIns="243000" bIns="0" anchor="ctr">
              <a:normAutofit fontScale="92500" lnSpcReduction="1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500" kern="0" dirty="0">
                  <a:solidFill>
                    <a:srgbClr val="4D4D4D"/>
                  </a:solidFill>
                  <a:latin typeface="+mn-ea"/>
                </a:rPr>
                <a:t>请在此处输入</a:t>
              </a:r>
              <a:r>
                <a:rPr lang="zh-CN" altLang="en-US" sz="1500" kern="0">
                  <a:solidFill>
                    <a:srgbClr val="4D4D4D"/>
                  </a:solidFill>
                  <a:latin typeface="+mn-ea"/>
                </a:rPr>
                <a:t>您的标题</a:t>
              </a:r>
              <a:endParaRPr lang="en-US" sz="1500" kern="0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25" name="MH_Number_2">
              <a:hlinkClick r:id="rId14" action="ppaction://hlinksldjump"/>
            </p:cNvPr>
            <p:cNvSpPr/>
            <p:nvPr>
              <p:custDataLst>
                <p:tags r:id="rId4"/>
              </p:custDataLst>
            </p:nvPr>
          </p:nvSpPr>
          <p:spPr>
            <a:xfrm flipH="1">
              <a:off x="6074007" y="1532752"/>
              <a:ext cx="365879" cy="365879"/>
            </a:xfrm>
            <a:prstGeom prst="ellipse">
              <a:avLst/>
            </a:prstGeom>
            <a:solidFill>
              <a:srgbClr val="FF6D67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b="1">
                  <a:solidFill>
                    <a:srgbClr val="FFFFFF"/>
                  </a:solidFill>
                  <a:ea typeface="华文细黑" panose="02010600040101010101" pitchFamily="2" charset="-122"/>
                </a:rPr>
                <a:t>02</a:t>
              </a:r>
              <a:endParaRPr lang="zh-CN" altLang="en-US" sz="1500" b="1">
                <a:solidFill>
                  <a:srgbClr val="FFFFFF"/>
                </a:solidFill>
                <a:ea typeface="华文细黑" panose="0201060004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568176" y="2726499"/>
            <a:ext cx="2871710" cy="365879"/>
            <a:chOff x="3568176" y="2726499"/>
            <a:chExt cx="2871710" cy="365879"/>
          </a:xfrm>
        </p:grpSpPr>
        <p:sp>
          <p:nvSpPr>
            <p:cNvPr id="24" name="MH_Entry_4">
              <a:hlinkClick r:id="rId14" action="ppaction://hlinksldjump"/>
            </p:cNvPr>
            <p:cNvSpPr/>
            <p:nvPr>
              <p:custDataLst>
                <p:tags r:id="rId1"/>
              </p:custDataLst>
            </p:nvPr>
          </p:nvSpPr>
          <p:spPr>
            <a:xfrm flipH="1">
              <a:off x="3568176" y="2727233"/>
              <a:ext cx="2688772" cy="36489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3175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wrap="square" lIns="243000" tIns="0" rIns="243000" bIns="0" anchor="ctr">
              <a:normAutofit fontScale="92500" lnSpcReduction="1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500" kern="0">
                  <a:solidFill>
                    <a:srgbClr val="4D4D4D"/>
                  </a:solidFill>
                  <a:latin typeface="+mn-ea"/>
                </a:rPr>
                <a:t>请在此处输入您的标题</a:t>
              </a:r>
              <a:endParaRPr lang="en-US" altLang="zh-CN" sz="1500" kern="0" dirty="0">
                <a:solidFill>
                  <a:srgbClr val="4D4D4D"/>
                </a:solidFill>
                <a:latin typeface="+mn-ea"/>
              </a:endParaRPr>
            </a:p>
          </p:txBody>
        </p:sp>
        <p:sp>
          <p:nvSpPr>
            <p:cNvPr id="26" name="MH_Number_4">
              <a:hlinkClick r:id="rId14" action="ppaction://hlinksldjump"/>
            </p:cNvPr>
            <p:cNvSpPr/>
            <p:nvPr>
              <p:custDataLst>
                <p:tags r:id="rId2"/>
              </p:custDataLst>
            </p:nvPr>
          </p:nvSpPr>
          <p:spPr>
            <a:xfrm flipH="1">
              <a:off x="6074007" y="2726499"/>
              <a:ext cx="365879" cy="365879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zh-CN" sz="1500" b="1">
                  <a:solidFill>
                    <a:srgbClr val="FFFFFF"/>
                  </a:solidFill>
                  <a:ea typeface="华文细黑" panose="02010600040101010101" pitchFamily="2" charset="-122"/>
                </a:rPr>
                <a:t>04</a:t>
              </a:r>
              <a:endParaRPr lang="zh-CN" altLang="en-US" sz="1500" b="1">
                <a:solidFill>
                  <a:srgbClr val="FFFFFF"/>
                </a:solidFill>
                <a:ea typeface="华文细黑" panose="02010600040101010101" pitchFamily="2" charset="-122"/>
              </a:endParaRPr>
            </a:p>
          </p:txBody>
        </p:sp>
      </p:grpSp>
      <p:pic>
        <p:nvPicPr>
          <p:cNvPr id="31" name="图片 30" descr="82851fc0494c6da067de1dea820efdea (2)">
            <a:extLst>
              <a:ext uri="{FF2B5EF4-FFF2-40B4-BE49-F238E27FC236}">
                <a16:creationId xmlns:a16="http://schemas.microsoft.com/office/drawing/2014/main" id="{4267ACE0-9B72-45A8-BD1F-2A124D65B51C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>
          <a:xfrm>
            <a:off x="7429500" y="2059842"/>
            <a:ext cx="1163320" cy="1985010"/>
          </a:xfrm>
          <a:prstGeom prst="rect">
            <a:avLst/>
          </a:prstGeom>
        </p:spPr>
      </p:pic>
      <p:pic>
        <p:nvPicPr>
          <p:cNvPr id="32" name="图片 31" descr="d264266d2b5992a0da083819f8a1e168">
            <a:extLst>
              <a:ext uri="{FF2B5EF4-FFF2-40B4-BE49-F238E27FC236}">
                <a16:creationId xmlns:a16="http://schemas.microsoft.com/office/drawing/2014/main" id="{CA0BF0C6-6025-43F5-8826-770684EF884A}"/>
              </a:ext>
            </a:extLst>
          </p:cNvPr>
          <p:cNvPicPr/>
          <p:nvPr/>
        </p:nvPicPr>
        <p:blipFill>
          <a:blip r:embed="rId16"/>
          <a:stretch>
            <a:fillRect/>
          </a:stretch>
        </p:blipFill>
        <p:spPr>
          <a:xfrm>
            <a:off x="-685076" y="2523301"/>
            <a:ext cx="3432724" cy="343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02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6479"/>
            <a:ext cx="9144000" cy="189702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91887" cy="170905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192202"/>
            <a:ext cx="1578733" cy="132272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650440" y="1281033"/>
            <a:ext cx="2060833" cy="467783"/>
            <a:chOff x="3527167" y="1284093"/>
            <a:chExt cx="2060833" cy="467783"/>
          </a:xfrm>
        </p:grpSpPr>
        <p:sp>
          <p:nvSpPr>
            <p:cNvPr id="10" name="椭圆 9"/>
            <p:cNvSpPr/>
            <p:nvPr/>
          </p:nvSpPr>
          <p:spPr>
            <a:xfrm>
              <a:off x="3537635" y="1284093"/>
              <a:ext cx="461664" cy="461664"/>
            </a:xfrm>
            <a:prstGeom prst="ellipse">
              <a:avLst/>
            </a:prstGeom>
            <a:solidFill>
              <a:srgbClr val="97F2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067202" y="1284093"/>
              <a:ext cx="461664" cy="461664"/>
            </a:xfrm>
            <a:prstGeom prst="ellipse">
              <a:avLst/>
            </a:prstGeom>
            <a:solidFill>
              <a:srgbClr val="F9D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596769" y="1284093"/>
              <a:ext cx="461664" cy="461664"/>
            </a:xfrm>
            <a:prstGeom prst="ellipse">
              <a:avLst/>
            </a:prstGeom>
            <a:solidFill>
              <a:srgbClr val="A7D9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126336" y="1284093"/>
              <a:ext cx="461664" cy="46166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527167" y="1290211"/>
              <a:ext cx="2060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第一部分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220686" y="1938526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单击此处添加文字标题内容</a:t>
            </a:r>
          </a:p>
        </p:txBody>
      </p:sp>
      <p:pic>
        <p:nvPicPr>
          <p:cNvPr id="19" name="图片 18" descr="d264266d2b5992a0da083819f8a1e168">
            <a:extLst>
              <a:ext uri="{FF2B5EF4-FFF2-40B4-BE49-F238E27FC236}">
                <a16:creationId xmlns:a16="http://schemas.microsoft.com/office/drawing/2014/main" id="{CCDDEC1C-D0F4-4CE7-9D93-5D0AB35755DD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-685076" y="2523301"/>
            <a:ext cx="3432724" cy="3432724"/>
          </a:xfrm>
          <a:prstGeom prst="rect">
            <a:avLst/>
          </a:prstGeom>
        </p:spPr>
      </p:pic>
      <p:pic>
        <p:nvPicPr>
          <p:cNvPr id="20" name="图片 19" descr="82851fc0494c6da067de1dea820efdea (2)">
            <a:extLst>
              <a:ext uri="{FF2B5EF4-FFF2-40B4-BE49-F238E27FC236}">
                <a16:creationId xmlns:a16="http://schemas.microsoft.com/office/drawing/2014/main" id="{E341942A-E1D7-4E22-8F9C-120B79FD5602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7429500" y="2059842"/>
            <a:ext cx="1163320" cy="1985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124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" y="1005984"/>
            <a:ext cx="9144000" cy="19977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2" name="矩形 21"/>
          <p:cNvSpPr/>
          <p:nvPr/>
        </p:nvSpPr>
        <p:spPr>
          <a:xfrm>
            <a:off x="0" y="1005984"/>
            <a:ext cx="9144000" cy="1997702"/>
          </a:xfrm>
          <a:prstGeom prst="rect">
            <a:avLst/>
          </a:prstGeom>
          <a:blipFill dpi="0" rotWithShape="1">
            <a:blip r:embed="rId3"/>
            <a:srcRect/>
            <a:tile tx="0" ty="635000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3" name="Oval 7"/>
          <p:cNvSpPr>
            <a:spLocks noChangeArrowheads="1"/>
          </p:cNvSpPr>
          <p:nvPr/>
        </p:nvSpPr>
        <p:spPr bwMode="auto">
          <a:xfrm>
            <a:off x="1950617" y="2832819"/>
            <a:ext cx="520363" cy="52036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25"/>
          </a:p>
        </p:txBody>
      </p:sp>
      <p:sp>
        <p:nvSpPr>
          <p:cNvPr id="24" name="Freeform 126"/>
          <p:cNvSpPr>
            <a:spLocks noChangeAspect="1" noEditPoints="1"/>
          </p:cNvSpPr>
          <p:nvPr/>
        </p:nvSpPr>
        <p:spPr bwMode="auto">
          <a:xfrm>
            <a:off x="2099448" y="2972336"/>
            <a:ext cx="222701" cy="27866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63181" y="3489613"/>
            <a:ext cx="1665841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26" name="Oval 7"/>
          <p:cNvSpPr>
            <a:spLocks noChangeArrowheads="1"/>
          </p:cNvSpPr>
          <p:nvPr/>
        </p:nvSpPr>
        <p:spPr bwMode="auto">
          <a:xfrm>
            <a:off x="3511718" y="2841710"/>
            <a:ext cx="520363" cy="52036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25"/>
          </a:p>
        </p:txBody>
      </p:sp>
      <p:sp>
        <p:nvSpPr>
          <p:cNvPr id="27" name="Oval 7"/>
          <p:cNvSpPr>
            <a:spLocks noChangeArrowheads="1"/>
          </p:cNvSpPr>
          <p:nvPr/>
        </p:nvSpPr>
        <p:spPr bwMode="auto">
          <a:xfrm>
            <a:off x="5077484" y="2841710"/>
            <a:ext cx="520363" cy="52036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25"/>
          </a:p>
        </p:txBody>
      </p:sp>
      <p:sp>
        <p:nvSpPr>
          <p:cNvPr id="28" name="Oval 7"/>
          <p:cNvSpPr>
            <a:spLocks noChangeArrowheads="1"/>
          </p:cNvSpPr>
          <p:nvPr/>
        </p:nvSpPr>
        <p:spPr bwMode="auto">
          <a:xfrm>
            <a:off x="6697242" y="2841710"/>
            <a:ext cx="520363" cy="520363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25"/>
          </a:p>
        </p:txBody>
      </p:sp>
      <p:sp>
        <p:nvSpPr>
          <p:cNvPr id="29" name="Freeform 261"/>
          <p:cNvSpPr/>
          <p:nvPr/>
        </p:nvSpPr>
        <p:spPr bwMode="auto">
          <a:xfrm>
            <a:off x="3636310" y="2997020"/>
            <a:ext cx="271179" cy="271179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 rot="19469485">
            <a:off x="5195816" y="2960520"/>
            <a:ext cx="283701" cy="302301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rgbClr val="F5C058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Freeform 206"/>
          <p:cNvSpPr>
            <a:spLocks noChangeAspect="1" noEditPoints="1"/>
          </p:cNvSpPr>
          <p:nvPr/>
        </p:nvSpPr>
        <p:spPr bwMode="auto">
          <a:xfrm>
            <a:off x="6843220" y="2973621"/>
            <a:ext cx="228407" cy="27609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5E779E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982940" y="3489613"/>
            <a:ext cx="1665841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3" name="矩形 32"/>
          <p:cNvSpPr/>
          <p:nvPr/>
        </p:nvSpPr>
        <p:spPr>
          <a:xfrm>
            <a:off x="4549211" y="3489613"/>
            <a:ext cx="1665841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34" name="矩形 33"/>
          <p:cNvSpPr/>
          <p:nvPr/>
        </p:nvSpPr>
        <p:spPr>
          <a:xfrm>
            <a:off x="6168969" y="3489613"/>
            <a:ext cx="1665841" cy="6738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050" kern="1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375"/>
              </a:spcBef>
              <a:defRPr/>
            </a:pPr>
            <a:r>
              <a:rPr lang="zh-CN" altLang="en-US" sz="1050" kern="1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</p:spTree>
    <p:extLst>
      <p:ext uri="{BB962C8B-B14F-4D97-AF65-F5344CB8AC3E}">
        <p14:creationId xmlns:p14="http://schemas.microsoft.com/office/powerpoint/2010/main" val="1637236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组合 34"/>
          <p:cNvGrpSpPr/>
          <p:nvPr/>
        </p:nvGrpSpPr>
        <p:grpSpPr>
          <a:xfrm>
            <a:off x="1008532" y="1221951"/>
            <a:ext cx="2753589" cy="2753589"/>
            <a:chOff x="1803530" y="1727231"/>
            <a:chExt cx="3357953" cy="3357953"/>
          </a:xfrm>
        </p:grpSpPr>
        <p:grpSp>
          <p:nvGrpSpPr>
            <p:cNvPr id="22" name="组合 21"/>
            <p:cNvGrpSpPr/>
            <p:nvPr/>
          </p:nvGrpSpPr>
          <p:grpSpPr>
            <a:xfrm>
              <a:off x="1803530" y="1727231"/>
              <a:ext cx="3357953" cy="3357953"/>
              <a:chOff x="1803530" y="1583215"/>
              <a:chExt cx="3357953" cy="3357953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803530" y="1583215"/>
                <a:ext cx="3357953" cy="33579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889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990290" y="1769975"/>
                <a:ext cx="2984432" cy="2984432"/>
              </a:xfrm>
              <a:prstGeom prst="ellipse">
                <a:avLst/>
              </a:prstGeom>
              <a:gradFill>
                <a:gsLst>
                  <a:gs pos="0">
                    <a:srgbClr val="D8DBDE"/>
                  </a:gs>
                  <a:gs pos="100000">
                    <a:srgbClr val="F9F9F9"/>
                  </a:gs>
                </a:gsLst>
                <a:lin ang="16800000" scaled="0"/>
              </a:gra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/>
              </a:p>
            </p:txBody>
          </p:sp>
        </p:grpSp>
        <p:sp>
          <p:nvSpPr>
            <p:cNvPr id="23" name="饼形 22"/>
            <p:cNvSpPr/>
            <p:nvPr/>
          </p:nvSpPr>
          <p:spPr>
            <a:xfrm>
              <a:off x="1986102" y="1918352"/>
              <a:ext cx="2988620" cy="2988620"/>
            </a:xfrm>
            <a:prstGeom prst="pie">
              <a:avLst>
                <a:gd name="adj1" fmla="val 10817983"/>
                <a:gd name="adj2" fmla="val 16200000"/>
              </a:avLst>
            </a:prstGeom>
            <a:blipFill>
              <a:blip r:embed="rId3"/>
              <a:srcRect/>
              <a:stretch>
                <a:fillRect l="-95755" t="-16252" r="-18661" b="-1625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>
                <a:solidFill>
                  <a:schemeClr val="tx1"/>
                </a:solidFill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 rot="5400000">
              <a:off x="1993132" y="1918352"/>
              <a:ext cx="2988620" cy="2988621"/>
            </a:xfrm>
            <a:prstGeom prst="pie">
              <a:avLst>
                <a:gd name="adj1" fmla="val 10817983"/>
                <a:gd name="adj2" fmla="val 16200000"/>
              </a:avLst>
            </a:prstGeom>
            <a:blipFill dpi="0" rotWithShape="0">
              <a:blip r:embed="rId4"/>
              <a:srcRect/>
              <a:stretch>
                <a:fillRect l="-23479" t="-2409" r="-4205" b="240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>
                <a:solidFill>
                  <a:schemeClr val="tx1"/>
                </a:solidFill>
              </a:endParaRPr>
            </a:p>
          </p:txBody>
        </p:sp>
        <p:sp>
          <p:nvSpPr>
            <p:cNvPr id="25" name="饼形 24"/>
            <p:cNvSpPr/>
            <p:nvPr/>
          </p:nvSpPr>
          <p:spPr>
            <a:xfrm rot="10800000">
              <a:off x="1986103" y="1916832"/>
              <a:ext cx="2988620" cy="2988620"/>
            </a:xfrm>
            <a:prstGeom prst="pie">
              <a:avLst>
                <a:gd name="adj1" fmla="val 10817983"/>
                <a:gd name="adj2" fmla="val 16200000"/>
              </a:avLst>
            </a:prstGeom>
            <a:blipFill dpi="0" rotWithShape="0">
              <a:blip r:embed="rId5"/>
              <a:srcRect/>
              <a:stretch>
                <a:fillRect l="-9025" t="-3000" r="-18661" b="-2709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>
                <a:solidFill>
                  <a:schemeClr val="tx1"/>
                </a:solidFill>
              </a:endParaRPr>
            </a:p>
          </p:txBody>
        </p:sp>
        <p:sp>
          <p:nvSpPr>
            <p:cNvPr id="26" name="饼形 25"/>
            <p:cNvSpPr/>
            <p:nvPr/>
          </p:nvSpPr>
          <p:spPr>
            <a:xfrm rot="16200000">
              <a:off x="1986103" y="1916833"/>
              <a:ext cx="2988620" cy="2988620"/>
            </a:xfrm>
            <a:prstGeom prst="pie">
              <a:avLst>
                <a:gd name="adj1" fmla="val 10817983"/>
                <a:gd name="adj2" fmla="val 16200000"/>
              </a:avLst>
            </a:prstGeom>
            <a:blipFill dpi="0" rotWithShape="0">
              <a:blip r:embed="rId6"/>
              <a:srcRect/>
              <a:stretch>
                <a:fillRect l="-53593" r="-53593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>
                <a:solidFill>
                  <a:schemeClr val="tx1"/>
                </a:solidFill>
              </a:endParaRPr>
            </a:p>
          </p:txBody>
        </p:sp>
      </p:grpSp>
      <p:sp>
        <p:nvSpPr>
          <p:cNvPr id="32" name="Oval 7"/>
          <p:cNvSpPr>
            <a:spLocks noChangeArrowheads="1"/>
          </p:cNvSpPr>
          <p:nvPr/>
        </p:nvSpPr>
        <p:spPr bwMode="auto">
          <a:xfrm>
            <a:off x="1962220" y="2131917"/>
            <a:ext cx="845486" cy="845486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2700000" scaled="1"/>
          </a:gradFill>
          <a:ln w="34925">
            <a:gradFill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2700000" scaled="0"/>
            </a:gradFill>
          </a:ln>
          <a:effectLst>
            <a:outerShdw blurRad="1651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825"/>
          </a:p>
        </p:txBody>
      </p:sp>
      <p:sp>
        <p:nvSpPr>
          <p:cNvPr id="34" name="标题 4"/>
          <p:cNvSpPr txBox="1"/>
          <p:nvPr/>
        </p:nvSpPr>
        <p:spPr>
          <a:xfrm>
            <a:off x="1359856" y="2385991"/>
            <a:ext cx="2024322" cy="401727"/>
          </a:xfrm>
          <a:prstGeom prst="rect">
            <a:avLst/>
          </a:prstGeom>
        </p:spPr>
        <p:txBody>
          <a:bodyPr vert="horz" lIns="68562" tIns="34281" rIns="68562" bIns="3428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050" b="1" dirty="0">
                <a:solidFill>
                  <a:schemeClr val="bg1">
                    <a:lumMod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COMPANY </a:t>
            </a:r>
          </a:p>
          <a:p>
            <a:r>
              <a:rPr lang="en-US" altLang="zh-CN" sz="1050" b="1" dirty="0">
                <a:solidFill>
                  <a:schemeClr val="bg1">
                    <a:lumMod val="75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NAME 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3924097" y="1103798"/>
            <a:ext cx="1269068" cy="542411"/>
            <a:chOff x="5557184" y="1268760"/>
            <a:chExt cx="1692531" cy="723403"/>
          </a:xfrm>
        </p:grpSpPr>
        <p:sp>
          <p:nvSpPr>
            <p:cNvPr id="37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38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39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0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>
                <a:solidFill>
                  <a:srgbClr val="00B0F0"/>
                </a:solidFill>
              </a:endParaRPr>
            </a:p>
          </p:txBody>
        </p:sp>
        <p:sp>
          <p:nvSpPr>
            <p:cNvPr id="41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2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3" name="文本框 164"/>
            <p:cNvSpPr txBox="1"/>
            <p:nvPr/>
          </p:nvSpPr>
          <p:spPr>
            <a:xfrm>
              <a:off x="5809555" y="1311698"/>
              <a:ext cx="1296144" cy="330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12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公司介绍</a:t>
              </a:r>
            </a:p>
          </p:txBody>
        </p:sp>
      </p:grp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4373813" y="1535734"/>
            <a:ext cx="3923631" cy="682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16" tIns="25709" rIns="51416" bIns="25709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源文件等销售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950836" y="2453597"/>
            <a:ext cx="1269068" cy="542411"/>
            <a:chOff x="5557184" y="1268760"/>
            <a:chExt cx="1692531" cy="723403"/>
          </a:xfrm>
        </p:grpSpPr>
        <p:sp>
          <p:nvSpPr>
            <p:cNvPr id="46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>
                <a:alpha val="60000"/>
              </a:srgbClr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443B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8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9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D67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>
                <a:solidFill>
                  <a:srgbClr val="00B0F0"/>
                </a:solidFill>
              </a:endParaRPr>
            </a:p>
          </p:txBody>
        </p:sp>
        <p:sp>
          <p:nvSpPr>
            <p:cNvPr id="50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1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2" name="文本框 164"/>
            <p:cNvSpPr txBox="1"/>
            <p:nvPr/>
          </p:nvSpPr>
          <p:spPr>
            <a:xfrm>
              <a:off x="5809555" y="1311698"/>
              <a:ext cx="1296144" cy="330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12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服务概览</a:t>
              </a:r>
            </a:p>
          </p:txBody>
        </p:sp>
      </p:grp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4356032" y="2901256"/>
            <a:ext cx="3833428" cy="134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16" tIns="25709" rIns="51416" bIns="25709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、交流层面之服务 相比于网络相册，具备完善的交流空间与平台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图片库，现有一万多兼职设计师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．交易层面之服务 　在愉快交流的基础上，我们为用图者和设计师之间架设起一座桥梁，提供服务平台</a:t>
            </a:r>
            <a:r>
              <a:rPr lang="en-US" altLang="zh-CN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设计稿图片出售与购买均能轻松地在线完成。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133169" y="5272017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561461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5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65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5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1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/>
      <p:bldP spid="44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788839" y="1323452"/>
            <a:ext cx="1212111" cy="1212111"/>
            <a:chOff x="3724323" y="1908536"/>
            <a:chExt cx="1329153" cy="1329153"/>
          </a:xfrm>
        </p:grpSpPr>
        <p:sp>
          <p:nvSpPr>
            <p:cNvPr id="21" name="椭圆 20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2" name="椭圆 21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53801" y="1323452"/>
            <a:ext cx="1212111" cy="1212111"/>
            <a:chOff x="3724323" y="1908536"/>
            <a:chExt cx="1329153" cy="1329153"/>
          </a:xfrm>
        </p:grpSpPr>
        <p:sp>
          <p:nvSpPr>
            <p:cNvPr id="24" name="椭圆 23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5" name="椭圆 24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F6D67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59486" y="1323452"/>
            <a:ext cx="1212111" cy="1212111"/>
            <a:chOff x="3724323" y="1908536"/>
            <a:chExt cx="1329153" cy="1329153"/>
          </a:xfrm>
        </p:grpSpPr>
        <p:sp>
          <p:nvSpPr>
            <p:cNvPr id="27" name="椭圆 2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8" name="椭圆 2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rgbClr val="F5C058"/>
            </a:solid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602444" y="1122167"/>
            <a:ext cx="696278" cy="696278"/>
            <a:chOff x="2137147" y="1495718"/>
            <a:chExt cx="928613" cy="928613"/>
          </a:xfrm>
        </p:grpSpPr>
        <p:sp>
          <p:nvSpPr>
            <p:cNvPr id="30" name="椭圆 29"/>
            <p:cNvSpPr/>
            <p:nvPr/>
          </p:nvSpPr>
          <p:spPr>
            <a:xfrm>
              <a:off x="2258289" y="1616860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1500" dirty="0">
                  <a:ln w="1270">
                    <a:noFill/>
                  </a:ln>
                  <a:solidFill>
                    <a:srgbClr val="92D050"/>
                  </a:solidFill>
                  <a:latin typeface="Impact MT Std" pitchFamily="34" charset="0"/>
                  <a:ea typeface="DFGothic-EB" panose="02010609010101010101" pitchFamily="1" charset="-128"/>
                </a:rPr>
                <a:t>01</a:t>
              </a:r>
              <a:endParaRPr lang="zh-CN" altLang="en-US" sz="1500" dirty="0">
                <a:ln w="1270">
                  <a:noFill/>
                </a:ln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2137147" y="1495718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0"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708130" y="1122167"/>
            <a:ext cx="696278" cy="696278"/>
            <a:chOff x="4945459" y="1495718"/>
            <a:chExt cx="928613" cy="928613"/>
          </a:xfrm>
        </p:grpSpPr>
        <p:sp>
          <p:nvSpPr>
            <p:cNvPr id="33" name="椭圆 32"/>
            <p:cNvSpPr/>
            <p:nvPr/>
          </p:nvSpPr>
          <p:spPr>
            <a:xfrm>
              <a:off x="5066601" y="1616860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1500" dirty="0">
                  <a:ln w="1270">
                    <a:noFill/>
                  </a:ln>
                  <a:solidFill>
                    <a:srgbClr val="FF6D67"/>
                  </a:solidFill>
                  <a:latin typeface="Impact MT Std" pitchFamily="34" charset="0"/>
                  <a:ea typeface="DFGothic-EB" panose="02010609010101010101" pitchFamily="1" charset="-128"/>
                </a:rPr>
                <a:t>02</a:t>
              </a:r>
              <a:endParaRPr lang="zh-CN" altLang="en-US" sz="1500" dirty="0">
                <a:ln w="1270">
                  <a:noFill/>
                </a:ln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4945459" y="1495718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0"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13815" y="1116550"/>
            <a:ext cx="696278" cy="696278"/>
            <a:chOff x="7753771" y="1488227"/>
            <a:chExt cx="928613" cy="928613"/>
          </a:xfrm>
        </p:grpSpPr>
        <p:sp>
          <p:nvSpPr>
            <p:cNvPr id="36" name="椭圆 35"/>
            <p:cNvSpPr/>
            <p:nvPr/>
          </p:nvSpPr>
          <p:spPr>
            <a:xfrm>
              <a:off x="7874913" y="1609369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1500" dirty="0">
                  <a:ln w="1270">
                    <a:noFill/>
                  </a:ln>
                  <a:solidFill>
                    <a:srgbClr val="F5C058"/>
                  </a:solidFill>
                  <a:latin typeface="Impact MT Std" pitchFamily="34" charset="0"/>
                  <a:ea typeface="DFGothic-EB" panose="02010609010101010101" pitchFamily="1" charset="-128"/>
                </a:rPr>
                <a:t>03</a:t>
              </a:r>
              <a:endParaRPr lang="zh-CN" altLang="en-US" sz="1500" dirty="0">
                <a:ln w="1270">
                  <a:noFill/>
                </a:ln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753771" y="1488227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0"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sp>
        <p:nvSpPr>
          <p:cNvPr id="38" name="Freeform 22"/>
          <p:cNvSpPr>
            <a:spLocks noEditPoints="1"/>
          </p:cNvSpPr>
          <p:nvPr/>
        </p:nvSpPr>
        <p:spPr bwMode="auto">
          <a:xfrm>
            <a:off x="2197209" y="1764034"/>
            <a:ext cx="395370" cy="391186"/>
          </a:xfrm>
          <a:custGeom>
            <a:avLst/>
            <a:gdLst>
              <a:gd name="T0" fmla="*/ 378 w 378"/>
              <a:gd name="T1" fmla="*/ 0 h 374"/>
              <a:gd name="T2" fmla="*/ 360 w 378"/>
              <a:gd name="T3" fmla="*/ 36 h 374"/>
              <a:gd name="T4" fmla="*/ 378 w 378"/>
              <a:gd name="T5" fmla="*/ 230 h 374"/>
              <a:gd name="T6" fmla="*/ 207 w 378"/>
              <a:gd name="T7" fmla="*/ 266 h 374"/>
              <a:gd name="T8" fmla="*/ 284 w 378"/>
              <a:gd name="T9" fmla="*/ 338 h 374"/>
              <a:gd name="T10" fmla="*/ 95 w 378"/>
              <a:gd name="T11" fmla="*/ 374 h 374"/>
              <a:gd name="T12" fmla="*/ 171 w 378"/>
              <a:gd name="T13" fmla="*/ 338 h 374"/>
              <a:gd name="T14" fmla="*/ 0 w 378"/>
              <a:gd name="T15" fmla="*/ 266 h 374"/>
              <a:gd name="T16" fmla="*/ 14 w 378"/>
              <a:gd name="T17" fmla="*/ 230 h 374"/>
              <a:gd name="T18" fmla="*/ 0 w 378"/>
              <a:gd name="T19" fmla="*/ 36 h 374"/>
              <a:gd name="T20" fmla="*/ 0 w 378"/>
              <a:gd name="T21" fmla="*/ 0 h 374"/>
              <a:gd name="T22" fmla="*/ 270 w 378"/>
              <a:gd name="T23" fmla="*/ 90 h 374"/>
              <a:gd name="T24" fmla="*/ 257 w 378"/>
              <a:gd name="T25" fmla="*/ 99 h 374"/>
              <a:gd name="T26" fmla="*/ 167 w 378"/>
              <a:gd name="T27" fmla="*/ 117 h 374"/>
              <a:gd name="T28" fmla="*/ 162 w 378"/>
              <a:gd name="T29" fmla="*/ 113 h 374"/>
              <a:gd name="T30" fmla="*/ 113 w 378"/>
              <a:gd name="T31" fmla="*/ 149 h 374"/>
              <a:gd name="T32" fmla="*/ 189 w 378"/>
              <a:gd name="T33" fmla="*/ 144 h 374"/>
              <a:gd name="T34" fmla="*/ 198 w 378"/>
              <a:gd name="T35" fmla="*/ 149 h 374"/>
              <a:gd name="T36" fmla="*/ 266 w 378"/>
              <a:gd name="T37" fmla="*/ 117 h 374"/>
              <a:gd name="T38" fmla="*/ 284 w 378"/>
              <a:gd name="T39" fmla="*/ 90 h 374"/>
              <a:gd name="T40" fmla="*/ 252 w 378"/>
              <a:gd name="T41" fmla="*/ 131 h 374"/>
              <a:gd name="T42" fmla="*/ 270 w 378"/>
              <a:gd name="T43" fmla="*/ 189 h 374"/>
              <a:gd name="T44" fmla="*/ 252 w 378"/>
              <a:gd name="T45" fmla="*/ 131 h 374"/>
              <a:gd name="T46" fmla="*/ 225 w 378"/>
              <a:gd name="T47" fmla="*/ 149 h 374"/>
              <a:gd name="T48" fmla="*/ 243 w 378"/>
              <a:gd name="T49" fmla="*/ 189 h 374"/>
              <a:gd name="T50" fmla="*/ 225 w 378"/>
              <a:gd name="T51" fmla="*/ 149 h 374"/>
              <a:gd name="T52" fmla="*/ 194 w 378"/>
              <a:gd name="T53" fmla="*/ 171 h 374"/>
              <a:gd name="T54" fmla="*/ 212 w 378"/>
              <a:gd name="T55" fmla="*/ 189 h 374"/>
              <a:gd name="T56" fmla="*/ 194 w 378"/>
              <a:gd name="T57" fmla="*/ 171 h 374"/>
              <a:gd name="T58" fmla="*/ 167 w 378"/>
              <a:gd name="T59" fmla="*/ 153 h 374"/>
              <a:gd name="T60" fmla="*/ 185 w 378"/>
              <a:gd name="T61" fmla="*/ 189 h 374"/>
              <a:gd name="T62" fmla="*/ 167 w 378"/>
              <a:gd name="T63" fmla="*/ 153 h 374"/>
              <a:gd name="T64" fmla="*/ 140 w 378"/>
              <a:gd name="T65" fmla="*/ 153 h 374"/>
              <a:gd name="T66" fmla="*/ 158 w 378"/>
              <a:gd name="T67" fmla="*/ 189 h 374"/>
              <a:gd name="T68" fmla="*/ 140 w 378"/>
              <a:gd name="T69" fmla="*/ 153 h 374"/>
              <a:gd name="T70" fmla="*/ 108 w 378"/>
              <a:gd name="T71" fmla="*/ 162 h 374"/>
              <a:gd name="T72" fmla="*/ 126 w 378"/>
              <a:gd name="T73" fmla="*/ 189 h 374"/>
              <a:gd name="T74" fmla="*/ 108 w 378"/>
              <a:gd name="T75" fmla="*/ 162 h 374"/>
              <a:gd name="T76" fmla="*/ 324 w 378"/>
              <a:gd name="T77" fmla="*/ 41 h 374"/>
              <a:gd name="T78" fmla="*/ 54 w 378"/>
              <a:gd name="T79" fmla="*/ 225 h 374"/>
              <a:gd name="T80" fmla="*/ 324 w 378"/>
              <a:gd name="T81" fmla="*/ 41 h 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78" h="374">
                <a:moveTo>
                  <a:pt x="0" y="0"/>
                </a:moveTo>
                <a:lnTo>
                  <a:pt x="378" y="0"/>
                </a:lnTo>
                <a:lnTo>
                  <a:pt x="378" y="36"/>
                </a:lnTo>
                <a:lnTo>
                  <a:pt x="360" y="36"/>
                </a:lnTo>
                <a:lnTo>
                  <a:pt x="360" y="230"/>
                </a:lnTo>
                <a:lnTo>
                  <a:pt x="378" y="230"/>
                </a:lnTo>
                <a:lnTo>
                  <a:pt x="378" y="266"/>
                </a:lnTo>
                <a:lnTo>
                  <a:pt x="207" y="266"/>
                </a:lnTo>
                <a:lnTo>
                  <a:pt x="207" y="338"/>
                </a:lnTo>
                <a:lnTo>
                  <a:pt x="284" y="338"/>
                </a:lnTo>
                <a:lnTo>
                  <a:pt x="284" y="374"/>
                </a:lnTo>
                <a:lnTo>
                  <a:pt x="95" y="374"/>
                </a:lnTo>
                <a:lnTo>
                  <a:pt x="95" y="338"/>
                </a:lnTo>
                <a:lnTo>
                  <a:pt x="171" y="338"/>
                </a:lnTo>
                <a:lnTo>
                  <a:pt x="171" y="266"/>
                </a:lnTo>
                <a:lnTo>
                  <a:pt x="0" y="266"/>
                </a:lnTo>
                <a:lnTo>
                  <a:pt x="0" y="230"/>
                </a:lnTo>
                <a:lnTo>
                  <a:pt x="14" y="230"/>
                </a:lnTo>
                <a:lnTo>
                  <a:pt x="14" y="36"/>
                </a:lnTo>
                <a:lnTo>
                  <a:pt x="0" y="3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284" y="90"/>
                </a:moveTo>
                <a:lnTo>
                  <a:pt x="270" y="90"/>
                </a:lnTo>
                <a:lnTo>
                  <a:pt x="252" y="90"/>
                </a:lnTo>
                <a:lnTo>
                  <a:pt x="257" y="99"/>
                </a:lnTo>
                <a:lnTo>
                  <a:pt x="194" y="135"/>
                </a:lnTo>
                <a:lnTo>
                  <a:pt x="167" y="117"/>
                </a:lnTo>
                <a:lnTo>
                  <a:pt x="167" y="113"/>
                </a:lnTo>
                <a:lnTo>
                  <a:pt x="162" y="113"/>
                </a:lnTo>
                <a:lnTo>
                  <a:pt x="108" y="135"/>
                </a:lnTo>
                <a:lnTo>
                  <a:pt x="113" y="149"/>
                </a:lnTo>
                <a:lnTo>
                  <a:pt x="162" y="126"/>
                </a:lnTo>
                <a:lnTo>
                  <a:pt x="189" y="144"/>
                </a:lnTo>
                <a:lnTo>
                  <a:pt x="194" y="149"/>
                </a:lnTo>
                <a:lnTo>
                  <a:pt x="198" y="149"/>
                </a:lnTo>
                <a:lnTo>
                  <a:pt x="261" y="108"/>
                </a:lnTo>
                <a:lnTo>
                  <a:pt x="266" y="117"/>
                </a:lnTo>
                <a:lnTo>
                  <a:pt x="275" y="104"/>
                </a:lnTo>
                <a:lnTo>
                  <a:pt x="284" y="90"/>
                </a:lnTo>
                <a:lnTo>
                  <a:pt x="284" y="90"/>
                </a:lnTo>
                <a:close/>
                <a:moveTo>
                  <a:pt x="252" y="131"/>
                </a:moveTo>
                <a:lnTo>
                  <a:pt x="252" y="189"/>
                </a:lnTo>
                <a:lnTo>
                  <a:pt x="270" y="189"/>
                </a:lnTo>
                <a:lnTo>
                  <a:pt x="270" y="131"/>
                </a:lnTo>
                <a:lnTo>
                  <a:pt x="252" y="131"/>
                </a:lnTo>
                <a:lnTo>
                  <a:pt x="252" y="131"/>
                </a:lnTo>
                <a:close/>
                <a:moveTo>
                  <a:pt x="225" y="149"/>
                </a:moveTo>
                <a:lnTo>
                  <a:pt x="225" y="189"/>
                </a:lnTo>
                <a:lnTo>
                  <a:pt x="243" y="189"/>
                </a:lnTo>
                <a:lnTo>
                  <a:pt x="243" y="149"/>
                </a:lnTo>
                <a:lnTo>
                  <a:pt x="225" y="149"/>
                </a:lnTo>
                <a:lnTo>
                  <a:pt x="225" y="149"/>
                </a:lnTo>
                <a:close/>
                <a:moveTo>
                  <a:pt x="194" y="171"/>
                </a:moveTo>
                <a:lnTo>
                  <a:pt x="194" y="189"/>
                </a:lnTo>
                <a:lnTo>
                  <a:pt x="212" y="189"/>
                </a:lnTo>
                <a:lnTo>
                  <a:pt x="212" y="171"/>
                </a:lnTo>
                <a:lnTo>
                  <a:pt x="194" y="171"/>
                </a:lnTo>
                <a:lnTo>
                  <a:pt x="194" y="171"/>
                </a:lnTo>
                <a:close/>
                <a:moveTo>
                  <a:pt x="167" y="153"/>
                </a:moveTo>
                <a:lnTo>
                  <a:pt x="167" y="189"/>
                </a:lnTo>
                <a:lnTo>
                  <a:pt x="185" y="189"/>
                </a:lnTo>
                <a:lnTo>
                  <a:pt x="185" y="153"/>
                </a:lnTo>
                <a:lnTo>
                  <a:pt x="167" y="153"/>
                </a:lnTo>
                <a:lnTo>
                  <a:pt x="167" y="153"/>
                </a:lnTo>
                <a:close/>
                <a:moveTo>
                  <a:pt x="140" y="153"/>
                </a:moveTo>
                <a:lnTo>
                  <a:pt x="140" y="189"/>
                </a:lnTo>
                <a:lnTo>
                  <a:pt x="158" y="189"/>
                </a:lnTo>
                <a:lnTo>
                  <a:pt x="158" y="153"/>
                </a:lnTo>
                <a:lnTo>
                  <a:pt x="140" y="153"/>
                </a:lnTo>
                <a:lnTo>
                  <a:pt x="140" y="153"/>
                </a:lnTo>
                <a:close/>
                <a:moveTo>
                  <a:pt x="108" y="162"/>
                </a:moveTo>
                <a:lnTo>
                  <a:pt x="108" y="189"/>
                </a:lnTo>
                <a:lnTo>
                  <a:pt x="126" y="189"/>
                </a:lnTo>
                <a:lnTo>
                  <a:pt x="126" y="162"/>
                </a:lnTo>
                <a:lnTo>
                  <a:pt x="108" y="162"/>
                </a:lnTo>
                <a:lnTo>
                  <a:pt x="108" y="162"/>
                </a:lnTo>
                <a:close/>
                <a:moveTo>
                  <a:pt x="324" y="41"/>
                </a:moveTo>
                <a:lnTo>
                  <a:pt x="54" y="41"/>
                </a:lnTo>
                <a:lnTo>
                  <a:pt x="54" y="225"/>
                </a:lnTo>
                <a:lnTo>
                  <a:pt x="324" y="225"/>
                </a:lnTo>
                <a:lnTo>
                  <a:pt x="324" y="4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>
              <a:latin typeface="Impact MT Std" pitchFamily="34" charset="0"/>
            </a:endParaRPr>
          </a:p>
        </p:txBody>
      </p:sp>
      <p:sp>
        <p:nvSpPr>
          <p:cNvPr id="39" name="Freeform 25"/>
          <p:cNvSpPr>
            <a:spLocks noEditPoints="1"/>
          </p:cNvSpPr>
          <p:nvPr/>
        </p:nvSpPr>
        <p:spPr bwMode="auto">
          <a:xfrm>
            <a:off x="4390472" y="1729021"/>
            <a:ext cx="363057" cy="461209"/>
          </a:xfrm>
          <a:custGeom>
            <a:avLst/>
            <a:gdLst>
              <a:gd name="T0" fmla="*/ 0 w 77"/>
              <a:gd name="T1" fmla="*/ 85 h 98"/>
              <a:gd name="T2" fmla="*/ 29 w 77"/>
              <a:gd name="T3" fmla="*/ 98 h 98"/>
              <a:gd name="T4" fmla="*/ 30 w 77"/>
              <a:gd name="T5" fmla="*/ 98 h 98"/>
              <a:gd name="T6" fmla="*/ 30 w 77"/>
              <a:gd name="T7" fmla="*/ 98 h 98"/>
              <a:gd name="T8" fmla="*/ 31 w 77"/>
              <a:gd name="T9" fmla="*/ 98 h 98"/>
              <a:gd name="T10" fmla="*/ 33 w 77"/>
              <a:gd name="T11" fmla="*/ 98 h 98"/>
              <a:gd name="T12" fmla="*/ 33 w 77"/>
              <a:gd name="T13" fmla="*/ 98 h 98"/>
              <a:gd name="T14" fmla="*/ 34 w 77"/>
              <a:gd name="T15" fmla="*/ 98 h 98"/>
              <a:gd name="T16" fmla="*/ 35 w 77"/>
              <a:gd name="T17" fmla="*/ 98 h 98"/>
              <a:gd name="T18" fmla="*/ 36 w 77"/>
              <a:gd name="T19" fmla="*/ 98 h 98"/>
              <a:gd name="T20" fmla="*/ 37 w 77"/>
              <a:gd name="T21" fmla="*/ 98 h 98"/>
              <a:gd name="T22" fmla="*/ 38 w 77"/>
              <a:gd name="T23" fmla="*/ 98 h 98"/>
              <a:gd name="T24" fmla="*/ 39 w 77"/>
              <a:gd name="T25" fmla="*/ 98 h 98"/>
              <a:gd name="T26" fmla="*/ 40 w 77"/>
              <a:gd name="T27" fmla="*/ 98 h 98"/>
              <a:gd name="T28" fmla="*/ 41 w 77"/>
              <a:gd name="T29" fmla="*/ 98 h 98"/>
              <a:gd name="T30" fmla="*/ 42 w 77"/>
              <a:gd name="T31" fmla="*/ 98 h 98"/>
              <a:gd name="T32" fmla="*/ 43 w 77"/>
              <a:gd name="T33" fmla="*/ 98 h 98"/>
              <a:gd name="T34" fmla="*/ 43 w 77"/>
              <a:gd name="T35" fmla="*/ 98 h 98"/>
              <a:gd name="T36" fmla="*/ 44 w 77"/>
              <a:gd name="T37" fmla="*/ 98 h 98"/>
              <a:gd name="T38" fmla="*/ 45 w 77"/>
              <a:gd name="T39" fmla="*/ 98 h 98"/>
              <a:gd name="T40" fmla="*/ 46 w 77"/>
              <a:gd name="T41" fmla="*/ 98 h 98"/>
              <a:gd name="T42" fmla="*/ 47 w 77"/>
              <a:gd name="T43" fmla="*/ 98 h 98"/>
              <a:gd name="T44" fmla="*/ 47 w 77"/>
              <a:gd name="T45" fmla="*/ 98 h 98"/>
              <a:gd name="T46" fmla="*/ 77 w 77"/>
              <a:gd name="T47" fmla="*/ 85 h 98"/>
              <a:gd name="T48" fmla="*/ 22 w 77"/>
              <a:gd name="T49" fmla="*/ 33 h 98"/>
              <a:gd name="T50" fmla="*/ 25 w 77"/>
              <a:gd name="T51" fmla="*/ 20 h 98"/>
              <a:gd name="T52" fmla="*/ 22 w 77"/>
              <a:gd name="T53" fmla="*/ 0 h 98"/>
              <a:gd name="T54" fmla="*/ 27 w 77"/>
              <a:gd name="T55" fmla="*/ 6 h 98"/>
              <a:gd name="T56" fmla="*/ 35 w 77"/>
              <a:gd name="T57" fmla="*/ 0 h 98"/>
              <a:gd name="T58" fmla="*/ 40 w 77"/>
              <a:gd name="T59" fmla="*/ 6 h 98"/>
              <a:gd name="T60" fmla="*/ 48 w 77"/>
              <a:gd name="T61" fmla="*/ 0 h 98"/>
              <a:gd name="T62" fmla="*/ 50 w 77"/>
              <a:gd name="T63" fmla="*/ 6 h 98"/>
              <a:gd name="T64" fmla="*/ 59 w 77"/>
              <a:gd name="T65" fmla="*/ 1 h 98"/>
              <a:gd name="T66" fmla="*/ 18 w 77"/>
              <a:gd name="T67" fmla="*/ 31 h 98"/>
              <a:gd name="T68" fmla="*/ 18 w 77"/>
              <a:gd name="T69" fmla="*/ 22 h 98"/>
              <a:gd name="T70" fmla="*/ 63 w 77"/>
              <a:gd name="T71" fmla="*/ 26 h 98"/>
              <a:gd name="T72" fmla="*/ 18 w 77"/>
              <a:gd name="T73" fmla="*/ 31 h 98"/>
              <a:gd name="T74" fmla="*/ 43 w 77"/>
              <a:gd name="T75" fmla="*/ 86 h 98"/>
              <a:gd name="T76" fmla="*/ 35 w 77"/>
              <a:gd name="T77" fmla="*/ 84 h 98"/>
              <a:gd name="T78" fmla="*/ 30 w 77"/>
              <a:gd name="T79" fmla="*/ 69 h 98"/>
              <a:gd name="T80" fmla="*/ 37 w 77"/>
              <a:gd name="T81" fmla="*/ 78 h 98"/>
              <a:gd name="T82" fmla="*/ 40 w 77"/>
              <a:gd name="T83" fmla="*/ 78 h 98"/>
              <a:gd name="T84" fmla="*/ 39 w 77"/>
              <a:gd name="T85" fmla="*/ 70 h 98"/>
              <a:gd name="T86" fmla="*/ 30 w 77"/>
              <a:gd name="T87" fmla="*/ 57 h 98"/>
              <a:gd name="T88" fmla="*/ 35 w 77"/>
              <a:gd name="T89" fmla="*/ 46 h 98"/>
              <a:gd name="T90" fmla="*/ 43 w 77"/>
              <a:gd name="T91" fmla="*/ 44 h 98"/>
              <a:gd name="T92" fmla="*/ 48 w 77"/>
              <a:gd name="T93" fmla="*/ 53 h 98"/>
              <a:gd name="T94" fmla="*/ 40 w 77"/>
              <a:gd name="T95" fmla="*/ 59 h 98"/>
              <a:gd name="T96" fmla="*/ 39 w 77"/>
              <a:gd name="T97" fmla="*/ 51 h 98"/>
              <a:gd name="T98" fmla="*/ 38 w 77"/>
              <a:gd name="T99" fmla="*/ 56 h 98"/>
              <a:gd name="T100" fmla="*/ 47 w 77"/>
              <a:gd name="T101" fmla="*/ 68 h 98"/>
              <a:gd name="T102" fmla="*/ 49 w 77"/>
              <a:gd name="T103" fmla="*/ 77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77" h="98">
                <a:moveTo>
                  <a:pt x="22" y="33"/>
                </a:moveTo>
                <a:cubicBezTo>
                  <a:pt x="11" y="49"/>
                  <a:pt x="4" y="66"/>
                  <a:pt x="0" y="85"/>
                </a:cubicBezTo>
                <a:cubicBezTo>
                  <a:pt x="1" y="91"/>
                  <a:pt x="5" y="96"/>
                  <a:pt x="11" y="98"/>
                </a:cubicBezTo>
                <a:cubicBezTo>
                  <a:pt x="29" y="98"/>
                  <a:pt x="29" y="98"/>
                  <a:pt x="29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0" y="98"/>
                  <a:pt x="30" y="98"/>
                  <a:pt x="30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1" y="98"/>
                  <a:pt x="31" y="98"/>
                  <a:pt x="31" y="98"/>
                </a:cubicBezTo>
                <a:cubicBezTo>
                  <a:pt x="32" y="98"/>
                  <a:pt x="32" y="98"/>
                  <a:pt x="32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3" y="98"/>
                  <a:pt x="33" y="98"/>
                  <a:pt x="33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4" y="98"/>
                  <a:pt x="34" y="98"/>
                  <a:pt x="34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98"/>
                  <a:pt x="35" y="98"/>
                  <a:pt x="35" y="98"/>
                </a:cubicBezTo>
                <a:cubicBezTo>
                  <a:pt x="36" y="98"/>
                  <a:pt x="36" y="98"/>
                  <a:pt x="36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8" y="98"/>
                  <a:pt x="38" y="98"/>
                  <a:pt x="38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39" y="98"/>
                  <a:pt x="39" y="98"/>
                  <a:pt x="39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0" y="98"/>
                  <a:pt x="40" y="98"/>
                  <a:pt x="40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1" y="98"/>
                  <a:pt x="41" y="98"/>
                  <a:pt x="41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2" y="98"/>
                  <a:pt x="42" y="98"/>
                  <a:pt x="42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3" y="98"/>
                  <a:pt x="43" y="98"/>
                  <a:pt x="43" y="98"/>
                </a:cubicBezTo>
                <a:cubicBezTo>
                  <a:pt x="44" y="98"/>
                  <a:pt x="44" y="98"/>
                  <a:pt x="44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5" y="98"/>
                  <a:pt x="45" y="98"/>
                  <a:pt x="45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6" y="98"/>
                  <a:pt x="46" y="98"/>
                  <a:pt x="46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47" y="98"/>
                  <a:pt x="47" y="98"/>
                  <a:pt x="47" y="98"/>
                </a:cubicBezTo>
                <a:cubicBezTo>
                  <a:pt x="66" y="98"/>
                  <a:pt x="66" y="98"/>
                  <a:pt x="66" y="98"/>
                </a:cubicBezTo>
                <a:cubicBezTo>
                  <a:pt x="72" y="96"/>
                  <a:pt x="75" y="91"/>
                  <a:pt x="77" y="85"/>
                </a:cubicBezTo>
                <a:cubicBezTo>
                  <a:pt x="72" y="66"/>
                  <a:pt x="66" y="49"/>
                  <a:pt x="55" y="33"/>
                </a:cubicBezTo>
                <a:cubicBezTo>
                  <a:pt x="44" y="33"/>
                  <a:pt x="33" y="33"/>
                  <a:pt x="22" y="33"/>
                </a:cubicBezTo>
                <a:close/>
                <a:moveTo>
                  <a:pt x="50" y="20"/>
                </a:moveTo>
                <a:cubicBezTo>
                  <a:pt x="42" y="20"/>
                  <a:pt x="34" y="20"/>
                  <a:pt x="25" y="20"/>
                </a:cubicBezTo>
                <a:cubicBezTo>
                  <a:pt x="16" y="1"/>
                  <a:pt x="16" y="1"/>
                  <a:pt x="16" y="1"/>
                </a:cubicBezTo>
                <a:cubicBezTo>
                  <a:pt x="22" y="0"/>
                  <a:pt x="22" y="0"/>
                  <a:pt x="22" y="0"/>
                </a:cubicBezTo>
                <a:cubicBezTo>
                  <a:pt x="25" y="6"/>
                  <a:pt x="25" y="6"/>
                  <a:pt x="25" y="6"/>
                </a:cubicBezTo>
                <a:cubicBezTo>
                  <a:pt x="27" y="6"/>
                  <a:pt x="27" y="6"/>
                  <a:pt x="27" y="6"/>
                </a:cubicBezTo>
                <a:cubicBezTo>
                  <a:pt x="27" y="0"/>
                  <a:pt x="27" y="0"/>
                  <a:pt x="27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6" y="6"/>
                  <a:pt x="36" y="6"/>
                  <a:pt x="36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0"/>
                  <a:pt x="40" y="0"/>
                  <a:pt x="4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8" y="6"/>
                  <a:pt x="48" y="6"/>
                  <a:pt x="48" y="6"/>
                </a:cubicBezTo>
                <a:cubicBezTo>
                  <a:pt x="50" y="6"/>
                  <a:pt x="50" y="6"/>
                  <a:pt x="50" y="6"/>
                </a:cubicBezTo>
                <a:cubicBezTo>
                  <a:pt x="53" y="0"/>
                  <a:pt x="53" y="0"/>
                  <a:pt x="53" y="0"/>
                </a:cubicBezTo>
                <a:cubicBezTo>
                  <a:pt x="59" y="1"/>
                  <a:pt x="59" y="1"/>
                  <a:pt x="59" y="1"/>
                </a:cubicBezTo>
                <a:cubicBezTo>
                  <a:pt x="50" y="20"/>
                  <a:pt x="50" y="20"/>
                  <a:pt x="50" y="20"/>
                </a:cubicBezTo>
                <a:close/>
                <a:moveTo>
                  <a:pt x="18" y="31"/>
                </a:moveTo>
                <a:cubicBezTo>
                  <a:pt x="16" y="31"/>
                  <a:pt x="14" y="29"/>
                  <a:pt x="14" y="26"/>
                </a:cubicBezTo>
                <a:cubicBezTo>
                  <a:pt x="14" y="24"/>
                  <a:pt x="16" y="22"/>
                  <a:pt x="18" y="22"/>
                </a:cubicBezTo>
                <a:cubicBezTo>
                  <a:pt x="59" y="22"/>
                  <a:pt x="59" y="22"/>
                  <a:pt x="59" y="22"/>
                </a:cubicBezTo>
                <a:cubicBezTo>
                  <a:pt x="61" y="22"/>
                  <a:pt x="63" y="24"/>
                  <a:pt x="63" y="26"/>
                </a:cubicBezTo>
                <a:cubicBezTo>
                  <a:pt x="63" y="29"/>
                  <a:pt x="61" y="31"/>
                  <a:pt x="59" y="31"/>
                </a:cubicBezTo>
                <a:cubicBezTo>
                  <a:pt x="18" y="31"/>
                  <a:pt x="18" y="31"/>
                  <a:pt x="18" y="31"/>
                </a:cubicBezTo>
                <a:close/>
                <a:moveTo>
                  <a:pt x="43" y="84"/>
                </a:moveTo>
                <a:cubicBezTo>
                  <a:pt x="43" y="86"/>
                  <a:pt x="43" y="86"/>
                  <a:pt x="43" y="86"/>
                </a:cubicBezTo>
                <a:cubicBezTo>
                  <a:pt x="35" y="86"/>
                  <a:pt x="35" y="86"/>
                  <a:pt x="35" y="86"/>
                </a:cubicBezTo>
                <a:cubicBezTo>
                  <a:pt x="35" y="84"/>
                  <a:pt x="35" y="84"/>
                  <a:pt x="35" y="84"/>
                </a:cubicBezTo>
                <a:cubicBezTo>
                  <a:pt x="32" y="83"/>
                  <a:pt x="30" y="81"/>
                  <a:pt x="30" y="77"/>
                </a:cubicBezTo>
                <a:cubicBezTo>
                  <a:pt x="30" y="69"/>
                  <a:pt x="30" y="69"/>
                  <a:pt x="30" y="69"/>
                </a:cubicBezTo>
                <a:cubicBezTo>
                  <a:pt x="37" y="69"/>
                  <a:pt x="37" y="69"/>
                  <a:pt x="37" y="69"/>
                </a:cubicBezTo>
                <a:cubicBezTo>
                  <a:pt x="37" y="78"/>
                  <a:pt x="37" y="78"/>
                  <a:pt x="37" y="78"/>
                </a:cubicBezTo>
                <a:cubicBezTo>
                  <a:pt x="37" y="78"/>
                  <a:pt x="38" y="79"/>
                  <a:pt x="39" y="79"/>
                </a:cubicBezTo>
                <a:cubicBezTo>
                  <a:pt x="40" y="79"/>
                  <a:pt x="40" y="78"/>
                  <a:pt x="40" y="78"/>
                </a:cubicBezTo>
                <a:cubicBezTo>
                  <a:pt x="40" y="73"/>
                  <a:pt x="40" y="73"/>
                  <a:pt x="40" y="73"/>
                </a:cubicBezTo>
                <a:cubicBezTo>
                  <a:pt x="40" y="72"/>
                  <a:pt x="40" y="71"/>
                  <a:pt x="39" y="70"/>
                </a:cubicBezTo>
                <a:cubicBezTo>
                  <a:pt x="38" y="69"/>
                  <a:pt x="36" y="67"/>
                  <a:pt x="32" y="63"/>
                </a:cubicBezTo>
                <a:cubicBezTo>
                  <a:pt x="31" y="61"/>
                  <a:pt x="30" y="59"/>
                  <a:pt x="30" y="57"/>
                </a:cubicBezTo>
                <a:cubicBezTo>
                  <a:pt x="30" y="53"/>
                  <a:pt x="30" y="53"/>
                  <a:pt x="30" y="53"/>
                </a:cubicBezTo>
                <a:cubicBezTo>
                  <a:pt x="30" y="49"/>
                  <a:pt x="32" y="47"/>
                  <a:pt x="35" y="46"/>
                </a:cubicBezTo>
                <a:cubicBezTo>
                  <a:pt x="35" y="44"/>
                  <a:pt x="35" y="44"/>
                  <a:pt x="35" y="44"/>
                </a:cubicBezTo>
                <a:cubicBezTo>
                  <a:pt x="43" y="44"/>
                  <a:pt x="43" y="44"/>
                  <a:pt x="43" y="44"/>
                </a:cubicBezTo>
                <a:cubicBezTo>
                  <a:pt x="43" y="46"/>
                  <a:pt x="43" y="46"/>
                  <a:pt x="43" y="46"/>
                </a:cubicBezTo>
                <a:cubicBezTo>
                  <a:pt x="46" y="47"/>
                  <a:pt x="48" y="49"/>
                  <a:pt x="48" y="53"/>
                </a:cubicBezTo>
                <a:cubicBezTo>
                  <a:pt x="48" y="59"/>
                  <a:pt x="48" y="59"/>
                  <a:pt x="48" y="59"/>
                </a:cubicBezTo>
                <a:cubicBezTo>
                  <a:pt x="40" y="59"/>
                  <a:pt x="40" y="59"/>
                  <a:pt x="40" y="59"/>
                </a:cubicBezTo>
                <a:cubicBezTo>
                  <a:pt x="40" y="52"/>
                  <a:pt x="40" y="52"/>
                  <a:pt x="40" y="52"/>
                </a:cubicBezTo>
                <a:cubicBezTo>
                  <a:pt x="40" y="51"/>
                  <a:pt x="40" y="51"/>
                  <a:pt x="39" y="51"/>
                </a:cubicBezTo>
                <a:cubicBezTo>
                  <a:pt x="38" y="51"/>
                  <a:pt x="38" y="52"/>
                  <a:pt x="38" y="53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7"/>
                  <a:pt x="39" y="59"/>
                  <a:pt x="41" y="61"/>
                </a:cubicBezTo>
                <a:cubicBezTo>
                  <a:pt x="44" y="64"/>
                  <a:pt x="47" y="67"/>
                  <a:pt x="47" y="68"/>
                </a:cubicBezTo>
                <a:cubicBezTo>
                  <a:pt x="48" y="69"/>
                  <a:pt x="49" y="71"/>
                  <a:pt x="49" y="72"/>
                </a:cubicBezTo>
                <a:cubicBezTo>
                  <a:pt x="49" y="77"/>
                  <a:pt x="49" y="77"/>
                  <a:pt x="49" y="77"/>
                </a:cubicBezTo>
                <a:cubicBezTo>
                  <a:pt x="49" y="81"/>
                  <a:pt x="47" y="83"/>
                  <a:pt x="43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>
              <a:latin typeface="Impact MT Std" pitchFamily="34" charset="0"/>
            </a:endParaRPr>
          </a:p>
        </p:txBody>
      </p:sp>
      <p:sp>
        <p:nvSpPr>
          <p:cNvPr id="40" name="Freeform 21"/>
          <p:cNvSpPr>
            <a:spLocks noEditPoints="1"/>
          </p:cNvSpPr>
          <p:nvPr/>
        </p:nvSpPr>
        <p:spPr bwMode="auto">
          <a:xfrm>
            <a:off x="6419261" y="1785658"/>
            <a:ext cx="456948" cy="347935"/>
          </a:xfrm>
          <a:custGeom>
            <a:avLst/>
            <a:gdLst>
              <a:gd name="T0" fmla="*/ 36 w 113"/>
              <a:gd name="T1" fmla="*/ 11 h 86"/>
              <a:gd name="T2" fmla="*/ 106 w 113"/>
              <a:gd name="T3" fmla="*/ 32 h 86"/>
              <a:gd name="T4" fmla="*/ 102 w 113"/>
              <a:gd name="T5" fmla="*/ 35 h 86"/>
              <a:gd name="T6" fmla="*/ 99 w 113"/>
              <a:gd name="T7" fmla="*/ 39 h 86"/>
              <a:gd name="T8" fmla="*/ 95 w 113"/>
              <a:gd name="T9" fmla="*/ 43 h 86"/>
              <a:gd name="T10" fmla="*/ 91 w 113"/>
              <a:gd name="T11" fmla="*/ 86 h 86"/>
              <a:gd name="T12" fmla="*/ 91 w 113"/>
              <a:gd name="T13" fmla="*/ 47 h 86"/>
              <a:gd name="T14" fmla="*/ 81 w 113"/>
              <a:gd name="T15" fmla="*/ 86 h 86"/>
              <a:gd name="T16" fmla="*/ 77 w 113"/>
              <a:gd name="T17" fmla="*/ 59 h 86"/>
              <a:gd name="T18" fmla="*/ 74 w 113"/>
              <a:gd name="T19" fmla="*/ 56 h 86"/>
              <a:gd name="T20" fmla="*/ 70 w 113"/>
              <a:gd name="T21" fmla="*/ 86 h 86"/>
              <a:gd name="T22" fmla="*/ 70 w 113"/>
              <a:gd name="T23" fmla="*/ 54 h 86"/>
              <a:gd name="T24" fmla="*/ 59 w 113"/>
              <a:gd name="T25" fmla="*/ 86 h 86"/>
              <a:gd name="T26" fmla="*/ 56 w 113"/>
              <a:gd name="T27" fmla="*/ 65 h 86"/>
              <a:gd name="T28" fmla="*/ 52 w 113"/>
              <a:gd name="T29" fmla="*/ 68 h 86"/>
              <a:gd name="T30" fmla="*/ 48 w 113"/>
              <a:gd name="T31" fmla="*/ 86 h 86"/>
              <a:gd name="T32" fmla="*/ 48 w 113"/>
              <a:gd name="T33" fmla="*/ 71 h 86"/>
              <a:gd name="T34" fmla="*/ 38 w 113"/>
              <a:gd name="T35" fmla="*/ 86 h 86"/>
              <a:gd name="T36" fmla="*/ 34 w 113"/>
              <a:gd name="T37" fmla="*/ 70 h 86"/>
              <a:gd name="T38" fmla="*/ 31 w 113"/>
              <a:gd name="T39" fmla="*/ 67 h 86"/>
              <a:gd name="T40" fmla="*/ 27 w 113"/>
              <a:gd name="T41" fmla="*/ 86 h 86"/>
              <a:gd name="T42" fmla="*/ 27 w 113"/>
              <a:gd name="T43" fmla="*/ 67 h 86"/>
              <a:gd name="T44" fmla="*/ 16 w 113"/>
              <a:gd name="T45" fmla="*/ 86 h 86"/>
              <a:gd name="T46" fmla="*/ 5 w 113"/>
              <a:gd name="T47" fmla="*/ 79 h 86"/>
              <a:gd name="T48" fmla="*/ 2 w 113"/>
              <a:gd name="T49" fmla="*/ 76 h 86"/>
              <a:gd name="T50" fmla="*/ 0 w 113"/>
              <a:gd name="T51" fmla="*/ 58 h 86"/>
              <a:gd name="T52" fmla="*/ 38 w 113"/>
              <a:gd name="T53" fmla="*/ 64 h 86"/>
              <a:gd name="T54" fmla="*/ 70 w 113"/>
              <a:gd name="T55" fmla="*/ 45 h 86"/>
              <a:gd name="T56" fmla="*/ 82 w 113"/>
              <a:gd name="T57" fmla="*/ 46 h 86"/>
              <a:gd name="T58" fmla="*/ 111 w 113"/>
              <a:gd name="T59" fmla="*/ 13 h 86"/>
              <a:gd name="T60" fmla="*/ 89 w 113"/>
              <a:gd name="T61" fmla="*/ 10 h 86"/>
              <a:gd name="T62" fmla="*/ 74 w 113"/>
              <a:gd name="T63" fmla="*/ 31 h 86"/>
              <a:gd name="T64" fmla="*/ 42 w 113"/>
              <a:gd name="T65" fmla="*/ 49 h 86"/>
              <a:gd name="T66" fmla="*/ 25 w 113"/>
              <a:gd name="T67" fmla="*/ 43 h 86"/>
              <a:gd name="T68" fmla="*/ 13 w 113"/>
              <a:gd name="T69" fmla="*/ 86 h 86"/>
              <a:gd name="T70" fmla="*/ 13 w 113"/>
              <a:gd name="T71" fmla="*/ 75 h 86"/>
              <a:gd name="T72" fmla="*/ 31 w 113"/>
              <a:gd name="T73" fmla="*/ 12 h 86"/>
              <a:gd name="T74" fmla="*/ 49 w 113"/>
              <a:gd name="T75" fmla="*/ 19 h 86"/>
              <a:gd name="T76" fmla="*/ 39 w 113"/>
              <a:gd name="T77" fmla="*/ 19 h 86"/>
              <a:gd name="T78" fmla="*/ 43 w 113"/>
              <a:gd name="T79" fmla="*/ 44 h 86"/>
              <a:gd name="T80" fmla="*/ 34 w 113"/>
              <a:gd name="T81" fmla="*/ 31 h 86"/>
              <a:gd name="T82" fmla="*/ 20 w 113"/>
              <a:gd name="T83" fmla="*/ 38 h 86"/>
              <a:gd name="T84" fmla="*/ 30 w 113"/>
              <a:gd name="T85" fmla="*/ 17 h 86"/>
              <a:gd name="T86" fmla="*/ 21 w 113"/>
              <a:gd name="T87" fmla="*/ 22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3" h="86">
                <a:moveTo>
                  <a:pt x="36" y="2"/>
                </a:moveTo>
                <a:cubicBezTo>
                  <a:pt x="39" y="2"/>
                  <a:pt x="41" y="4"/>
                  <a:pt x="41" y="6"/>
                </a:cubicBezTo>
                <a:cubicBezTo>
                  <a:pt x="41" y="9"/>
                  <a:pt x="39" y="11"/>
                  <a:pt x="36" y="11"/>
                </a:cubicBezTo>
                <a:cubicBezTo>
                  <a:pt x="34" y="11"/>
                  <a:pt x="32" y="9"/>
                  <a:pt x="32" y="6"/>
                </a:cubicBezTo>
                <a:cubicBezTo>
                  <a:pt x="32" y="4"/>
                  <a:pt x="34" y="2"/>
                  <a:pt x="36" y="2"/>
                </a:cubicBezTo>
                <a:close/>
                <a:moveTo>
                  <a:pt x="106" y="32"/>
                </a:moveTo>
                <a:cubicBezTo>
                  <a:pt x="106" y="86"/>
                  <a:pt x="106" y="86"/>
                  <a:pt x="106" y="86"/>
                </a:cubicBezTo>
                <a:cubicBezTo>
                  <a:pt x="102" y="86"/>
                  <a:pt x="102" y="86"/>
                  <a:pt x="102" y="86"/>
                </a:cubicBezTo>
                <a:cubicBezTo>
                  <a:pt x="102" y="35"/>
                  <a:pt x="102" y="35"/>
                  <a:pt x="102" y="35"/>
                </a:cubicBezTo>
                <a:cubicBezTo>
                  <a:pt x="105" y="32"/>
                  <a:pt x="105" y="32"/>
                  <a:pt x="105" y="32"/>
                </a:cubicBezTo>
                <a:cubicBezTo>
                  <a:pt x="106" y="32"/>
                  <a:pt x="106" y="32"/>
                  <a:pt x="106" y="32"/>
                </a:cubicBezTo>
                <a:close/>
                <a:moveTo>
                  <a:pt x="99" y="39"/>
                </a:moveTo>
                <a:cubicBezTo>
                  <a:pt x="99" y="86"/>
                  <a:pt x="99" y="86"/>
                  <a:pt x="99" y="86"/>
                </a:cubicBezTo>
                <a:cubicBezTo>
                  <a:pt x="97" y="86"/>
                  <a:pt x="96" y="86"/>
                  <a:pt x="95" y="86"/>
                </a:cubicBezTo>
                <a:cubicBezTo>
                  <a:pt x="95" y="43"/>
                  <a:pt x="95" y="43"/>
                  <a:pt x="95" y="43"/>
                </a:cubicBezTo>
                <a:cubicBezTo>
                  <a:pt x="99" y="39"/>
                  <a:pt x="99" y="39"/>
                  <a:pt x="99" y="39"/>
                </a:cubicBezTo>
                <a:close/>
                <a:moveTo>
                  <a:pt x="91" y="47"/>
                </a:moveTo>
                <a:cubicBezTo>
                  <a:pt x="91" y="86"/>
                  <a:pt x="91" y="86"/>
                  <a:pt x="91" y="86"/>
                </a:cubicBezTo>
                <a:cubicBezTo>
                  <a:pt x="90" y="86"/>
                  <a:pt x="89" y="86"/>
                  <a:pt x="88" y="86"/>
                </a:cubicBezTo>
                <a:cubicBezTo>
                  <a:pt x="88" y="51"/>
                  <a:pt x="88" y="51"/>
                  <a:pt x="88" y="51"/>
                </a:cubicBezTo>
                <a:cubicBezTo>
                  <a:pt x="91" y="47"/>
                  <a:pt x="91" y="47"/>
                  <a:pt x="91" y="47"/>
                </a:cubicBezTo>
                <a:close/>
                <a:moveTo>
                  <a:pt x="84" y="55"/>
                </a:moveTo>
                <a:cubicBezTo>
                  <a:pt x="84" y="86"/>
                  <a:pt x="84" y="86"/>
                  <a:pt x="84" y="86"/>
                </a:cubicBezTo>
                <a:cubicBezTo>
                  <a:pt x="83" y="86"/>
                  <a:pt x="82" y="86"/>
                  <a:pt x="81" y="86"/>
                </a:cubicBezTo>
                <a:cubicBezTo>
                  <a:pt x="81" y="59"/>
                  <a:pt x="81" y="59"/>
                  <a:pt x="81" y="59"/>
                </a:cubicBezTo>
                <a:cubicBezTo>
                  <a:pt x="84" y="55"/>
                  <a:pt x="84" y="55"/>
                  <a:pt x="84" y="55"/>
                </a:cubicBezTo>
                <a:close/>
                <a:moveTo>
                  <a:pt x="77" y="59"/>
                </a:moveTo>
                <a:cubicBezTo>
                  <a:pt x="77" y="86"/>
                  <a:pt x="77" y="86"/>
                  <a:pt x="77" y="86"/>
                </a:cubicBezTo>
                <a:cubicBezTo>
                  <a:pt x="76" y="86"/>
                  <a:pt x="75" y="86"/>
                  <a:pt x="74" y="86"/>
                </a:cubicBezTo>
                <a:cubicBezTo>
                  <a:pt x="74" y="56"/>
                  <a:pt x="74" y="56"/>
                  <a:pt x="74" y="56"/>
                </a:cubicBezTo>
                <a:cubicBezTo>
                  <a:pt x="77" y="59"/>
                  <a:pt x="77" y="59"/>
                  <a:pt x="77" y="59"/>
                </a:cubicBezTo>
                <a:close/>
                <a:moveTo>
                  <a:pt x="70" y="54"/>
                </a:moveTo>
                <a:cubicBezTo>
                  <a:pt x="70" y="86"/>
                  <a:pt x="70" y="86"/>
                  <a:pt x="70" y="86"/>
                </a:cubicBezTo>
                <a:cubicBezTo>
                  <a:pt x="69" y="86"/>
                  <a:pt x="68" y="86"/>
                  <a:pt x="66" y="86"/>
                </a:cubicBezTo>
                <a:cubicBezTo>
                  <a:pt x="66" y="57"/>
                  <a:pt x="66" y="57"/>
                  <a:pt x="66" y="57"/>
                </a:cubicBezTo>
                <a:cubicBezTo>
                  <a:pt x="70" y="54"/>
                  <a:pt x="70" y="54"/>
                  <a:pt x="70" y="54"/>
                </a:cubicBezTo>
                <a:close/>
                <a:moveTo>
                  <a:pt x="63" y="59"/>
                </a:moveTo>
                <a:cubicBezTo>
                  <a:pt x="63" y="86"/>
                  <a:pt x="63" y="86"/>
                  <a:pt x="63" y="86"/>
                </a:cubicBezTo>
                <a:cubicBezTo>
                  <a:pt x="62" y="86"/>
                  <a:pt x="60" y="86"/>
                  <a:pt x="59" y="86"/>
                </a:cubicBezTo>
                <a:cubicBezTo>
                  <a:pt x="59" y="62"/>
                  <a:pt x="59" y="62"/>
                  <a:pt x="59" y="62"/>
                </a:cubicBezTo>
                <a:cubicBezTo>
                  <a:pt x="63" y="59"/>
                  <a:pt x="63" y="59"/>
                  <a:pt x="63" y="59"/>
                </a:cubicBezTo>
                <a:close/>
                <a:moveTo>
                  <a:pt x="56" y="65"/>
                </a:moveTo>
                <a:cubicBezTo>
                  <a:pt x="56" y="86"/>
                  <a:pt x="56" y="86"/>
                  <a:pt x="56" y="86"/>
                </a:cubicBezTo>
                <a:cubicBezTo>
                  <a:pt x="54" y="86"/>
                  <a:pt x="53" y="86"/>
                  <a:pt x="52" y="86"/>
                </a:cubicBezTo>
                <a:cubicBezTo>
                  <a:pt x="52" y="68"/>
                  <a:pt x="52" y="68"/>
                  <a:pt x="52" y="68"/>
                </a:cubicBezTo>
                <a:cubicBezTo>
                  <a:pt x="56" y="65"/>
                  <a:pt x="56" y="65"/>
                  <a:pt x="56" y="65"/>
                </a:cubicBezTo>
                <a:close/>
                <a:moveTo>
                  <a:pt x="48" y="71"/>
                </a:moveTo>
                <a:cubicBezTo>
                  <a:pt x="48" y="86"/>
                  <a:pt x="48" y="86"/>
                  <a:pt x="48" y="86"/>
                </a:cubicBezTo>
                <a:cubicBezTo>
                  <a:pt x="47" y="86"/>
                  <a:pt x="46" y="86"/>
                  <a:pt x="45" y="86"/>
                </a:cubicBezTo>
                <a:cubicBezTo>
                  <a:pt x="45" y="73"/>
                  <a:pt x="45" y="73"/>
                  <a:pt x="45" y="73"/>
                </a:cubicBezTo>
                <a:cubicBezTo>
                  <a:pt x="48" y="71"/>
                  <a:pt x="48" y="71"/>
                  <a:pt x="48" y="71"/>
                </a:cubicBezTo>
                <a:close/>
                <a:moveTo>
                  <a:pt x="41" y="75"/>
                </a:moveTo>
                <a:cubicBezTo>
                  <a:pt x="41" y="86"/>
                  <a:pt x="41" y="86"/>
                  <a:pt x="41" y="86"/>
                </a:cubicBezTo>
                <a:cubicBezTo>
                  <a:pt x="40" y="86"/>
                  <a:pt x="39" y="86"/>
                  <a:pt x="38" y="86"/>
                </a:cubicBezTo>
                <a:cubicBezTo>
                  <a:pt x="38" y="72"/>
                  <a:pt x="38" y="72"/>
                  <a:pt x="38" y="72"/>
                </a:cubicBezTo>
                <a:cubicBezTo>
                  <a:pt x="41" y="75"/>
                  <a:pt x="41" y="75"/>
                  <a:pt x="41" y="75"/>
                </a:cubicBezTo>
                <a:close/>
                <a:moveTo>
                  <a:pt x="34" y="70"/>
                </a:moveTo>
                <a:cubicBezTo>
                  <a:pt x="34" y="86"/>
                  <a:pt x="34" y="86"/>
                  <a:pt x="34" y="86"/>
                </a:cubicBezTo>
                <a:cubicBezTo>
                  <a:pt x="33" y="86"/>
                  <a:pt x="32" y="86"/>
                  <a:pt x="31" y="86"/>
                </a:cubicBezTo>
                <a:cubicBezTo>
                  <a:pt x="31" y="67"/>
                  <a:pt x="31" y="67"/>
                  <a:pt x="31" y="67"/>
                </a:cubicBezTo>
                <a:cubicBezTo>
                  <a:pt x="34" y="70"/>
                  <a:pt x="34" y="70"/>
                  <a:pt x="34" y="70"/>
                </a:cubicBezTo>
                <a:close/>
                <a:moveTo>
                  <a:pt x="27" y="67"/>
                </a:move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6"/>
                  <a:pt x="23" y="86"/>
                </a:cubicBezTo>
                <a:cubicBezTo>
                  <a:pt x="23" y="69"/>
                  <a:pt x="23" y="69"/>
                  <a:pt x="23" y="69"/>
                </a:cubicBezTo>
                <a:cubicBezTo>
                  <a:pt x="27" y="67"/>
                  <a:pt x="27" y="67"/>
                  <a:pt x="27" y="67"/>
                </a:cubicBezTo>
                <a:close/>
                <a:moveTo>
                  <a:pt x="20" y="71"/>
                </a:moveTo>
                <a:cubicBezTo>
                  <a:pt x="20" y="86"/>
                  <a:pt x="20" y="86"/>
                  <a:pt x="20" y="86"/>
                </a:cubicBezTo>
                <a:cubicBezTo>
                  <a:pt x="19" y="86"/>
                  <a:pt x="17" y="86"/>
                  <a:pt x="16" y="86"/>
                </a:cubicBezTo>
                <a:cubicBezTo>
                  <a:pt x="16" y="73"/>
                  <a:pt x="16" y="73"/>
                  <a:pt x="16" y="73"/>
                </a:cubicBezTo>
                <a:cubicBezTo>
                  <a:pt x="20" y="71"/>
                  <a:pt x="20" y="71"/>
                  <a:pt x="20" y="71"/>
                </a:cubicBezTo>
                <a:close/>
                <a:moveTo>
                  <a:pt x="5" y="79"/>
                </a:moveTo>
                <a:cubicBezTo>
                  <a:pt x="5" y="86"/>
                  <a:pt x="5" y="86"/>
                  <a:pt x="5" y="86"/>
                </a:cubicBezTo>
                <a:cubicBezTo>
                  <a:pt x="2" y="86"/>
                  <a:pt x="2" y="86"/>
                  <a:pt x="2" y="86"/>
                </a:cubicBezTo>
                <a:cubicBezTo>
                  <a:pt x="2" y="76"/>
                  <a:pt x="2" y="76"/>
                  <a:pt x="2" y="76"/>
                </a:cubicBezTo>
                <a:cubicBezTo>
                  <a:pt x="4" y="80"/>
                  <a:pt x="4" y="80"/>
                  <a:pt x="4" y="80"/>
                </a:cubicBezTo>
                <a:cubicBezTo>
                  <a:pt x="5" y="79"/>
                  <a:pt x="5" y="79"/>
                  <a:pt x="5" y="79"/>
                </a:cubicBezTo>
                <a:close/>
                <a:moveTo>
                  <a:pt x="0" y="58"/>
                </a:moveTo>
                <a:cubicBezTo>
                  <a:pt x="7" y="70"/>
                  <a:pt x="7" y="70"/>
                  <a:pt x="7" y="70"/>
                </a:cubicBezTo>
                <a:cubicBezTo>
                  <a:pt x="29" y="57"/>
                  <a:pt x="29" y="57"/>
                  <a:pt x="29" y="57"/>
                </a:cubicBezTo>
                <a:cubicBezTo>
                  <a:pt x="38" y="64"/>
                  <a:pt x="38" y="64"/>
                  <a:pt x="38" y="64"/>
                </a:cubicBezTo>
                <a:cubicBezTo>
                  <a:pt x="42" y="66"/>
                  <a:pt x="42" y="66"/>
                  <a:pt x="42" y="66"/>
                </a:cubicBezTo>
                <a:cubicBezTo>
                  <a:pt x="46" y="63"/>
                  <a:pt x="46" y="63"/>
                  <a:pt x="46" y="63"/>
                </a:cubicBezTo>
                <a:cubicBezTo>
                  <a:pt x="70" y="45"/>
                  <a:pt x="70" y="45"/>
                  <a:pt x="70" y="45"/>
                </a:cubicBezTo>
                <a:cubicBezTo>
                  <a:pt x="73" y="47"/>
                  <a:pt x="73" y="47"/>
                  <a:pt x="73" y="47"/>
                </a:cubicBezTo>
                <a:cubicBezTo>
                  <a:pt x="78" y="51"/>
                  <a:pt x="78" y="51"/>
                  <a:pt x="78" y="51"/>
                </a:cubicBezTo>
                <a:cubicBezTo>
                  <a:pt x="82" y="46"/>
                  <a:pt x="82" y="46"/>
                  <a:pt x="82" y="46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13"/>
                  <a:pt x="111" y="13"/>
                  <a:pt x="111" y="13"/>
                </a:cubicBezTo>
                <a:cubicBezTo>
                  <a:pt x="113" y="0"/>
                  <a:pt x="113" y="0"/>
                  <a:pt x="113" y="0"/>
                </a:cubicBezTo>
                <a:cubicBezTo>
                  <a:pt x="101" y="5"/>
                  <a:pt x="101" y="5"/>
                  <a:pt x="101" y="5"/>
                </a:cubicBezTo>
                <a:cubicBezTo>
                  <a:pt x="89" y="10"/>
                  <a:pt x="89" y="10"/>
                  <a:pt x="89" y="10"/>
                </a:cubicBezTo>
                <a:cubicBezTo>
                  <a:pt x="93" y="13"/>
                  <a:pt x="93" y="13"/>
                  <a:pt x="93" y="13"/>
                </a:cubicBezTo>
                <a:cubicBezTo>
                  <a:pt x="76" y="32"/>
                  <a:pt x="76" y="32"/>
                  <a:pt x="76" y="32"/>
                </a:cubicBezTo>
                <a:cubicBezTo>
                  <a:pt x="74" y="31"/>
                  <a:pt x="74" y="31"/>
                  <a:pt x="74" y="31"/>
                </a:cubicBezTo>
                <a:cubicBezTo>
                  <a:pt x="70" y="28"/>
                  <a:pt x="70" y="28"/>
                  <a:pt x="70" y="28"/>
                </a:cubicBezTo>
                <a:cubicBezTo>
                  <a:pt x="65" y="31"/>
                  <a:pt x="65" y="31"/>
                  <a:pt x="65" y="31"/>
                </a:cubicBezTo>
                <a:cubicBezTo>
                  <a:pt x="42" y="49"/>
                  <a:pt x="42" y="49"/>
                  <a:pt x="42" y="49"/>
                </a:cubicBezTo>
                <a:cubicBezTo>
                  <a:pt x="33" y="43"/>
                  <a:pt x="33" y="43"/>
                  <a:pt x="33" y="43"/>
                </a:cubicBezTo>
                <a:cubicBezTo>
                  <a:pt x="29" y="41"/>
                  <a:pt x="29" y="41"/>
                  <a:pt x="29" y="41"/>
                </a:cubicBezTo>
                <a:cubicBezTo>
                  <a:pt x="25" y="43"/>
                  <a:pt x="25" y="43"/>
                  <a:pt x="25" y="43"/>
                </a:cubicBezTo>
                <a:cubicBezTo>
                  <a:pt x="0" y="58"/>
                  <a:pt x="0" y="58"/>
                  <a:pt x="0" y="58"/>
                </a:cubicBezTo>
                <a:close/>
                <a:moveTo>
                  <a:pt x="13" y="75"/>
                </a:moveTo>
                <a:cubicBezTo>
                  <a:pt x="13" y="86"/>
                  <a:pt x="13" y="86"/>
                  <a:pt x="13" y="86"/>
                </a:cubicBezTo>
                <a:cubicBezTo>
                  <a:pt x="11" y="86"/>
                  <a:pt x="10" y="86"/>
                  <a:pt x="9" y="86"/>
                </a:cubicBezTo>
                <a:cubicBezTo>
                  <a:pt x="9" y="77"/>
                  <a:pt x="9" y="77"/>
                  <a:pt x="9" y="77"/>
                </a:cubicBezTo>
                <a:cubicBezTo>
                  <a:pt x="13" y="75"/>
                  <a:pt x="13" y="75"/>
                  <a:pt x="13" y="75"/>
                </a:cubicBezTo>
                <a:close/>
                <a:moveTo>
                  <a:pt x="21" y="22"/>
                </a:moveTo>
                <a:cubicBezTo>
                  <a:pt x="23" y="17"/>
                  <a:pt x="23" y="17"/>
                  <a:pt x="23" y="17"/>
                </a:cubicBezTo>
                <a:cubicBezTo>
                  <a:pt x="31" y="12"/>
                  <a:pt x="31" y="12"/>
                  <a:pt x="3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3" y="19"/>
                  <a:pt x="43" y="19"/>
                  <a:pt x="43" y="19"/>
                </a:cubicBezTo>
                <a:cubicBezTo>
                  <a:pt x="49" y="19"/>
                  <a:pt x="49" y="19"/>
                  <a:pt x="49" y="19"/>
                </a:cubicBezTo>
                <a:cubicBezTo>
                  <a:pt x="49" y="21"/>
                  <a:pt x="49" y="21"/>
                  <a:pt x="49" y="21"/>
                </a:cubicBezTo>
                <a:cubicBezTo>
                  <a:pt x="41" y="22"/>
                  <a:pt x="41" y="22"/>
                  <a:pt x="41" y="22"/>
                </a:cubicBezTo>
                <a:cubicBezTo>
                  <a:pt x="39" y="19"/>
                  <a:pt x="39" y="19"/>
                  <a:pt x="39" y="19"/>
                </a:cubicBezTo>
                <a:cubicBezTo>
                  <a:pt x="37" y="26"/>
                  <a:pt x="37" y="26"/>
                  <a:pt x="37" y="26"/>
                </a:cubicBezTo>
                <a:cubicBezTo>
                  <a:pt x="43" y="33"/>
                  <a:pt x="43" y="33"/>
                  <a:pt x="43" y="33"/>
                </a:cubicBezTo>
                <a:cubicBezTo>
                  <a:pt x="43" y="44"/>
                  <a:pt x="43" y="44"/>
                  <a:pt x="43" y="44"/>
                </a:cubicBezTo>
                <a:cubicBezTo>
                  <a:pt x="41" y="44"/>
                  <a:pt x="41" y="44"/>
                  <a:pt x="41" y="44"/>
                </a:cubicBezTo>
                <a:cubicBezTo>
                  <a:pt x="39" y="35"/>
                  <a:pt x="39" y="35"/>
                  <a:pt x="39" y="35"/>
                </a:cubicBezTo>
                <a:cubicBezTo>
                  <a:pt x="34" y="31"/>
                  <a:pt x="34" y="31"/>
                  <a:pt x="34" y="31"/>
                </a:cubicBezTo>
                <a:cubicBezTo>
                  <a:pt x="32" y="33"/>
                  <a:pt x="31" y="38"/>
                  <a:pt x="31" y="38"/>
                </a:cubicBezTo>
                <a:cubicBezTo>
                  <a:pt x="21" y="40"/>
                  <a:pt x="21" y="40"/>
                  <a:pt x="21" y="40"/>
                </a:cubicBezTo>
                <a:cubicBezTo>
                  <a:pt x="20" y="38"/>
                  <a:pt x="20" y="38"/>
                  <a:pt x="20" y="38"/>
                </a:cubicBezTo>
                <a:cubicBezTo>
                  <a:pt x="27" y="35"/>
                  <a:pt x="27" y="35"/>
                  <a:pt x="27" y="35"/>
                </a:cubicBezTo>
                <a:cubicBezTo>
                  <a:pt x="29" y="25"/>
                  <a:pt x="29" y="25"/>
                  <a:pt x="29" y="25"/>
                </a:cubicBezTo>
                <a:cubicBezTo>
                  <a:pt x="30" y="17"/>
                  <a:pt x="30" y="17"/>
                  <a:pt x="30" y="17"/>
                </a:cubicBezTo>
                <a:cubicBezTo>
                  <a:pt x="26" y="18"/>
                  <a:pt x="26" y="18"/>
                  <a:pt x="26" y="18"/>
                </a:cubicBezTo>
                <a:cubicBezTo>
                  <a:pt x="23" y="24"/>
                  <a:pt x="23" y="24"/>
                  <a:pt x="23" y="24"/>
                </a:cubicBezTo>
                <a:lnTo>
                  <a:pt x="21" y="2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500">
              <a:latin typeface="Impact MT Std" pitchFamily="34" charset="0"/>
            </a:endParaRPr>
          </a:p>
        </p:txBody>
      </p:sp>
      <p:sp>
        <p:nvSpPr>
          <p:cNvPr id="41" name="TextBox 27"/>
          <p:cNvSpPr txBox="1"/>
          <p:nvPr/>
        </p:nvSpPr>
        <p:spPr>
          <a:xfrm>
            <a:off x="1925604" y="2628324"/>
            <a:ext cx="704040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012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Rectangle 28"/>
          <p:cNvSpPr/>
          <p:nvPr/>
        </p:nvSpPr>
        <p:spPr>
          <a:xfrm>
            <a:off x="1818411" y="2881767"/>
            <a:ext cx="141692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</a:p>
        </p:txBody>
      </p:sp>
      <p:sp>
        <p:nvSpPr>
          <p:cNvPr id="43" name="TextBox 27"/>
          <p:cNvSpPr txBox="1"/>
          <p:nvPr/>
        </p:nvSpPr>
        <p:spPr>
          <a:xfrm>
            <a:off x="4139274" y="2628324"/>
            <a:ext cx="704040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012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28"/>
          <p:cNvSpPr/>
          <p:nvPr/>
        </p:nvSpPr>
        <p:spPr>
          <a:xfrm>
            <a:off x="4032081" y="2881767"/>
            <a:ext cx="141692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</a:p>
        </p:txBody>
      </p:sp>
      <p:sp>
        <p:nvSpPr>
          <p:cNvPr id="45" name="TextBox 27"/>
          <p:cNvSpPr txBox="1"/>
          <p:nvPr/>
        </p:nvSpPr>
        <p:spPr>
          <a:xfrm>
            <a:off x="6258096" y="2628324"/>
            <a:ext cx="704040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sz="1012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28"/>
          <p:cNvSpPr/>
          <p:nvPr/>
        </p:nvSpPr>
        <p:spPr>
          <a:xfrm>
            <a:off x="6150903" y="2881767"/>
            <a:ext cx="1416927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prstClr val="white">
                    <a:lumMod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请在此输入详细的计划内容文字信息，表达图表含义。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80304" y="4026223"/>
            <a:ext cx="7109156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657327" y="3649098"/>
            <a:ext cx="1269068" cy="542411"/>
            <a:chOff x="5557184" y="1268760"/>
            <a:chExt cx="1692531" cy="723403"/>
          </a:xfrm>
        </p:grpSpPr>
        <p:sp>
          <p:nvSpPr>
            <p:cNvPr id="49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0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1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2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>
                <a:solidFill>
                  <a:srgbClr val="00B0F0"/>
                </a:solidFill>
              </a:endParaRPr>
            </a:p>
          </p:txBody>
        </p:sp>
        <p:sp>
          <p:nvSpPr>
            <p:cNvPr id="53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4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5" name="文本框 164"/>
            <p:cNvSpPr txBox="1"/>
            <p:nvPr/>
          </p:nvSpPr>
          <p:spPr>
            <a:xfrm>
              <a:off x="5809555" y="1311698"/>
              <a:ext cx="1296144" cy="330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12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sz="1012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18128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/>
      <p:bldP spid="42" grpId="0"/>
      <p:bldP spid="43" grpId="0"/>
      <p:bldP spid="44" grpId="0"/>
      <p:bldP spid="45" grpId="0"/>
      <p:bldP spid="46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flipH="1">
            <a:off x="-17314" y="3705581"/>
            <a:ext cx="3040988" cy="1498512"/>
            <a:chOff x="5917425" y="3435846"/>
            <a:chExt cx="3226575" cy="1707654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647" b="26929"/>
            <a:stretch>
              <a:fillRect/>
            </a:stretch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5692" y="1691183"/>
            <a:ext cx="998052" cy="95133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340" y="2430294"/>
            <a:ext cx="998052" cy="95133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926" y="3132190"/>
            <a:ext cx="998052" cy="951335"/>
          </a:xfrm>
          <a:prstGeom prst="rect">
            <a:avLst/>
          </a:prstGeom>
        </p:spPr>
      </p:pic>
      <p:sp>
        <p:nvSpPr>
          <p:cNvPr id="23" name="椭圆 22"/>
          <p:cNvSpPr/>
          <p:nvPr/>
        </p:nvSpPr>
        <p:spPr>
          <a:xfrm>
            <a:off x="4117596" y="506043"/>
            <a:ext cx="389134" cy="464044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807" y="1059976"/>
            <a:ext cx="998052" cy="951335"/>
          </a:xfrm>
          <a:prstGeom prst="rect">
            <a:avLst/>
          </a:prstGeom>
        </p:spPr>
      </p:pic>
      <p:sp>
        <p:nvSpPr>
          <p:cNvPr id="26" name="椭圆 25"/>
          <p:cNvSpPr/>
          <p:nvPr/>
        </p:nvSpPr>
        <p:spPr>
          <a:xfrm>
            <a:off x="2292965" y="995259"/>
            <a:ext cx="389134" cy="4095198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softEdge rad="1651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7" name="矩形 26"/>
          <p:cNvSpPr/>
          <p:nvPr/>
        </p:nvSpPr>
        <p:spPr>
          <a:xfrm>
            <a:off x="2481662" y="1494054"/>
            <a:ext cx="1999729" cy="347076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8" name="矩形 27"/>
          <p:cNvSpPr/>
          <p:nvPr/>
        </p:nvSpPr>
        <p:spPr>
          <a:xfrm>
            <a:off x="2426071" y="2203959"/>
            <a:ext cx="1999729" cy="347076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9" name="矩形 28"/>
          <p:cNvSpPr/>
          <p:nvPr/>
        </p:nvSpPr>
        <p:spPr>
          <a:xfrm>
            <a:off x="2435337" y="2969770"/>
            <a:ext cx="1999729" cy="347076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30" name="矩形 29"/>
          <p:cNvSpPr/>
          <p:nvPr/>
        </p:nvSpPr>
        <p:spPr>
          <a:xfrm>
            <a:off x="2416808" y="3681902"/>
            <a:ext cx="1999729" cy="347076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grpSp>
        <p:nvGrpSpPr>
          <p:cNvPr id="31" name="组合 30"/>
          <p:cNvGrpSpPr/>
          <p:nvPr/>
        </p:nvGrpSpPr>
        <p:grpSpPr>
          <a:xfrm>
            <a:off x="2533084" y="2661030"/>
            <a:ext cx="2013843" cy="532708"/>
            <a:chOff x="2592160" y="3552431"/>
            <a:chExt cx="3583441" cy="947903"/>
          </a:xfrm>
        </p:grpSpPr>
        <p:sp>
          <p:nvSpPr>
            <p:cNvPr id="32" name="任意多边形 31"/>
            <p:cNvSpPr/>
            <p:nvPr/>
          </p:nvSpPr>
          <p:spPr>
            <a:xfrm>
              <a:off x="5887922" y="4274499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chemeClr val="tx1">
                    <a:lumMod val="85000"/>
                    <a:lumOff val="15000"/>
                  </a:schemeClr>
                </a:gs>
                <a:gs pos="98000">
                  <a:schemeClr val="tx1">
                    <a:lumMod val="50000"/>
                    <a:lumOff val="5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33" name="矩形 5"/>
            <p:cNvSpPr/>
            <p:nvPr/>
          </p:nvSpPr>
          <p:spPr>
            <a:xfrm>
              <a:off x="2592160" y="3552431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D3E3E"/>
                </a:gs>
                <a:gs pos="97000">
                  <a:schemeClr val="tx1">
                    <a:lumMod val="75000"/>
                    <a:lumOff val="25000"/>
                  </a:schemeClr>
                </a:gs>
                <a:gs pos="100000">
                  <a:schemeClr val="bg1">
                    <a:lumMod val="44000"/>
                  </a:schemeClr>
                </a:gs>
                <a:gs pos="81000">
                  <a:srgbClr val="707070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533084" y="1915199"/>
            <a:ext cx="2013843" cy="532708"/>
            <a:chOff x="2635022" y="2168525"/>
            <a:chExt cx="3583441" cy="947903"/>
          </a:xfrm>
        </p:grpSpPr>
        <p:sp>
          <p:nvSpPr>
            <p:cNvPr id="35" name="任意多边形 34"/>
            <p:cNvSpPr/>
            <p:nvPr/>
          </p:nvSpPr>
          <p:spPr>
            <a:xfrm>
              <a:off x="5930783" y="2888610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A44E63"/>
                </a:gs>
                <a:gs pos="98000">
                  <a:srgbClr val="EE90A3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36" name="矩形 5"/>
            <p:cNvSpPr/>
            <p:nvPr/>
          </p:nvSpPr>
          <p:spPr>
            <a:xfrm>
              <a:off x="2635022" y="2168525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>
              <a:gsLst>
                <a:gs pos="0">
                  <a:srgbClr val="C96372"/>
                </a:gs>
                <a:gs pos="100000">
                  <a:srgbClr val="E68C9D"/>
                </a:gs>
                <a:gs pos="97000">
                  <a:srgbClr val="E27585"/>
                </a:gs>
                <a:gs pos="81000">
                  <a:srgbClr val="FF9FB1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2533084" y="1206745"/>
            <a:ext cx="2013843" cy="532708"/>
            <a:chOff x="2615972" y="475857"/>
            <a:chExt cx="3583441" cy="947903"/>
          </a:xfrm>
        </p:grpSpPr>
        <p:sp>
          <p:nvSpPr>
            <p:cNvPr id="38" name="任意多边形 37"/>
            <p:cNvSpPr/>
            <p:nvPr/>
          </p:nvSpPr>
          <p:spPr>
            <a:xfrm>
              <a:off x="5916935" y="1188849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D19E55"/>
                </a:gs>
                <a:gs pos="98000">
                  <a:srgbClr val="F2D97F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39" name="矩形 5"/>
            <p:cNvSpPr/>
            <p:nvPr/>
          </p:nvSpPr>
          <p:spPr>
            <a:xfrm>
              <a:off x="2615972" y="475857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>
              <a:gsLst>
                <a:gs pos="0">
                  <a:srgbClr val="ECA955"/>
                </a:gs>
                <a:gs pos="100000">
                  <a:srgbClr val="F5D57F"/>
                </a:gs>
                <a:gs pos="97000">
                  <a:srgbClr val="F3B059"/>
                </a:gs>
                <a:gs pos="81000">
                  <a:srgbClr val="FFEB8C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533084" y="3390243"/>
            <a:ext cx="2013843" cy="532708"/>
            <a:chOff x="2573110" y="4809731"/>
            <a:chExt cx="3583441" cy="947903"/>
          </a:xfrm>
        </p:grpSpPr>
        <p:sp>
          <p:nvSpPr>
            <p:cNvPr id="41" name="任意多边形 40"/>
            <p:cNvSpPr/>
            <p:nvPr/>
          </p:nvSpPr>
          <p:spPr>
            <a:xfrm>
              <a:off x="5868875" y="5527039"/>
              <a:ext cx="280988" cy="216268"/>
            </a:xfrm>
            <a:custGeom>
              <a:avLst/>
              <a:gdLst>
                <a:gd name="connsiteX0" fmla="*/ 0 w 280988"/>
                <a:gd name="connsiteY0" fmla="*/ 0 h 216268"/>
                <a:gd name="connsiteX1" fmla="*/ 97738 w 280988"/>
                <a:gd name="connsiteY1" fmla="*/ 7204 h 216268"/>
                <a:gd name="connsiteX2" fmla="*/ 280988 w 280988"/>
                <a:gd name="connsiteY2" fmla="*/ 108134 h 216268"/>
                <a:gd name="connsiteX3" fmla="*/ 97738 w 280988"/>
                <a:gd name="connsiteY3" fmla="*/ 209064 h 216268"/>
                <a:gd name="connsiteX4" fmla="*/ 0 w 280988"/>
                <a:gd name="connsiteY4" fmla="*/ 216268 h 216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0988" h="216268">
                  <a:moveTo>
                    <a:pt x="0" y="0"/>
                  </a:moveTo>
                  <a:lnTo>
                    <a:pt x="97738" y="7204"/>
                  </a:lnTo>
                  <a:cubicBezTo>
                    <a:pt x="205426" y="23833"/>
                    <a:pt x="280988" y="62762"/>
                    <a:pt x="280988" y="108134"/>
                  </a:cubicBezTo>
                  <a:cubicBezTo>
                    <a:pt x="280988" y="153506"/>
                    <a:pt x="205426" y="192435"/>
                    <a:pt x="97738" y="209064"/>
                  </a:cubicBezTo>
                  <a:lnTo>
                    <a:pt x="0" y="216268"/>
                  </a:lnTo>
                  <a:close/>
                </a:path>
              </a:pathLst>
            </a:custGeom>
            <a:gradFill flip="none" rotWithShape="1">
              <a:gsLst>
                <a:gs pos="39000">
                  <a:srgbClr val="3D7784"/>
                </a:gs>
                <a:gs pos="98000">
                  <a:srgbClr val="7AC6E5"/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42" name="矩形 5"/>
            <p:cNvSpPr/>
            <p:nvPr/>
          </p:nvSpPr>
          <p:spPr>
            <a:xfrm>
              <a:off x="2573110" y="4809731"/>
              <a:ext cx="3583441" cy="947903"/>
            </a:xfrm>
            <a:custGeom>
              <a:avLst/>
              <a:gdLst>
                <a:gd name="connsiteX0" fmla="*/ 0 w 3578679"/>
                <a:gd name="connsiteY0" fmla="*/ 0 h 737961"/>
                <a:gd name="connsiteX1" fmla="*/ 3578679 w 3578679"/>
                <a:gd name="connsiteY1" fmla="*/ 0 h 737961"/>
                <a:gd name="connsiteX2" fmla="*/ 3578679 w 3578679"/>
                <a:gd name="connsiteY2" fmla="*/ 737961 h 737961"/>
                <a:gd name="connsiteX3" fmla="*/ 0 w 3578679"/>
                <a:gd name="connsiteY3" fmla="*/ 737961 h 737961"/>
                <a:gd name="connsiteX4" fmla="*/ 0 w 3578679"/>
                <a:gd name="connsiteY4" fmla="*/ 0 h 737961"/>
                <a:gd name="connsiteX0-1" fmla="*/ 0 w 3578679"/>
                <a:gd name="connsiteY0-2" fmla="*/ 0 h 737961"/>
                <a:gd name="connsiteX1-3" fmla="*/ 1221241 w 3578679"/>
                <a:gd name="connsiteY1-4" fmla="*/ 1 h 737961"/>
                <a:gd name="connsiteX2-5" fmla="*/ 3578679 w 3578679"/>
                <a:gd name="connsiteY2-6" fmla="*/ 0 h 737961"/>
                <a:gd name="connsiteX3-7" fmla="*/ 3578679 w 3578679"/>
                <a:gd name="connsiteY3-8" fmla="*/ 737961 h 737961"/>
                <a:gd name="connsiteX4-9" fmla="*/ 0 w 3578679"/>
                <a:gd name="connsiteY4-10" fmla="*/ 737961 h 737961"/>
                <a:gd name="connsiteX5" fmla="*/ 0 w 3578679"/>
                <a:gd name="connsiteY5" fmla="*/ 0 h 737961"/>
                <a:gd name="connsiteX0-11" fmla="*/ 0 w 3578679"/>
                <a:gd name="connsiteY0-12" fmla="*/ 133349 h 871310"/>
                <a:gd name="connsiteX1-13" fmla="*/ 1221241 w 3578679"/>
                <a:gd name="connsiteY1-14" fmla="*/ 133350 h 871310"/>
                <a:gd name="connsiteX2-15" fmla="*/ 2635704 w 3578679"/>
                <a:gd name="connsiteY2-16" fmla="*/ 0 h 871310"/>
                <a:gd name="connsiteX3-17" fmla="*/ 3578679 w 3578679"/>
                <a:gd name="connsiteY3-18" fmla="*/ 133349 h 871310"/>
                <a:gd name="connsiteX4-19" fmla="*/ 3578679 w 3578679"/>
                <a:gd name="connsiteY4-20" fmla="*/ 871310 h 871310"/>
                <a:gd name="connsiteX5-21" fmla="*/ 0 w 3578679"/>
                <a:gd name="connsiteY5-22" fmla="*/ 871310 h 871310"/>
                <a:gd name="connsiteX6" fmla="*/ 0 w 3578679"/>
                <a:gd name="connsiteY6" fmla="*/ 133349 h 871310"/>
                <a:gd name="connsiteX0-23" fmla="*/ 0 w 3583441"/>
                <a:gd name="connsiteY0-24" fmla="*/ 133349 h 871310"/>
                <a:gd name="connsiteX1-25" fmla="*/ 1221241 w 3583441"/>
                <a:gd name="connsiteY1-26" fmla="*/ 133350 h 871310"/>
                <a:gd name="connsiteX2-27" fmla="*/ 2635704 w 3583441"/>
                <a:gd name="connsiteY2-28" fmla="*/ 0 h 871310"/>
                <a:gd name="connsiteX3-29" fmla="*/ 3583441 w 3583441"/>
                <a:gd name="connsiteY3-30" fmla="*/ 9524 h 871310"/>
                <a:gd name="connsiteX4-31" fmla="*/ 3578679 w 3583441"/>
                <a:gd name="connsiteY4-32" fmla="*/ 871310 h 871310"/>
                <a:gd name="connsiteX5-33" fmla="*/ 0 w 3583441"/>
                <a:gd name="connsiteY5-34" fmla="*/ 871310 h 871310"/>
                <a:gd name="connsiteX6-35" fmla="*/ 0 w 3583441"/>
                <a:gd name="connsiteY6-36" fmla="*/ 133349 h 871310"/>
                <a:gd name="connsiteX0-37" fmla="*/ 0 w 3583441"/>
                <a:gd name="connsiteY0-38" fmla="*/ 133349 h 871310"/>
                <a:gd name="connsiteX1-39" fmla="*/ 1221241 w 3583441"/>
                <a:gd name="connsiteY1-40" fmla="*/ 133350 h 871310"/>
                <a:gd name="connsiteX2-41" fmla="*/ 2635704 w 3583441"/>
                <a:gd name="connsiteY2-42" fmla="*/ 0 h 871310"/>
                <a:gd name="connsiteX3-43" fmla="*/ 3583441 w 3583441"/>
                <a:gd name="connsiteY3-44" fmla="*/ 9524 h 871310"/>
                <a:gd name="connsiteX4-45" fmla="*/ 3578679 w 3583441"/>
                <a:gd name="connsiteY4-46" fmla="*/ 742722 h 871310"/>
                <a:gd name="connsiteX5-47" fmla="*/ 0 w 3583441"/>
                <a:gd name="connsiteY5-48" fmla="*/ 871310 h 871310"/>
                <a:gd name="connsiteX6-49" fmla="*/ 0 w 3583441"/>
                <a:gd name="connsiteY6-50" fmla="*/ 133349 h 871310"/>
                <a:gd name="connsiteX0-51" fmla="*/ 0 w 3583441"/>
                <a:gd name="connsiteY0-52" fmla="*/ 133349 h 871310"/>
                <a:gd name="connsiteX1-53" fmla="*/ 1221241 w 3583441"/>
                <a:gd name="connsiteY1-54" fmla="*/ 133350 h 871310"/>
                <a:gd name="connsiteX2-55" fmla="*/ 2635704 w 3583441"/>
                <a:gd name="connsiteY2-56" fmla="*/ 0 h 871310"/>
                <a:gd name="connsiteX3-57" fmla="*/ 3583441 w 3583441"/>
                <a:gd name="connsiteY3-58" fmla="*/ 9524 h 871310"/>
                <a:gd name="connsiteX4-59" fmla="*/ 3578679 w 3583441"/>
                <a:gd name="connsiteY4-60" fmla="*/ 742722 h 871310"/>
                <a:gd name="connsiteX5-61" fmla="*/ 1578429 w 3583441"/>
                <a:gd name="connsiteY5-62" fmla="*/ 833438 h 871310"/>
                <a:gd name="connsiteX6-63" fmla="*/ 0 w 3583441"/>
                <a:gd name="connsiteY6-64" fmla="*/ 871310 h 871310"/>
                <a:gd name="connsiteX7" fmla="*/ 0 w 3583441"/>
                <a:gd name="connsiteY7" fmla="*/ 133349 h 871310"/>
                <a:gd name="connsiteX0-65" fmla="*/ 0 w 3583441"/>
                <a:gd name="connsiteY0-66" fmla="*/ 133349 h 871310"/>
                <a:gd name="connsiteX1-67" fmla="*/ 1221241 w 3583441"/>
                <a:gd name="connsiteY1-68" fmla="*/ 133350 h 871310"/>
                <a:gd name="connsiteX2-69" fmla="*/ 2635704 w 3583441"/>
                <a:gd name="connsiteY2-70" fmla="*/ 0 h 871310"/>
                <a:gd name="connsiteX3-71" fmla="*/ 3583441 w 3583441"/>
                <a:gd name="connsiteY3-72" fmla="*/ 9524 h 871310"/>
                <a:gd name="connsiteX4-73" fmla="*/ 3578679 w 3583441"/>
                <a:gd name="connsiteY4-74" fmla="*/ 742722 h 871310"/>
                <a:gd name="connsiteX5-75" fmla="*/ 1578429 w 3583441"/>
                <a:gd name="connsiteY5-76" fmla="*/ 833438 h 871310"/>
                <a:gd name="connsiteX6-77" fmla="*/ 0 w 3583441"/>
                <a:gd name="connsiteY6-78" fmla="*/ 871310 h 871310"/>
                <a:gd name="connsiteX7-79" fmla="*/ 0 w 3583441"/>
                <a:gd name="connsiteY7-80" fmla="*/ 133349 h 871310"/>
                <a:gd name="connsiteX0-81" fmla="*/ 0 w 3583441"/>
                <a:gd name="connsiteY0-82" fmla="*/ 133349 h 871310"/>
                <a:gd name="connsiteX1-83" fmla="*/ 1221241 w 3583441"/>
                <a:gd name="connsiteY1-84" fmla="*/ 133350 h 871310"/>
                <a:gd name="connsiteX2-85" fmla="*/ 2635704 w 3583441"/>
                <a:gd name="connsiteY2-86" fmla="*/ 0 h 871310"/>
                <a:gd name="connsiteX3-87" fmla="*/ 3583441 w 3583441"/>
                <a:gd name="connsiteY3-88" fmla="*/ 9524 h 871310"/>
                <a:gd name="connsiteX4-89" fmla="*/ 3578679 w 3583441"/>
                <a:gd name="connsiteY4-90" fmla="*/ 742722 h 871310"/>
                <a:gd name="connsiteX5-91" fmla="*/ 3007179 w 3583441"/>
                <a:gd name="connsiteY5-92" fmla="*/ 666750 h 871310"/>
                <a:gd name="connsiteX6-93" fmla="*/ 1578429 w 3583441"/>
                <a:gd name="connsiteY6-94" fmla="*/ 833438 h 871310"/>
                <a:gd name="connsiteX7-95" fmla="*/ 0 w 3583441"/>
                <a:gd name="connsiteY7-96" fmla="*/ 871310 h 871310"/>
                <a:gd name="connsiteX8" fmla="*/ 0 w 3583441"/>
                <a:gd name="connsiteY8" fmla="*/ 133349 h 871310"/>
                <a:gd name="connsiteX0-97" fmla="*/ 0 w 3583441"/>
                <a:gd name="connsiteY0-98" fmla="*/ 133349 h 871310"/>
                <a:gd name="connsiteX1-99" fmla="*/ 1221241 w 3583441"/>
                <a:gd name="connsiteY1-100" fmla="*/ 133350 h 871310"/>
                <a:gd name="connsiteX2-101" fmla="*/ 2635704 w 3583441"/>
                <a:gd name="connsiteY2-102" fmla="*/ 0 h 871310"/>
                <a:gd name="connsiteX3-103" fmla="*/ 3583441 w 3583441"/>
                <a:gd name="connsiteY3-104" fmla="*/ 9524 h 871310"/>
                <a:gd name="connsiteX4-105" fmla="*/ 3578679 w 3583441"/>
                <a:gd name="connsiteY4-106" fmla="*/ 742722 h 871310"/>
                <a:gd name="connsiteX5-107" fmla="*/ 3007179 w 3583441"/>
                <a:gd name="connsiteY5-108" fmla="*/ 666750 h 871310"/>
                <a:gd name="connsiteX6-109" fmla="*/ 1578429 w 3583441"/>
                <a:gd name="connsiteY6-110" fmla="*/ 833438 h 871310"/>
                <a:gd name="connsiteX7-111" fmla="*/ 0 w 3583441"/>
                <a:gd name="connsiteY7-112" fmla="*/ 871310 h 871310"/>
                <a:gd name="connsiteX8-113" fmla="*/ 0 w 3583441"/>
                <a:gd name="connsiteY8-114" fmla="*/ 133349 h 871310"/>
                <a:gd name="connsiteX0-115" fmla="*/ 0 w 3583441"/>
                <a:gd name="connsiteY0-116" fmla="*/ 133349 h 871310"/>
                <a:gd name="connsiteX1-117" fmla="*/ 1221241 w 3583441"/>
                <a:gd name="connsiteY1-118" fmla="*/ 133350 h 871310"/>
                <a:gd name="connsiteX2-119" fmla="*/ 2635704 w 3583441"/>
                <a:gd name="connsiteY2-120" fmla="*/ 0 h 871310"/>
                <a:gd name="connsiteX3-121" fmla="*/ 3583441 w 3583441"/>
                <a:gd name="connsiteY3-122" fmla="*/ 9524 h 871310"/>
                <a:gd name="connsiteX4-123" fmla="*/ 3578679 w 3583441"/>
                <a:gd name="connsiteY4-124" fmla="*/ 742722 h 871310"/>
                <a:gd name="connsiteX5-125" fmla="*/ 3007179 w 3583441"/>
                <a:gd name="connsiteY5-126" fmla="*/ 666750 h 871310"/>
                <a:gd name="connsiteX6-127" fmla="*/ 1578429 w 3583441"/>
                <a:gd name="connsiteY6-128" fmla="*/ 833438 h 871310"/>
                <a:gd name="connsiteX7-129" fmla="*/ 0 w 3583441"/>
                <a:gd name="connsiteY7-130" fmla="*/ 871310 h 871310"/>
                <a:gd name="connsiteX8-131" fmla="*/ 0 w 3583441"/>
                <a:gd name="connsiteY8-132" fmla="*/ 133349 h 871310"/>
                <a:gd name="connsiteX0-133" fmla="*/ 0 w 3583441"/>
                <a:gd name="connsiteY0-134" fmla="*/ 133349 h 871310"/>
                <a:gd name="connsiteX1-135" fmla="*/ 1221241 w 3583441"/>
                <a:gd name="connsiteY1-136" fmla="*/ 133350 h 871310"/>
                <a:gd name="connsiteX2-137" fmla="*/ 2635704 w 3583441"/>
                <a:gd name="connsiteY2-138" fmla="*/ 0 h 871310"/>
                <a:gd name="connsiteX3-139" fmla="*/ 3583441 w 3583441"/>
                <a:gd name="connsiteY3-140" fmla="*/ 9524 h 871310"/>
                <a:gd name="connsiteX4-141" fmla="*/ 3578679 w 3583441"/>
                <a:gd name="connsiteY4-142" fmla="*/ 742722 h 871310"/>
                <a:gd name="connsiteX5-143" fmla="*/ 3007179 w 3583441"/>
                <a:gd name="connsiteY5-144" fmla="*/ 666750 h 871310"/>
                <a:gd name="connsiteX6-145" fmla="*/ 1578429 w 3583441"/>
                <a:gd name="connsiteY6-146" fmla="*/ 833438 h 871310"/>
                <a:gd name="connsiteX7-147" fmla="*/ 0 w 3583441"/>
                <a:gd name="connsiteY7-148" fmla="*/ 871310 h 871310"/>
                <a:gd name="connsiteX8-149" fmla="*/ 0 w 3583441"/>
                <a:gd name="connsiteY8-150" fmla="*/ 133349 h 871310"/>
                <a:gd name="connsiteX0-151" fmla="*/ 0 w 3583441"/>
                <a:gd name="connsiteY0-152" fmla="*/ 203244 h 941205"/>
                <a:gd name="connsiteX1-153" fmla="*/ 1221241 w 3583441"/>
                <a:gd name="connsiteY1-154" fmla="*/ 203245 h 941205"/>
                <a:gd name="connsiteX2-155" fmla="*/ 2635704 w 3583441"/>
                <a:gd name="connsiteY2-156" fmla="*/ 69895 h 941205"/>
                <a:gd name="connsiteX3-157" fmla="*/ 3583441 w 3583441"/>
                <a:gd name="connsiteY3-158" fmla="*/ 79419 h 941205"/>
                <a:gd name="connsiteX4-159" fmla="*/ 3578679 w 3583441"/>
                <a:gd name="connsiteY4-160" fmla="*/ 812617 h 941205"/>
                <a:gd name="connsiteX5-161" fmla="*/ 3007179 w 3583441"/>
                <a:gd name="connsiteY5-162" fmla="*/ 736645 h 941205"/>
                <a:gd name="connsiteX6-163" fmla="*/ 1578429 w 3583441"/>
                <a:gd name="connsiteY6-164" fmla="*/ 903333 h 941205"/>
                <a:gd name="connsiteX7-165" fmla="*/ 0 w 3583441"/>
                <a:gd name="connsiteY7-166" fmla="*/ 941205 h 941205"/>
                <a:gd name="connsiteX8-167" fmla="*/ 0 w 3583441"/>
                <a:gd name="connsiteY8-168" fmla="*/ 203244 h 941205"/>
                <a:gd name="connsiteX0-169" fmla="*/ 0 w 3583441"/>
                <a:gd name="connsiteY0-170" fmla="*/ 209455 h 947416"/>
                <a:gd name="connsiteX1-171" fmla="*/ 1221241 w 3583441"/>
                <a:gd name="connsiteY1-172" fmla="*/ 209456 h 947416"/>
                <a:gd name="connsiteX2-173" fmla="*/ 2635704 w 3583441"/>
                <a:gd name="connsiteY2-174" fmla="*/ 76106 h 947416"/>
                <a:gd name="connsiteX3-175" fmla="*/ 3583441 w 3583441"/>
                <a:gd name="connsiteY3-176" fmla="*/ 85630 h 947416"/>
                <a:gd name="connsiteX4-177" fmla="*/ 3578679 w 3583441"/>
                <a:gd name="connsiteY4-178" fmla="*/ 818828 h 947416"/>
                <a:gd name="connsiteX5-179" fmla="*/ 3007179 w 3583441"/>
                <a:gd name="connsiteY5-180" fmla="*/ 742856 h 947416"/>
                <a:gd name="connsiteX6-181" fmla="*/ 1578429 w 3583441"/>
                <a:gd name="connsiteY6-182" fmla="*/ 909544 h 947416"/>
                <a:gd name="connsiteX7-183" fmla="*/ 0 w 3583441"/>
                <a:gd name="connsiteY7-184" fmla="*/ 947416 h 947416"/>
                <a:gd name="connsiteX8-185" fmla="*/ 0 w 3583441"/>
                <a:gd name="connsiteY8-186" fmla="*/ 209455 h 947416"/>
                <a:gd name="connsiteX0-187" fmla="*/ 0 w 3583441"/>
                <a:gd name="connsiteY0-188" fmla="*/ 209455 h 947416"/>
                <a:gd name="connsiteX1-189" fmla="*/ 1221241 w 3583441"/>
                <a:gd name="connsiteY1-190" fmla="*/ 209456 h 947416"/>
                <a:gd name="connsiteX2-191" fmla="*/ 2635704 w 3583441"/>
                <a:gd name="connsiteY2-192" fmla="*/ 76106 h 947416"/>
                <a:gd name="connsiteX3-193" fmla="*/ 3583441 w 3583441"/>
                <a:gd name="connsiteY3-194" fmla="*/ 85630 h 947416"/>
                <a:gd name="connsiteX4-195" fmla="*/ 3578679 w 3583441"/>
                <a:gd name="connsiteY4-196" fmla="*/ 818828 h 947416"/>
                <a:gd name="connsiteX5-197" fmla="*/ 3007179 w 3583441"/>
                <a:gd name="connsiteY5-198" fmla="*/ 742856 h 947416"/>
                <a:gd name="connsiteX6-199" fmla="*/ 1578429 w 3583441"/>
                <a:gd name="connsiteY6-200" fmla="*/ 909544 h 947416"/>
                <a:gd name="connsiteX7-201" fmla="*/ 0 w 3583441"/>
                <a:gd name="connsiteY7-202" fmla="*/ 947416 h 947416"/>
                <a:gd name="connsiteX8-203" fmla="*/ 0 w 3583441"/>
                <a:gd name="connsiteY8-204" fmla="*/ 209455 h 947416"/>
                <a:gd name="connsiteX0-205" fmla="*/ 0 w 3583441"/>
                <a:gd name="connsiteY0-206" fmla="*/ 212485 h 950446"/>
                <a:gd name="connsiteX1-207" fmla="*/ 1221241 w 3583441"/>
                <a:gd name="connsiteY1-208" fmla="*/ 212486 h 950446"/>
                <a:gd name="connsiteX2-209" fmla="*/ 2635704 w 3583441"/>
                <a:gd name="connsiteY2-210" fmla="*/ 69611 h 950446"/>
                <a:gd name="connsiteX3-211" fmla="*/ 3583441 w 3583441"/>
                <a:gd name="connsiteY3-212" fmla="*/ 88660 h 950446"/>
                <a:gd name="connsiteX4-213" fmla="*/ 3578679 w 3583441"/>
                <a:gd name="connsiteY4-214" fmla="*/ 821858 h 950446"/>
                <a:gd name="connsiteX5-215" fmla="*/ 3007179 w 3583441"/>
                <a:gd name="connsiteY5-216" fmla="*/ 745886 h 950446"/>
                <a:gd name="connsiteX6-217" fmla="*/ 1578429 w 3583441"/>
                <a:gd name="connsiteY6-218" fmla="*/ 912574 h 950446"/>
                <a:gd name="connsiteX7-219" fmla="*/ 0 w 3583441"/>
                <a:gd name="connsiteY7-220" fmla="*/ 950446 h 950446"/>
                <a:gd name="connsiteX8-221" fmla="*/ 0 w 3583441"/>
                <a:gd name="connsiteY8-222" fmla="*/ 212485 h 950446"/>
                <a:gd name="connsiteX0-223" fmla="*/ 0 w 3583441"/>
                <a:gd name="connsiteY0-224" fmla="*/ 212485 h 950446"/>
                <a:gd name="connsiteX1-225" fmla="*/ 1221241 w 3583441"/>
                <a:gd name="connsiteY1-226" fmla="*/ 212486 h 950446"/>
                <a:gd name="connsiteX2-227" fmla="*/ 2635704 w 3583441"/>
                <a:gd name="connsiteY2-228" fmla="*/ 69611 h 950446"/>
                <a:gd name="connsiteX3-229" fmla="*/ 3583441 w 3583441"/>
                <a:gd name="connsiteY3-230" fmla="*/ 88660 h 950446"/>
                <a:gd name="connsiteX4-231" fmla="*/ 3578679 w 3583441"/>
                <a:gd name="connsiteY4-232" fmla="*/ 821858 h 950446"/>
                <a:gd name="connsiteX5-233" fmla="*/ 3007179 w 3583441"/>
                <a:gd name="connsiteY5-234" fmla="*/ 745886 h 950446"/>
                <a:gd name="connsiteX6-235" fmla="*/ 1578429 w 3583441"/>
                <a:gd name="connsiteY6-236" fmla="*/ 912574 h 950446"/>
                <a:gd name="connsiteX7-237" fmla="*/ 0 w 3583441"/>
                <a:gd name="connsiteY7-238" fmla="*/ 950446 h 950446"/>
                <a:gd name="connsiteX8-239" fmla="*/ 0 w 3583441"/>
                <a:gd name="connsiteY8-240" fmla="*/ 212485 h 950446"/>
                <a:gd name="connsiteX0-241" fmla="*/ 0 w 3583441"/>
                <a:gd name="connsiteY0-242" fmla="*/ 212485 h 950446"/>
                <a:gd name="connsiteX1-243" fmla="*/ 1221241 w 3583441"/>
                <a:gd name="connsiteY1-244" fmla="*/ 212486 h 950446"/>
                <a:gd name="connsiteX2-245" fmla="*/ 2635704 w 3583441"/>
                <a:gd name="connsiteY2-246" fmla="*/ 69611 h 950446"/>
                <a:gd name="connsiteX3-247" fmla="*/ 3583441 w 3583441"/>
                <a:gd name="connsiteY3-248" fmla="*/ 88660 h 950446"/>
                <a:gd name="connsiteX4-249" fmla="*/ 3578679 w 3583441"/>
                <a:gd name="connsiteY4-250" fmla="*/ 821858 h 950446"/>
                <a:gd name="connsiteX5-251" fmla="*/ 3007179 w 3583441"/>
                <a:gd name="connsiteY5-252" fmla="*/ 745886 h 950446"/>
                <a:gd name="connsiteX6-253" fmla="*/ 1578429 w 3583441"/>
                <a:gd name="connsiteY6-254" fmla="*/ 912574 h 950446"/>
                <a:gd name="connsiteX7-255" fmla="*/ 0 w 3583441"/>
                <a:gd name="connsiteY7-256" fmla="*/ 950446 h 950446"/>
                <a:gd name="connsiteX8-257" fmla="*/ 0 w 3583441"/>
                <a:gd name="connsiteY8-258" fmla="*/ 212485 h 950446"/>
                <a:gd name="connsiteX0-259" fmla="*/ 0 w 3583441"/>
                <a:gd name="connsiteY0-260" fmla="*/ 209942 h 947903"/>
                <a:gd name="connsiteX1-261" fmla="*/ 1221241 w 3583441"/>
                <a:gd name="connsiteY1-262" fmla="*/ 209943 h 947903"/>
                <a:gd name="connsiteX2-263" fmla="*/ 2635704 w 3583441"/>
                <a:gd name="connsiteY2-264" fmla="*/ 67068 h 947903"/>
                <a:gd name="connsiteX3-265" fmla="*/ 3583441 w 3583441"/>
                <a:gd name="connsiteY3-266" fmla="*/ 86117 h 947903"/>
                <a:gd name="connsiteX4-267" fmla="*/ 3578679 w 3583441"/>
                <a:gd name="connsiteY4-268" fmla="*/ 819315 h 947903"/>
                <a:gd name="connsiteX5-269" fmla="*/ 3007179 w 3583441"/>
                <a:gd name="connsiteY5-270" fmla="*/ 743343 h 947903"/>
                <a:gd name="connsiteX6-271" fmla="*/ 1578429 w 3583441"/>
                <a:gd name="connsiteY6-272" fmla="*/ 910031 h 947903"/>
                <a:gd name="connsiteX7-273" fmla="*/ 0 w 3583441"/>
                <a:gd name="connsiteY7-274" fmla="*/ 947903 h 947903"/>
                <a:gd name="connsiteX8-275" fmla="*/ 0 w 3583441"/>
                <a:gd name="connsiteY8-276" fmla="*/ 209942 h 9479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35" y="connsiteY6-36"/>
                </a:cxn>
                <a:cxn ang="0">
                  <a:pos x="connsiteX7-79" y="connsiteY7-80"/>
                </a:cxn>
                <a:cxn ang="0">
                  <a:pos x="connsiteX8-113" y="connsiteY8-114"/>
                </a:cxn>
              </a:cxnLst>
              <a:rect l="l" t="t" r="r" b="b"/>
              <a:pathLst>
                <a:path w="3583441" h="947903">
                  <a:moveTo>
                    <a:pt x="0" y="209942"/>
                  </a:moveTo>
                  <a:lnTo>
                    <a:pt x="1221241" y="209943"/>
                  </a:lnTo>
                  <a:cubicBezTo>
                    <a:pt x="1640341" y="209943"/>
                    <a:pt x="2207079" y="127393"/>
                    <a:pt x="2635704" y="67068"/>
                  </a:cubicBezTo>
                  <a:cubicBezTo>
                    <a:pt x="2748416" y="54368"/>
                    <a:pt x="3343729" y="-88508"/>
                    <a:pt x="3583441" y="86117"/>
                  </a:cubicBezTo>
                  <a:cubicBezTo>
                    <a:pt x="3581854" y="373379"/>
                    <a:pt x="3580266" y="532053"/>
                    <a:pt x="3578679" y="819315"/>
                  </a:cubicBezTo>
                  <a:cubicBezTo>
                    <a:pt x="3329442" y="689140"/>
                    <a:pt x="3159579" y="728224"/>
                    <a:pt x="3007179" y="743343"/>
                  </a:cubicBezTo>
                  <a:cubicBezTo>
                    <a:pt x="2659517" y="782275"/>
                    <a:pt x="2078832" y="888638"/>
                    <a:pt x="1578429" y="910031"/>
                  </a:cubicBezTo>
                  <a:lnTo>
                    <a:pt x="0" y="947903"/>
                  </a:lnTo>
                  <a:lnTo>
                    <a:pt x="0" y="209942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4B9DB0"/>
                </a:gs>
                <a:gs pos="97000">
                  <a:srgbClr val="53A8BB"/>
                </a:gs>
                <a:gs pos="100000">
                  <a:srgbClr val="78CBEA"/>
                </a:gs>
                <a:gs pos="81000">
                  <a:srgbClr val="87D9FC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sp>
        <p:nvSpPr>
          <p:cNvPr id="44" name="椭圆 43"/>
          <p:cNvSpPr/>
          <p:nvPr/>
        </p:nvSpPr>
        <p:spPr>
          <a:xfrm>
            <a:off x="1889537" y="3478473"/>
            <a:ext cx="410727" cy="410727"/>
          </a:xfrm>
          <a:prstGeom prst="ellipse">
            <a:avLst/>
          </a:prstGeom>
          <a:solidFill>
            <a:srgbClr val="5BADC5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45" name="椭圆 44"/>
          <p:cNvSpPr/>
          <p:nvPr/>
        </p:nvSpPr>
        <p:spPr>
          <a:xfrm>
            <a:off x="1889536" y="2743628"/>
            <a:ext cx="406154" cy="406154"/>
          </a:xfrm>
          <a:prstGeom prst="ellipse">
            <a:avLst/>
          </a:prstGeom>
          <a:solidFill>
            <a:srgbClr val="4B4C4C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46" name="椭圆 45"/>
          <p:cNvSpPr/>
          <p:nvPr/>
        </p:nvSpPr>
        <p:spPr>
          <a:xfrm>
            <a:off x="1889536" y="2034863"/>
            <a:ext cx="405694" cy="405694"/>
          </a:xfrm>
          <a:prstGeom prst="ellipse">
            <a:avLst/>
          </a:prstGeom>
          <a:solidFill>
            <a:srgbClr val="D6718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47" name="椭圆 46"/>
          <p:cNvSpPr/>
          <p:nvPr/>
        </p:nvSpPr>
        <p:spPr>
          <a:xfrm>
            <a:off x="1889536" y="1295685"/>
            <a:ext cx="399326" cy="399326"/>
          </a:xfrm>
          <a:prstGeom prst="ellipse">
            <a:avLst/>
          </a:prstGeom>
          <a:solidFill>
            <a:srgbClr val="F2BF6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grpSp>
        <p:nvGrpSpPr>
          <p:cNvPr id="48" name="组合 47"/>
          <p:cNvGrpSpPr/>
          <p:nvPr/>
        </p:nvGrpSpPr>
        <p:grpSpPr>
          <a:xfrm>
            <a:off x="1956749" y="3571900"/>
            <a:ext cx="239606" cy="240113"/>
            <a:chOff x="958851" y="1020763"/>
            <a:chExt cx="750888" cy="752475"/>
          </a:xfrm>
          <a:solidFill>
            <a:schemeClr val="bg1">
              <a:lumMod val="95000"/>
            </a:schemeClr>
          </a:solidFill>
        </p:grpSpPr>
        <p:sp>
          <p:nvSpPr>
            <p:cNvPr id="49" name="Freeform 5"/>
            <p:cNvSpPr>
              <a:spLocks noEditPoints="1"/>
            </p:cNvSpPr>
            <p:nvPr/>
          </p:nvSpPr>
          <p:spPr bwMode="auto">
            <a:xfrm>
              <a:off x="958851" y="1020763"/>
              <a:ext cx="750888" cy="398463"/>
            </a:xfrm>
            <a:custGeom>
              <a:avLst/>
              <a:gdLst>
                <a:gd name="T0" fmla="*/ 236 w 473"/>
                <a:gd name="T1" fmla="*/ 0 h 251"/>
                <a:gd name="T2" fmla="*/ 142 w 473"/>
                <a:gd name="T3" fmla="*/ 95 h 251"/>
                <a:gd name="T4" fmla="*/ 142 w 473"/>
                <a:gd name="T5" fmla="*/ 57 h 251"/>
                <a:gd name="T6" fmla="*/ 66 w 473"/>
                <a:gd name="T7" fmla="*/ 57 h 251"/>
                <a:gd name="T8" fmla="*/ 66 w 473"/>
                <a:gd name="T9" fmla="*/ 171 h 251"/>
                <a:gd name="T10" fmla="*/ 0 w 473"/>
                <a:gd name="T11" fmla="*/ 237 h 251"/>
                <a:gd name="T12" fmla="*/ 11 w 473"/>
                <a:gd name="T13" fmla="*/ 251 h 251"/>
                <a:gd name="T14" fmla="*/ 236 w 473"/>
                <a:gd name="T15" fmla="*/ 26 h 251"/>
                <a:gd name="T16" fmla="*/ 458 w 473"/>
                <a:gd name="T17" fmla="*/ 251 h 251"/>
                <a:gd name="T18" fmla="*/ 473 w 473"/>
                <a:gd name="T19" fmla="*/ 237 h 251"/>
                <a:gd name="T20" fmla="*/ 236 w 473"/>
                <a:gd name="T21" fmla="*/ 0 h 251"/>
                <a:gd name="T22" fmla="*/ 85 w 473"/>
                <a:gd name="T23" fmla="*/ 76 h 251"/>
                <a:gd name="T24" fmla="*/ 123 w 473"/>
                <a:gd name="T25" fmla="*/ 76 h 251"/>
                <a:gd name="T26" fmla="*/ 123 w 473"/>
                <a:gd name="T27" fmla="*/ 114 h 251"/>
                <a:gd name="T28" fmla="*/ 85 w 473"/>
                <a:gd name="T29" fmla="*/ 152 h 251"/>
                <a:gd name="T30" fmla="*/ 85 w 473"/>
                <a:gd name="T31" fmla="*/ 76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73" h="251">
                  <a:moveTo>
                    <a:pt x="236" y="0"/>
                  </a:moveTo>
                  <a:lnTo>
                    <a:pt x="142" y="95"/>
                  </a:lnTo>
                  <a:lnTo>
                    <a:pt x="142" y="57"/>
                  </a:lnTo>
                  <a:lnTo>
                    <a:pt x="66" y="57"/>
                  </a:lnTo>
                  <a:lnTo>
                    <a:pt x="66" y="171"/>
                  </a:lnTo>
                  <a:lnTo>
                    <a:pt x="0" y="237"/>
                  </a:lnTo>
                  <a:lnTo>
                    <a:pt x="11" y="251"/>
                  </a:lnTo>
                  <a:lnTo>
                    <a:pt x="236" y="26"/>
                  </a:lnTo>
                  <a:lnTo>
                    <a:pt x="458" y="251"/>
                  </a:lnTo>
                  <a:lnTo>
                    <a:pt x="473" y="237"/>
                  </a:lnTo>
                  <a:lnTo>
                    <a:pt x="236" y="0"/>
                  </a:lnTo>
                  <a:close/>
                  <a:moveTo>
                    <a:pt x="85" y="76"/>
                  </a:moveTo>
                  <a:lnTo>
                    <a:pt x="123" y="76"/>
                  </a:lnTo>
                  <a:lnTo>
                    <a:pt x="123" y="114"/>
                  </a:lnTo>
                  <a:lnTo>
                    <a:pt x="85" y="152"/>
                  </a:lnTo>
                  <a:lnTo>
                    <a:pt x="85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0" name="Freeform 6"/>
            <p:cNvSpPr>
              <a:spLocks noEditPoints="1"/>
            </p:cNvSpPr>
            <p:nvPr/>
          </p:nvSpPr>
          <p:spPr bwMode="auto">
            <a:xfrm>
              <a:off x="1063626" y="1141413"/>
              <a:ext cx="539750" cy="631825"/>
            </a:xfrm>
            <a:custGeom>
              <a:avLst/>
              <a:gdLst>
                <a:gd name="T0" fmla="*/ 0 w 340"/>
                <a:gd name="T1" fmla="*/ 171 h 398"/>
                <a:gd name="T2" fmla="*/ 0 w 340"/>
                <a:gd name="T3" fmla="*/ 398 h 398"/>
                <a:gd name="T4" fmla="*/ 132 w 340"/>
                <a:gd name="T5" fmla="*/ 398 h 398"/>
                <a:gd name="T6" fmla="*/ 132 w 340"/>
                <a:gd name="T7" fmla="*/ 265 h 398"/>
                <a:gd name="T8" fmla="*/ 208 w 340"/>
                <a:gd name="T9" fmla="*/ 265 h 398"/>
                <a:gd name="T10" fmla="*/ 208 w 340"/>
                <a:gd name="T11" fmla="*/ 398 h 398"/>
                <a:gd name="T12" fmla="*/ 340 w 340"/>
                <a:gd name="T13" fmla="*/ 398 h 398"/>
                <a:gd name="T14" fmla="*/ 340 w 340"/>
                <a:gd name="T15" fmla="*/ 171 h 398"/>
                <a:gd name="T16" fmla="*/ 170 w 340"/>
                <a:gd name="T17" fmla="*/ 0 h 398"/>
                <a:gd name="T18" fmla="*/ 0 w 340"/>
                <a:gd name="T19" fmla="*/ 171 h 398"/>
                <a:gd name="T20" fmla="*/ 321 w 340"/>
                <a:gd name="T21" fmla="*/ 379 h 398"/>
                <a:gd name="T22" fmla="*/ 227 w 340"/>
                <a:gd name="T23" fmla="*/ 379 h 398"/>
                <a:gd name="T24" fmla="*/ 227 w 340"/>
                <a:gd name="T25" fmla="*/ 265 h 398"/>
                <a:gd name="T26" fmla="*/ 227 w 340"/>
                <a:gd name="T27" fmla="*/ 246 h 398"/>
                <a:gd name="T28" fmla="*/ 208 w 340"/>
                <a:gd name="T29" fmla="*/ 246 h 398"/>
                <a:gd name="T30" fmla="*/ 132 w 340"/>
                <a:gd name="T31" fmla="*/ 246 h 398"/>
                <a:gd name="T32" fmla="*/ 113 w 340"/>
                <a:gd name="T33" fmla="*/ 246 h 398"/>
                <a:gd name="T34" fmla="*/ 113 w 340"/>
                <a:gd name="T35" fmla="*/ 265 h 398"/>
                <a:gd name="T36" fmla="*/ 113 w 340"/>
                <a:gd name="T37" fmla="*/ 379 h 398"/>
                <a:gd name="T38" fmla="*/ 19 w 340"/>
                <a:gd name="T39" fmla="*/ 379 h 398"/>
                <a:gd name="T40" fmla="*/ 19 w 340"/>
                <a:gd name="T41" fmla="*/ 178 h 398"/>
                <a:gd name="T42" fmla="*/ 170 w 340"/>
                <a:gd name="T43" fmla="*/ 26 h 398"/>
                <a:gd name="T44" fmla="*/ 321 w 340"/>
                <a:gd name="T45" fmla="*/ 178 h 398"/>
                <a:gd name="T46" fmla="*/ 321 w 340"/>
                <a:gd name="T47" fmla="*/ 379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40" h="398">
                  <a:moveTo>
                    <a:pt x="0" y="171"/>
                  </a:moveTo>
                  <a:lnTo>
                    <a:pt x="0" y="398"/>
                  </a:lnTo>
                  <a:lnTo>
                    <a:pt x="132" y="398"/>
                  </a:lnTo>
                  <a:lnTo>
                    <a:pt x="132" y="265"/>
                  </a:lnTo>
                  <a:lnTo>
                    <a:pt x="208" y="265"/>
                  </a:lnTo>
                  <a:lnTo>
                    <a:pt x="208" y="398"/>
                  </a:lnTo>
                  <a:lnTo>
                    <a:pt x="340" y="398"/>
                  </a:lnTo>
                  <a:lnTo>
                    <a:pt x="340" y="171"/>
                  </a:lnTo>
                  <a:lnTo>
                    <a:pt x="170" y="0"/>
                  </a:lnTo>
                  <a:lnTo>
                    <a:pt x="0" y="171"/>
                  </a:lnTo>
                  <a:close/>
                  <a:moveTo>
                    <a:pt x="321" y="379"/>
                  </a:moveTo>
                  <a:lnTo>
                    <a:pt x="227" y="379"/>
                  </a:lnTo>
                  <a:lnTo>
                    <a:pt x="227" y="265"/>
                  </a:lnTo>
                  <a:lnTo>
                    <a:pt x="227" y="246"/>
                  </a:lnTo>
                  <a:lnTo>
                    <a:pt x="208" y="246"/>
                  </a:lnTo>
                  <a:lnTo>
                    <a:pt x="132" y="246"/>
                  </a:lnTo>
                  <a:lnTo>
                    <a:pt x="113" y="246"/>
                  </a:lnTo>
                  <a:lnTo>
                    <a:pt x="113" y="265"/>
                  </a:lnTo>
                  <a:lnTo>
                    <a:pt x="113" y="379"/>
                  </a:lnTo>
                  <a:lnTo>
                    <a:pt x="19" y="379"/>
                  </a:lnTo>
                  <a:lnTo>
                    <a:pt x="19" y="178"/>
                  </a:lnTo>
                  <a:lnTo>
                    <a:pt x="170" y="26"/>
                  </a:lnTo>
                  <a:lnTo>
                    <a:pt x="321" y="178"/>
                  </a:lnTo>
                  <a:lnTo>
                    <a:pt x="321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sp>
        <p:nvSpPr>
          <p:cNvPr id="51" name="Freeform 74"/>
          <p:cNvSpPr>
            <a:spLocks noEditPoints="1"/>
          </p:cNvSpPr>
          <p:nvPr/>
        </p:nvSpPr>
        <p:spPr bwMode="auto">
          <a:xfrm>
            <a:off x="1956749" y="2856672"/>
            <a:ext cx="231529" cy="226197"/>
          </a:xfrm>
          <a:custGeom>
            <a:avLst/>
            <a:gdLst>
              <a:gd name="T0" fmla="*/ 169 w 220"/>
              <a:gd name="T1" fmla="*/ 138 h 215"/>
              <a:gd name="T2" fmla="*/ 169 w 220"/>
              <a:gd name="T3" fmla="*/ 127 h 215"/>
              <a:gd name="T4" fmla="*/ 124 w 220"/>
              <a:gd name="T5" fmla="*/ 115 h 215"/>
              <a:gd name="T6" fmla="*/ 172 w 220"/>
              <a:gd name="T7" fmla="*/ 84 h 215"/>
              <a:gd name="T8" fmla="*/ 211 w 220"/>
              <a:gd name="T9" fmla="*/ 25 h 215"/>
              <a:gd name="T10" fmla="*/ 190 w 220"/>
              <a:gd name="T11" fmla="*/ 38 h 215"/>
              <a:gd name="T12" fmla="*/ 176 w 220"/>
              <a:gd name="T13" fmla="*/ 24 h 215"/>
              <a:gd name="T14" fmla="*/ 189 w 220"/>
              <a:gd name="T15" fmla="*/ 3 h 215"/>
              <a:gd name="T16" fmla="*/ 143 w 220"/>
              <a:gd name="T17" fmla="*/ 12 h 215"/>
              <a:gd name="T18" fmla="*/ 99 w 220"/>
              <a:gd name="T19" fmla="*/ 90 h 215"/>
              <a:gd name="T20" fmla="*/ 56 w 220"/>
              <a:gd name="T21" fmla="*/ 36 h 215"/>
              <a:gd name="T22" fmla="*/ 8 w 220"/>
              <a:gd name="T23" fmla="*/ 22 h 215"/>
              <a:gd name="T24" fmla="*/ 45 w 220"/>
              <a:gd name="T25" fmla="*/ 48 h 215"/>
              <a:gd name="T26" fmla="*/ 59 w 220"/>
              <a:gd name="T27" fmla="*/ 130 h 215"/>
              <a:gd name="T28" fmla="*/ 15 w 220"/>
              <a:gd name="T29" fmla="*/ 139 h 215"/>
              <a:gd name="T30" fmla="*/ 9 w 220"/>
              <a:gd name="T31" fmla="*/ 191 h 215"/>
              <a:gd name="T32" fmla="*/ 41 w 220"/>
              <a:gd name="T33" fmla="*/ 172 h 215"/>
              <a:gd name="T34" fmla="*/ 23 w 220"/>
              <a:gd name="T35" fmla="*/ 205 h 215"/>
              <a:gd name="T36" fmla="*/ 45 w 220"/>
              <a:gd name="T37" fmla="*/ 211 h 215"/>
              <a:gd name="T38" fmla="*/ 85 w 220"/>
              <a:gd name="T39" fmla="*/ 155 h 215"/>
              <a:gd name="T40" fmla="*/ 147 w 220"/>
              <a:gd name="T41" fmla="*/ 149 h 215"/>
              <a:gd name="T42" fmla="*/ 136 w 220"/>
              <a:gd name="T43" fmla="*/ 172 h 215"/>
              <a:gd name="T44" fmla="*/ 184 w 220"/>
              <a:gd name="T45" fmla="*/ 209 h 215"/>
              <a:gd name="T46" fmla="*/ 212 w 220"/>
              <a:gd name="T47" fmla="*/ 209 h 215"/>
              <a:gd name="T48" fmla="*/ 20 w 220"/>
              <a:gd name="T49" fmla="*/ 22 h 215"/>
              <a:gd name="T50" fmla="*/ 45 w 220"/>
              <a:gd name="T51" fmla="*/ 36 h 215"/>
              <a:gd name="T52" fmla="*/ 20 w 220"/>
              <a:gd name="T53" fmla="*/ 22 h 215"/>
              <a:gd name="T54" fmla="*/ 69 w 220"/>
              <a:gd name="T55" fmla="*/ 193 h 215"/>
              <a:gd name="T56" fmla="*/ 37 w 220"/>
              <a:gd name="T57" fmla="*/ 202 h 215"/>
              <a:gd name="T58" fmla="*/ 49 w 220"/>
              <a:gd name="T59" fmla="*/ 164 h 215"/>
              <a:gd name="T60" fmla="*/ 12 w 220"/>
              <a:gd name="T61" fmla="*/ 177 h 215"/>
              <a:gd name="T62" fmla="*/ 45 w 220"/>
              <a:gd name="T63" fmla="*/ 135 h 215"/>
              <a:gd name="T64" fmla="*/ 61 w 220"/>
              <a:gd name="T65" fmla="*/ 139 h 215"/>
              <a:gd name="T66" fmla="*/ 141 w 220"/>
              <a:gd name="T67" fmla="*/ 55 h 215"/>
              <a:gd name="T68" fmla="*/ 172 w 220"/>
              <a:gd name="T69" fmla="*/ 8 h 215"/>
              <a:gd name="T70" fmla="*/ 168 w 220"/>
              <a:gd name="T71" fmla="*/ 21 h 215"/>
              <a:gd name="T72" fmla="*/ 194 w 220"/>
              <a:gd name="T73" fmla="*/ 46 h 215"/>
              <a:gd name="T74" fmla="*/ 196 w 220"/>
              <a:gd name="T75" fmla="*/ 66 h 215"/>
              <a:gd name="T76" fmla="*/ 159 w 220"/>
              <a:gd name="T77" fmla="*/ 73 h 215"/>
              <a:gd name="T78" fmla="*/ 75 w 220"/>
              <a:gd name="T79" fmla="*/ 153 h 215"/>
              <a:gd name="T80" fmla="*/ 206 w 220"/>
              <a:gd name="T81" fmla="*/ 203 h 215"/>
              <a:gd name="T82" fmla="*/ 189 w 220"/>
              <a:gd name="T83" fmla="*/ 203 h 215"/>
              <a:gd name="T84" fmla="*/ 164 w 220"/>
              <a:gd name="T85" fmla="*/ 144 h 215"/>
              <a:gd name="T86" fmla="*/ 206 w 220"/>
              <a:gd name="T87" fmla="*/ 203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20" h="215">
                <a:moveTo>
                  <a:pt x="212" y="180"/>
                </a:moveTo>
                <a:cubicBezTo>
                  <a:pt x="169" y="138"/>
                  <a:pt x="169" y="138"/>
                  <a:pt x="169" y="138"/>
                </a:cubicBezTo>
                <a:cubicBezTo>
                  <a:pt x="175" y="132"/>
                  <a:pt x="175" y="132"/>
                  <a:pt x="175" y="132"/>
                </a:cubicBezTo>
                <a:cubicBezTo>
                  <a:pt x="169" y="127"/>
                  <a:pt x="169" y="127"/>
                  <a:pt x="169" y="127"/>
                </a:cubicBezTo>
                <a:cubicBezTo>
                  <a:pt x="152" y="144"/>
                  <a:pt x="152" y="144"/>
                  <a:pt x="152" y="144"/>
                </a:cubicBezTo>
                <a:cubicBezTo>
                  <a:pt x="124" y="115"/>
                  <a:pt x="124" y="115"/>
                  <a:pt x="124" y="115"/>
                </a:cubicBezTo>
                <a:cubicBezTo>
                  <a:pt x="158" y="81"/>
                  <a:pt x="158" y="81"/>
                  <a:pt x="158" y="81"/>
                </a:cubicBezTo>
                <a:cubicBezTo>
                  <a:pt x="163" y="83"/>
                  <a:pt x="167" y="84"/>
                  <a:pt x="172" y="84"/>
                </a:cubicBezTo>
                <a:cubicBezTo>
                  <a:pt x="184" y="84"/>
                  <a:pt x="194" y="79"/>
                  <a:pt x="202" y="72"/>
                </a:cubicBezTo>
                <a:cubicBezTo>
                  <a:pt x="214" y="59"/>
                  <a:pt x="218" y="41"/>
                  <a:pt x="211" y="25"/>
                </a:cubicBezTo>
                <a:cubicBezTo>
                  <a:pt x="208" y="20"/>
                  <a:pt x="208" y="20"/>
                  <a:pt x="208" y="20"/>
                </a:cubicBezTo>
                <a:cubicBezTo>
                  <a:pt x="190" y="38"/>
                  <a:pt x="190" y="38"/>
                  <a:pt x="190" y="38"/>
                </a:cubicBezTo>
                <a:cubicBezTo>
                  <a:pt x="176" y="38"/>
                  <a:pt x="176" y="38"/>
                  <a:pt x="176" y="38"/>
                </a:cubicBezTo>
                <a:cubicBezTo>
                  <a:pt x="176" y="24"/>
                  <a:pt x="176" y="24"/>
                  <a:pt x="176" y="24"/>
                </a:cubicBezTo>
                <a:cubicBezTo>
                  <a:pt x="194" y="6"/>
                  <a:pt x="194" y="6"/>
                  <a:pt x="194" y="6"/>
                </a:cubicBezTo>
                <a:cubicBezTo>
                  <a:pt x="189" y="3"/>
                  <a:pt x="189" y="3"/>
                  <a:pt x="189" y="3"/>
                </a:cubicBezTo>
                <a:cubicBezTo>
                  <a:pt x="184" y="1"/>
                  <a:pt x="178" y="0"/>
                  <a:pt x="172" y="0"/>
                </a:cubicBezTo>
                <a:cubicBezTo>
                  <a:pt x="161" y="0"/>
                  <a:pt x="150" y="4"/>
                  <a:pt x="143" y="12"/>
                </a:cubicBezTo>
                <a:cubicBezTo>
                  <a:pt x="131" y="24"/>
                  <a:pt x="127" y="41"/>
                  <a:pt x="133" y="56"/>
                </a:cubicBezTo>
                <a:cubicBezTo>
                  <a:pt x="99" y="90"/>
                  <a:pt x="99" y="90"/>
                  <a:pt x="99" y="90"/>
                </a:cubicBezTo>
                <a:cubicBezTo>
                  <a:pt x="51" y="42"/>
                  <a:pt x="51" y="42"/>
                  <a:pt x="51" y="42"/>
                </a:cubicBezTo>
                <a:cubicBezTo>
                  <a:pt x="56" y="36"/>
                  <a:pt x="56" y="36"/>
                  <a:pt x="56" y="36"/>
                </a:cubicBezTo>
                <a:cubicBezTo>
                  <a:pt x="25" y="5"/>
                  <a:pt x="25" y="5"/>
                  <a:pt x="25" y="5"/>
                </a:cubicBezTo>
                <a:cubicBezTo>
                  <a:pt x="8" y="22"/>
                  <a:pt x="8" y="22"/>
                  <a:pt x="8" y="22"/>
                </a:cubicBezTo>
                <a:cubicBezTo>
                  <a:pt x="39" y="53"/>
                  <a:pt x="39" y="53"/>
                  <a:pt x="39" y="53"/>
                </a:cubicBezTo>
                <a:cubicBezTo>
                  <a:pt x="45" y="48"/>
                  <a:pt x="45" y="48"/>
                  <a:pt x="45" y="48"/>
                </a:cubicBezTo>
                <a:cubicBezTo>
                  <a:pt x="93" y="96"/>
                  <a:pt x="93" y="96"/>
                  <a:pt x="93" y="96"/>
                </a:cubicBezTo>
                <a:cubicBezTo>
                  <a:pt x="59" y="130"/>
                  <a:pt x="59" y="130"/>
                  <a:pt x="59" y="130"/>
                </a:cubicBezTo>
                <a:cubicBezTo>
                  <a:pt x="55" y="128"/>
                  <a:pt x="50" y="127"/>
                  <a:pt x="45" y="127"/>
                </a:cubicBezTo>
                <a:cubicBezTo>
                  <a:pt x="34" y="127"/>
                  <a:pt x="23" y="132"/>
                  <a:pt x="15" y="139"/>
                </a:cubicBezTo>
                <a:cubicBezTo>
                  <a:pt x="3" y="152"/>
                  <a:pt x="0" y="170"/>
                  <a:pt x="6" y="186"/>
                </a:cubicBezTo>
                <a:cubicBezTo>
                  <a:pt x="9" y="191"/>
                  <a:pt x="9" y="191"/>
                  <a:pt x="9" y="191"/>
                </a:cubicBezTo>
                <a:cubicBezTo>
                  <a:pt x="27" y="173"/>
                  <a:pt x="27" y="173"/>
                  <a:pt x="27" y="173"/>
                </a:cubicBezTo>
                <a:cubicBezTo>
                  <a:pt x="41" y="172"/>
                  <a:pt x="41" y="172"/>
                  <a:pt x="41" y="172"/>
                </a:cubicBezTo>
                <a:cubicBezTo>
                  <a:pt x="41" y="187"/>
                  <a:pt x="41" y="187"/>
                  <a:pt x="41" y="187"/>
                </a:cubicBezTo>
                <a:cubicBezTo>
                  <a:pt x="23" y="205"/>
                  <a:pt x="23" y="205"/>
                  <a:pt x="23" y="205"/>
                </a:cubicBezTo>
                <a:cubicBezTo>
                  <a:pt x="28" y="208"/>
                  <a:pt x="28" y="208"/>
                  <a:pt x="28" y="208"/>
                </a:cubicBezTo>
                <a:cubicBezTo>
                  <a:pt x="34" y="210"/>
                  <a:pt x="39" y="211"/>
                  <a:pt x="45" y="211"/>
                </a:cubicBezTo>
                <a:cubicBezTo>
                  <a:pt x="56" y="211"/>
                  <a:pt x="67" y="207"/>
                  <a:pt x="75" y="199"/>
                </a:cubicBezTo>
                <a:cubicBezTo>
                  <a:pt x="86" y="187"/>
                  <a:pt x="90" y="170"/>
                  <a:pt x="85" y="155"/>
                </a:cubicBezTo>
                <a:cubicBezTo>
                  <a:pt x="119" y="121"/>
                  <a:pt x="119" y="121"/>
                  <a:pt x="119" y="121"/>
                </a:cubicBezTo>
                <a:cubicBezTo>
                  <a:pt x="147" y="149"/>
                  <a:pt x="147" y="149"/>
                  <a:pt x="147" y="149"/>
                </a:cubicBezTo>
                <a:cubicBezTo>
                  <a:pt x="130" y="166"/>
                  <a:pt x="130" y="166"/>
                  <a:pt x="130" y="166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1" y="166"/>
                  <a:pt x="141" y="166"/>
                  <a:pt x="141" y="166"/>
                </a:cubicBezTo>
                <a:cubicBezTo>
                  <a:pt x="184" y="209"/>
                  <a:pt x="184" y="209"/>
                  <a:pt x="184" y="209"/>
                </a:cubicBezTo>
                <a:cubicBezTo>
                  <a:pt x="187" y="213"/>
                  <a:pt x="192" y="215"/>
                  <a:pt x="198" y="215"/>
                </a:cubicBezTo>
                <a:cubicBezTo>
                  <a:pt x="203" y="215"/>
                  <a:pt x="208" y="213"/>
                  <a:pt x="212" y="209"/>
                </a:cubicBezTo>
                <a:cubicBezTo>
                  <a:pt x="220" y="201"/>
                  <a:pt x="220" y="188"/>
                  <a:pt x="212" y="180"/>
                </a:cubicBezTo>
                <a:close/>
                <a:moveTo>
                  <a:pt x="20" y="22"/>
                </a:moveTo>
                <a:cubicBezTo>
                  <a:pt x="25" y="16"/>
                  <a:pt x="25" y="16"/>
                  <a:pt x="25" y="16"/>
                </a:cubicBezTo>
                <a:cubicBezTo>
                  <a:pt x="45" y="36"/>
                  <a:pt x="45" y="36"/>
                  <a:pt x="45" y="36"/>
                </a:cubicBezTo>
                <a:cubicBezTo>
                  <a:pt x="39" y="42"/>
                  <a:pt x="39" y="42"/>
                  <a:pt x="39" y="42"/>
                </a:cubicBezTo>
                <a:lnTo>
                  <a:pt x="20" y="22"/>
                </a:lnTo>
                <a:close/>
                <a:moveTo>
                  <a:pt x="76" y="156"/>
                </a:moveTo>
                <a:cubicBezTo>
                  <a:pt x="82" y="169"/>
                  <a:pt x="79" y="183"/>
                  <a:pt x="69" y="193"/>
                </a:cubicBezTo>
                <a:cubicBezTo>
                  <a:pt x="63" y="200"/>
                  <a:pt x="54" y="203"/>
                  <a:pt x="45" y="203"/>
                </a:cubicBezTo>
                <a:cubicBezTo>
                  <a:pt x="42" y="203"/>
                  <a:pt x="40" y="203"/>
                  <a:pt x="37" y="202"/>
                </a:cubicBezTo>
                <a:cubicBezTo>
                  <a:pt x="49" y="190"/>
                  <a:pt x="49" y="190"/>
                  <a:pt x="49" y="190"/>
                </a:cubicBezTo>
                <a:cubicBezTo>
                  <a:pt x="49" y="164"/>
                  <a:pt x="49" y="164"/>
                  <a:pt x="49" y="164"/>
                </a:cubicBezTo>
                <a:cubicBezTo>
                  <a:pt x="24" y="165"/>
                  <a:pt x="24" y="165"/>
                  <a:pt x="24" y="165"/>
                </a:cubicBezTo>
                <a:cubicBezTo>
                  <a:pt x="12" y="177"/>
                  <a:pt x="12" y="177"/>
                  <a:pt x="12" y="177"/>
                </a:cubicBezTo>
                <a:cubicBezTo>
                  <a:pt x="9" y="166"/>
                  <a:pt x="12" y="154"/>
                  <a:pt x="21" y="145"/>
                </a:cubicBezTo>
                <a:cubicBezTo>
                  <a:pt x="27" y="139"/>
                  <a:pt x="36" y="135"/>
                  <a:pt x="45" y="135"/>
                </a:cubicBezTo>
                <a:cubicBezTo>
                  <a:pt x="50" y="135"/>
                  <a:pt x="54" y="136"/>
                  <a:pt x="58" y="138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142" y="58"/>
                  <a:pt x="142" y="58"/>
                  <a:pt x="142" y="58"/>
                </a:cubicBezTo>
                <a:cubicBezTo>
                  <a:pt x="141" y="55"/>
                  <a:pt x="141" y="55"/>
                  <a:pt x="141" y="55"/>
                </a:cubicBezTo>
                <a:cubicBezTo>
                  <a:pt x="135" y="42"/>
                  <a:pt x="138" y="28"/>
                  <a:pt x="148" y="18"/>
                </a:cubicBezTo>
                <a:cubicBezTo>
                  <a:pt x="155" y="11"/>
                  <a:pt x="163" y="8"/>
                  <a:pt x="172" y="8"/>
                </a:cubicBezTo>
                <a:cubicBezTo>
                  <a:pt x="175" y="8"/>
                  <a:pt x="177" y="8"/>
                  <a:pt x="180" y="9"/>
                </a:cubicBezTo>
                <a:cubicBezTo>
                  <a:pt x="168" y="21"/>
                  <a:pt x="168" y="21"/>
                  <a:pt x="168" y="21"/>
                </a:cubicBezTo>
                <a:cubicBezTo>
                  <a:pt x="167" y="46"/>
                  <a:pt x="167" y="46"/>
                  <a:pt x="167" y="46"/>
                </a:cubicBezTo>
                <a:cubicBezTo>
                  <a:pt x="194" y="46"/>
                  <a:pt x="194" y="46"/>
                  <a:pt x="194" y="46"/>
                </a:cubicBezTo>
                <a:cubicBezTo>
                  <a:pt x="205" y="34"/>
                  <a:pt x="205" y="34"/>
                  <a:pt x="205" y="34"/>
                </a:cubicBezTo>
                <a:cubicBezTo>
                  <a:pt x="208" y="46"/>
                  <a:pt x="205" y="57"/>
                  <a:pt x="196" y="66"/>
                </a:cubicBezTo>
                <a:cubicBezTo>
                  <a:pt x="190" y="72"/>
                  <a:pt x="181" y="76"/>
                  <a:pt x="172" y="76"/>
                </a:cubicBezTo>
                <a:cubicBezTo>
                  <a:pt x="168" y="76"/>
                  <a:pt x="163" y="75"/>
                  <a:pt x="159" y="73"/>
                </a:cubicBezTo>
                <a:cubicBezTo>
                  <a:pt x="156" y="72"/>
                  <a:pt x="156" y="72"/>
                  <a:pt x="156" y="72"/>
                </a:cubicBezTo>
                <a:cubicBezTo>
                  <a:pt x="75" y="153"/>
                  <a:pt x="75" y="153"/>
                  <a:pt x="75" y="153"/>
                </a:cubicBezTo>
                <a:lnTo>
                  <a:pt x="76" y="156"/>
                </a:lnTo>
                <a:close/>
                <a:moveTo>
                  <a:pt x="206" y="203"/>
                </a:moveTo>
                <a:cubicBezTo>
                  <a:pt x="204" y="205"/>
                  <a:pt x="201" y="207"/>
                  <a:pt x="198" y="207"/>
                </a:cubicBezTo>
                <a:cubicBezTo>
                  <a:pt x="195" y="207"/>
                  <a:pt x="192" y="205"/>
                  <a:pt x="189" y="203"/>
                </a:cubicBezTo>
                <a:cubicBezTo>
                  <a:pt x="147" y="161"/>
                  <a:pt x="147" y="161"/>
                  <a:pt x="147" y="161"/>
                </a:cubicBezTo>
                <a:cubicBezTo>
                  <a:pt x="164" y="144"/>
                  <a:pt x="164" y="144"/>
                  <a:pt x="164" y="144"/>
                </a:cubicBezTo>
                <a:cubicBezTo>
                  <a:pt x="206" y="186"/>
                  <a:pt x="206" y="186"/>
                  <a:pt x="206" y="186"/>
                </a:cubicBezTo>
                <a:cubicBezTo>
                  <a:pt x="211" y="191"/>
                  <a:pt x="211" y="198"/>
                  <a:pt x="206" y="20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grpSp>
        <p:nvGrpSpPr>
          <p:cNvPr id="52" name="组合 51"/>
          <p:cNvGrpSpPr/>
          <p:nvPr/>
        </p:nvGrpSpPr>
        <p:grpSpPr>
          <a:xfrm>
            <a:off x="1956749" y="2130077"/>
            <a:ext cx="223698" cy="218697"/>
            <a:chOff x="4986338" y="5054601"/>
            <a:chExt cx="781051" cy="763588"/>
          </a:xfrm>
          <a:solidFill>
            <a:schemeClr val="bg1">
              <a:lumMod val="95000"/>
            </a:schemeClr>
          </a:solidFill>
        </p:grpSpPr>
        <p:sp>
          <p:nvSpPr>
            <p:cNvPr id="53" name="Freeform 75"/>
            <p:cNvSpPr/>
            <p:nvPr/>
          </p:nvSpPr>
          <p:spPr bwMode="auto">
            <a:xfrm>
              <a:off x="5321301" y="5054601"/>
              <a:ext cx="446088" cy="522288"/>
            </a:xfrm>
            <a:custGeom>
              <a:avLst/>
              <a:gdLst>
                <a:gd name="T0" fmla="*/ 26 w 119"/>
                <a:gd name="T1" fmla="*/ 139 h 139"/>
                <a:gd name="T2" fmla="*/ 0 w 119"/>
                <a:gd name="T3" fmla="*/ 128 h 139"/>
                <a:gd name="T4" fmla="*/ 5 w 119"/>
                <a:gd name="T5" fmla="*/ 122 h 139"/>
                <a:gd name="T6" fmla="*/ 48 w 119"/>
                <a:gd name="T7" fmla="*/ 122 h 139"/>
                <a:gd name="T8" fmla="*/ 98 w 119"/>
                <a:gd name="T9" fmla="*/ 72 h 139"/>
                <a:gd name="T10" fmla="*/ 98 w 119"/>
                <a:gd name="T11" fmla="*/ 29 h 139"/>
                <a:gd name="T12" fmla="*/ 89 w 119"/>
                <a:gd name="T13" fmla="*/ 20 h 139"/>
                <a:gd name="T14" fmla="*/ 46 w 119"/>
                <a:gd name="T15" fmla="*/ 20 h 139"/>
                <a:gd name="T16" fmla="*/ 11 w 119"/>
                <a:gd name="T17" fmla="*/ 56 h 139"/>
                <a:gd name="T18" fmla="*/ 5 w 119"/>
                <a:gd name="T19" fmla="*/ 50 h 139"/>
                <a:gd name="T20" fmla="*/ 41 w 119"/>
                <a:gd name="T21" fmla="*/ 14 h 139"/>
                <a:gd name="T22" fmla="*/ 94 w 119"/>
                <a:gd name="T23" fmla="*/ 14 h 139"/>
                <a:gd name="T24" fmla="*/ 104 w 119"/>
                <a:gd name="T25" fmla="*/ 24 h 139"/>
                <a:gd name="T26" fmla="*/ 104 w 119"/>
                <a:gd name="T27" fmla="*/ 78 h 139"/>
                <a:gd name="T28" fmla="*/ 53 w 119"/>
                <a:gd name="T29" fmla="*/ 128 h 139"/>
                <a:gd name="T30" fmla="*/ 26 w 119"/>
                <a:gd name="T31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9" h="139">
                  <a:moveTo>
                    <a:pt x="26" y="139"/>
                  </a:moveTo>
                  <a:cubicBezTo>
                    <a:pt x="17" y="139"/>
                    <a:pt x="7" y="136"/>
                    <a:pt x="0" y="128"/>
                  </a:cubicBezTo>
                  <a:cubicBezTo>
                    <a:pt x="5" y="122"/>
                    <a:pt x="5" y="122"/>
                    <a:pt x="5" y="122"/>
                  </a:cubicBezTo>
                  <a:cubicBezTo>
                    <a:pt x="17" y="134"/>
                    <a:pt x="36" y="134"/>
                    <a:pt x="48" y="122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110" y="60"/>
                    <a:pt x="110" y="41"/>
                    <a:pt x="98" y="29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77" y="8"/>
                    <a:pt x="58" y="8"/>
                    <a:pt x="46" y="20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55" y="0"/>
                    <a:pt x="80" y="0"/>
                    <a:pt x="94" y="1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19" y="39"/>
                    <a:pt x="119" y="63"/>
                    <a:pt x="104" y="7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46" y="136"/>
                    <a:pt x="36" y="139"/>
                    <a:pt x="26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4" name="Freeform 76"/>
            <p:cNvSpPr/>
            <p:nvPr/>
          </p:nvSpPr>
          <p:spPr bwMode="auto">
            <a:xfrm>
              <a:off x="4986338" y="5295901"/>
              <a:ext cx="484188" cy="522288"/>
            </a:xfrm>
            <a:custGeom>
              <a:avLst/>
              <a:gdLst>
                <a:gd name="T0" fmla="*/ 51 w 129"/>
                <a:gd name="T1" fmla="*/ 139 h 139"/>
                <a:gd name="T2" fmla="*/ 25 w 129"/>
                <a:gd name="T3" fmla="*/ 128 h 139"/>
                <a:gd name="T4" fmla="*/ 15 w 129"/>
                <a:gd name="T5" fmla="*/ 119 h 139"/>
                <a:gd name="T6" fmla="*/ 15 w 129"/>
                <a:gd name="T7" fmla="*/ 65 h 139"/>
                <a:gd name="T8" fmla="*/ 66 w 129"/>
                <a:gd name="T9" fmla="*/ 14 h 139"/>
                <a:gd name="T10" fmla="*/ 119 w 129"/>
                <a:gd name="T11" fmla="*/ 14 h 139"/>
                <a:gd name="T12" fmla="*/ 129 w 129"/>
                <a:gd name="T13" fmla="*/ 24 h 139"/>
                <a:gd name="T14" fmla="*/ 123 w 129"/>
                <a:gd name="T15" fmla="*/ 29 h 139"/>
                <a:gd name="T16" fmla="*/ 114 w 129"/>
                <a:gd name="T17" fmla="*/ 20 h 139"/>
                <a:gd name="T18" fmla="*/ 71 w 129"/>
                <a:gd name="T19" fmla="*/ 20 h 139"/>
                <a:gd name="T20" fmla="*/ 21 w 129"/>
                <a:gd name="T21" fmla="*/ 70 h 139"/>
                <a:gd name="T22" fmla="*/ 21 w 129"/>
                <a:gd name="T23" fmla="*/ 113 h 139"/>
                <a:gd name="T24" fmla="*/ 30 w 129"/>
                <a:gd name="T25" fmla="*/ 122 h 139"/>
                <a:gd name="T26" fmla="*/ 51 w 129"/>
                <a:gd name="T27" fmla="*/ 131 h 139"/>
                <a:gd name="T28" fmla="*/ 73 w 129"/>
                <a:gd name="T29" fmla="*/ 122 h 139"/>
                <a:gd name="T30" fmla="*/ 106 w 129"/>
                <a:gd name="T31" fmla="*/ 89 h 139"/>
                <a:gd name="T32" fmla="*/ 112 w 129"/>
                <a:gd name="T33" fmla="*/ 95 h 139"/>
                <a:gd name="T34" fmla="*/ 78 w 129"/>
                <a:gd name="T35" fmla="*/ 128 h 139"/>
                <a:gd name="T36" fmla="*/ 51 w 129"/>
                <a:gd name="T3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9" h="139">
                  <a:moveTo>
                    <a:pt x="51" y="139"/>
                  </a:moveTo>
                  <a:cubicBezTo>
                    <a:pt x="41" y="139"/>
                    <a:pt x="32" y="135"/>
                    <a:pt x="25" y="128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0" y="104"/>
                    <a:pt x="0" y="80"/>
                    <a:pt x="15" y="65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80" y="0"/>
                    <a:pt x="105" y="0"/>
                    <a:pt x="119" y="14"/>
                  </a:cubicBezTo>
                  <a:cubicBezTo>
                    <a:pt x="129" y="24"/>
                    <a:pt x="129" y="24"/>
                    <a:pt x="129" y="24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02" y="8"/>
                    <a:pt x="83" y="8"/>
                    <a:pt x="71" y="20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9" y="82"/>
                    <a:pt x="9" y="101"/>
                    <a:pt x="21" y="113"/>
                  </a:cubicBezTo>
                  <a:cubicBezTo>
                    <a:pt x="30" y="122"/>
                    <a:pt x="30" y="122"/>
                    <a:pt x="30" y="122"/>
                  </a:cubicBezTo>
                  <a:cubicBezTo>
                    <a:pt x="36" y="128"/>
                    <a:pt x="43" y="131"/>
                    <a:pt x="51" y="131"/>
                  </a:cubicBezTo>
                  <a:cubicBezTo>
                    <a:pt x="60" y="131"/>
                    <a:pt x="67" y="128"/>
                    <a:pt x="73" y="122"/>
                  </a:cubicBezTo>
                  <a:cubicBezTo>
                    <a:pt x="106" y="89"/>
                    <a:pt x="106" y="89"/>
                    <a:pt x="106" y="89"/>
                  </a:cubicBezTo>
                  <a:cubicBezTo>
                    <a:pt x="112" y="95"/>
                    <a:pt x="112" y="95"/>
                    <a:pt x="112" y="95"/>
                  </a:cubicBezTo>
                  <a:cubicBezTo>
                    <a:pt x="78" y="128"/>
                    <a:pt x="78" y="128"/>
                    <a:pt x="78" y="128"/>
                  </a:cubicBezTo>
                  <a:cubicBezTo>
                    <a:pt x="71" y="135"/>
                    <a:pt x="62" y="139"/>
                    <a:pt x="51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5" name="Line 77"/>
            <p:cNvSpPr>
              <a:spLocks noChangeShapeType="1"/>
            </p:cNvSpPr>
            <p:nvPr/>
          </p:nvSpPr>
          <p:spPr bwMode="auto">
            <a:xfrm>
              <a:off x="5327651" y="5629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6" name="Line 78"/>
            <p:cNvSpPr>
              <a:spLocks noChangeShapeType="1"/>
            </p:cNvSpPr>
            <p:nvPr/>
          </p:nvSpPr>
          <p:spPr bwMode="auto">
            <a:xfrm>
              <a:off x="5327651" y="5629276"/>
              <a:ext cx="0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sp>
        <p:nvSpPr>
          <p:cNvPr id="57" name="Freeform 45"/>
          <p:cNvSpPr>
            <a:spLocks noEditPoints="1"/>
          </p:cNvSpPr>
          <p:nvPr/>
        </p:nvSpPr>
        <p:spPr bwMode="auto">
          <a:xfrm>
            <a:off x="1956749" y="1410298"/>
            <a:ext cx="213355" cy="203037"/>
          </a:xfrm>
          <a:custGeom>
            <a:avLst/>
            <a:gdLst>
              <a:gd name="T0" fmla="*/ 219 w 219"/>
              <a:gd name="T1" fmla="*/ 56 h 208"/>
              <a:gd name="T2" fmla="*/ 51 w 219"/>
              <a:gd name="T3" fmla="*/ 56 h 208"/>
              <a:gd name="T4" fmla="*/ 37 w 219"/>
              <a:gd name="T5" fmla="*/ 0 h 208"/>
              <a:gd name="T6" fmla="*/ 0 w 219"/>
              <a:gd name="T7" fmla="*/ 0 h 208"/>
              <a:gd name="T8" fmla="*/ 0 w 219"/>
              <a:gd name="T9" fmla="*/ 8 h 208"/>
              <a:gd name="T10" fmla="*/ 31 w 219"/>
              <a:gd name="T11" fmla="*/ 8 h 208"/>
              <a:gd name="T12" fmla="*/ 70 w 219"/>
              <a:gd name="T13" fmla="*/ 169 h 208"/>
              <a:gd name="T14" fmla="*/ 56 w 219"/>
              <a:gd name="T15" fmla="*/ 188 h 208"/>
              <a:gd name="T16" fmla="*/ 76 w 219"/>
              <a:gd name="T17" fmla="*/ 208 h 208"/>
              <a:gd name="T18" fmla="*/ 96 w 219"/>
              <a:gd name="T19" fmla="*/ 188 h 208"/>
              <a:gd name="T20" fmla="*/ 92 w 219"/>
              <a:gd name="T21" fmla="*/ 176 h 208"/>
              <a:gd name="T22" fmla="*/ 148 w 219"/>
              <a:gd name="T23" fmla="*/ 176 h 208"/>
              <a:gd name="T24" fmla="*/ 144 w 219"/>
              <a:gd name="T25" fmla="*/ 188 h 208"/>
              <a:gd name="T26" fmla="*/ 164 w 219"/>
              <a:gd name="T27" fmla="*/ 208 h 208"/>
              <a:gd name="T28" fmla="*/ 184 w 219"/>
              <a:gd name="T29" fmla="*/ 188 h 208"/>
              <a:gd name="T30" fmla="*/ 164 w 219"/>
              <a:gd name="T31" fmla="*/ 168 h 208"/>
              <a:gd name="T32" fmla="*/ 164 w 219"/>
              <a:gd name="T33" fmla="*/ 168 h 208"/>
              <a:gd name="T34" fmla="*/ 78 w 219"/>
              <a:gd name="T35" fmla="*/ 168 h 208"/>
              <a:gd name="T36" fmla="*/ 74 w 219"/>
              <a:gd name="T37" fmla="*/ 152 h 208"/>
              <a:gd name="T38" fmla="*/ 186 w 219"/>
              <a:gd name="T39" fmla="*/ 152 h 208"/>
              <a:gd name="T40" fmla="*/ 219 w 219"/>
              <a:gd name="T41" fmla="*/ 56 h 208"/>
              <a:gd name="T42" fmla="*/ 88 w 219"/>
              <a:gd name="T43" fmla="*/ 188 h 208"/>
              <a:gd name="T44" fmla="*/ 76 w 219"/>
              <a:gd name="T45" fmla="*/ 200 h 208"/>
              <a:gd name="T46" fmla="*/ 64 w 219"/>
              <a:gd name="T47" fmla="*/ 188 h 208"/>
              <a:gd name="T48" fmla="*/ 76 w 219"/>
              <a:gd name="T49" fmla="*/ 176 h 208"/>
              <a:gd name="T50" fmla="*/ 88 w 219"/>
              <a:gd name="T51" fmla="*/ 188 h 208"/>
              <a:gd name="T52" fmla="*/ 176 w 219"/>
              <a:gd name="T53" fmla="*/ 188 h 208"/>
              <a:gd name="T54" fmla="*/ 164 w 219"/>
              <a:gd name="T55" fmla="*/ 200 h 208"/>
              <a:gd name="T56" fmla="*/ 152 w 219"/>
              <a:gd name="T57" fmla="*/ 188 h 208"/>
              <a:gd name="T58" fmla="*/ 164 w 219"/>
              <a:gd name="T59" fmla="*/ 176 h 208"/>
              <a:gd name="T60" fmla="*/ 176 w 219"/>
              <a:gd name="T61" fmla="*/ 188 h 208"/>
              <a:gd name="T62" fmla="*/ 72 w 219"/>
              <a:gd name="T63" fmla="*/ 144 h 208"/>
              <a:gd name="T64" fmla="*/ 53 w 219"/>
              <a:gd name="T65" fmla="*/ 64 h 208"/>
              <a:gd name="T66" fmla="*/ 208 w 219"/>
              <a:gd name="T67" fmla="*/ 64 h 208"/>
              <a:gd name="T68" fmla="*/ 181 w 219"/>
              <a:gd name="T69" fmla="*/ 144 h 208"/>
              <a:gd name="T70" fmla="*/ 72 w 219"/>
              <a:gd name="T71" fmla="*/ 14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9" h="208">
                <a:moveTo>
                  <a:pt x="219" y="56"/>
                </a:moveTo>
                <a:cubicBezTo>
                  <a:pt x="51" y="56"/>
                  <a:pt x="51" y="56"/>
                  <a:pt x="51" y="56"/>
                </a:cubicBezTo>
                <a:cubicBezTo>
                  <a:pt x="37" y="0"/>
                  <a:pt x="37" y="0"/>
                  <a:pt x="3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"/>
                  <a:pt x="0" y="8"/>
                  <a:pt x="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70" y="169"/>
                  <a:pt x="70" y="169"/>
                  <a:pt x="70" y="169"/>
                </a:cubicBezTo>
                <a:cubicBezTo>
                  <a:pt x="62" y="171"/>
                  <a:pt x="56" y="179"/>
                  <a:pt x="56" y="188"/>
                </a:cubicBezTo>
                <a:cubicBezTo>
                  <a:pt x="56" y="199"/>
                  <a:pt x="65" y="208"/>
                  <a:pt x="76" y="208"/>
                </a:cubicBezTo>
                <a:cubicBezTo>
                  <a:pt x="87" y="208"/>
                  <a:pt x="96" y="199"/>
                  <a:pt x="96" y="188"/>
                </a:cubicBezTo>
                <a:cubicBezTo>
                  <a:pt x="96" y="183"/>
                  <a:pt x="94" y="179"/>
                  <a:pt x="92" y="176"/>
                </a:cubicBezTo>
                <a:cubicBezTo>
                  <a:pt x="148" y="176"/>
                  <a:pt x="148" y="176"/>
                  <a:pt x="148" y="176"/>
                </a:cubicBezTo>
                <a:cubicBezTo>
                  <a:pt x="145" y="179"/>
                  <a:pt x="144" y="183"/>
                  <a:pt x="144" y="188"/>
                </a:cubicBezTo>
                <a:cubicBezTo>
                  <a:pt x="144" y="199"/>
                  <a:pt x="153" y="208"/>
                  <a:pt x="164" y="208"/>
                </a:cubicBezTo>
                <a:cubicBezTo>
                  <a:pt x="175" y="208"/>
                  <a:pt x="184" y="199"/>
                  <a:pt x="184" y="188"/>
                </a:cubicBezTo>
                <a:cubicBezTo>
                  <a:pt x="184" y="177"/>
                  <a:pt x="175" y="168"/>
                  <a:pt x="164" y="168"/>
                </a:cubicBezTo>
                <a:cubicBezTo>
                  <a:pt x="164" y="168"/>
                  <a:pt x="164" y="168"/>
                  <a:pt x="164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4" y="152"/>
                  <a:pt x="74" y="152"/>
                  <a:pt x="74" y="152"/>
                </a:cubicBezTo>
                <a:cubicBezTo>
                  <a:pt x="186" y="152"/>
                  <a:pt x="186" y="152"/>
                  <a:pt x="186" y="152"/>
                </a:cubicBezTo>
                <a:lnTo>
                  <a:pt x="219" y="56"/>
                </a:lnTo>
                <a:close/>
                <a:moveTo>
                  <a:pt x="88" y="188"/>
                </a:moveTo>
                <a:cubicBezTo>
                  <a:pt x="88" y="194"/>
                  <a:pt x="82" y="200"/>
                  <a:pt x="76" y="200"/>
                </a:cubicBezTo>
                <a:cubicBezTo>
                  <a:pt x="69" y="200"/>
                  <a:pt x="64" y="194"/>
                  <a:pt x="64" y="188"/>
                </a:cubicBezTo>
                <a:cubicBezTo>
                  <a:pt x="64" y="181"/>
                  <a:pt x="69" y="176"/>
                  <a:pt x="76" y="176"/>
                </a:cubicBezTo>
                <a:cubicBezTo>
                  <a:pt x="82" y="176"/>
                  <a:pt x="88" y="181"/>
                  <a:pt x="88" y="188"/>
                </a:cubicBezTo>
                <a:close/>
                <a:moveTo>
                  <a:pt x="176" y="188"/>
                </a:moveTo>
                <a:cubicBezTo>
                  <a:pt x="176" y="194"/>
                  <a:pt x="170" y="200"/>
                  <a:pt x="164" y="200"/>
                </a:cubicBezTo>
                <a:cubicBezTo>
                  <a:pt x="157" y="200"/>
                  <a:pt x="152" y="194"/>
                  <a:pt x="152" y="188"/>
                </a:cubicBezTo>
                <a:cubicBezTo>
                  <a:pt x="152" y="181"/>
                  <a:pt x="157" y="176"/>
                  <a:pt x="164" y="176"/>
                </a:cubicBezTo>
                <a:cubicBezTo>
                  <a:pt x="170" y="176"/>
                  <a:pt x="176" y="181"/>
                  <a:pt x="176" y="188"/>
                </a:cubicBezTo>
                <a:close/>
                <a:moveTo>
                  <a:pt x="72" y="144"/>
                </a:moveTo>
                <a:cubicBezTo>
                  <a:pt x="53" y="64"/>
                  <a:pt x="53" y="64"/>
                  <a:pt x="53" y="64"/>
                </a:cubicBezTo>
                <a:cubicBezTo>
                  <a:pt x="208" y="64"/>
                  <a:pt x="208" y="64"/>
                  <a:pt x="208" y="64"/>
                </a:cubicBezTo>
                <a:cubicBezTo>
                  <a:pt x="181" y="144"/>
                  <a:pt x="181" y="144"/>
                  <a:pt x="181" y="144"/>
                </a:cubicBezTo>
                <a:lnTo>
                  <a:pt x="72" y="1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58" name="文本框 46"/>
          <p:cNvSpPr txBox="1"/>
          <p:nvPr/>
        </p:nvSpPr>
        <p:spPr>
          <a:xfrm>
            <a:off x="2878820" y="1356885"/>
            <a:ext cx="1240892" cy="24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9" name="文本框 76"/>
          <p:cNvSpPr txBox="1"/>
          <p:nvPr/>
        </p:nvSpPr>
        <p:spPr>
          <a:xfrm>
            <a:off x="2878820" y="2062327"/>
            <a:ext cx="1240892" cy="24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60" name="文本框 82"/>
          <p:cNvSpPr txBox="1"/>
          <p:nvPr/>
        </p:nvSpPr>
        <p:spPr>
          <a:xfrm>
            <a:off x="2878820" y="2805145"/>
            <a:ext cx="1240892" cy="403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  <a:p>
            <a:endParaRPr lang="zh-CN" altLang="en-US" sz="1012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文本框 85"/>
          <p:cNvSpPr txBox="1"/>
          <p:nvPr/>
        </p:nvSpPr>
        <p:spPr>
          <a:xfrm>
            <a:off x="2878820" y="3531348"/>
            <a:ext cx="1240892" cy="248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62" name="矩形 61"/>
          <p:cNvSpPr/>
          <p:nvPr/>
        </p:nvSpPr>
        <p:spPr>
          <a:xfrm>
            <a:off x="4788483" y="1059976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787968" y="1285848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4788483" y="1851580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4787968" y="2077451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4788483" y="2661459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4787968" y="2887330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68" name="矩形 67"/>
          <p:cNvSpPr/>
          <p:nvPr/>
        </p:nvSpPr>
        <p:spPr>
          <a:xfrm>
            <a:off x="4788483" y="3400729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4787968" y="3626601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10133169" y="5272017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1254664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000"/>
                            </p:stCondLst>
                            <p:childTnLst>
                              <p:par>
                                <p:cTn id="1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6500"/>
                            </p:stCondLst>
                            <p:childTnLst>
                              <p:par>
                                <p:cTn id="1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500"/>
                            </p:stCondLst>
                            <p:childTnLst>
                              <p:par>
                                <p:cTn id="1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8000"/>
                            </p:stCondLst>
                            <p:childTnLst>
                              <p:par>
                                <p:cTn id="1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8500"/>
                            </p:stCondLst>
                            <p:childTnLst>
                              <p:par>
                                <p:cTn id="1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44" grpId="0" animBg="1"/>
      <p:bldP spid="45" grpId="0" animBg="1"/>
      <p:bldP spid="46" grpId="0" animBg="1"/>
      <p:bldP spid="47" grpId="0" animBg="1"/>
      <p:bldP spid="51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箭头连接符 20"/>
          <p:cNvCxnSpPr/>
          <p:nvPr/>
        </p:nvCxnSpPr>
        <p:spPr>
          <a:xfrm>
            <a:off x="1384310" y="2660283"/>
            <a:ext cx="6643174" cy="0"/>
          </a:xfrm>
          <a:prstGeom prst="straightConnector1">
            <a:avLst/>
          </a:prstGeom>
          <a:ln w="152400">
            <a:solidFill>
              <a:srgbClr val="A6A6A6">
                <a:alpha val="52941"/>
              </a:srgbClr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1924987" y="2350517"/>
            <a:ext cx="555830" cy="532785"/>
            <a:chOff x="6739481" y="3489229"/>
            <a:chExt cx="741300" cy="710565"/>
          </a:xfrm>
        </p:grpSpPr>
        <p:grpSp>
          <p:nvGrpSpPr>
            <p:cNvPr id="23" name="组合 22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29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30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26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27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28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25" name="文本框 3"/>
            <p:cNvSpPr txBox="1"/>
            <p:nvPr/>
          </p:nvSpPr>
          <p:spPr>
            <a:xfrm>
              <a:off x="6750775" y="3645198"/>
              <a:ext cx="718271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15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098307" y="2355783"/>
            <a:ext cx="555830" cy="532785"/>
            <a:chOff x="6739481" y="3489229"/>
            <a:chExt cx="741300" cy="710565"/>
          </a:xfrm>
        </p:grpSpPr>
        <p:grpSp>
          <p:nvGrpSpPr>
            <p:cNvPr id="32" name="组合 31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38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39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35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36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37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34" name="文本框 3"/>
            <p:cNvSpPr txBox="1"/>
            <p:nvPr/>
          </p:nvSpPr>
          <p:spPr>
            <a:xfrm>
              <a:off x="6750775" y="3645198"/>
              <a:ext cx="718271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15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302040" y="2355783"/>
            <a:ext cx="555830" cy="532785"/>
            <a:chOff x="6739481" y="3489229"/>
            <a:chExt cx="741300" cy="710565"/>
          </a:xfrm>
        </p:grpSpPr>
        <p:grpSp>
          <p:nvGrpSpPr>
            <p:cNvPr id="41" name="组合 40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47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48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44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45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46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00B0F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43" name="文本框 3"/>
            <p:cNvSpPr txBox="1"/>
            <p:nvPr/>
          </p:nvSpPr>
          <p:spPr>
            <a:xfrm>
              <a:off x="6750775" y="3645198"/>
              <a:ext cx="718271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5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475360" y="2361048"/>
            <a:ext cx="555830" cy="532785"/>
            <a:chOff x="6739481" y="3489229"/>
            <a:chExt cx="741300" cy="710565"/>
          </a:xfrm>
        </p:grpSpPr>
        <p:grpSp>
          <p:nvGrpSpPr>
            <p:cNvPr id="50" name="组合 49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56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57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53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54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55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F5C05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52" name="文本框 3"/>
            <p:cNvSpPr txBox="1"/>
            <p:nvPr/>
          </p:nvSpPr>
          <p:spPr>
            <a:xfrm>
              <a:off x="6750775" y="3645198"/>
              <a:ext cx="718271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15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661775" y="2355783"/>
            <a:ext cx="555830" cy="532785"/>
            <a:chOff x="6739481" y="3489229"/>
            <a:chExt cx="741300" cy="710565"/>
          </a:xfrm>
        </p:grpSpPr>
        <p:grpSp>
          <p:nvGrpSpPr>
            <p:cNvPr id="59" name="组合 58"/>
            <p:cNvGrpSpPr/>
            <p:nvPr/>
          </p:nvGrpSpPr>
          <p:grpSpPr>
            <a:xfrm>
              <a:off x="6769077" y="3515131"/>
              <a:ext cx="685920" cy="657897"/>
              <a:chOff x="8242300" y="5316537"/>
              <a:chExt cx="415926" cy="419100"/>
            </a:xfrm>
          </p:grpSpPr>
          <p:sp>
            <p:nvSpPr>
              <p:cNvPr id="65" name="Freeform 96"/>
              <p:cNvSpPr/>
              <p:nvPr/>
            </p:nvSpPr>
            <p:spPr bwMode="auto">
              <a:xfrm>
                <a:off x="8301038" y="5316537"/>
                <a:ext cx="357188" cy="357187"/>
              </a:xfrm>
              <a:custGeom>
                <a:avLst/>
                <a:gdLst>
                  <a:gd name="T0" fmla="*/ 0 w 146"/>
                  <a:gd name="T1" fmla="*/ 26 h 146"/>
                  <a:gd name="T2" fmla="*/ 3 w 146"/>
                  <a:gd name="T3" fmla="*/ 24 h 146"/>
                  <a:gd name="T4" fmla="*/ 9 w 146"/>
                  <a:gd name="T5" fmla="*/ 18 h 146"/>
                  <a:gd name="T6" fmla="*/ 14 w 146"/>
                  <a:gd name="T7" fmla="*/ 15 h 146"/>
                  <a:gd name="T8" fmla="*/ 20 w 146"/>
                  <a:gd name="T9" fmla="*/ 11 h 146"/>
                  <a:gd name="T10" fmla="*/ 36 w 146"/>
                  <a:gd name="T11" fmla="*/ 4 h 146"/>
                  <a:gd name="T12" fmla="*/ 56 w 146"/>
                  <a:gd name="T13" fmla="*/ 1 h 146"/>
                  <a:gd name="T14" fmla="*/ 78 w 146"/>
                  <a:gd name="T15" fmla="*/ 2 h 146"/>
                  <a:gd name="T16" fmla="*/ 101 w 146"/>
                  <a:gd name="T17" fmla="*/ 10 h 146"/>
                  <a:gd name="T18" fmla="*/ 121 w 146"/>
                  <a:gd name="T19" fmla="*/ 25 h 146"/>
                  <a:gd name="T20" fmla="*/ 136 w 146"/>
                  <a:gd name="T21" fmla="*/ 45 h 146"/>
                  <a:gd name="T22" fmla="*/ 144 w 146"/>
                  <a:gd name="T23" fmla="*/ 68 h 146"/>
                  <a:gd name="T24" fmla="*/ 146 w 146"/>
                  <a:gd name="T25" fmla="*/ 91 h 146"/>
                  <a:gd name="T26" fmla="*/ 142 w 146"/>
                  <a:gd name="T27" fmla="*/ 111 h 146"/>
                  <a:gd name="T28" fmla="*/ 135 w 146"/>
                  <a:gd name="T29" fmla="*/ 126 h 146"/>
                  <a:gd name="T30" fmla="*/ 132 w 146"/>
                  <a:gd name="T31" fmla="*/ 132 h 146"/>
                  <a:gd name="T32" fmla="*/ 128 w 146"/>
                  <a:gd name="T33" fmla="*/ 137 h 146"/>
                  <a:gd name="T34" fmla="*/ 122 w 146"/>
                  <a:gd name="T35" fmla="*/ 144 h 146"/>
                  <a:gd name="T36" fmla="*/ 120 w 146"/>
                  <a:gd name="T37" fmla="*/ 146 h 146"/>
                  <a:gd name="T38" fmla="*/ 122 w 146"/>
                  <a:gd name="T39" fmla="*/ 144 h 146"/>
                  <a:gd name="T40" fmla="*/ 128 w 146"/>
                  <a:gd name="T41" fmla="*/ 137 h 146"/>
                  <a:gd name="T42" fmla="*/ 131 w 146"/>
                  <a:gd name="T43" fmla="*/ 132 h 146"/>
                  <a:gd name="T44" fmla="*/ 135 w 146"/>
                  <a:gd name="T45" fmla="*/ 126 h 146"/>
                  <a:gd name="T46" fmla="*/ 141 w 146"/>
                  <a:gd name="T47" fmla="*/ 110 h 146"/>
                  <a:gd name="T48" fmla="*/ 144 w 146"/>
                  <a:gd name="T49" fmla="*/ 91 h 146"/>
                  <a:gd name="T50" fmla="*/ 143 w 146"/>
                  <a:gd name="T51" fmla="*/ 68 h 146"/>
                  <a:gd name="T52" fmla="*/ 134 w 146"/>
                  <a:gd name="T53" fmla="*/ 46 h 146"/>
                  <a:gd name="T54" fmla="*/ 120 w 146"/>
                  <a:gd name="T55" fmla="*/ 26 h 146"/>
                  <a:gd name="T56" fmla="*/ 100 w 146"/>
                  <a:gd name="T57" fmla="*/ 12 h 146"/>
                  <a:gd name="T58" fmla="*/ 78 w 146"/>
                  <a:gd name="T59" fmla="*/ 4 h 146"/>
                  <a:gd name="T60" fmla="*/ 56 w 146"/>
                  <a:gd name="T61" fmla="*/ 2 h 146"/>
                  <a:gd name="T62" fmla="*/ 36 w 146"/>
                  <a:gd name="T63" fmla="*/ 5 h 146"/>
                  <a:gd name="T64" fmla="*/ 20 w 146"/>
                  <a:gd name="T65" fmla="*/ 11 h 146"/>
                  <a:gd name="T66" fmla="*/ 14 w 146"/>
                  <a:gd name="T67" fmla="*/ 15 h 146"/>
                  <a:gd name="T68" fmla="*/ 9 w 146"/>
                  <a:gd name="T69" fmla="*/ 18 h 146"/>
                  <a:gd name="T70" fmla="*/ 3 w 146"/>
                  <a:gd name="T71" fmla="*/ 24 h 146"/>
                  <a:gd name="T72" fmla="*/ 0 w 146"/>
                  <a:gd name="T73" fmla="*/ 26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46" h="146">
                    <a:moveTo>
                      <a:pt x="0" y="26"/>
                    </a:moveTo>
                    <a:cubicBezTo>
                      <a:pt x="0" y="26"/>
                      <a:pt x="1" y="25"/>
                      <a:pt x="3" y="24"/>
                    </a:cubicBezTo>
                    <a:cubicBezTo>
                      <a:pt x="4" y="23"/>
                      <a:pt x="6" y="20"/>
                      <a:pt x="9" y="18"/>
                    </a:cubicBezTo>
                    <a:cubicBezTo>
                      <a:pt x="10" y="17"/>
                      <a:pt x="12" y="16"/>
                      <a:pt x="14" y="15"/>
                    </a:cubicBezTo>
                    <a:cubicBezTo>
                      <a:pt x="16" y="14"/>
                      <a:pt x="18" y="12"/>
                      <a:pt x="20" y="11"/>
                    </a:cubicBezTo>
                    <a:cubicBezTo>
                      <a:pt x="24" y="8"/>
                      <a:pt x="30" y="6"/>
                      <a:pt x="36" y="4"/>
                    </a:cubicBezTo>
                    <a:cubicBezTo>
                      <a:pt x="42" y="3"/>
                      <a:pt x="48" y="1"/>
                      <a:pt x="56" y="1"/>
                    </a:cubicBezTo>
                    <a:cubicBezTo>
                      <a:pt x="63" y="0"/>
                      <a:pt x="70" y="1"/>
                      <a:pt x="78" y="2"/>
                    </a:cubicBezTo>
                    <a:cubicBezTo>
                      <a:pt x="86" y="4"/>
                      <a:pt x="93" y="7"/>
                      <a:pt x="101" y="10"/>
                    </a:cubicBezTo>
                    <a:cubicBezTo>
                      <a:pt x="108" y="14"/>
                      <a:pt x="115" y="19"/>
                      <a:pt x="121" y="25"/>
                    </a:cubicBezTo>
                    <a:cubicBezTo>
                      <a:pt x="127" y="31"/>
                      <a:pt x="132" y="38"/>
                      <a:pt x="136" y="45"/>
                    </a:cubicBezTo>
                    <a:cubicBezTo>
                      <a:pt x="140" y="53"/>
                      <a:pt x="142" y="60"/>
                      <a:pt x="144" y="68"/>
                    </a:cubicBezTo>
                    <a:cubicBezTo>
                      <a:pt x="145" y="76"/>
                      <a:pt x="146" y="83"/>
                      <a:pt x="146" y="91"/>
                    </a:cubicBezTo>
                    <a:cubicBezTo>
                      <a:pt x="145" y="98"/>
                      <a:pt x="144" y="105"/>
                      <a:pt x="142" y="111"/>
                    </a:cubicBezTo>
                    <a:cubicBezTo>
                      <a:pt x="140" y="117"/>
                      <a:pt x="138" y="122"/>
                      <a:pt x="135" y="126"/>
                    </a:cubicBezTo>
                    <a:cubicBezTo>
                      <a:pt x="134" y="129"/>
                      <a:pt x="133" y="131"/>
                      <a:pt x="132" y="132"/>
                    </a:cubicBezTo>
                    <a:cubicBezTo>
                      <a:pt x="130" y="134"/>
                      <a:pt x="129" y="136"/>
                      <a:pt x="128" y="137"/>
                    </a:cubicBezTo>
                    <a:cubicBezTo>
                      <a:pt x="126" y="140"/>
                      <a:pt x="124" y="142"/>
                      <a:pt x="122" y="144"/>
                    </a:cubicBezTo>
                    <a:cubicBezTo>
                      <a:pt x="121" y="145"/>
                      <a:pt x="120" y="146"/>
                      <a:pt x="120" y="146"/>
                    </a:cubicBezTo>
                    <a:cubicBezTo>
                      <a:pt x="120" y="146"/>
                      <a:pt x="121" y="145"/>
                      <a:pt x="122" y="144"/>
                    </a:cubicBezTo>
                    <a:cubicBezTo>
                      <a:pt x="124" y="142"/>
                      <a:pt x="126" y="140"/>
                      <a:pt x="128" y="137"/>
                    </a:cubicBezTo>
                    <a:cubicBezTo>
                      <a:pt x="129" y="136"/>
                      <a:pt x="130" y="134"/>
                      <a:pt x="131" y="132"/>
                    </a:cubicBezTo>
                    <a:cubicBezTo>
                      <a:pt x="132" y="130"/>
                      <a:pt x="133" y="128"/>
                      <a:pt x="135" y="126"/>
                    </a:cubicBezTo>
                    <a:cubicBezTo>
                      <a:pt x="137" y="122"/>
                      <a:pt x="139" y="116"/>
                      <a:pt x="141" y="110"/>
                    </a:cubicBezTo>
                    <a:cubicBezTo>
                      <a:pt x="143" y="104"/>
                      <a:pt x="144" y="98"/>
                      <a:pt x="144" y="91"/>
                    </a:cubicBezTo>
                    <a:cubicBezTo>
                      <a:pt x="145" y="84"/>
                      <a:pt x="144" y="76"/>
                      <a:pt x="143" y="68"/>
                    </a:cubicBezTo>
                    <a:cubicBezTo>
                      <a:pt x="141" y="61"/>
                      <a:pt x="138" y="53"/>
                      <a:pt x="134" y="46"/>
                    </a:cubicBezTo>
                    <a:cubicBezTo>
                      <a:pt x="131" y="39"/>
                      <a:pt x="126" y="32"/>
                      <a:pt x="120" y="26"/>
                    </a:cubicBezTo>
                    <a:cubicBezTo>
                      <a:pt x="114" y="21"/>
                      <a:pt x="107" y="16"/>
                      <a:pt x="100" y="12"/>
                    </a:cubicBezTo>
                    <a:cubicBezTo>
                      <a:pt x="93" y="8"/>
                      <a:pt x="85" y="5"/>
                      <a:pt x="78" y="4"/>
                    </a:cubicBezTo>
                    <a:cubicBezTo>
                      <a:pt x="70" y="2"/>
                      <a:pt x="63" y="1"/>
                      <a:pt x="56" y="2"/>
                    </a:cubicBezTo>
                    <a:cubicBezTo>
                      <a:pt x="48" y="2"/>
                      <a:pt x="42" y="3"/>
                      <a:pt x="36" y="5"/>
                    </a:cubicBezTo>
                    <a:cubicBezTo>
                      <a:pt x="30" y="7"/>
                      <a:pt x="25" y="9"/>
                      <a:pt x="20" y="11"/>
                    </a:cubicBezTo>
                    <a:cubicBezTo>
                      <a:pt x="18" y="13"/>
                      <a:pt x="16" y="14"/>
                      <a:pt x="14" y="15"/>
                    </a:cubicBezTo>
                    <a:cubicBezTo>
                      <a:pt x="12" y="16"/>
                      <a:pt x="11" y="17"/>
                      <a:pt x="9" y="18"/>
                    </a:cubicBezTo>
                    <a:cubicBezTo>
                      <a:pt x="6" y="20"/>
                      <a:pt x="4" y="23"/>
                      <a:pt x="3" y="24"/>
                    </a:cubicBezTo>
                    <a:cubicBezTo>
                      <a:pt x="1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66" name="Freeform 97"/>
              <p:cNvSpPr/>
              <p:nvPr/>
            </p:nvSpPr>
            <p:spPr bwMode="auto">
              <a:xfrm>
                <a:off x="8242300" y="5378450"/>
                <a:ext cx="357188" cy="357187"/>
              </a:xfrm>
              <a:custGeom>
                <a:avLst/>
                <a:gdLst>
                  <a:gd name="T0" fmla="*/ 25 w 146"/>
                  <a:gd name="T1" fmla="*/ 121 h 146"/>
                  <a:gd name="T2" fmla="*/ 0 w 146"/>
                  <a:gd name="T3" fmla="*/ 61 h 146"/>
                  <a:gd name="T4" fmla="*/ 25 w 146"/>
                  <a:gd name="T5" fmla="*/ 0 h 146"/>
                  <a:gd name="T6" fmla="*/ 26 w 146"/>
                  <a:gd name="T7" fmla="*/ 1 h 146"/>
                  <a:gd name="T8" fmla="*/ 1 w 146"/>
                  <a:gd name="T9" fmla="*/ 61 h 146"/>
                  <a:gd name="T10" fmla="*/ 26 w 146"/>
                  <a:gd name="T11" fmla="*/ 120 h 146"/>
                  <a:gd name="T12" fmla="*/ 85 w 146"/>
                  <a:gd name="T13" fmla="*/ 145 h 146"/>
                  <a:gd name="T14" fmla="*/ 145 w 146"/>
                  <a:gd name="T15" fmla="*/ 120 h 146"/>
                  <a:gd name="T16" fmla="*/ 145 w 146"/>
                  <a:gd name="T17" fmla="*/ 120 h 146"/>
                  <a:gd name="T18" fmla="*/ 146 w 146"/>
                  <a:gd name="T19" fmla="*/ 121 h 146"/>
                  <a:gd name="T20" fmla="*/ 85 w 146"/>
                  <a:gd name="T21" fmla="*/ 146 h 146"/>
                  <a:gd name="T22" fmla="*/ 25 w 146"/>
                  <a:gd name="T23" fmla="*/ 121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46" h="146">
                    <a:moveTo>
                      <a:pt x="25" y="121"/>
                    </a:moveTo>
                    <a:cubicBezTo>
                      <a:pt x="8" y="105"/>
                      <a:pt x="0" y="83"/>
                      <a:pt x="0" y="61"/>
                    </a:cubicBezTo>
                    <a:cubicBezTo>
                      <a:pt x="0" y="39"/>
                      <a:pt x="8" y="17"/>
                      <a:pt x="25" y="0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9" y="18"/>
                      <a:pt x="1" y="39"/>
                      <a:pt x="1" y="61"/>
                    </a:cubicBezTo>
                    <a:cubicBezTo>
                      <a:pt x="1" y="82"/>
                      <a:pt x="9" y="104"/>
                      <a:pt x="26" y="120"/>
                    </a:cubicBezTo>
                    <a:cubicBezTo>
                      <a:pt x="42" y="136"/>
                      <a:pt x="64" y="145"/>
                      <a:pt x="85" y="145"/>
                    </a:cubicBezTo>
                    <a:cubicBezTo>
                      <a:pt x="107" y="145"/>
                      <a:pt x="128" y="137"/>
                      <a:pt x="145" y="120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6" y="121"/>
                      <a:pt x="146" y="121"/>
                      <a:pt x="146" y="121"/>
                    </a:cubicBezTo>
                    <a:cubicBezTo>
                      <a:pt x="129" y="138"/>
                      <a:pt x="107" y="146"/>
                      <a:pt x="85" y="146"/>
                    </a:cubicBezTo>
                    <a:cubicBezTo>
                      <a:pt x="63" y="146"/>
                      <a:pt x="41" y="138"/>
                      <a:pt x="25" y="121"/>
                    </a:cubicBezTo>
                    <a:close/>
                  </a:path>
                </a:pathLst>
              </a:custGeom>
              <a:solidFill>
                <a:srgbClr val="B1B6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6739481" y="3489229"/>
              <a:ext cx="741300" cy="710565"/>
              <a:chOff x="1793493" y="3299895"/>
              <a:chExt cx="454025" cy="457200"/>
            </a:xfrm>
          </p:grpSpPr>
          <p:sp>
            <p:nvSpPr>
              <p:cNvPr id="62" name="Oval 93"/>
              <p:cNvSpPr>
                <a:spLocks noChangeArrowheads="1"/>
              </p:cNvSpPr>
              <p:nvPr/>
            </p:nvSpPr>
            <p:spPr bwMode="auto">
              <a:xfrm rot="10800000">
                <a:off x="1821274" y="3329264"/>
                <a:ext cx="398462" cy="398462"/>
              </a:xfrm>
              <a:prstGeom prst="ellipse">
                <a:avLst/>
              </a:prstGeom>
              <a:solidFill>
                <a:srgbClr val="6A6D7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63" name="Freeform 94"/>
              <p:cNvSpPr/>
              <p:nvPr/>
            </p:nvSpPr>
            <p:spPr bwMode="auto">
              <a:xfrm>
                <a:off x="1793493" y="3299895"/>
                <a:ext cx="454025" cy="457200"/>
              </a:xfrm>
              <a:custGeom>
                <a:avLst/>
                <a:gdLst>
                  <a:gd name="T0" fmla="*/ 153 w 186"/>
                  <a:gd name="T1" fmla="*/ 154 h 187"/>
                  <a:gd name="T2" fmla="*/ 33 w 186"/>
                  <a:gd name="T3" fmla="*/ 154 h 187"/>
                  <a:gd name="T4" fmla="*/ 33 w 186"/>
                  <a:gd name="T5" fmla="*/ 34 h 187"/>
                  <a:gd name="T6" fmla="*/ 153 w 186"/>
                  <a:gd name="T7" fmla="*/ 34 h 187"/>
                  <a:gd name="T8" fmla="*/ 153 w 186"/>
                  <a:gd name="T9" fmla="*/ 154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87">
                    <a:moveTo>
                      <a:pt x="153" y="154"/>
                    </a:moveTo>
                    <a:cubicBezTo>
                      <a:pt x="120" y="187"/>
                      <a:pt x="66" y="187"/>
                      <a:pt x="33" y="154"/>
                    </a:cubicBezTo>
                    <a:cubicBezTo>
                      <a:pt x="0" y="120"/>
                      <a:pt x="0" y="67"/>
                      <a:pt x="33" y="34"/>
                    </a:cubicBezTo>
                    <a:cubicBezTo>
                      <a:pt x="66" y="0"/>
                      <a:pt x="120" y="0"/>
                      <a:pt x="153" y="34"/>
                    </a:cubicBezTo>
                    <a:cubicBezTo>
                      <a:pt x="186" y="67"/>
                      <a:pt x="186" y="120"/>
                      <a:pt x="153" y="15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accent1">
                      <a:lumMod val="5000"/>
                      <a:lumOff val="95000"/>
                    </a:schemeClr>
                  </a:gs>
                  <a:gs pos="100000">
                    <a:schemeClr val="bg1">
                      <a:lumMod val="50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64" name="Freeform 95"/>
              <p:cNvSpPr/>
              <p:nvPr/>
            </p:nvSpPr>
            <p:spPr bwMode="auto">
              <a:xfrm>
                <a:off x="1846674" y="3354664"/>
                <a:ext cx="347663" cy="347662"/>
              </a:xfrm>
              <a:custGeom>
                <a:avLst/>
                <a:gdLst>
                  <a:gd name="T0" fmla="*/ 71 w 142"/>
                  <a:gd name="T1" fmla="*/ 142 h 142"/>
                  <a:gd name="T2" fmla="*/ 21 w 142"/>
                  <a:gd name="T3" fmla="*/ 121 h 142"/>
                  <a:gd name="T4" fmla="*/ 0 w 142"/>
                  <a:gd name="T5" fmla="*/ 71 h 142"/>
                  <a:gd name="T6" fmla="*/ 21 w 142"/>
                  <a:gd name="T7" fmla="*/ 21 h 142"/>
                  <a:gd name="T8" fmla="*/ 71 w 142"/>
                  <a:gd name="T9" fmla="*/ 0 h 142"/>
                  <a:gd name="T10" fmla="*/ 122 w 142"/>
                  <a:gd name="T11" fmla="*/ 21 h 142"/>
                  <a:gd name="T12" fmla="*/ 142 w 142"/>
                  <a:gd name="T13" fmla="*/ 71 h 142"/>
                  <a:gd name="T14" fmla="*/ 122 w 142"/>
                  <a:gd name="T15" fmla="*/ 121 h 142"/>
                  <a:gd name="T16" fmla="*/ 71 w 142"/>
                  <a:gd name="T17" fmla="*/ 142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2" h="142">
                    <a:moveTo>
                      <a:pt x="71" y="142"/>
                    </a:moveTo>
                    <a:cubicBezTo>
                      <a:pt x="52" y="142"/>
                      <a:pt x="35" y="134"/>
                      <a:pt x="21" y="121"/>
                    </a:cubicBezTo>
                    <a:cubicBezTo>
                      <a:pt x="8" y="108"/>
                      <a:pt x="0" y="90"/>
                      <a:pt x="0" y="71"/>
                    </a:cubicBezTo>
                    <a:cubicBezTo>
                      <a:pt x="0" y="52"/>
                      <a:pt x="8" y="34"/>
                      <a:pt x="21" y="21"/>
                    </a:cubicBezTo>
                    <a:cubicBezTo>
                      <a:pt x="35" y="7"/>
                      <a:pt x="52" y="0"/>
                      <a:pt x="71" y="0"/>
                    </a:cubicBezTo>
                    <a:cubicBezTo>
                      <a:pt x="90" y="0"/>
                      <a:pt x="108" y="7"/>
                      <a:pt x="122" y="21"/>
                    </a:cubicBezTo>
                    <a:cubicBezTo>
                      <a:pt x="135" y="34"/>
                      <a:pt x="142" y="52"/>
                      <a:pt x="142" y="71"/>
                    </a:cubicBezTo>
                    <a:cubicBezTo>
                      <a:pt x="142" y="90"/>
                      <a:pt x="135" y="108"/>
                      <a:pt x="122" y="121"/>
                    </a:cubicBezTo>
                    <a:cubicBezTo>
                      <a:pt x="108" y="134"/>
                      <a:pt x="90" y="142"/>
                      <a:pt x="71" y="142"/>
                    </a:cubicBez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61" name="文本框 3"/>
            <p:cNvSpPr txBox="1"/>
            <p:nvPr/>
          </p:nvSpPr>
          <p:spPr>
            <a:xfrm>
              <a:off x="6750775" y="3645198"/>
              <a:ext cx="718271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5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15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文本框 44"/>
          <p:cNvSpPr txBox="1"/>
          <p:nvPr/>
        </p:nvSpPr>
        <p:spPr>
          <a:xfrm>
            <a:off x="1781251" y="2979883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68" name="矩形 67"/>
          <p:cNvSpPr/>
          <p:nvPr/>
        </p:nvSpPr>
        <p:spPr>
          <a:xfrm>
            <a:off x="1440468" y="3276300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  <p:sp>
        <p:nvSpPr>
          <p:cNvPr id="69" name="文本框 44"/>
          <p:cNvSpPr txBox="1"/>
          <p:nvPr/>
        </p:nvSpPr>
        <p:spPr>
          <a:xfrm>
            <a:off x="2914509" y="1360125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0" name="矩形 69"/>
          <p:cNvSpPr/>
          <p:nvPr/>
        </p:nvSpPr>
        <p:spPr>
          <a:xfrm>
            <a:off x="2573725" y="1656542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  <p:sp>
        <p:nvSpPr>
          <p:cNvPr id="71" name="文本框 44"/>
          <p:cNvSpPr txBox="1"/>
          <p:nvPr/>
        </p:nvSpPr>
        <p:spPr>
          <a:xfrm>
            <a:off x="5290154" y="1360125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2" name="矩形 71"/>
          <p:cNvSpPr/>
          <p:nvPr/>
        </p:nvSpPr>
        <p:spPr>
          <a:xfrm>
            <a:off x="4949371" y="1656542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  <p:sp>
        <p:nvSpPr>
          <p:cNvPr id="73" name="文本框 44"/>
          <p:cNvSpPr txBox="1"/>
          <p:nvPr/>
        </p:nvSpPr>
        <p:spPr>
          <a:xfrm>
            <a:off x="4156324" y="2979883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3815540" y="3276300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  <p:sp>
        <p:nvSpPr>
          <p:cNvPr id="75" name="文本框 44"/>
          <p:cNvSpPr txBox="1"/>
          <p:nvPr/>
        </p:nvSpPr>
        <p:spPr>
          <a:xfrm>
            <a:off x="6531969" y="2979883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6" name="矩形 75"/>
          <p:cNvSpPr/>
          <p:nvPr/>
        </p:nvSpPr>
        <p:spPr>
          <a:xfrm>
            <a:off x="6191185" y="3276300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</p:spTree>
    <p:extLst>
      <p:ext uri="{BB962C8B-B14F-4D97-AF65-F5344CB8AC3E}">
        <p14:creationId xmlns:p14="http://schemas.microsoft.com/office/powerpoint/2010/main" val="3869733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50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500"/>
                            </p:stCondLst>
                            <p:childTnLst>
                              <p:par>
                                <p:cTn id="7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0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20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650440" y="1281033"/>
            <a:ext cx="2060833" cy="467783"/>
            <a:chOff x="3527167" y="1284093"/>
            <a:chExt cx="2060833" cy="467783"/>
          </a:xfrm>
        </p:grpSpPr>
        <p:sp>
          <p:nvSpPr>
            <p:cNvPr id="10" name="椭圆 9"/>
            <p:cNvSpPr/>
            <p:nvPr/>
          </p:nvSpPr>
          <p:spPr>
            <a:xfrm>
              <a:off x="3537635" y="1284093"/>
              <a:ext cx="461664" cy="461664"/>
            </a:xfrm>
            <a:prstGeom prst="ellipse">
              <a:avLst/>
            </a:prstGeom>
            <a:solidFill>
              <a:srgbClr val="97F2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067202" y="1284093"/>
              <a:ext cx="461664" cy="461664"/>
            </a:xfrm>
            <a:prstGeom prst="ellipse">
              <a:avLst/>
            </a:prstGeom>
            <a:solidFill>
              <a:srgbClr val="F9D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596769" y="1284093"/>
              <a:ext cx="461664" cy="461664"/>
            </a:xfrm>
            <a:prstGeom prst="ellipse">
              <a:avLst/>
            </a:prstGeom>
            <a:solidFill>
              <a:srgbClr val="A7D9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126336" y="1284093"/>
              <a:ext cx="461664" cy="46166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527167" y="1290211"/>
              <a:ext cx="2060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第二部分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220686" y="1938526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单击此处添加文字标题内容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834BB0A-6B50-4BD7-A7A6-83C67D286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6479"/>
            <a:ext cx="9144000" cy="18970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0724E5B-94BE-4550-B992-DB0070132F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91887" cy="17090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BB63C21-3642-48D0-94F3-9F5FE6A6FD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204902"/>
            <a:ext cx="1578733" cy="1322723"/>
          </a:xfrm>
          <a:prstGeom prst="rect">
            <a:avLst/>
          </a:prstGeom>
        </p:spPr>
      </p:pic>
      <p:pic>
        <p:nvPicPr>
          <p:cNvPr id="22" name="图片 21" descr="82851fc0494c6da067de1dea820efdea (2)">
            <a:extLst>
              <a:ext uri="{FF2B5EF4-FFF2-40B4-BE49-F238E27FC236}">
                <a16:creationId xmlns:a16="http://schemas.microsoft.com/office/drawing/2014/main" id="{BA82A161-1AC4-4491-89B3-66BCA51AB59E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429500" y="2059842"/>
            <a:ext cx="1163320" cy="1985010"/>
          </a:xfrm>
          <a:prstGeom prst="rect">
            <a:avLst/>
          </a:prstGeom>
        </p:spPr>
      </p:pic>
      <p:pic>
        <p:nvPicPr>
          <p:cNvPr id="23" name="图片 22" descr="d264266d2b5992a0da083819f8a1e168">
            <a:extLst>
              <a:ext uri="{FF2B5EF4-FFF2-40B4-BE49-F238E27FC236}">
                <a16:creationId xmlns:a16="http://schemas.microsoft.com/office/drawing/2014/main" id="{EAC7014F-7F36-4222-9745-7BEB0D5704B8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-685076" y="2523301"/>
            <a:ext cx="3432724" cy="343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39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1199445" y="1491911"/>
            <a:ext cx="1449083" cy="1449083"/>
            <a:chOff x="1066800" y="1998769"/>
            <a:chExt cx="1932614" cy="1932614"/>
          </a:xfrm>
        </p:grpSpPr>
        <p:sp>
          <p:nvSpPr>
            <p:cNvPr id="20" name="Oval 21"/>
            <p:cNvSpPr/>
            <p:nvPr/>
          </p:nvSpPr>
          <p:spPr>
            <a:xfrm>
              <a:off x="1066800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272075" y="2193589"/>
              <a:ext cx="1523031" cy="1524068"/>
            </a:xfrm>
            <a:prstGeom prst="ellipse">
              <a:avLst/>
            </a:prstGeom>
            <a:blipFill dpi="0" rotWithShape="1">
              <a:blip r:embed="rId3"/>
              <a:srcRect/>
              <a:stretch>
                <a:fillRect l="-1175" t="-4762" r="-169083" b="-116071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2" name="组合 21"/>
          <p:cNvGrpSpPr/>
          <p:nvPr/>
        </p:nvGrpSpPr>
        <p:grpSpPr>
          <a:xfrm>
            <a:off x="2969640" y="1491911"/>
            <a:ext cx="1449083" cy="1449083"/>
            <a:chOff x="3729138" y="1998769"/>
            <a:chExt cx="1932614" cy="1932614"/>
          </a:xfrm>
        </p:grpSpPr>
        <p:sp>
          <p:nvSpPr>
            <p:cNvPr id="23" name="Oval 28"/>
            <p:cNvSpPr/>
            <p:nvPr/>
          </p:nvSpPr>
          <p:spPr>
            <a:xfrm>
              <a:off x="3729138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3934413" y="2193589"/>
              <a:ext cx="1523031" cy="1524067"/>
            </a:xfrm>
            <a:prstGeom prst="ellipse">
              <a:avLst/>
            </a:prstGeom>
            <a:blipFill dpi="0" rotWithShape="0">
              <a:blip r:embed="rId4"/>
              <a:srcRect/>
              <a:stretch>
                <a:fillRect l="-28590" t="-7620" r="-41926" b="-131102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5" name="组合 24"/>
          <p:cNvGrpSpPr/>
          <p:nvPr/>
        </p:nvGrpSpPr>
        <p:grpSpPr>
          <a:xfrm>
            <a:off x="4717275" y="1491911"/>
            <a:ext cx="1449083" cy="1449083"/>
            <a:chOff x="6423752" y="1998769"/>
            <a:chExt cx="1932614" cy="1932614"/>
          </a:xfrm>
        </p:grpSpPr>
        <p:sp>
          <p:nvSpPr>
            <p:cNvPr id="26" name="Oval 31"/>
            <p:cNvSpPr/>
            <p:nvPr/>
          </p:nvSpPr>
          <p:spPr>
            <a:xfrm>
              <a:off x="6423752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6629027" y="2193589"/>
              <a:ext cx="1523031" cy="1524067"/>
            </a:xfrm>
            <a:prstGeom prst="ellipse">
              <a:avLst/>
            </a:prstGeom>
            <a:blipFill dpi="0" rotWithShape="1">
              <a:blip r:embed="rId5"/>
              <a:srcRect/>
              <a:stretch>
                <a:fillRect l="-65025" t="-7618" r="-160511" b="-109406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28" name="组合 27"/>
          <p:cNvGrpSpPr/>
          <p:nvPr/>
        </p:nvGrpSpPr>
        <p:grpSpPr>
          <a:xfrm>
            <a:off x="6470417" y="1491911"/>
            <a:ext cx="1449083" cy="1449083"/>
            <a:chOff x="9139338" y="1998769"/>
            <a:chExt cx="1932614" cy="1932614"/>
          </a:xfrm>
        </p:grpSpPr>
        <p:sp>
          <p:nvSpPr>
            <p:cNvPr id="29" name="Oval 34"/>
            <p:cNvSpPr/>
            <p:nvPr/>
          </p:nvSpPr>
          <p:spPr>
            <a:xfrm>
              <a:off x="9139338" y="1998769"/>
              <a:ext cx="1932614" cy="193261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99" dirty="0">
                <a:solidFill>
                  <a:srgbClr val="F16D63"/>
                </a:solidFill>
                <a:latin typeface="DIN-BoldItalic" pitchFamily="50" charset="0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9344613" y="2193589"/>
              <a:ext cx="1523031" cy="1524067"/>
            </a:xfrm>
            <a:prstGeom prst="ellipse">
              <a:avLst/>
            </a:prstGeom>
            <a:blipFill dpi="0" rotWithShape="1">
              <a:blip r:embed="rId6"/>
              <a:srcRect/>
              <a:stretch>
                <a:fillRect l="-119522" t="-68569" r="-120298" b="-57979"/>
              </a:stretch>
            </a:blipFill>
            <a:ln w="9525">
              <a:solidFill>
                <a:schemeClr val="bg1">
                  <a:lumMod val="85000"/>
                </a:schemeClr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tint val="40000"/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31" name="Oval 30"/>
          <p:cNvSpPr/>
          <p:nvPr/>
        </p:nvSpPr>
        <p:spPr>
          <a:xfrm>
            <a:off x="3887735" y="2449052"/>
            <a:ext cx="491943" cy="491943"/>
          </a:xfrm>
          <a:prstGeom prst="ellipse">
            <a:avLst/>
          </a:prstGeom>
          <a:solidFill>
            <a:srgbClr val="FF6D67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32" name="Oval 33"/>
          <p:cNvSpPr/>
          <p:nvPr/>
        </p:nvSpPr>
        <p:spPr>
          <a:xfrm>
            <a:off x="5635371" y="2456496"/>
            <a:ext cx="491943" cy="491943"/>
          </a:xfrm>
          <a:prstGeom prst="ellipse">
            <a:avLst/>
          </a:prstGeom>
          <a:solidFill>
            <a:srgbClr val="F5C058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33" name="Oval 40"/>
          <p:cNvSpPr/>
          <p:nvPr/>
        </p:nvSpPr>
        <p:spPr>
          <a:xfrm>
            <a:off x="7388512" y="2456496"/>
            <a:ext cx="491943" cy="491943"/>
          </a:xfrm>
          <a:prstGeom prst="ellipse">
            <a:avLst/>
          </a:prstGeom>
          <a:solidFill>
            <a:srgbClr val="5E779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34" name="Oval 25"/>
          <p:cNvSpPr/>
          <p:nvPr/>
        </p:nvSpPr>
        <p:spPr>
          <a:xfrm>
            <a:off x="2117540" y="2449052"/>
            <a:ext cx="491943" cy="491943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012">
              <a:solidFill>
                <a:prstClr val="white"/>
              </a:solidFill>
            </a:endParaRPr>
          </a:p>
        </p:txBody>
      </p:sp>
      <p:sp>
        <p:nvSpPr>
          <p:cNvPr id="35" name="TextBox 45"/>
          <p:cNvSpPr txBox="1"/>
          <p:nvPr/>
        </p:nvSpPr>
        <p:spPr>
          <a:xfrm>
            <a:off x="1624238" y="3011690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012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1394596" y="3221953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1230252" y="3518843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1270135" y="3492607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58"/>
          <p:cNvSpPr txBox="1"/>
          <p:nvPr/>
        </p:nvSpPr>
        <p:spPr>
          <a:xfrm>
            <a:off x="3397930" y="3011690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012" b="1" dirty="0">
              <a:solidFill>
                <a:srgbClr val="FF6D6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59"/>
          <p:cNvSpPr/>
          <p:nvPr/>
        </p:nvSpPr>
        <p:spPr>
          <a:xfrm>
            <a:off x="3168287" y="3221953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Rectangle 61"/>
          <p:cNvSpPr/>
          <p:nvPr/>
        </p:nvSpPr>
        <p:spPr>
          <a:xfrm>
            <a:off x="3027290" y="3522438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Straight Connector 66"/>
          <p:cNvCxnSpPr/>
          <p:nvPr/>
        </p:nvCxnSpPr>
        <p:spPr>
          <a:xfrm>
            <a:off x="3067173" y="3496202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62"/>
          <p:cNvSpPr txBox="1"/>
          <p:nvPr/>
        </p:nvSpPr>
        <p:spPr>
          <a:xfrm>
            <a:off x="5123687" y="3019135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012" b="1" dirty="0">
              <a:solidFill>
                <a:srgbClr val="F5C0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Rectangle 63"/>
          <p:cNvSpPr/>
          <p:nvPr/>
        </p:nvSpPr>
        <p:spPr>
          <a:xfrm>
            <a:off x="4894044" y="3229398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67"/>
          <p:cNvSpPr/>
          <p:nvPr/>
        </p:nvSpPr>
        <p:spPr>
          <a:xfrm>
            <a:off x="4777568" y="3533478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Straight Connector 68"/>
          <p:cNvCxnSpPr/>
          <p:nvPr/>
        </p:nvCxnSpPr>
        <p:spPr>
          <a:xfrm>
            <a:off x="4817450" y="3507242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64"/>
          <p:cNvSpPr txBox="1"/>
          <p:nvPr/>
        </p:nvSpPr>
        <p:spPr>
          <a:xfrm>
            <a:off x="6912134" y="3019135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2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代用名</a:t>
            </a:r>
            <a:endParaRPr lang="en-US" altLang="zh-CN" sz="1012" b="1" dirty="0">
              <a:solidFill>
                <a:srgbClr val="5E779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ectangle 65"/>
          <p:cNvSpPr/>
          <p:nvPr/>
        </p:nvSpPr>
        <p:spPr>
          <a:xfrm>
            <a:off x="6682490" y="3229398"/>
            <a:ext cx="10334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职位名称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ectangle 80"/>
          <p:cNvSpPr/>
          <p:nvPr/>
        </p:nvSpPr>
        <p:spPr>
          <a:xfrm>
            <a:off x="6517627" y="3537074"/>
            <a:ext cx="13874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请在此输入详细日常工作简介信息</a:t>
            </a:r>
            <a:endParaRPr lang="en-US" altLang="zh-CN" sz="105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Straight Connector 81"/>
          <p:cNvCxnSpPr/>
          <p:nvPr/>
        </p:nvCxnSpPr>
        <p:spPr>
          <a:xfrm>
            <a:off x="6557509" y="3510838"/>
            <a:ext cx="1307704" cy="0"/>
          </a:xfrm>
          <a:prstGeom prst="line">
            <a:avLst/>
          </a:prstGeom>
          <a:ln w="19050">
            <a:solidFill>
              <a:srgbClr val="BFBFBF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Freeform 105"/>
          <p:cNvSpPr/>
          <p:nvPr/>
        </p:nvSpPr>
        <p:spPr bwMode="auto">
          <a:xfrm>
            <a:off x="2221102" y="2559943"/>
            <a:ext cx="275238" cy="262132"/>
          </a:xfrm>
          <a:custGeom>
            <a:avLst/>
            <a:gdLst>
              <a:gd name="T0" fmla="*/ 251 w 256"/>
              <a:gd name="T1" fmla="*/ 106 h 244"/>
              <a:gd name="T2" fmla="*/ 251 w 256"/>
              <a:gd name="T3" fmla="*/ 106 h 244"/>
              <a:gd name="T4" fmla="*/ 187 w 256"/>
              <a:gd name="T5" fmla="*/ 152 h 244"/>
              <a:gd name="T6" fmla="*/ 211 w 256"/>
              <a:gd name="T7" fmla="*/ 228 h 244"/>
              <a:gd name="T8" fmla="*/ 212 w 256"/>
              <a:gd name="T9" fmla="*/ 232 h 244"/>
              <a:gd name="T10" fmla="*/ 200 w 256"/>
              <a:gd name="T11" fmla="*/ 244 h 244"/>
              <a:gd name="T12" fmla="*/ 193 w 256"/>
              <a:gd name="T13" fmla="*/ 242 h 244"/>
              <a:gd name="T14" fmla="*/ 193 w 256"/>
              <a:gd name="T15" fmla="*/ 242 h 244"/>
              <a:gd name="T16" fmla="*/ 128 w 256"/>
              <a:gd name="T17" fmla="*/ 195 h 244"/>
              <a:gd name="T18" fmla="*/ 63 w 256"/>
              <a:gd name="T19" fmla="*/ 242 h 244"/>
              <a:gd name="T20" fmla="*/ 63 w 256"/>
              <a:gd name="T21" fmla="*/ 242 h 244"/>
              <a:gd name="T22" fmla="*/ 56 w 256"/>
              <a:gd name="T23" fmla="*/ 244 h 244"/>
              <a:gd name="T24" fmla="*/ 44 w 256"/>
              <a:gd name="T25" fmla="*/ 232 h 244"/>
              <a:gd name="T26" fmla="*/ 45 w 256"/>
              <a:gd name="T27" fmla="*/ 228 h 244"/>
              <a:gd name="T28" fmla="*/ 69 w 256"/>
              <a:gd name="T29" fmla="*/ 152 h 244"/>
              <a:gd name="T30" fmla="*/ 5 w 256"/>
              <a:gd name="T31" fmla="*/ 106 h 244"/>
              <a:gd name="T32" fmla="*/ 0 w 256"/>
              <a:gd name="T33" fmla="*/ 96 h 244"/>
              <a:gd name="T34" fmla="*/ 12 w 256"/>
              <a:gd name="T35" fmla="*/ 84 h 244"/>
              <a:gd name="T36" fmla="*/ 92 w 256"/>
              <a:gd name="T37" fmla="*/ 84 h 244"/>
              <a:gd name="T38" fmla="*/ 117 w 256"/>
              <a:gd name="T39" fmla="*/ 8 h 244"/>
              <a:gd name="T40" fmla="*/ 128 w 256"/>
              <a:gd name="T41" fmla="*/ 0 h 244"/>
              <a:gd name="T42" fmla="*/ 139 w 256"/>
              <a:gd name="T43" fmla="*/ 8 h 244"/>
              <a:gd name="T44" fmla="*/ 164 w 256"/>
              <a:gd name="T45" fmla="*/ 84 h 244"/>
              <a:gd name="T46" fmla="*/ 244 w 256"/>
              <a:gd name="T47" fmla="*/ 84 h 244"/>
              <a:gd name="T48" fmla="*/ 256 w 256"/>
              <a:gd name="T49" fmla="*/ 96 h 244"/>
              <a:gd name="T50" fmla="*/ 251 w 256"/>
              <a:gd name="T51" fmla="*/ 10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44">
                <a:moveTo>
                  <a:pt x="251" y="106"/>
                </a:moveTo>
                <a:cubicBezTo>
                  <a:pt x="251" y="106"/>
                  <a:pt x="251" y="106"/>
                  <a:pt x="251" y="106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211" y="228"/>
                  <a:pt x="211" y="228"/>
                  <a:pt x="211" y="228"/>
                </a:cubicBezTo>
                <a:cubicBezTo>
                  <a:pt x="212" y="229"/>
                  <a:pt x="212" y="231"/>
                  <a:pt x="212" y="232"/>
                </a:cubicBezTo>
                <a:cubicBezTo>
                  <a:pt x="212" y="239"/>
                  <a:pt x="207" y="244"/>
                  <a:pt x="200" y="244"/>
                </a:cubicBezTo>
                <a:cubicBezTo>
                  <a:pt x="197" y="244"/>
                  <a:pt x="195" y="243"/>
                  <a:pt x="193" y="242"/>
                </a:cubicBezTo>
                <a:cubicBezTo>
                  <a:pt x="193" y="242"/>
                  <a:pt x="193" y="242"/>
                  <a:pt x="193" y="242"/>
                </a:cubicBezTo>
                <a:cubicBezTo>
                  <a:pt x="128" y="195"/>
                  <a:pt x="128" y="195"/>
                  <a:pt x="128" y="195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1" y="243"/>
                  <a:pt x="59" y="244"/>
                  <a:pt x="56" y="244"/>
                </a:cubicBezTo>
                <a:cubicBezTo>
                  <a:pt x="49" y="244"/>
                  <a:pt x="44" y="239"/>
                  <a:pt x="44" y="232"/>
                </a:cubicBezTo>
                <a:cubicBezTo>
                  <a:pt x="44" y="231"/>
                  <a:pt x="44" y="229"/>
                  <a:pt x="45" y="228"/>
                </a:cubicBezTo>
                <a:cubicBezTo>
                  <a:pt x="69" y="152"/>
                  <a:pt x="69" y="152"/>
                  <a:pt x="69" y="152"/>
                </a:cubicBezTo>
                <a:cubicBezTo>
                  <a:pt x="5" y="106"/>
                  <a:pt x="5" y="106"/>
                  <a:pt x="5" y="106"/>
                </a:cubicBezTo>
                <a:cubicBezTo>
                  <a:pt x="2" y="104"/>
                  <a:pt x="0" y="100"/>
                  <a:pt x="0" y="96"/>
                </a:cubicBezTo>
                <a:cubicBezTo>
                  <a:pt x="0" y="89"/>
                  <a:pt x="5" y="84"/>
                  <a:pt x="1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117" y="8"/>
                  <a:pt x="117" y="8"/>
                  <a:pt x="117" y="8"/>
                </a:cubicBezTo>
                <a:cubicBezTo>
                  <a:pt x="118" y="4"/>
                  <a:pt x="123" y="0"/>
                  <a:pt x="128" y="0"/>
                </a:cubicBezTo>
                <a:cubicBezTo>
                  <a:pt x="133" y="0"/>
                  <a:pt x="138" y="4"/>
                  <a:pt x="139" y="8"/>
                </a:cubicBezTo>
                <a:cubicBezTo>
                  <a:pt x="164" y="84"/>
                  <a:pt x="164" y="84"/>
                  <a:pt x="164" y="84"/>
                </a:cubicBezTo>
                <a:cubicBezTo>
                  <a:pt x="244" y="84"/>
                  <a:pt x="244" y="84"/>
                  <a:pt x="244" y="84"/>
                </a:cubicBezTo>
                <a:cubicBezTo>
                  <a:pt x="251" y="84"/>
                  <a:pt x="256" y="89"/>
                  <a:pt x="256" y="96"/>
                </a:cubicBezTo>
                <a:cubicBezTo>
                  <a:pt x="256" y="100"/>
                  <a:pt x="254" y="104"/>
                  <a:pt x="251" y="10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52" name="Freeform 74"/>
          <p:cNvSpPr>
            <a:spLocks noEditPoints="1"/>
          </p:cNvSpPr>
          <p:nvPr/>
        </p:nvSpPr>
        <p:spPr bwMode="auto">
          <a:xfrm>
            <a:off x="4002806" y="2551719"/>
            <a:ext cx="273055" cy="249025"/>
          </a:xfrm>
          <a:custGeom>
            <a:avLst/>
            <a:gdLst>
              <a:gd name="T0" fmla="*/ 244 w 256"/>
              <a:gd name="T1" fmla="*/ 232 h 232"/>
              <a:gd name="T2" fmla="*/ 224 w 256"/>
              <a:gd name="T3" fmla="*/ 232 h 232"/>
              <a:gd name="T4" fmla="*/ 224 w 256"/>
              <a:gd name="T5" fmla="*/ 136 h 232"/>
              <a:gd name="T6" fmla="*/ 224 w 256"/>
              <a:gd name="T7" fmla="*/ 60 h 232"/>
              <a:gd name="T8" fmla="*/ 244 w 256"/>
              <a:gd name="T9" fmla="*/ 60 h 232"/>
              <a:gd name="T10" fmla="*/ 256 w 256"/>
              <a:gd name="T11" fmla="*/ 72 h 232"/>
              <a:gd name="T12" fmla="*/ 256 w 256"/>
              <a:gd name="T13" fmla="*/ 148 h 232"/>
              <a:gd name="T14" fmla="*/ 256 w 256"/>
              <a:gd name="T15" fmla="*/ 196 h 232"/>
              <a:gd name="T16" fmla="*/ 256 w 256"/>
              <a:gd name="T17" fmla="*/ 220 h 232"/>
              <a:gd name="T18" fmla="*/ 244 w 256"/>
              <a:gd name="T19" fmla="*/ 232 h 232"/>
              <a:gd name="T20" fmla="*/ 44 w 256"/>
              <a:gd name="T21" fmla="*/ 232 h 232"/>
              <a:gd name="T22" fmla="*/ 44 w 256"/>
              <a:gd name="T23" fmla="*/ 136 h 232"/>
              <a:gd name="T24" fmla="*/ 44 w 256"/>
              <a:gd name="T25" fmla="*/ 132 h 232"/>
              <a:gd name="T26" fmla="*/ 44 w 256"/>
              <a:gd name="T27" fmla="*/ 60 h 232"/>
              <a:gd name="T28" fmla="*/ 68 w 256"/>
              <a:gd name="T29" fmla="*/ 60 h 232"/>
              <a:gd name="T30" fmla="*/ 128 w 256"/>
              <a:gd name="T31" fmla="*/ 0 h 232"/>
              <a:gd name="T32" fmla="*/ 188 w 256"/>
              <a:gd name="T33" fmla="*/ 60 h 232"/>
              <a:gd name="T34" fmla="*/ 212 w 256"/>
              <a:gd name="T35" fmla="*/ 60 h 232"/>
              <a:gd name="T36" fmla="*/ 212 w 256"/>
              <a:gd name="T37" fmla="*/ 136 h 232"/>
              <a:gd name="T38" fmla="*/ 212 w 256"/>
              <a:gd name="T39" fmla="*/ 232 h 232"/>
              <a:gd name="T40" fmla="*/ 44 w 256"/>
              <a:gd name="T41" fmla="*/ 232 h 232"/>
              <a:gd name="T42" fmla="*/ 128 w 256"/>
              <a:gd name="T43" fmla="*/ 24 h 232"/>
              <a:gd name="T44" fmla="*/ 92 w 256"/>
              <a:gd name="T45" fmla="*/ 60 h 232"/>
              <a:gd name="T46" fmla="*/ 164 w 256"/>
              <a:gd name="T47" fmla="*/ 60 h 232"/>
              <a:gd name="T48" fmla="*/ 128 w 256"/>
              <a:gd name="T49" fmla="*/ 24 h 232"/>
              <a:gd name="T50" fmla="*/ 0 w 256"/>
              <a:gd name="T51" fmla="*/ 220 h 232"/>
              <a:gd name="T52" fmla="*/ 0 w 256"/>
              <a:gd name="T53" fmla="*/ 196 h 232"/>
              <a:gd name="T54" fmla="*/ 0 w 256"/>
              <a:gd name="T55" fmla="*/ 148 h 232"/>
              <a:gd name="T56" fmla="*/ 0 w 256"/>
              <a:gd name="T57" fmla="*/ 72 h 232"/>
              <a:gd name="T58" fmla="*/ 12 w 256"/>
              <a:gd name="T59" fmla="*/ 60 h 232"/>
              <a:gd name="T60" fmla="*/ 32 w 256"/>
              <a:gd name="T61" fmla="*/ 60 h 232"/>
              <a:gd name="T62" fmla="*/ 32 w 256"/>
              <a:gd name="T63" fmla="*/ 132 h 232"/>
              <a:gd name="T64" fmla="*/ 32 w 256"/>
              <a:gd name="T65" fmla="*/ 136 h 232"/>
              <a:gd name="T66" fmla="*/ 32 w 256"/>
              <a:gd name="T67" fmla="*/ 232 h 232"/>
              <a:gd name="T68" fmla="*/ 12 w 256"/>
              <a:gd name="T69" fmla="*/ 232 h 232"/>
              <a:gd name="T70" fmla="*/ 0 w 256"/>
              <a:gd name="T71" fmla="*/ 22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32">
                <a:moveTo>
                  <a:pt x="244" y="232"/>
                </a:moveTo>
                <a:cubicBezTo>
                  <a:pt x="224" y="232"/>
                  <a:pt x="224" y="232"/>
                  <a:pt x="224" y="232"/>
                </a:cubicBezTo>
                <a:cubicBezTo>
                  <a:pt x="224" y="136"/>
                  <a:pt x="224" y="136"/>
                  <a:pt x="224" y="136"/>
                </a:cubicBezTo>
                <a:cubicBezTo>
                  <a:pt x="224" y="60"/>
                  <a:pt x="224" y="60"/>
                  <a:pt x="224" y="60"/>
                </a:cubicBezTo>
                <a:cubicBezTo>
                  <a:pt x="244" y="60"/>
                  <a:pt x="244" y="60"/>
                  <a:pt x="244" y="60"/>
                </a:cubicBezTo>
                <a:cubicBezTo>
                  <a:pt x="251" y="60"/>
                  <a:pt x="256" y="65"/>
                  <a:pt x="256" y="72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20"/>
                  <a:pt x="256" y="220"/>
                  <a:pt x="256" y="220"/>
                </a:cubicBezTo>
                <a:cubicBezTo>
                  <a:pt x="256" y="227"/>
                  <a:pt x="251" y="232"/>
                  <a:pt x="244" y="232"/>
                </a:cubicBezTo>
                <a:moveTo>
                  <a:pt x="44" y="232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60"/>
                  <a:pt x="44" y="60"/>
                  <a:pt x="44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27"/>
                  <a:pt x="95" y="0"/>
                  <a:pt x="128" y="0"/>
                </a:cubicBezTo>
                <a:cubicBezTo>
                  <a:pt x="161" y="0"/>
                  <a:pt x="188" y="27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136"/>
                  <a:pt x="212" y="136"/>
                  <a:pt x="212" y="136"/>
                </a:cubicBezTo>
                <a:cubicBezTo>
                  <a:pt x="212" y="232"/>
                  <a:pt x="212" y="232"/>
                  <a:pt x="212" y="232"/>
                </a:cubicBezTo>
                <a:lnTo>
                  <a:pt x="44" y="232"/>
                </a:lnTo>
                <a:close/>
                <a:moveTo>
                  <a:pt x="128" y="24"/>
                </a:moveTo>
                <a:cubicBezTo>
                  <a:pt x="108" y="24"/>
                  <a:pt x="92" y="40"/>
                  <a:pt x="92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4" y="40"/>
                  <a:pt x="148" y="24"/>
                  <a:pt x="128" y="24"/>
                </a:cubicBezTo>
                <a:moveTo>
                  <a:pt x="0" y="220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5"/>
                  <a:pt x="5" y="60"/>
                  <a:pt x="1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2" y="232"/>
                  <a:pt x="32" y="232"/>
                  <a:pt x="32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53" name="Freeform 81"/>
          <p:cNvSpPr>
            <a:spLocks noEditPoints="1"/>
          </p:cNvSpPr>
          <p:nvPr/>
        </p:nvSpPr>
        <p:spPr bwMode="auto">
          <a:xfrm>
            <a:off x="5747369" y="2572596"/>
            <a:ext cx="275238" cy="231549"/>
          </a:xfrm>
          <a:custGeom>
            <a:avLst/>
            <a:gdLst>
              <a:gd name="T0" fmla="*/ 256 w 256"/>
              <a:gd name="T1" fmla="*/ 91 h 216"/>
              <a:gd name="T2" fmla="*/ 256 w 256"/>
              <a:gd name="T3" fmla="*/ 92 h 216"/>
              <a:gd name="T4" fmla="*/ 256 w 256"/>
              <a:gd name="T5" fmla="*/ 92 h 216"/>
              <a:gd name="T6" fmla="*/ 233 w 256"/>
              <a:gd name="T7" fmla="*/ 104 h 216"/>
              <a:gd name="T8" fmla="*/ 208 w 256"/>
              <a:gd name="T9" fmla="*/ 207 h 216"/>
              <a:gd name="T10" fmla="*/ 194 w 256"/>
              <a:gd name="T11" fmla="*/ 216 h 216"/>
              <a:gd name="T12" fmla="*/ 60 w 256"/>
              <a:gd name="T13" fmla="*/ 216 h 216"/>
              <a:gd name="T14" fmla="*/ 60 w 256"/>
              <a:gd name="T15" fmla="*/ 216 h 216"/>
              <a:gd name="T16" fmla="*/ 48 w 256"/>
              <a:gd name="T17" fmla="*/ 207 h 216"/>
              <a:gd name="T18" fmla="*/ 12 w 256"/>
              <a:gd name="T19" fmla="*/ 104 h 216"/>
              <a:gd name="T20" fmla="*/ 12 w 256"/>
              <a:gd name="T21" fmla="*/ 80 h 216"/>
              <a:gd name="T22" fmla="*/ 98 w 256"/>
              <a:gd name="T23" fmla="*/ 80 h 216"/>
              <a:gd name="T24" fmla="*/ 148 w 256"/>
              <a:gd name="T25" fmla="*/ 80 h 216"/>
              <a:gd name="T26" fmla="*/ 178 w 256"/>
              <a:gd name="T27" fmla="*/ 80 h 216"/>
              <a:gd name="T28" fmla="*/ 196 w 256"/>
              <a:gd name="T29" fmla="*/ 80 h 216"/>
              <a:gd name="T30" fmla="*/ 244 w 256"/>
              <a:gd name="T31" fmla="*/ 80 h 216"/>
              <a:gd name="T32" fmla="*/ 245 w 256"/>
              <a:gd name="T33" fmla="*/ 80 h 216"/>
              <a:gd name="T34" fmla="*/ 256 w 256"/>
              <a:gd name="T35" fmla="*/ 90 h 216"/>
              <a:gd name="T36" fmla="*/ 80 w 256"/>
              <a:gd name="T37" fmla="*/ 104 h 216"/>
              <a:gd name="T38" fmla="*/ 68 w 256"/>
              <a:gd name="T39" fmla="*/ 180 h 216"/>
              <a:gd name="T40" fmla="*/ 92 w 256"/>
              <a:gd name="T41" fmla="*/ 180 h 216"/>
              <a:gd name="T42" fmla="*/ 140 w 256"/>
              <a:gd name="T43" fmla="*/ 116 h 216"/>
              <a:gd name="T44" fmla="*/ 116 w 256"/>
              <a:gd name="T45" fmla="*/ 116 h 216"/>
              <a:gd name="T46" fmla="*/ 128 w 256"/>
              <a:gd name="T47" fmla="*/ 192 h 216"/>
              <a:gd name="T48" fmla="*/ 140 w 256"/>
              <a:gd name="T49" fmla="*/ 116 h 216"/>
              <a:gd name="T50" fmla="*/ 176 w 256"/>
              <a:gd name="T51" fmla="*/ 104 h 216"/>
              <a:gd name="T52" fmla="*/ 164 w 256"/>
              <a:gd name="T53" fmla="*/ 180 h 216"/>
              <a:gd name="T54" fmla="*/ 188 w 256"/>
              <a:gd name="T55" fmla="*/ 180 h 216"/>
              <a:gd name="T56" fmla="*/ 142 w 256"/>
              <a:gd name="T57" fmla="*/ 18 h 216"/>
              <a:gd name="T58" fmla="*/ 140 w 256"/>
              <a:gd name="T59" fmla="*/ 12 h 216"/>
              <a:gd name="T60" fmla="*/ 163 w 256"/>
              <a:gd name="T61" fmla="*/ 7 h 216"/>
              <a:gd name="T62" fmla="*/ 195 w 256"/>
              <a:gd name="T63" fmla="*/ 68 h 216"/>
              <a:gd name="T64" fmla="*/ 142 w 256"/>
              <a:gd name="T65" fmla="*/ 18 h 216"/>
              <a:gd name="T66" fmla="*/ 88 w 256"/>
              <a:gd name="T67" fmla="*/ 68 h 216"/>
              <a:gd name="T68" fmla="*/ 93 w 256"/>
              <a:gd name="T69" fmla="*/ 7 h 216"/>
              <a:gd name="T70" fmla="*/ 104 w 256"/>
              <a:gd name="T71" fmla="*/ 0 h 216"/>
              <a:gd name="T72" fmla="*/ 114 w 256"/>
              <a:gd name="T73" fmla="*/ 1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56" h="216">
                <a:moveTo>
                  <a:pt x="256" y="90"/>
                </a:moveTo>
                <a:cubicBezTo>
                  <a:pt x="256" y="91"/>
                  <a:pt x="256" y="91"/>
                  <a:pt x="256" y="91"/>
                </a:cubicBezTo>
                <a:cubicBezTo>
                  <a:pt x="256" y="91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2"/>
                  <a:pt x="256" y="92"/>
                  <a:pt x="256" y="92"/>
                </a:cubicBezTo>
                <a:cubicBezTo>
                  <a:pt x="256" y="99"/>
                  <a:pt x="251" y="104"/>
                  <a:pt x="244" y="104"/>
                </a:cubicBezTo>
                <a:cubicBezTo>
                  <a:pt x="233" y="104"/>
                  <a:pt x="233" y="104"/>
                  <a:pt x="233" y="104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8" y="207"/>
                  <a:pt x="208" y="207"/>
                  <a:pt x="208" y="207"/>
                </a:cubicBezTo>
                <a:cubicBezTo>
                  <a:pt x="206" y="212"/>
                  <a:pt x="202" y="216"/>
                  <a:pt x="196" y="216"/>
                </a:cubicBezTo>
                <a:cubicBezTo>
                  <a:pt x="194" y="216"/>
                  <a:pt x="194" y="216"/>
                  <a:pt x="194" y="216"/>
                </a:cubicBezTo>
                <a:cubicBezTo>
                  <a:pt x="191" y="216"/>
                  <a:pt x="191" y="216"/>
                  <a:pt x="191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60" y="216"/>
                  <a:pt x="60" y="216"/>
                  <a:pt x="60" y="216"/>
                </a:cubicBezTo>
                <a:cubicBezTo>
                  <a:pt x="54" y="216"/>
                  <a:pt x="50" y="212"/>
                  <a:pt x="48" y="207"/>
                </a:cubicBezTo>
                <a:cubicBezTo>
                  <a:pt x="48" y="207"/>
                  <a:pt x="48" y="207"/>
                  <a:pt x="48" y="207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5" y="104"/>
                  <a:pt x="0" y="99"/>
                  <a:pt x="0" y="92"/>
                </a:cubicBezTo>
                <a:cubicBezTo>
                  <a:pt x="0" y="85"/>
                  <a:pt x="5" y="80"/>
                  <a:pt x="12" y="80"/>
                </a:cubicBezTo>
                <a:cubicBezTo>
                  <a:pt x="58" y="80"/>
                  <a:pt x="58" y="80"/>
                  <a:pt x="5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48" y="80"/>
                  <a:pt x="148" y="80"/>
                  <a:pt x="148" y="80"/>
                </a:cubicBezTo>
                <a:cubicBezTo>
                  <a:pt x="178" y="80"/>
                  <a:pt x="178" y="80"/>
                  <a:pt x="178" y="80"/>
                </a:cubicBezTo>
                <a:cubicBezTo>
                  <a:pt x="179" y="80"/>
                  <a:pt x="179" y="80"/>
                  <a:pt x="179" y="80"/>
                </a:cubicBezTo>
                <a:cubicBezTo>
                  <a:pt x="196" y="80"/>
                  <a:pt x="196" y="80"/>
                  <a:pt x="196" y="80"/>
                </a:cubicBezTo>
                <a:cubicBezTo>
                  <a:pt x="198" y="80"/>
                  <a:pt x="198" y="80"/>
                  <a:pt x="198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4" y="80"/>
                  <a:pt x="244" y="80"/>
                  <a:pt x="244" y="80"/>
                </a:cubicBezTo>
                <a:cubicBezTo>
                  <a:pt x="245" y="80"/>
                  <a:pt x="245" y="80"/>
                  <a:pt x="245" y="80"/>
                </a:cubicBezTo>
                <a:cubicBezTo>
                  <a:pt x="251" y="80"/>
                  <a:pt x="255" y="85"/>
                  <a:pt x="256" y="90"/>
                </a:cubicBezTo>
                <a:cubicBezTo>
                  <a:pt x="256" y="90"/>
                  <a:pt x="256" y="90"/>
                  <a:pt x="256" y="90"/>
                </a:cubicBezTo>
                <a:moveTo>
                  <a:pt x="92" y="116"/>
                </a:moveTo>
                <a:cubicBezTo>
                  <a:pt x="92" y="109"/>
                  <a:pt x="87" y="104"/>
                  <a:pt x="80" y="104"/>
                </a:cubicBezTo>
                <a:cubicBezTo>
                  <a:pt x="73" y="104"/>
                  <a:pt x="68" y="109"/>
                  <a:pt x="68" y="116"/>
                </a:cubicBezTo>
                <a:cubicBezTo>
                  <a:pt x="68" y="180"/>
                  <a:pt x="68" y="180"/>
                  <a:pt x="68" y="180"/>
                </a:cubicBezTo>
                <a:cubicBezTo>
                  <a:pt x="68" y="187"/>
                  <a:pt x="73" y="192"/>
                  <a:pt x="80" y="192"/>
                </a:cubicBezTo>
                <a:cubicBezTo>
                  <a:pt x="87" y="192"/>
                  <a:pt x="92" y="187"/>
                  <a:pt x="92" y="180"/>
                </a:cubicBezTo>
                <a:lnTo>
                  <a:pt x="92" y="116"/>
                </a:lnTo>
                <a:close/>
                <a:moveTo>
                  <a:pt x="140" y="116"/>
                </a:moveTo>
                <a:cubicBezTo>
                  <a:pt x="140" y="109"/>
                  <a:pt x="135" y="104"/>
                  <a:pt x="128" y="104"/>
                </a:cubicBezTo>
                <a:cubicBezTo>
                  <a:pt x="121" y="104"/>
                  <a:pt x="116" y="109"/>
                  <a:pt x="116" y="116"/>
                </a:cubicBezTo>
                <a:cubicBezTo>
                  <a:pt x="116" y="180"/>
                  <a:pt x="116" y="180"/>
                  <a:pt x="116" y="180"/>
                </a:cubicBezTo>
                <a:cubicBezTo>
                  <a:pt x="116" y="187"/>
                  <a:pt x="121" y="192"/>
                  <a:pt x="128" y="192"/>
                </a:cubicBezTo>
                <a:cubicBezTo>
                  <a:pt x="135" y="192"/>
                  <a:pt x="140" y="187"/>
                  <a:pt x="140" y="180"/>
                </a:cubicBezTo>
                <a:lnTo>
                  <a:pt x="140" y="116"/>
                </a:lnTo>
                <a:close/>
                <a:moveTo>
                  <a:pt x="188" y="116"/>
                </a:moveTo>
                <a:cubicBezTo>
                  <a:pt x="188" y="109"/>
                  <a:pt x="183" y="104"/>
                  <a:pt x="176" y="104"/>
                </a:cubicBezTo>
                <a:cubicBezTo>
                  <a:pt x="169" y="104"/>
                  <a:pt x="164" y="109"/>
                  <a:pt x="164" y="116"/>
                </a:cubicBezTo>
                <a:cubicBezTo>
                  <a:pt x="164" y="180"/>
                  <a:pt x="164" y="180"/>
                  <a:pt x="164" y="180"/>
                </a:cubicBezTo>
                <a:cubicBezTo>
                  <a:pt x="164" y="187"/>
                  <a:pt x="169" y="192"/>
                  <a:pt x="176" y="192"/>
                </a:cubicBezTo>
                <a:cubicBezTo>
                  <a:pt x="183" y="192"/>
                  <a:pt x="188" y="187"/>
                  <a:pt x="188" y="180"/>
                </a:cubicBezTo>
                <a:lnTo>
                  <a:pt x="188" y="116"/>
                </a:lnTo>
                <a:close/>
                <a:moveTo>
                  <a:pt x="142" y="18"/>
                </a:moveTo>
                <a:cubicBezTo>
                  <a:pt x="142" y="18"/>
                  <a:pt x="142" y="18"/>
                  <a:pt x="142" y="18"/>
                </a:cubicBezTo>
                <a:cubicBezTo>
                  <a:pt x="141" y="16"/>
                  <a:pt x="140" y="14"/>
                  <a:pt x="140" y="12"/>
                </a:cubicBezTo>
                <a:cubicBezTo>
                  <a:pt x="140" y="5"/>
                  <a:pt x="145" y="0"/>
                  <a:pt x="152" y="0"/>
                </a:cubicBezTo>
                <a:cubicBezTo>
                  <a:pt x="157" y="0"/>
                  <a:pt x="161" y="3"/>
                  <a:pt x="163" y="7"/>
                </a:cubicBezTo>
                <a:cubicBezTo>
                  <a:pt x="163" y="7"/>
                  <a:pt x="163" y="7"/>
                  <a:pt x="163" y="7"/>
                </a:cubicBezTo>
                <a:cubicBezTo>
                  <a:pt x="195" y="68"/>
                  <a:pt x="195" y="68"/>
                  <a:pt x="195" y="68"/>
                </a:cubicBezTo>
                <a:cubicBezTo>
                  <a:pt x="168" y="68"/>
                  <a:pt x="168" y="68"/>
                  <a:pt x="168" y="68"/>
                </a:cubicBezTo>
                <a:lnTo>
                  <a:pt x="142" y="18"/>
                </a:lnTo>
                <a:close/>
                <a:moveTo>
                  <a:pt x="114" y="18"/>
                </a:moveTo>
                <a:cubicBezTo>
                  <a:pt x="88" y="68"/>
                  <a:pt x="88" y="68"/>
                  <a:pt x="88" y="68"/>
                </a:cubicBezTo>
                <a:cubicBezTo>
                  <a:pt x="61" y="68"/>
                  <a:pt x="61" y="68"/>
                  <a:pt x="61" y="68"/>
                </a:cubicBezTo>
                <a:cubicBezTo>
                  <a:pt x="93" y="7"/>
                  <a:pt x="93" y="7"/>
                  <a:pt x="93" y="7"/>
                </a:cubicBezTo>
                <a:cubicBezTo>
                  <a:pt x="93" y="7"/>
                  <a:pt x="93" y="7"/>
                  <a:pt x="93" y="7"/>
                </a:cubicBezTo>
                <a:cubicBezTo>
                  <a:pt x="95" y="3"/>
                  <a:pt x="99" y="0"/>
                  <a:pt x="104" y="0"/>
                </a:cubicBezTo>
                <a:cubicBezTo>
                  <a:pt x="111" y="0"/>
                  <a:pt x="116" y="5"/>
                  <a:pt x="116" y="12"/>
                </a:cubicBezTo>
                <a:cubicBezTo>
                  <a:pt x="116" y="14"/>
                  <a:pt x="115" y="16"/>
                  <a:pt x="114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54" name="Freeform 172"/>
          <p:cNvSpPr>
            <a:spLocks noEditPoints="1"/>
          </p:cNvSpPr>
          <p:nvPr/>
        </p:nvSpPr>
        <p:spPr bwMode="auto">
          <a:xfrm>
            <a:off x="7500333" y="2570028"/>
            <a:ext cx="275238" cy="273055"/>
          </a:xfrm>
          <a:custGeom>
            <a:avLst/>
            <a:gdLst>
              <a:gd name="T0" fmla="*/ 128 w 256"/>
              <a:gd name="T1" fmla="*/ 256 h 256"/>
              <a:gd name="T2" fmla="*/ 0 w 256"/>
              <a:gd name="T3" fmla="*/ 128 h 256"/>
              <a:gd name="T4" fmla="*/ 128 w 256"/>
              <a:gd name="T5" fmla="*/ 0 h 256"/>
              <a:gd name="T6" fmla="*/ 256 w 256"/>
              <a:gd name="T7" fmla="*/ 128 h 256"/>
              <a:gd name="T8" fmla="*/ 128 w 256"/>
              <a:gd name="T9" fmla="*/ 256 h 256"/>
              <a:gd name="T10" fmla="*/ 128 w 256"/>
              <a:gd name="T11" fmla="*/ 24 h 256"/>
              <a:gd name="T12" fmla="*/ 24 w 256"/>
              <a:gd name="T13" fmla="*/ 128 h 256"/>
              <a:gd name="T14" fmla="*/ 128 w 256"/>
              <a:gd name="T15" fmla="*/ 232 h 256"/>
              <a:gd name="T16" fmla="*/ 232 w 256"/>
              <a:gd name="T17" fmla="*/ 128 h 256"/>
              <a:gd name="T18" fmla="*/ 128 w 256"/>
              <a:gd name="T19" fmla="*/ 24 h 256"/>
              <a:gd name="T20" fmla="*/ 166 w 256"/>
              <a:gd name="T21" fmla="*/ 138 h 256"/>
              <a:gd name="T22" fmla="*/ 102 w 256"/>
              <a:gd name="T23" fmla="*/ 178 h 256"/>
              <a:gd name="T24" fmla="*/ 102 w 256"/>
              <a:gd name="T25" fmla="*/ 178 h 256"/>
              <a:gd name="T26" fmla="*/ 101 w 256"/>
              <a:gd name="T27" fmla="*/ 179 h 256"/>
              <a:gd name="T28" fmla="*/ 101 w 256"/>
              <a:gd name="T29" fmla="*/ 179 h 256"/>
              <a:gd name="T30" fmla="*/ 99 w 256"/>
              <a:gd name="T31" fmla="*/ 180 h 256"/>
              <a:gd name="T32" fmla="*/ 99 w 256"/>
              <a:gd name="T33" fmla="*/ 180 h 256"/>
              <a:gd name="T34" fmla="*/ 99 w 256"/>
              <a:gd name="T35" fmla="*/ 180 h 256"/>
              <a:gd name="T36" fmla="*/ 99 w 256"/>
              <a:gd name="T37" fmla="*/ 180 h 256"/>
              <a:gd name="T38" fmla="*/ 98 w 256"/>
              <a:gd name="T39" fmla="*/ 180 h 256"/>
              <a:gd name="T40" fmla="*/ 98 w 256"/>
              <a:gd name="T41" fmla="*/ 180 h 256"/>
              <a:gd name="T42" fmla="*/ 97 w 256"/>
              <a:gd name="T43" fmla="*/ 180 h 256"/>
              <a:gd name="T44" fmla="*/ 97 w 256"/>
              <a:gd name="T45" fmla="*/ 180 h 256"/>
              <a:gd name="T46" fmla="*/ 96 w 256"/>
              <a:gd name="T47" fmla="*/ 180 h 256"/>
              <a:gd name="T48" fmla="*/ 84 w 256"/>
              <a:gd name="T49" fmla="*/ 168 h 256"/>
              <a:gd name="T50" fmla="*/ 84 w 256"/>
              <a:gd name="T51" fmla="*/ 88 h 256"/>
              <a:gd name="T52" fmla="*/ 96 w 256"/>
              <a:gd name="T53" fmla="*/ 76 h 256"/>
              <a:gd name="T54" fmla="*/ 103 w 256"/>
              <a:gd name="T55" fmla="*/ 78 h 256"/>
              <a:gd name="T56" fmla="*/ 166 w 256"/>
              <a:gd name="T57" fmla="*/ 118 h 256"/>
              <a:gd name="T58" fmla="*/ 172 w 256"/>
              <a:gd name="T59" fmla="*/ 128 h 256"/>
              <a:gd name="T60" fmla="*/ 166 w 256"/>
              <a:gd name="T61" fmla="*/ 138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6" y="138"/>
                </a:move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2" y="178"/>
                  <a:pt x="102" y="178"/>
                </a:cubicBezTo>
                <a:cubicBezTo>
                  <a:pt x="102" y="178"/>
                  <a:pt x="101" y="179"/>
                  <a:pt x="101" y="179"/>
                </a:cubicBezTo>
                <a:cubicBezTo>
                  <a:pt x="101" y="179"/>
                  <a:pt x="101" y="179"/>
                  <a:pt x="101" y="179"/>
                </a:cubicBezTo>
                <a:cubicBezTo>
                  <a:pt x="100" y="179"/>
                  <a:pt x="100" y="179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8" y="180"/>
                  <a:pt x="98" y="180"/>
                  <a:pt x="98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7" y="180"/>
                  <a:pt x="97" y="180"/>
                </a:cubicBezTo>
                <a:cubicBezTo>
                  <a:pt x="97" y="180"/>
                  <a:pt x="96" y="180"/>
                  <a:pt x="96" y="180"/>
                </a:cubicBezTo>
                <a:cubicBezTo>
                  <a:pt x="89" y="180"/>
                  <a:pt x="84" y="175"/>
                  <a:pt x="84" y="168"/>
                </a:cubicBezTo>
                <a:cubicBezTo>
                  <a:pt x="84" y="88"/>
                  <a:pt x="84" y="88"/>
                  <a:pt x="84" y="88"/>
                </a:cubicBezTo>
                <a:cubicBezTo>
                  <a:pt x="84" y="81"/>
                  <a:pt x="89" y="76"/>
                  <a:pt x="96" y="76"/>
                </a:cubicBezTo>
                <a:cubicBezTo>
                  <a:pt x="99" y="76"/>
                  <a:pt x="101" y="77"/>
                  <a:pt x="103" y="78"/>
                </a:cubicBezTo>
                <a:cubicBezTo>
                  <a:pt x="166" y="118"/>
                  <a:pt x="166" y="118"/>
                  <a:pt x="166" y="118"/>
                </a:cubicBezTo>
                <a:cubicBezTo>
                  <a:pt x="170" y="120"/>
                  <a:pt x="172" y="124"/>
                  <a:pt x="172" y="128"/>
                </a:cubicBezTo>
                <a:cubicBezTo>
                  <a:pt x="172" y="132"/>
                  <a:pt x="170" y="136"/>
                  <a:pt x="166" y="138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55" name="TextBox 54"/>
          <p:cNvSpPr txBox="1"/>
          <p:nvPr/>
        </p:nvSpPr>
        <p:spPr>
          <a:xfrm>
            <a:off x="10133169" y="5272017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2784187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9" grpId="0"/>
      <p:bldP spid="40" grpId="0"/>
      <p:bldP spid="41" grpId="0"/>
      <p:bldP spid="43" grpId="0"/>
      <p:bldP spid="44" grpId="0"/>
      <p:bldP spid="45" grpId="0"/>
      <p:bldP spid="47" grpId="0"/>
      <p:bldP spid="48" grpId="0"/>
      <p:bldP spid="49" grpId="0"/>
      <p:bldP spid="51" grpId="0" animBg="1"/>
      <p:bldP spid="52" grpId="0" animBg="1"/>
      <p:bldP spid="53" grpId="0" animBg="1"/>
      <p:bldP spid="54" grpId="0" animBg="1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653567" y="1376336"/>
            <a:ext cx="4589315" cy="2761181"/>
            <a:chOff x="3022028" y="1587732"/>
            <a:chExt cx="6120680" cy="3682533"/>
          </a:xfrm>
        </p:grpSpPr>
        <p:pic>
          <p:nvPicPr>
            <p:cNvPr id="21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矩形 21"/>
            <p:cNvSpPr/>
            <p:nvPr/>
          </p:nvSpPr>
          <p:spPr>
            <a:xfrm>
              <a:off x="3937348" y="2060860"/>
              <a:ext cx="4320479" cy="2376250"/>
            </a:xfrm>
            <a:prstGeom prst="rect">
              <a:avLst/>
            </a:prstGeom>
            <a:blipFill>
              <a:blip r:embed="rId4"/>
              <a:srcRect/>
              <a:stretch>
                <a:fillRect l="-2911" t="-6812" r="-2911" b="-6812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169180" y="1653887"/>
            <a:ext cx="539919" cy="520363"/>
            <a:chOff x="6894034" y="2204864"/>
            <a:chExt cx="720080" cy="693998"/>
          </a:xfrm>
        </p:grpSpPr>
        <p:sp>
          <p:nvSpPr>
            <p:cNvPr id="24" name="Oval 7"/>
            <p:cNvSpPr>
              <a:spLocks noChangeArrowheads="1"/>
            </p:cNvSpPr>
            <p:nvPr/>
          </p:nvSpPr>
          <p:spPr bwMode="auto">
            <a:xfrm>
              <a:off x="6907076" y="2204864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25" name="文本框 123"/>
            <p:cNvSpPr txBox="1"/>
            <p:nvPr/>
          </p:nvSpPr>
          <p:spPr>
            <a:xfrm>
              <a:off x="6894034" y="2392095"/>
              <a:ext cx="720080" cy="330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12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165912" y="2462010"/>
            <a:ext cx="539919" cy="520363"/>
            <a:chOff x="6889675" y="3282642"/>
            <a:chExt cx="720080" cy="693998"/>
          </a:xfrm>
        </p:grpSpPr>
        <p:sp>
          <p:nvSpPr>
            <p:cNvPr id="27" name="Oval 7"/>
            <p:cNvSpPr>
              <a:spLocks noChangeArrowheads="1"/>
            </p:cNvSpPr>
            <p:nvPr/>
          </p:nvSpPr>
          <p:spPr bwMode="auto">
            <a:xfrm>
              <a:off x="6902717" y="3282642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28" name="文本框 123"/>
            <p:cNvSpPr txBox="1"/>
            <p:nvPr/>
          </p:nvSpPr>
          <p:spPr>
            <a:xfrm>
              <a:off x="6889675" y="3469873"/>
              <a:ext cx="720080" cy="330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12" dirty="0">
                  <a:solidFill>
                    <a:srgbClr val="FF6D67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dirty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165912" y="3327637"/>
            <a:ext cx="539919" cy="520363"/>
            <a:chOff x="6889675" y="4437112"/>
            <a:chExt cx="720080" cy="693998"/>
          </a:xfrm>
        </p:grpSpPr>
        <p:sp>
          <p:nvSpPr>
            <p:cNvPr id="30" name="Oval 7"/>
            <p:cNvSpPr>
              <a:spLocks noChangeArrowheads="1"/>
            </p:cNvSpPr>
            <p:nvPr/>
          </p:nvSpPr>
          <p:spPr bwMode="auto">
            <a:xfrm>
              <a:off x="6902717" y="4437112"/>
              <a:ext cx="693998" cy="693998"/>
            </a:xfrm>
            <a:prstGeom prst="ellipse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2700000" scaled="0"/>
              </a:gradFill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825"/>
            </a:p>
          </p:txBody>
        </p:sp>
        <p:sp>
          <p:nvSpPr>
            <p:cNvPr id="31" name="文本框 123"/>
            <p:cNvSpPr txBox="1"/>
            <p:nvPr/>
          </p:nvSpPr>
          <p:spPr>
            <a:xfrm>
              <a:off x="6889675" y="4624343"/>
              <a:ext cx="720080" cy="330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012" dirty="0">
                  <a:solidFill>
                    <a:srgbClr val="F5C05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dirty="0">
                <a:solidFill>
                  <a:srgbClr val="F5C05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5871590" y="1511012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5871075" y="1790875"/>
            <a:ext cx="2480361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4" name="矩形 33"/>
          <p:cNvSpPr/>
          <p:nvPr/>
        </p:nvSpPr>
        <p:spPr>
          <a:xfrm>
            <a:off x="5871590" y="2374883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5871075" y="2654746"/>
            <a:ext cx="2480361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5871590" y="3238754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5871075" y="3518617"/>
            <a:ext cx="2480361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133169" y="5272017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1231538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786574" y="1321851"/>
            <a:ext cx="4373347" cy="650596"/>
            <a:chOff x="2382718" y="1625209"/>
            <a:chExt cx="5832648" cy="867687"/>
          </a:xfrm>
        </p:grpSpPr>
        <p:sp>
          <p:nvSpPr>
            <p:cNvPr id="22" name="椭圆 21"/>
            <p:cNvSpPr/>
            <p:nvPr/>
          </p:nvSpPr>
          <p:spPr>
            <a:xfrm>
              <a:off x="8054494" y="1642337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2382718" y="1625209"/>
              <a:ext cx="5832648" cy="867687"/>
            </a:xfrm>
            <a:prstGeom prst="roundRect">
              <a:avLst/>
            </a:prstGeom>
            <a:solidFill>
              <a:srgbClr val="EEEEEE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710428" y="1316784"/>
            <a:ext cx="2019856" cy="658362"/>
            <a:chOff x="2281163" y="1611261"/>
            <a:chExt cx="2693843" cy="878044"/>
          </a:xfrm>
        </p:grpSpPr>
        <p:sp>
          <p:nvSpPr>
            <p:cNvPr id="25" name="椭圆 24"/>
            <p:cNvSpPr/>
            <p:nvPr/>
          </p:nvSpPr>
          <p:spPr>
            <a:xfrm>
              <a:off x="2564288" y="2348880"/>
              <a:ext cx="1928241" cy="90179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2032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6" name="椭圆 25"/>
            <p:cNvSpPr/>
            <p:nvPr/>
          </p:nvSpPr>
          <p:spPr>
            <a:xfrm>
              <a:off x="4814134" y="1690539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2295124" y="1621618"/>
              <a:ext cx="2679881" cy="867687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8" name="椭圆 27"/>
            <p:cNvSpPr/>
            <p:nvPr/>
          </p:nvSpPr>
          <p:spPr>
            <a:xfrm rot="19100856">
              <a:off x="2915743" y="2088609"/>
              <a:ext cx="562506" cy="171417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1397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9" name="椭圆 28"/>
            <p:cNvSpPr/>
            <p:nvPr/>
          </p:nvSpPr>
          <p:spPr>
            <a:xfrm>
              <a:off x="2284802" y="1672570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30" name="Freeform 18"/>
            <p:cNvSpPr/>
            <p:nvPr/>
          </p:nvSpPr>
          <p:spPr bwMode="auto">
            <a:xfrm>
              <a:off x="2281163" y="1611261"/>
              <a:ext cx="1236663" cy="878044"/>
            </a:xfrm>
            <a:custGeom>
              <a:avLst/>
              <a:gdLst>
                <a:gd name="T0" fmla="*/ 328 w 328"/>
                <a:gd name="T1" fmla="*/ 129 h 258"/>
                <a:gd name="T2" fmla="*/ 199 w 328"/>
                <a:gd name="T3" fmla="*/ 258 h 258"/>
                <a:gd name="T4" fmla="*/ 13 w 328"/>
                <a:gd name="T5" fmla="*/ 258 h 258"/>
                <a:gd name="T6" fmla="*/ 0 w 328"/>
                <a:gd name="T7" fmla="*/ 245 h 258"/>
                <a:gd name="T8" fmla="*/ 0 w 328"/>
                <a:gd name="T9" fmla="*/ 13 h 258"/>
                <a:gd name="T10" fmla="*/ 13 w 328"/>
                <a:gd name="T11" fmla="*/ 0 h 258"/>
                <a:gd name="T12" fmla="*/ 199 w 328"/>
                <a:gd name="T13" fmla="*/ 0 h 258"/>
                <a:gd name="T14" fmla="*/ 328 w 328"/>
                <a:gd name="T15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8" h="258">
                  <a:moveTo>
                    <a:pt x="328" y="129"/>
                  </a:moveTo>
                  <a:cubicBezTo>
                    <a:pt x="199" y="258"/>
                    <a:pt x="199" y="258"/>
                    <a:pt x="199" y="258"/>
                  </a:cubicBezTo>
                  <a:cubicBezTo>
                    <a:pt x="13" y="258"/>
                    <a:pt x="13" y="258"/>
                    <a:pt x="13" y="258"/>
                  </a:cubicBezTo>
                  <a:cubicBezTo>
                    <a:pt x="6" y="258"/>
                    <a:pt x="0" y="252"/>
                    <a:pt x="0" y="24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9" y="0"/>
                    <a:pt x="199" y="0"/>
                    <a:pt x="199" y="0"/>
                  </a:cubicBezTo>
                  <a:lnTo>
                    <a:pt x="328" y="129"/>
                  </a:lnTo>
                  <a:close/>
                </a:path>
              </a:pathLst>
            </a:custGeom>
            <a:gradFill flip="none" rotWithShape="1">
              <a:gsLst>
                <a:gs pos="45000">
                  <a:srgbClr val="EAEAEA"/>
                </a:gs>
                <a:gs pos="0">
                  <a:srgbClr val="FFFFFF">
                    <a:alpha val="89804"/>
                  </a:srgbClr>
                </a:gs>
                <a:gs pos="54000">
                  <a:srgbClr val="D9D9D9"/>
                </a:gs>
                <a:gs pos="100000">
                  <a:srgbClr val="D9D9D9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31" name="文本框 39"/>
            <p:cNvSpPr txBox="1"/>
            <p:nvPr/>
          </p:nvSpPr>
          <p:spPr>
            <a:xfrm>
              <a:off x="2371792" y="1811616"/>
              <a:ext cx="686409" cy="492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18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51"/>
            <p:cNvSpPr txBox="1"/>
            <p:nvPr/>
          </p:nvSpPr>
          <p:spPr>
            <a:xfrm>
              <a:off x="3750870" y="1815207"/>
              <a:ext cx="944371" cy="492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40%</a:t>
              </a:r>
              <a:endParaRPr lang="zh-CN" altLang="en-US" sz="18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329817" y="1308955"/>
            <a:ext cx="1233894" cy="703135"/>
            <a:chOff x="8441954" y="1600819"/>
            <a:chExt cx="1645620" cy="937757"/>
          </a:xfrm>
        </p:grpSpPr>
        <p:grpSp>
          <p:nvGrpSpPr>
            <p:cNvPr id="34" name="组合 33"/>
            <p:cNvGrpSpPr/>
            <p:nvPr/>
          </p:nvGrpSpPr>
          <p:grpSpPr>
            <a:xfrm>
              <a:off x="8441954" y="1884925"/>
              <a:ext cx="153895" cy="316672"/>
              <a:chOff x="5300663" y="2555875"/>
              <a:chExt cx="165100" cy="339726"/>
            </a:xfrm>
          </p:grpSpPr>
          <p:sp>
            <p:nvSpPr>
              <p:cNvPr id="39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40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8644265" y="1600819"/>
              <a:ext cx="1333743" cy="937757"/>
              <a:chOff x="4271689" y="1207551"/>
              <a:chExt cx="1333743" cy="937757"/>
            </a:xfrm>
          </p:grpSpPr>
          <p:sp>
            <p:nvSpPr>
              <p:cNvPr id="37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2" b="1" dirty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38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36" name="任意多边形 151"/>
            <p:cNvSpPr>
              <a:spLocks noChangeArrowheads="1"/>
            </p:cNvSpPr>
            <p:nvPr/>
          </p:nvSpPr>
          <p:spPr bwMode="auto">
            <a:xfrm>
              <a:off x="8512984" y="16190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92D05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786574" y="2245106"/>
            <a:ext cx="4373347" cy="650596"/>
            <a:chOff x="2382718" y="1625209"/>
            <a:chExt cx="5832648" cy="867687"/>
          </a:xfrm>
        </p:grpSpPr>
        <p:sp>
          <p:nvSpPr>
            <p:cNvPr id="42" name="椭圆 41"/>
            <p:cNvSpPr/>
            <p:nvPr/>
          </p:nvSpPr>
          <p:spPr>
            <a:xfrm>
              <a:off x="8054494" y="1642337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2382718" y="1625209"/>
              <a:ext cx="5832648" cy="867687"/>
            </a:xfrm>
            <a:prstGeom prst="roundRect">
              <a:avLst/>
            </a:prstGeom>
            <a:solidFill>
              <a:srgbClr val="EEEEEE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710427" y="2234647"/>
            <a:ext cx="3185524" cy="658362"/>
            <a:chOff x="2281163" y="1611261"/>
            <a:chExt cx="4248472" cy="878044"/>
          </a:xfrm>
        </p:grpSpPr>
        <p:sp>
          <p:nvSpPr>
            <p:cNvPr id="45" name="椭圆 44"/>
            <p:cNvSpPr/>
            <p:nvPr/>
          </p:nvSpPr>
          <p:spPr>
            <a:xfrm>
              <a:off x="2564288" y="2399126"/>
              <a:ext cx="1928241" cy="90179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2032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46" name="椭圆 45"/>
            <p:cNvSpPr/>
            <p:nvPr/>
          </p:nvSpPr>
          <p:spPr>
            <a:xfrm>
              <a:off x="4814134" y="1690539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2295124" y="1621618"/>
              <a:ext cx="4234511" cy="867687"/>
            </a:xfrm>
            <a:prstGeom prst="roundRect">
              <a:avLst/>
            </a:prstGeom>
            <a:solidFill>
              <a:srgbClr val="FF6D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48" name="椭圆 47"/>
            <p:cNvSpPr/>
            <p:nvPr/>
          </p:nvSpPr>
          <p:spPr>
            <a:xfrm rot="19100856">
              <a:off x="2915743" y="2088609"/>
              <a:ext cx="562506" cy="171417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1397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49" name="椭圆 48"/>
            <p:cNvSpPr/>
            <p:nvPr/>
          </p:nvSpPr>
          <p:spPr>
            <a:xfrm>
              <a:off x="2284802" y="1672570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50" name="Freeform 18"/>
            <p:cNvSpPr/>
            <p:nvPr/>
          </p:nvSpPr>
          <p:spPr bwMode="auto">
            <a:xfrm>
              <a:off x="2281163" y="1611261"/>
              <a:ext cx="1236663" cy="878044"/>
            </a:xfrm>
            <a:custGeom>
              <a:avLst/>
              <a:gdLst>
                <a:gd name="T0" fmla="*/ 328 w 328"/>
                <a:gd name="T1" fmla="*/ 129 h 258"/>
                <a:gd name="T2" fmla="*/ 199 w 328"/>
                <a:gd name="T3" fmla="*/ 258 h 258"/>
                <a:gd name="T4" fmla="*/ 13 w 328"/>
                <a:gd name="T5" fmla="*/ 258 h 258"/>
                <a:gd name="T6" fmla="*/ 0 w 328"/>
                <a:gd name="T7" fmla="*/ 245 h 258"/>
                <a:gd name="T8" fmla="*/ 0 w 328"/>
                <a:gd name="T9" fmla="*/ 13 h 258"/>
                <a:gd name="T10" fmla="*/ 13 w 328"/>
                <a:gd name="T11" fmla="*/ 0 h 258"/>
                <a:gd name="T12" fmla="*/ 199 w 328"/>
                <a:gd name="T13" fmla="*/ 0 h 258"/>
                <a:gd name="T14" fmla="*/ 328 w 328"/>
                <a:gd name="T15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8" h="258">
                  <a:moveTo>
                    <a:pt x="328" y="129"/>
                  </a:moveTo>
                  <a:cubicBezTo>
                    <a:pt x="199" y="258"/>
                    <a:pt x="199" y="258"/>
                    <a:pt x="199" y="258"/>
                  </a:cubicBezTo>
                  <a:cubicBezTo>
                    <a:pt x="13" y="258"/>
                    <a:pt x="13" y="258"/>
                    <a:pt x="13" y="258"/>
                  </a:cubicBezTo>
                  <a:cubicBezTo>
                    <a:pt x="6" y="258"/>
                    <a:pt x="0" y="252"/>
                    <a:pt x="0" y="24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9" y="0"/>
                    <a:pt x="199" y="0"/>
                    <a:pt x="199" y="0"/>
                  </a:cubicBezTo>
                  <a:lnTo>
                    <a:pt x="328" y="129"/>
                  </a:lnTo>
                  <a:close/>
                </a:path>
              </a:pathLst>
            </a:custGeom>
            <a:gradFill flip="none" rotWithShape="1">
              <a:gsLst>
                <a:gs pos="45000">
                  <a:srgbClr val="EAEAEA"/>
                </a:gs>
                <a:gs pos="0">
                  <a:srgbClr val="FFFFFF">
                    <a:alpha val="89804"/>
                  </a:srgbClr>
                </a:gs>
                <a:gs pos="54000">
                  <a:srgbClr val="D9D9D9"/>
                </a:gs>
                <a:gs pos="100000">
                  <a:srgbClr val="D9D9D9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1" name="文本框 39"/>
            <p:cNvSpPr txBox="1"/>
            <p:nvPr/>
          </p:nvSpPr>
          <p:spPr>
            <a:xfrm>
              <a:off x="2371792" y="1811616"/>
              <a:ext cx="686409" cy="492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rgbClr val="FF6D67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1800" dirty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3750870" y="1815207"/>
              <a:ext cx="944371" cy="492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70%</a:t>
              </a:r>
              <a:endParaRPr lang="zh-CN" altLang="en-US" sz="18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329817" y="2226818"/>
            <a:ext cx="1233894" cy="703135"/>
            <a:chOff x="8441954" y="1600819"/>
            <a:chExt cx="1645620" cy="937757"/>
          </a:xfrm>
        </p:grpSpPr>
        <p:grpSp>
          <p:nvGrpSpPr>
            <p:cNvPr id="54" name="组合 53"/>
            <p:cNvGrpSpPr/>
            <p:nvPr/>
          </p:nvGrpSpPr>
          <p:grpSpPr>
            <a:xfrm>
              <a:off x="8441954" y="1884925"/>
              <a:ext cx="153895" cy="316672"/>
              <a:chOff x="5300663" y="2555875"/>
              <a:chExt cx="165100" cy="339726"/>
            </a:xfrm>
          </p:grpSpPr>
          <p:sp>
            <p:nvSpPr>
              <p:cNvPr id="59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60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8644265" y="1600819"/>
              <a:ext cx="1333743" cy="937757"/>
              <a:chOff x="4271689" y="1207551"/>
              <a:chExt cx="1333743" cy="937757"/>
            </a:xfrm>
          </p:grpSpPr>
          <p:sp>
            <p:nvSpPr>
              <p:cNvPr id="57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2" b="1" dirty="0">
                    <a:solidFill>
                      <a:srgbClr val="FF6D6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58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56" name="任意多边形 151"/>
            <p:cNvSpPr>
              <a:spLocks noChangeArrowheads="1"/>
            </p:cNvSpPr>
            <p:nvPr/>
          </p:nvSpPr>
          <p:spPr bwMode="auto">
            <a:xfrm>
              <a:off x="8512984" y="16190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F6D67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786574" y="3162969"/>
            <a:ext cx="4373347" cy="650596"/>
            <a:chOff x="2382718" y="1625209"/>
            <a:chExt cx="5832648" cy="867687"/>
          </a:xfrm>
        </p:grpSpPr>
        <p:sp>
          <p:nvSpPr>
            <p:cNvPr id="62" name="椭圆 61"/>
            <p:cNvSpPr/>
            <p:nvPr/>
          </p:nvSpPr>
          <p:spPr>
            <a:xfrm>
              <a:off x="8054494" y="1642337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63" name="圆角矩形 62"/>
            <p:cNvSpPr/>
            <p:nvPr/>
          </p:nvSpPr>
          <p:spPr>
            <a:xfrm>
              <a:off x="2382718" y="1625209"/>
              <a:ext cx="5832648" cy="867687"/>
            </a:xfrm>
            <a:prstGeom prst="roundRect">
              <a:avLst/>
            </a:prstGeom>
            <a:solidFill>
              <a:srgbClr val="EEEEEE"/>
            </a:solidFill>
            <a:ln>
              <a:noFill/>
            </a:ln>
            <a:effectLst>
              <a:innerShdw blurRad="63500" dist="50800" dir="108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710427" y="3152510"/>
            <a:ext cx="3671452" cy="658362"/>
            <a:chOff x="2281163" y="1611261"/>
            <a:chExt cx="4896544" cy="878044"/>
          </a:xfrm>
        </p:grpSpPr>
        <p:sp>
          <p:nvSpPr>
            <p:cNvPr id="65" name="椭圆 64"/>
            <p:cNvSpPr/>
            <p:nvPr/>
          </p:nvSpPr>
          <p:spPr>
            <a:xfrm>
              <a:off x="2564288" y="2399126"/>
              <a:ext cx="1928241" cy="90179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203200" dist="635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66" name="椭圆 65"/>
            <p:cNvSpPr/>
            <p:nvPr/>
          </p:nvSpPr>
          <p:spPr>
            <a:xfrm>
              <a:off x="4814134" y="1690539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67" name="圆角矩形 66"/>
            <p:cNvSpPr/>
            <p:nvPr/>
          </p:nvSpPr>
          <p:spPr>
            <a:xfrm>
              <a:off x="2295124" y="1621618"/>
              <a:ext cx="4882583" cy="867687"/>
            </a:xfrm>
            <a:prstGeom prst="roundRect">
              <a:avLst/>
            </a:prstGeom>
            <a:solidFill>
              <a:srgbClr val="F5C0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68" name="椭圆 67"/>
            <p:cNvSpPr/>
            <p:nvPr/>
          </p:nvSpPr>
          <p:spPr>
            <a:xfrm rot="19100856">
              <a:off x="2915743" y="2088609"/>
              <a:ext cx="562506" cy="171417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139700" dist="63500" dir="5400000" sx="101000" sy="101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69" name="椭圆 68"/>
            <p:cNvSpPr/>
            <p:nvPr/>
          </p:nvSpPr>
          <p:spPr>
            <a:xfrm>
              <a:off x="2284802" y="1672570"/>
              <a:ext cx="160872" cy="724618"/>
            </a:xfrm>
            <a:prstGeom prst="ellipse">
              <a:avLst/>
            </a:prstGeom>
            <a:solidFill>
              <a:srgbClr val="929292"/>
            </a:solidFill>
            <a:ln>
              <a:noFill/>
            </a:ln>
            <a:effectLst>
              <a:outerShdw blurRad="889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70" name="Freeform 18"/>
            <p:cNvSpPr/>
            <p:nvPr/>
          </p:nvSpPr>
          <p:spPr bwMode="auto">
            <a:xfrm>
              <a:off x="2281163" y="1611261"/>
              <a:ext cx="1236663" cy="878044"/>
            </a:xfrm>
            <a:custGeom>
              <a:avLst/>
              <a:gdLst>
                <a:gd name="T0" fmla="*/ 328 w 328"/>
                <a:gd name="T1" fmla="*/ 129 h 258"/>
                <a:gd name="T2" fmla="*/ 199 w 328"/>
                <a:gd name="T3" fmla="*/ 258 h 258"/>
                <a:gd name="T4" fmla="*/ 13 w 328"/>
                <a:gd name="T5" fmla="*/ 258 h 258"/>
                <a:gd name="T6" fmla="*/ 0 w 328"/>
                <a:gd name="T7" fmla="*/ 245 h 258"/>
                <a:gd name="T8" fmla="*/ 0 w 328"/>
                <a:gd name="T9" fmla="*/ 13 h 258"/>
                <a:gd name="T10" fmla="*/ 13 w 328"/>
                <a:gd name="T11" fmla="*/ 0 h 258"/>
                <a:gd name="T12" fmla="*/ 199 w 328"/>
                <a:gd name="T13" fmla="*/ 0 h 258"/>
                <a:gd name="T14" fmla="*/ 328 w 328"/>
                <a:gd name="T15" fmla="*/ 129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8" h="258">
                  <a:moveTo>
                    <a:pt x="328" y="129"/>
                  </a:moveTo>
                  <a:cubicBezTo>
                    <a:pt x="199" y="258"/>
                    <a:pt x="199" y="258"/>
                    <a:pt x="199" y="258"/>
                  </a:cubicBezTo>
                  <a:cubicBezTo>
                    <a:pt x="13" y="258"/>
                    <a:pt x="13" y="258"/>
                    <a:pt x="13" y="258"/>
                  </a:cubicBezTo>
                  <a:cubicBezTo>
                    <a:pt x="6" y="258"/>
                    <a:pt x="0" y="252"/>
                    <a:pt x="0" y="24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199" y="0"/>
                    <a:pt x="199" y="0"/>
                    <a:pt x="199" y="0"/>
                  </a:cubicBezTo>
                  <a:lnTo>
                    <a:pt x="328" y="129"/>
                  </a:lnTo>
                  <a:close/>
                </a:path>
              </a:pathLst>
            </a:custGeom>
            <a:gradFill flip="none" rotWithShape="1">
              <a:gsLst>
                <a:gs pos="45000">
                  <a:srgbClr val="EAEAEA"/>
                </a:gs>
                <a:gs pos="0">
                  <a:srgbClr val="FFFFFF">
                    <a:alpha val="89804"/>
                  </a:srgbClr>
                </a:gs>
                <a:gs pos="54000">
                  <a:srgbClr val="D9D9D9"/>
                </a:gs>
                <a:gs pos="100000">
                  <a:srgbClr val="D9D9D9"/>
                </a:gs>
              </a:gsLst>
              <a:lin ang="5400000" scaled="1"/>
              <a:tileRect/>
            </a:gra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1" name="文本框 39"/>
            <p:cNvSpPr txBox="1"/>
            <p:nvPr/>
          </p:nvSpPr>
          <p:spPr>
            <a:xfrm>
              <a:off x="2371792" y="1811616"/>
              <a:ext cx="686409" cy="492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800" dirty="0">
                  <a:solidFill>
                    <a:srgbClr val="F5C05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1800" dirty="0">
                <a:solidFill>
                  <a:srgbClr val="F5C05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2" name="文本框 51"/>
            <p:cNvSpPr txBox="1"/>
            <p:nvPr/>
          </p:nvSpPr>
          <p:spPr>
            <a:xfrm>
              <a:off x="3750870" y="1815207"/>
              <a:ext cx="944371" cy="492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800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rPr>
                <a:t>80%</a:t>
              </a:r>
              <a:endParaRPr lang="zh-CN" altLang="en-US" sz="18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6329817" y="3144681"/>
            <a:ext cx="1233894" cy="703135"/>
            <a:chOff x="8441954" y="1600819"/>
            <a:chExt cx="1645620" cy="937757"/>
          </a:xfrm>
        </p:grpSpPr>
        <p:grpSp>
          <p:nvGrpSpPr>
            <p:cNvPr id="74" name="组合 73"/>
            <p:cNvGrpSpPr/>
            <p:nvPr/>
          </p:nvGrpSpPr>
          <p:grpSpPr>
            <a:xfrm>
              <a:off x="8441954" y="1884925"/>
              <a:ext cx="153895" cy="316672"/>
              <a:chOff x="5300663" y="2555875"/>
              <a:chExt cx="165100" cy="339726"/>
            </a:xfrm>
          </p:grpSpPr>
          <p:sp>
            <p:nvSpPr>
              <p:cNvPr id="79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F5C05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80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F5C058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8644265" y="1600819"/>
              <a:ext cx="1333743" cy="937757"/>
              <a:chOff x="4271689" y="1207551"/>
              <a:chExt cx="1333743" cy="937757"/>
            </a:xfrm>
          </p:grpSpPr>
          <p:sp>
            <p:nvSpPr>
              <p:cNvPr id="77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2" b="1" dirty="0">
                    <a:solidFill>
                      <a:srgbClr val="F5C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78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76" name="任意多边形 151"/>
            <p:cNvSpPr>
              <a:spLocks noChangeArrowheads="1"/>
            </p:cNvSpPr>
            <p:nvPr/>
          </p:nvSpPr>
          <p:spPr bwMode="auto">
            <a:xfrm>
              <a:off x="8512984" y="16190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5C058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</p:spTree>
    <p:extLst>
      <p:ext uri="{BB962C8B-B14F-4D97-AF65-F5344CB8AC3E}">
        <p14:creationId xmlns:p14="http://schemas.microsoft.com/office/powerpoint/2010/main" val="27168949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Straight Connector 21"/>
          <p:cNvCxnSpPr/>
          <p:nvPr/>
        </p:nvCxnSpPr>
        <p:spPr>
          <a:xfrm rot="5400000">
            <a:off x="7434671" y="1072134"/>
            <a:ext cx="0" cy="1635220"/>
          </a:xfrm>
          <a:prstGeom prst="line">
            <a:avLst/>
          </a:prstGeom>
          <a:ln>
            <a:solidFill>
              <a:srgbClr val="BFBFBF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2"/>
          <p:cNvCxnSpPr/>
          <p:nvPr/>
        </p:nvCxnSpPr>
        <p:spPr>
          <a:xfrm rot="16200000" flipH="1">
            <a:off x="1685522" y="1072134"/>
            <a:ext cx="0" cy="1635220"/>
          </a:xfrm>
          <a:prstGeom prst="line">
            <a:avLst/>
          </a:prstGeom>
          <a:ln>
            <a:solidFill>
              <a:srgbClr val="BFBFBF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14"/>
          <p:cNvSpPr/>
          <p:nvPr/>
        </p:nvSpPr>
        <p:spPr>
          <a:xfrm>
            <a:off x="3342515" y="1437919"/>
            <a:ext cx="935861" cy="9358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 dirty="0"/>
          </a:p>
        </p:txBody>
      </p:sp>
      <p:sp>
        <p:nvSpPr>
          <p:cNvPr id="23" name="Oval 2"/>
          <p:cNvSpPr/>
          <p:nvPr/>
        </p:nvSpPr>
        <p:spPr>
          <a:xfrm>
            <a:off x="2582150" y="1437919"/>
            <a:ext cx="935861" cy="9358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 dirty="0"/>
          </a:p>
        </p:txBody>
      </p:sp>
      <p:sp>
        <p:nvSpPr>
          <p:cNvPr id="24" name="Oval 18"/>
          <p:cNvSpPr/>
          <p:nvPr/>
        </p:nvSpPr>
        <p:spPr>
          <a:xfrm>
            <a:off x="5623608" y="1437919"/>
            <a:ext cx="935861" cy="9358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 dirty="0"/>
          </a:p>
        </p:txBody>
      </p:sp>
      <p:sp>
        <p:nvSpPr>
          <p:cNvPr id="25" name="Oval 17"/>
          <p:cNvSpPr/>
          <p:nvPr/>
        </p:nvSpPr>
        <p:spPr>
          <a:xfrm>
            <a:off x="4863245" y="1437919"/>
            <a:ext cx="935861" cy="9358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 dirty="0"/>
          </a:p>
        </p:txBody>
      </p:sp>
      <p:sp>
        <p:nvSpPr>
          <p:cNvPr id="26" name="Oval 15"/>
          <p:cNvSpPr/>
          <p:nvPr/>
        </p:nvSpPr>
        <p:spPr>
          <a:xfrm>
            <a:off x="4102880" y="1437919"/>
            <a:ext cx="935861" cy="935861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9" dirty="0"/>
          </a:p>
        </p:txBody>
      </p:sp>
      <p:sp>
        <p:nvSpPr>
          <p:cNvPr id="27" name="Freeform 219"/>
          <p:cNvSpPr>
            <a:spLocks noEditPoints="1"/>
          </p:cNvSpPr>
          <p:nvPr/>
        </p:nvSpPr>
        <p:spPr bwMode="auto">
          <a:xfrm>
            <a:off x="4439593" y="1768464"/>
            <a:ext cx="253770" cy="252932"/>
          </a:xfrm>
          <a:custGeom>
            <a:avLst/>
            <a:gdLst>
              <a:gd name="T0" fmla="*/ 32 w 128"/>
              <a:gd name="T1" fmla="*/ 40 h 128"/>
              <a:gd name="T2" fmla="*/ 40 w 128"/>
              <a:gd name="T3" fmla="*/ 32 h 128"/>
              <a:gd name="T4" fmla="*/ 32 w 128"/>
              <a:gd name="T5" fmla="*/ 24 h 128"/>
              <a:gd name="T6" fmla="*/ 24 w 128"/>
              <a:gd name="T7" fmla="*/ 32 h 128"/>
              <a:gd name="T8" fmla="*/ 32 w 128"/>
              <a:gd name="T9" fmla="*/ 40 h 128"/>
              <a:gd name="T10" fmla="*/ 112 w 128"/>
              <a:gd name="T11" fmla="*/ 0 h 128"/>
              <a:gd name="T12" fmla="*/ 16 w 128"/>
              <a:gd name="T13" fmla="*/ 0 h 128"/>
              <a:gd name="T14" fmla="*/ 0 w 128"/>
              <a:gd name="T15" fmla="*/ 16 h 128"/>
              <a:gd name="T16" fmla="*/ 0 w 128"/>
              <a:gd name="T17" fmla="*/ 112 h 128"/>
              <a:gd name="T18" fmla="*/ 16 w 128"/>
              <a:gd name="T19" fmla="*/ 128 h 128"/>
              <a:gd name="T20" fmla="*/ 112 w 128"/>
              <a:gd name="T21" fmla="*/ 128 h 128"/>
              <a:gd name="T22" fmla="*/ 128 w 128"/>
              <a:gd name="T23" fmla="*/ 112 h 128"/>
              <a:gd name="T24" fmla="*/ 128 w 128"/>
              <a:gd name="T25" fmla="*/ 16 h 128"/>
              <a:gd name="T26" fmla="*/ 112 w 128"/>
              <a:gd name="T27" fmla="*/ 0 h 128"/>
              <a:gd name="T28" fmla="*/ 32 w 128"/>
              <a:gd name="T29" fmla="*/ 16 h 128"/>
              <a:gd name="T30" fmla="*/ 48 w 128"/>
              <a:gd name="T31" fmla="*/ 32 h 128"/>
              <a:gd name="T32" fmla="*/ 32 w 128"/>
              <a:gd name="T33" fmla="*/ 48 h 128"/>
              <a:gd name="T34" fmla="*/ 16 w 128"/>
              <a:gd name="T35" fmla="*/ 32 h 128"/>
              <a:gd name="T36" fmla="*/ 32 w 128"/>
              <a:gd name="T37" fmla="*/ 16 h 128"/>
              <a:gd name="T38" fmla="*/ 16 w 128"/>
              <a:gd name="T39" fmla="*/ 120 h 128"/>
              <a:gd name="T40" fmla="*/ 8 w 128"/>
              <a:gd name="T41" fmla="*/ 112 h 128"/>
              <a:gd name="T42" fmla="*/ 8 w 128"/>
              <a:gd name="T43" fmla="*/ 108 h 128"/>
              <a:gd name="T44" fmla="*/ 40 w 128"/>
              <a:gd name="T45" fmla="*/ 80 h 128"/>
              <a:gd name="T46" fmla="*/ 80 w 128"/>
              <a:gd name="T47" fmla="*/ 120 h 128"/>
              <a:gd name="T48" fmla="*/ 16 w 128"/>
              <a:gd name="T49" fmla="*/ 120 h 128"/>
              <a:gd name="T50" fmla="*/ 120 w 128"/>
              <a:gd name="T51" fmla="*/ 112 h 128"/>
              <a:gd name="T52" fmla="*/ 112 w 128"/>
              <a:gd name="T53" fmla="*/ 120 h 128"/>
              <a:gd name="T54" fmla="*/ 91 w 128"/>
              <a:gd name="T55" fmla="*/ 120 h 128"/>
              <a:gd name="T56" fmla="*/ 62 w 128"/>
              <a:gd name="T57" fmla="*/ 90 h 128"/>
              <a:gd name="T58" fmla="*/ 96 w 128"/>
              <a:gd name="T59" fmla="*/ 56 h 128"/>
              <a:gd name="T60" fmla="*/ 120 w 128"/>
              <a:gd name="T61" fmla="*/ 80 h 128"/>
              <a:gd name="T62" fmla="*/ 120 w 128"/>
              <a:gd name="T63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32" y="40"/>
                </a:moveTo>
                <a:cubicBezTo>
                  <a:pt x="36" y="40"/>
                  <a:pt x="40" y="36"/>
                  <a:pt x="40" y="32"/>
                </a:cubicBezTo>
                <a:cubicBezTo>
                  <a:pt x="40" y="28"/>
                  <a:pt x="36" y="24"/>
                  <a:pt x="32" y="24"/>
                </a:cubicBezTo>
                <a:cubicBezTo>
                  <a:pt x="28" y="24"/>
                  <a:pt x="24" y="28"/>
                  <a:pt x="24" y="32"/>
                </a:cubicBezTo>
                <a:cubicBezTo>
                  <a:pt x="24" y="36"/>
                  <a:pt x="28" y="40"/>
                  <a:pt x="32" y="40"/>
                </a:cubicBezTo>
                <a:close/>
                <a:moveTo>
                  <a:pt x="112" y="0"/>
                </a:moveTo>
                <a:cubicBezTo>
                  <a:pt x="16" y="0"/>
                  <a:pt x="16" y="0"/>
                  <a:pt x="16" y="0"/>
                </a:cubicBezTo>
                <a:cubicBezTo>
                  <a:pt x="7" y="0"/>
                  <a:pt x="0" y="7"/>
                  <a:pt x="0" y="16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21"/>
                  <a:pt x="7" y="128"/>
                  <a:pt x="16" y="128"/>
                </a:cubicBezTo>
                <a:cubicBezTo>
                  <a:pt x="112" y="128"/>
                  <a:pt x="112" y="128"/>
                  <a:pt x="112" y="128"/>
                </a:cubicBezTo>
                <a:cubicBezTo>
                  <a:pt x="121" y="128"/>
                  <a:pt x="128" y="121"/>
                  <a:pt x="128" y="112"/>
                </a:cubicBezTo>
                <a:cubicBezTo>
                  <a:pt x="128" y="16"/>
                  <a:pt x="128" y="16"/>
                  <a:pt x="128" y="16"/>
                </a:cubicBezTo>
                <a:cubicBezTo>
                  <a:pt x="128" y="7"/>
                  <a:pt x="121" y="0"/>
                  <a:pt x="112" y="0"/>
                </a:cubicBezTo>
                <a:close/>
                <a:moveTo>
                  <a:pt x="32" y="16"/>
                </a:moveTo>
                <a:cubicBezTo>
                  <a:pt x="41" y="16"/>
                  <a:pt x="48" y="23"/>
                  <a:pt x="48" y="32"/>
                </a:cubicBezTo>
                <a:cubicBezTo>
                  <a:pt x="48" y="41"/>
                  <a:pt x="41" y="48"/>
                  <a:pt x="32" y="48"/>
                </a:cubicBezTo>
                <a:cubicBezTo>
                  <a:pt x="23" y="48"/>
                  <a:pt x="16" y="41"/>
                  <a:pt x="16" y="32"/>
                </a:cubicBezTo>
                <a:cubicBezTo>
                  <a:pt x="16" y="23"/>
                  <a:pt x="23" y="16"/>
                  <a:pt x="32" y="16"/>
                </a:cubicBezTo>
                <a:close/>
                <a:moveTo>
                  <a:pt x="16" y="120"/>
                </a:moveTo>
                <a:cubicBezTo>
                  <a:pt x="12" y="120"/>
                  <a:pt x="8" y="116"/>
                  <a:pt x="8" y="112"/>
                </a:cubicBezTo>
                <a:cubicBezTo>
                  <a:pt x="8" y="108"/>
                  <a:pt x="8" y="108"/>
                  <a:pt x="8" y="108"/>
                </a:cubicBezTo>
                <a:cubicBezTo>
                  <a:pt x="40" y="80"/>
                  <a:pt x="40" y="80"/>
                  <a:pt x="40" y="80"/>
                </a:cubicBezTo>
                <a:cubicBezTo>
                  <a:pt x="80" y="120"/>
                  <a:pt x="80" y="120"/>
                  <a:pt x="80" y="120"/>
                </a:cubicBezTo>
                <a:lnTo>
                  <a:pt x="16" y="120"/>
                </a:ln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91" y="120"/>
                  <a:pt x="91" y="120"/>
                  <a:pt x="91" y="120"/>
                </a:cubicBezTo>
                <a:cubicBezTo>
                  <a:pt x="62" y="90"/>
                  <a:pt x="62" y="90"/>
                  <a:pt x="62" y="90"/>
                </a:cubicBezTo>
                <a:cubicBezTo>
                  <a:pt x="96" y="56"/>
                  <a:pt x="96" y="56"/>
                  <a:pt x="96" y="56"/>
                </a:cubicBezTo>
                <a:cubicBezTo>
                  <a:pt x="120" y="80"/>
                  <a:pt x="120" y="80"/>
                  <a:pt x="120" y="80"/>
                </a:cubicBezTo>
                <a:lnTo>
                  <a:pt x="120" y="112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28" name="Freeform 174"/>
          <p:cNvSpPr/>
          <p:nvPr/>
        </p:nvSpPr>
        <p:spPr bwMode="auto">
          <a:xfrm>
            <a:off x="3686492" y="1783152"/>
            <a:ext cx="247907" cy="245395"/>
          </a:xfrm>
          <a:custGeom>
            <a:avLst/>
            <a:gdLst>
              <a:gd name="T0" fmla="*/ 119 w 125"/>
              <a:gd name="T1" fmla="*/ 24 h 124"/>
              <a:gd name="T2" fmla="*/ 108 w 125"/>
              <a:gd name="T3" fmla="*/ 34 h 124"/>
              <a:gd name="T4" fmla="*/ 91 w 125"/>
              <a:gd name="T5" fmla="*/ 34 h 124"/>
              <a:gd name="T6" fmla="*/ 91 w 125"/>
              <a:gd name="T7" fmla="*/ 17 h 124"/>
              <a:gd name="T8" fmla="*/ 101 w 125"/>
              <a:gd name="T9" fmla="*/ 6 h 124"/>
              <a:gd name="T10" fmla="*/ 59 w 125"/>
              <a:gd name="T11" fmla="*/ 14 h 124"/>
              <a:gd name="T12" fmla="*/ 50 w 125"/>
              <a:gd name="T13" fmla="*/ 52 h 124"/>
              <a:gd name="T14" fmla="*/ 7 w 125"/>
              <a:gd name="T15" fmla="*/ 95 h 124"/>
              <a:gd name="T16" fmla="*/ 7 w 125"/>
              <a:gd name="T17" fmla="*/ 118 h 124"/>
              <a:gd name="T18" fmla="*/ 30 w 125"/>
              <a:gd name="T19" fmla="*/ 118 h 124"/>
              <a:gd name="T20" fmla="*/ 73 w 125"/>
              <a:gd name="T21" fmla="*/ 75 h 124"/>
              <a:gd name="T22" fmla="*/ 111 w 125"/>
              <a:gd name="T23" fmla="*/ 66 h 124"/>
              <a:gd name="T24" fmla="*/ 119 w 125"/>
              <a:gd name="T25" fmla="*/ 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5" h="124">
                <a:moveTo>
                  <a:pt x="119" y="24"/>
                </a:moveTo>
                <a:cubicBezTo>
                  <a:pt x="117" y="27"/>
                  <a:pt x="113" y="30"/>
                  <a:pt x="108" y="34"/>
                </a:cubicBezTo>
                <a:cubicBezTo>
                  <a:pt x="103" y="39"/>
                  <a:pt x="96" y="39"/>
                  <a:pt x="91" y="34"/>
                </a:cubicBezTo>
                <a:cubicBezTo>
                  <a:pt x="86" y="29"/>
                  <a:pt x="86" y="22"/>
                  <a:pt x="91" y="17"/>
                </a:cubicBezTo>
                <a:cubicBezTo>
                  <a:pt x="96" y="12"/>
                  <a:pt x="101" y="6"/>
                  <a:pt x="101" y="6"/>
                </a:cubicBezTo>
                <a:cubicBezTo>
                  <a:pt x="87" y="0"/>
                  <a:pt x="70" y="3"/>
                  <a:pt x="59" y="14"/>
                </a:cubicBezTo>
                <a:cubicBezTo>
                  <a:pt x="49" y="24"/>
                  <a:pt x="46" y="39"/>
                  <a:pt x="50" y="52"/>
                </a:cubicBezTo>
                <a:cubicBezTo>
                  <a:pt x="7" y="95"/>
                  <a:pt x="7" y="95"/>
                  <a:pt x="7" y="95"/>
                </a:cubicBezTo>
                <a:cubicBezTo>
                  <a:pt x="0" y="101"/>
                  <a:pt x="0" y="112"/>
                  <a:pt x="7" y="118"/>
                </a:cubicBezTo>
                <a:cubicBezTo>
                  <a:pt x="13" y="124"/>
                  <a:pt x="24" y="124"/>
                  <a:pt x="30" y="118"/>
                </a:cubicBezTo>
                <a:cubicBezTo>
                  <a:pt x="73" y="75"/>
                  <a:pt x="73" y="75"/>
                  <a:pt x="73" y="75"/>
                </a:cubicBezTo>
                <a:cubicBezTo>
                  <a:pt x="86" y="79"/>
                  <a:pt x="101" y="76"/>
                  <a:pt x="111" y="66"/>
                </a:cubicBezTo>
                <a:cubicBezTo>
                  <a:pt x="123" y="55"/>
                  <a:pt x="125" y="38"/>
                  <a:pt x="119" y="24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29" name="Freeform 73"/>
          <p:cNvSpPr/>
          <p:nvPr/>
        </p:nvSpPr>
        <p:spPr bwMode="auto">
          <a:xfrm>
            <a:off x="5204289" y="1778964"/>
            <a:ext cx="253770" cy="253770"/>
          </a:xfrm>
          <a:custGeom>
            <a:avLst/>
            <a:gdLst>
              <a:gd name="T0" fmla="*/ 303 w 303"/>
              <a:gd name="T1" fmla="*/ 116 h 303"/>
              <a:gd name="T2" fmla="*/ 199 w 303"/>
              <a:gd name="T3" fmla="*/ 99 h 303"/>
              <a:gd name="T4" fmla="*/ 151 w 303"/>
              <a:gd name="T5" fmla="*/ 0 h 303"/>
              <a:gd name="T6" fmla="*/ 104 w 303"/>
              <a:gd name="T7" fmla="*/ 99 h 303"/>
              <a:gd name="T8" fmla="*/ 0 w 303"/>
              <a:gd name="T9" fmla="*/ 116 h 303"/>
              <a:gd name="T10" fmla="*/ 76 w 303"/>
              <a:gd name="T11" fmla="*/ 194 h 303"/>
              <a:gd name="T12" fmla="*/ 57 w 303"/>
              <a:gd name="T13" fmla="*/ 303 h 303"/>
              <a:gd name="T14" fmla="*/ 151 w 303"/>
              <a:gd name="T15" fmla="*/ 251 h 303"/>
              <a:gd name="T16" fmla="*/ 246 w 303"/>
              <a:gd name="T17" fmla="*/ 303 h 303"/>
              <a:gd name="T18" fmla="*/ 227 w 303"/>
              <a:gd name="T19" fmla="*/ 194 h 303"/>
              <a:gd name="T20" fmla="*/ 303 w 303"/>
              <a:gd name="T21" fmla="*/ 116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3" h="303">
                <a:moveTo>
                  <a:pt x="303" y="116"/>
                </a:moveTo>
                <a:lnTo>
                  <a:pt x="199" y="99"/>
                </a:lnTo>
                <a:lnTo>
                  <a:pt x="151" y="0"/>
                </a:lnTo>
                <a:lnTo>
                  <a:pt x="104" y="99"/>
                </a:lnTo>
                <a:lnTo>
                  <a:pt x="0" y="116"/>
                </a:lnTo>
                <a:lnTo>
                  <a:pt x="76" y="194"/>
                </a:lnTo>
                <a:lnTo>
                  <a:pt x="57" y="303"/>
                </a:lnTo>
                <a:lnTo>
                  <a:pt x="151" y="251"/>
                </a:lnTo>
                <a:lnTo>
                  <a:pt x="246" y="303"/>
                </a:lnTo>
                <a:lnTo>
                  <a:pt x="227" y="194"/>
                </a:lnTo>
                <a:lnTo>
                  <a:pt x="303" y="116"/>
                </a:lnTo>
                <a:close/>
              </a:path>
            </a:pathLst>
          </a:custGeom>
          <a:solidFill>
            <a:srgbClr val="F5C058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30" name="Freeform 70"/>
          <p:cNvSpPr/>
          <p:nvPr/>
        </p:nvSpPr>
        <p:spPr bwMode="auto">
          <a:xfrm>
            <a:off x="5964653" y="1778964"/>
            <a:ext cx="253770" cy="253770"/>
          </a:xfrm>
          <a:custGeom>
            <a:avLst/>
            <a:gdLst>
              <a:gd name="T0" fmla="*/ 120 w 128"/>
              <a:gd name="T1" fmla="*/ 96 h 128"/>
              <a:gd name="T2" fmla="*/ 112 w 128"/>
              <a:gd name="T3" fmla="*/ 96 h 128"/>
              <a:gd name="T4" fmla="*/ 112 w 128"/>
              <a:gd name="T5" fmla="*/ 36 h 128"/>
              <a:gd name="T6" fmla="*/ 96 w 128"/>
              <a:gd name="T7" fmla="*/ 52 h 128"/>
              <a:gd name="T8" fmla="*/ 96 w 128"/>
              <a:gd name="T9" fmla="*/ 96 h 128"/>
              <a:gd name="T10" fmla="*/ 40 w 128"/>
              <a:gd name="T11" fmla="*/ 96 h 128"/>
              <a:gd name="T12" fmla="*/ 117 w 128"/>
              <a:gd name="T13" fmla="*/ 13 h 128"/>
              <a:gd name="T14" fmla="*/ 111 w 128"/>
              <a:gd name="T15" fmla="*/ 7 h 128"/>
              <a:gd name="T16" fmla="*/ 32 w 128"/>
              <a:gd name="T17" fmla="*/ 92 h 128"/>
              <a:gd name="T18" fmla="*/ 32 w 128"/>
              <a:gd name="T19" fmla="*/ 32 h 128"/>
              <a:gd name="T20" fmla="*/ 72 w 128"/>
              <a:gd name="T21" fmla="*/ 32 h 128"/>
              <a:gd name="T22" fmla="*/ 87 w 128"/>
              <a:gd name="T23" fmla="*/ 16 h 128"/>
              <a:gd name="T24" fmla="*/ 32 w 128"/>
              <a:gd name="T25" fmla="*/ 16 h 128"/>
              <a:gd name="T26" fmla="*/ 32 w 128"/>
              <a:gd name="T27" fmla="*/ 8 h 128"/>
              <a:gd name="T28" fmla="*/ 24 w 128"/>
              <a:gd name="T29" fmla="*/ 0 h 128"/>
              <a:gd name="T30" fmla="*/ 16 w 128"/>
              <a:gd name="T31" fmla="*/ 8 h 128"/>
              <a:gd name="T32" fmla="*/ 16 w 128"/>
              <a:gd name="T33" fmla="*/ 16 h 128"/>
              <a:gd name="T34" fmla="*/ 8 w 128"/>
              <a:gd name="T35" fmla="*/ 16 h 128"/>
              <a:gd name="T36" fmla="*/ 0 w 128"/>
              <a:gd name="T37" fmla="*/ 24 h 128"/>
              <a:gd name="T38" fmla="*/ 8 w 128"/>
              <a:gd name="T39" fmla="*/ 32 h 128"/>
              <a:gd name="T40" fmla="*/ 16 w 128"/>
              <a:gd name="T41" fmla="*/ 32 h 128"/>
              <a:gd name="T42" fmla="*/ 16 w 128"/>
              <a:gd name="T43" fmla="*/ 104 h 128"/>
              <a:gd name="T44" fmla="*/ 16 w 128"/>
              <a:gd name="T45" fmla="*/ 112 h 128"/>
              <a:gd name="T46" fmla="*/ 24 w 128"/>
              <a:gd name="T47" fmla="*/ 112 h 128"/>
              <a:gd name="T48" fmla="*/ 96 w 128"/>
              <a:gd name="T49" fmla="*/ 112 h 128"/>
              <a:gd name="T50" fmla="*/ 96 w 128"/>
              <a:gd name="T51" fmla="*/ 120 h 128"/>
              <a:gd name="T52" fmla="*/ 104 w 128"/>
              <a:gd name="T53" fmla="*/ 128 h 128"/>
              <a:gd name="T54" fmla="*/ 112 w 128"/>
              <a:gd name="T55" fmla="*/ 120 h 128"/>
              <a:gd name="T56" fmla="*/ 112 w 128"/>
              <a:gd name="T57" fmla="*/ 112 h 128"/>
              <a:gd name="T58" fmla="*/ 120 w 128"/>
              <a:gd name="T59" fmla="*/ 112 h 128"/>
              <a:gd name="T60" fmla="*/ 128 w 128"/>
              <a:gd name="T61" fmla="*/ 104 h 128"/>
              <a:gd name="T62" fmla="*/ 120 w 128"/>
              <a:gd name="T63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120" y="96"/>
                </a:moveTo>
                <a:cubicBezTo>
                  <a:pt x="112" y="96"/>
                  <a:pt x="112" y="96"/>
                  <a:pt x="112" y="96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96" y="52"/>
                  <a:pt x="96" y="52"/>
                  <a:pt x="96" y="52"/>
                </a:cubicBezTo>
                <a:cubicBezTo>
                  <a:pt x="96" y="96"/>
                  <a:pt x="96" y="96"/>
                  <a:pt x="96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117" y="13"/>
                  <a:pt x="117" y="13"/>
                  <a:pt x="117" y="13"/>
                </a:cubicBezTo>
                <a:cubicBezTo>
                  <a:pt x="111" y="7"/>
                  <a:pt x="111" y="7"/>
                  <a:pt x="111" y="7"/>
                </a:cubicBezTo>
                <a:cubicBezTo>
                  <a:pt x="32" y="92"/>
                  <a:pt x="32" y="92"/>
                  <a:pt x="32" y="92"/>
                </a:cubicBezTo>
                <a:cubicBezTo>
                  <a:pt x="32" y="32"/>
                  <a:pt x="32" y="32"/>
                  <a:pt x="32" y="32"/>
                </a:cubicBezTo>
                <a:cubicBezTo>
                  <a:pt x="72" y="32"/>
                  <a:pt x="72" y="32"/>
                  <a:pt x="72" y="32"/>
                </a:cubicBezTo>
                <a:cubicBezTo>
                  <a:pt x="87" y="16"/>
                  <a:pt x="87" y="16"/>
                  <a:pt x="87" y="16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8"/>
                  <a:pt x="32" y="8"/>
                  <a:pt x="32" y="8"/>
                </a:cubicBezTo>
                <a:cubicBezTo>
                  <a:pt x="32" y="4"/>
                  <a:pt x="28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16"/>
                  <a:pt x="16" y="16"/>
                  <a:pt x="16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4" y="16"/>
                  <a:pt x="0" y="20"/>
                  <a:pt x="0" y="24"/>
                </a:cubicBezTo>
                <a:cubicBezTo>
                  <a:pt x="0" y="28"/>
                  <a:pt x="4" y="32"/>
                  <a:pt x="8" y="32"/>
                </a:cubicBezTo>
                <a:cubicBezTo>
                  <a:pt x="16" y="32"/>
                  <a:pt x="16" y="32"/>
                  <a:pt x="16" y="32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96" y="112"/>
                  <a:pt x="96" y="112"/>
                  <a:pt x="96" y="112"/>
                </a:cubicBezTo>
                <a:cubicBezTo>
                  <a:pt x="96" y="120"/>
                  <a:pt x="96" y="120"/>
                  <a:pt x="96" y="120"/>
                </a:cubicBezTo>
                <a:cubicBezTo>
                  <a:pt x="96" y="124"/>
                  <a:pt x="100" y="128"/>
                  <a:pt x="104" y="128"/>
                </a:cubicBezTo>
                <a:cubicBezTo>
                  <a:pt x="108" y="128"/>
                  <a:pt x="112" y="124"/>
                  <a:pt x="112" y="120"/>
                </a:cubicBezTo>
                <a:cubicBezTo>
                  <a:pt x="112" y="112"/>
                  <a:pt x="112" y="112"/>
                  <a:pt x="112" y="112"/>
                </a:cubicBezTo>
                <a:cubicBezTo>
                  <a:pt x="120" y="112"/>
                  <a:pt x="120" y="112"/>
                  <a:pt x="120" y="112"/>
                </a:cubicBezTo>
                <a:cubicBezTo>
                  <a:pt x="124" y="112"/>
                  <a:pt x="128" y="108"/>
                  <a:pt x="128" y="104"/>
                </a:cubicBezTo>
                <a:cubicBezTo>
                  <a:pt x="128" y="100"/>
                  <a:pt x="124" y="96"/>
                  <a:pt x="120" y="96"/>
                </a:cubicBezTo>
                <a:close/>
              </a:path>
            </a:pathLst>
          </a:custGeom>
          <a:solidFill>
            <a:srgbClr val="5E779E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31" name="Freeform 100"/>
          <p:cNvSpPr/>
          <p:nvPr/>
        </p:nvSpPr>
        <p:spPr bwMode="auto">
          <a:xfrm>
            <a:off x="2955021" y="1803253"/>
            <a:ext cx="190117" cy="205194"/>
          </a:xfrm>
          <a:custGeom>
            <a:avLst/>
            <a:gdLst>
              <a:gd name="T0" fmla="*/ 76 w 96"/>
              <a:gd name="T1" fmla="*/ 64 h 104"/>
              <a:gd name="T2" fmla="*/ 59 w 96"/>
              <a:gd name="T3" fmla="*/ 73 h 104"/>
              <a:gd name="T4" fmla="*/ 38 w 96"/>
              <a:gd name="T5" fmla="*/ 61 h 104"/>
              <a:gd name="T6" fmla="*/ 40 w 96"/>
              <a:gd name="T7" fmla="*/ 52 h 104"/>
              <a:gd name="T8" fmla="*/ 39 w 96"/>
              <a:gd name="T9" fmla="*/ 46 h 104"/>
              <a:gd name="T10" fmla="*/ 61 w 96"/>
              <a:gd name="T11" fmla="*/ 34 h 104"/>
              <a:gd name="T12" fmla="*/ 76 w 96"/>
              <a:gd name="T13" fmla="*/ 40 h 104"/>
              <a:gd name="T14" fmla="*/ 96 w 96"/>
              <a:gd name="T15" fmla="*/ 20 h 104"/>
              <a:gd name="T16" fmla="*/ 76 w 96"/>
              <a:gd name="T17" fmla="*/ 0 h 104"/>
              <a:gd name="T18" fmla="*/ 56 w 96"/>
              <a:gd name="T19" fmla="*/ 20 h 104"/>
              <a:gd name="T20" fmla="*/ 57 w 96"/>
              <a:gd name="T21" fmla="*/ 26 h 104"/>
              <a:gd name="T22" fmla="*/ 35 w 96"/>
              <a:gd name="T23" fmla="*/ 38 h 104"/>
              <a:gd name="T24" fmla="*/ 20 w 96"/>
              <a:gd name="T25" fmla="*/ 32 h 104"/>
              <a:gd name="T26" fmla="*/ 0 w 96"/>
              <a:gd name="T27" fmla="*/ 52 h 104"/>
              <a:gd name="T28" fmla="*/ 20 w 96"/>
              <a:gd name="T29" fmla="*/ 72 h 104"/>
              <a:gd name="T30" fmla="*/ 32 w 96"/>
              <a:gd name="T31" fmla="*/ 68 h 104"/>
              <a:gd name="T32" fmla="*/ 56 w 96"/>
              <a:gd name="T33" fmla="*/ 82 h 104"/>
              <a:gd name="T34" fmla="*/ 56 w 96"/>
              <a:gd name="T35" fmla="*/ 84 h 104"/>
              <a:gd name="T36" fmla="*/ 76 w 96"/>
              <a:gd name="T37" fmla="*/ 104 h 104"/>
              <a:gd name="T38" fmla="*/ 96 w 96"/>
              <a:gd name="T39" fmla="*/ 84 h 104"/>
              <a:gd name="T40" fmla="*/ 76 w 96"/>
              <a:gd name="T41" fmla="*/ 6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96" h="104">
                <a:moveTo>
                  <a:pt x="76" y="64"/>
                </a:moveTo>
                <a:cubicBezTo>
                  <a:pt x="69" y="64"/>
                  <a:pt x="63" y="68"/>
                  <a:pt x="59" y="73"/>
                </a:cubicBezTo>
                <a:cubicBezTo>
                  <a:pt x="38" y="61"/>
                  <a:pt x="38" y="61"/>
                  <a:pt x="38" y="61"/>
                </a:cubicBezTo>
                <a:cubicBezTo>
                  <a:pt x="39" y="58"/>
                  <a:pt x="40" y="55"/>
                  <a:pt x="40" y="52"/>
                </a:cubicBezTo>
                <a:cubicBezTo>
                  <a:pt x="40" y="50"/>
                  <a:pt x="40" y="48"/>
                  <a:pt x="39" y="46"/>
                </a:cubicBezTo>
                <a:cubicBezTo>
                  <a:pt x="61" y="34"/>
                  <a:pt x="61" y="34"/>
                  <a:pt x="61" y="34"/>
                </a:cubicBezTo>
                <a:cubicBezTo>
                  <a:pt x="65" y="37"/>
                  <a:pt x="70" y="40"/>
                  <a:pt x="76" y="40"/>
                </a:cubicBezTo>
                <a:cubicBezTo>
                  <a:pt x="87" y="40"/>
                  <a:pt x="96" y="31"/>
                  <a:pt x="96" y="20"/>
                </a:cubicBezTo>
                <a:cubicBezTo>
                  <a:pt x="96" y="9"/>
                  <a:pt x="87" y="0"/>
                  <a:pt x="76" y="0"/>
                </a:cubicBezTo>
                <a:cubicBezTo>
                  <a:pt x="65" y="0"/>
                  <a:pt x="56" y="9"/>
                  <a:pt x="56" y="20"/>
                </a:cubicBezTo>
                <a:cubicBezTo>
                  <a:pt x="56" y="22"/>
                  <a:pt x="56" y="24"/>
                  <a:pt x="57" y="26"/>
                </a:cubicBezTo>
                <a:cubicBezTo>
                  <a:pt x="35" y="38"/>
                  <a:pt x="35" y="38"/>
                  <a:pt x="35" y="38"/>
                </a:cubicBezTo>
                <a:cubicBezTo>
                  <a:pt x="31" y="35"/>
                  <a:pt x="26" y="32"/>
                  <a:pt x="20" y="32"/>
                </a:cubicBezTo>
                <a:cubicBezTo>
                  <a:pt x="9" y="32"/>
                  <a:pt x="0" y="41"/>
                  <a:pt x="0" y="52"/>
                </a:cubicBezTo>
                <a:cubicBezTo>
                  <a:pt x="0" y="63"/>
                  <a:pt x="9" y="72"/>
                  <a:pt x="20" y="72"/>
                </a:cubicBezTo>
                <a:cubicBezTo>
                  <a:pt x="25" y="72"/>
                  <a:pt x="29" y="70"/>
                  <a:pt x="32" y="68"/>
                </a:cubicBezTo>
                <a:cubicBezTo>
                  <a:pt x="56" y="82"/>
                  <a:pt x="56" y="82"/>
                  <a:pt x="56" y="82"/>
                </a:cubicBezTo>
                <a:cubicBezTo>
                  <a:pt x="56" y="83"/>
                  <a:pt x="56" y="83"/>
                  <a:pt x="56" y="84"/>
                </a:cubicBezTo>
                <a:cubicBezTo>
                  <a:pt x="56" y="95"/>
                  <a:pt x="65" y="104"/>
                  <a:pt x="76" y="104"/>
                </a:cubicBezTo>
                <a:cubicBezTo>
                  <a:pt x="87" y="104"/>
                  <a:pt x="96" y="95"/>
                  <a:pt x="96" y="84"/>
                </a:cubicBezTo>
                <a:cubicBezTo>
                  <a:pt x="96" y="73"/>
                  <a:pt x="87" y="64"/>
                  <a:pt x="76" y="64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>
              <a:solidFill>
                <a:srgbClr val="92D050"/>
              </a:solidFill>
            </a:endParaRPr>
          </a:p>
        </p:txBody>
      </p:sp>
      <p:sp>
        <p:nvSpPr>
          <p:cNvPr id="32" name="文本框 48"/>
          <p:cNvSpPr txBox="1"/>
          <p:nvPr/>
        </p:nvSpPr>
        <p:spPr>
          <a:xfrm>
            <a:off x="1137779" y="3253228"/>
            <a:ext cx="704039" cy="24808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文本框 49"/>
          <p:cNvSpPr txBox="1"/>
          <p:nvPr/>
        </p:nvSpPr>
        <p:spPr>
          <a:xfrm>
            <a:off x="866922" y="3527680"/>
            <a:ext cx="1362446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34" name="文本框 58"/>
          <p:cNvSpPr txBox="1"/>
          <p:nvPr/>
        </p:nvSpPr>
        <p:spPr>
          <a:xfrm>
            <a:off x="1284292" y="2789597"/>
            <a:ext cx="527709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9" dirty="0">
                <a:solidFill>
                  <a:srgbClr val="92D050"/>
                </a:solidFill>
                <a:latin typeface="Impact MT Std" pitchFamily="34" charset="0"/>
                <a:cs typeface="Arial" panose="020B0604020202020204" pitchFamily="34" charset="0"/>
              </a:rPr>
              <a:t>01</a:t>
            </a:r>
            <a:endParaRPr lang="zh-CN" altLang="en-US" sz="1500" dirty="0">
              <a:solidFill>
                <a:srgbClr val="92D05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5" name="文本框 59"/>
          <p:cNvSpPr txBox="1"/>
          <p:nvPr/>
        </p:nvSpPr>
        <p:spPr>
          <a:xfrm>
            <a:off x="2790697" y="2789597"/>
            <a:ext cx="527709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9" dirty="0">
                <a:solidFill>
                  <a:srgbClr val="FF6D67"/>
                </a:solidFill>
                <a:latin typeface="Impact MT Std" pitchFamily="34" charset="0"/>
                <a:cs typeface="Arial" panose="020B0604020202020204" pitchFamily="34" charset="0"/>
              </a:rPr>
              <a:t>02</a:t>
            </a:r>
            <a:endParaRPr lang="zh-CN" altLang="en-US" sz="1500" dirty="0">
              <a:solidFill>
                <a:srgbClr val="FF6D67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60"/>
          <p:cNvSpPr txBox="1"/>
          <p:nvPr/>
        </p:nvSpPr>
        <p:spPr>
          <a:xfrm>
            <a:off x="4297101" y="2789597"/>
            <a:ext cx="527709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9" dirty="0">
                <a:solidFill>
                  <a:srgbClr val="00B0F0"/>
                </a:solidFill>
                <a:latin typeface="Impact MT Std" pitchFamily="34" charset="0"/>
                <a:cs typeface="Arial" panose="020B0604020202020204" pitchFamily="34" charset="0"/>
              </a:rPr>
              <a:t>03</a:t>
            </a:r>
            <a:endParaRPr lang="zh-CN" altLang="en-US" sz="1500" dirty="0">
              <a:solidFill>
                <a:srgbClr val="00B0F0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61"/>
          <p:cNvSpPr txBox="1"/>
          <p:nvPr/>
        </p:nvSpPr>
        <p:spPr>
          <a:xfrm>
            <a:off x="5803506" y="2789597"/>
            <a:ext cx="527709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9" dirty="0">
                <a:solidFill>
                  <a:srgbClr val="F5C058"/>
                </a:solidFill>
                <a:latin typeface="Impact MT Std" pitchFamily="34" charset="0"/>
                <a:cs typeface="Arial" panose="020B0604020202020204" pitchFamily="34" charset="0"/>
              </a:rPr>
              <a:t>04</a:t>
            </a:r>
            <a:endParaRPr lang="zh-CN" altLang="en-US" sz="1500" dirty="0">
              <a:solidFill>
                <a:srgbClr val="F5C058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62"/>
          <p:cNvSpPr txBox="1"/>
          <p:nvPr/>
        </p:nvSpPr>
        <p:spPr>
          <a:xfrm>
            <a:off x="7309910" y="2789597"/>
            <a:ext cx="527709" cy="461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399" dirty="0">
                <a:solidFill>
                  <a:srgbClr val="5E779E"/>
                </a:solidFill>
                <a:latin typeface="Impact MT Std" pitchFamily="34" charset="0"/>
                <a:cs typeface="Arial" panose="020B0604020202020204" pitchFamily="34" charset="0"/>
              </a:rPr>
              <a:t>05</a:t>
            </a:r>
            <a:endParaRPr lang="zh-CN" altLang="en-US" sz="1500" dirty="0">
              <a:solidFill>
                <a:srgbClr val="5E779E"/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39" name="文本框 48"/>
          <p:cNvSpPr txBox="1"/>
          <p:nvPr/>
        </p:nvSpPr>
        <p:spPr>
          <a:xfrm>
            <a:off x="2670532" y="3253228"/>
            <a:ext cx="704039" cy="248081"/>
          </a:xfrm>
          <a:prstGeom prst="rect">
            <a:avLst/>
          </a:prstGeom>
          <a:solidFill>
            <a:srgbClr val="FF6D67"/>
          </a:solidFill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0" name="文本框 49"/>
          <p:cNvSpPr txBox="1"/>
          <p:nvPr/>
        </p:nvSpPr>
        <p:spPr>
          <a:xfrm>
            <a:off x="2399675" y="3527680"/>
            <a:ext cx="1362446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1" name="文本框 48"/>
          <p:cNvSpPr txBox="1"/>
          <p:nvPr/>
        </p:nvSpPr>
        <p:spPr>
          <a:xfrm>
            <a:off x="4140962" y="3253228"/>
            <a:ext cx="704039" cy="248081"/>
          </a:xfrm>
          <a:prstGeom prst="rect">
            <a:avLst/>
          </a:prstGeom>
          <a:solidFill>
            <a:srgbClr val="37C1FF"/>
          </a:solidFill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2" name="文本框 49"/>
          <p:cNvSpPr txBox="1"/>
          <p:nvPr/>
        </p:nvSpPr>
        <p:spPr>
          <a:xfrm>
            <a:off x="3870105" y="3527680"/>
            <a:ext cx="1362446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3" name="文本框 48"/>
          <p:cNvSpPr txBox="1"/>
          <p:nvPr/>
        </p:nvSpPr>
        <p:spPr>
          <a:xfrm>
            <a:off x="5694081" y="3253228"/>
            <a:ext cx="704039" cy="248081"/>
          </a:xfrm>
          <a:prstGeom prst="rect">
            <a:avLst/>
          </a:prstGeom>
          <a:solidFill>
            <a:srgbClr val="F5C058"/>
          </a:solidFill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4" name="文本框 49"/>
          <p:cNvSpPr txBox="1"/>
          <p:nvPr/>
        </p:nvSpPr>
        <p:spPr>
          <a:xfrm>
            <a:off x="5423223" y="3527680"/>
            <a:ext cx="1362446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5" name="文本框 48"/>
          <p:cNvSpPr txBox="1"/>
          <p:nvPr/>
        </p:nvSpPr>
        <p:spPr>
          <a:xfrm>
            <a:off x="7205855" y="3253228"/>
            <a:ext cx="704039" cy="248081"/>
          </a:xfrm>
          <a:prstGeom prst="rect">
            <a:avLst/>
          </a:prstGeom>
          <a:solidFill>
            <a:srgbClr val="5E779E"/>
          </a:solidFill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文本框 49"/>
          <p:cNvSpPr txBox="1"/>
          <p:nvPr/>
        </p:nvSpPr>
        <p:spPr>
          <a:xfrm>
            <a:off x="6934998" y="3527680"/>
            <a:ext cx="1362446" cy="7225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133169" y="5272017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4174878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000"/>
                            </p:stCondLst>
                            <p:childTnLst>
                              <p:par>
                                <p:cTn id="1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1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任意多边形 18"/>
          <p:cNvSpPr/>
          <p:nvPr/>
        </p:nvSpPr>
        <p:spPr>
          <a:xfrm flipH="1">
            <a:off x="5404539" y="3158463"/>
            <a:ext cx="1948545" cy="418991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1" name="任意多边形 20"/>
          <p:cNvSpPr/>
          <p:nvPr/>
        </p:nvSpPr>
        <p:spPr>
          <a:xfrm flipH="1">
            <a:off x="5404539" y="1616787"/>
            <a:ext cx="1948545" cy="418991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2" name="任意多边形 21"/>
          <p:cNvSpPr/>
          <p:nvPr/>
        </p:nvSpPr>
        <p:spPr>
          <a:xfrm>
            <a:off x="1692534" y="3158463"/>
            <a:ext cx="1948545" cy="418991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3" name="AutoShape 12"/>
          <p:cNvSpPr>
            <a:spLocks noChangeAspect="1" noChangeArrowheads="1" noTextEdit="1"/>
          </p:cNvSpPr>
          <p:nvPr/>
        </p:nvSpPr>
        <p:spPr bwMode="auto">
          <a:xfrm>
            <a:off x="3016165" y="1074222"/>
            <a:ext cx="2268740" cy="2563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grpSp>
        <p:nvGrpSpPr>
          <p:cNvPr id="24" name="组合 23"/>
          <p:cNvGrpSpPr/>
          <p:nvPr/>
        </p:nvGrpSpPr>
        <p:grpSpPr>
          <a:xfrm>
            <a:off x="3180427" y="1787220"/>
            <a:ext cx="871311" cy="972488"/>
            <a:chOff x="2776538" y="1841500"/>
            <a:chExt cx="1162050" cy="1296988"/>
          </a:xfrm>
          <a:solidFill>
            <a:schemeClr val="bg1">
              <a:lumMod val="65000"/>
            </a:schemeClr>
          </a:solidFill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3160713" y="2141538"/>
              <a:ext cx="777875" cy="609600"/>
            </a:xfrm>
            <a:custGeom>
              <a:avLst/>
              <a:gdLst>
                <a:gd name="T0" fmla="*/ 536 w 543"/>
                <a:gd name="T1" fmla="*/ 423 h 425"/>
                <a:gd name="T2" fmla="*/ 9 w 543"/>
                <a:gd name="T3" fmla="*/ 425 h 425"/>
                <a:gd name="T4" fmla="*/ 2 w 543"/>
                <a:gd name="T5" fmla="*/ 418 h 425"/>
                <a:gd name="T6" fmla="*/ 0 w 543"/>
                <a:gd name="T7" fmla="*/ 10 h 425"/>
                <a:gd name="T8" fmla="*/ 7 w 543"/>
                <a:gd name="T9" fmla="*/ 3 h 425"/>
                <a:gd name="T10" fmla="*/ 534 w 543"/>
                <a:gd name="T11" fmla="*/ 0 h 425"/>
                <a:gd name="T12" fmla="*/ 541 w 543"/>
                <a:gd name="T13" fmla="*/ 7 h 425"/>
                <a:gd name="T14" fmla="*/ 543 w 543"/>
                <a:gd name="T15" fmla="*/ 415 h 425"/>
                <a:gd name="T16" fmla="*/ 536 w 543"/>
                <a:gd name="T17" fmla="*/ 423 h 425"/>
                <a:gd name="T18" fmla="*/ 17 w 543"/>
                <a:gd name="T19" fmla="*/ 411 h 425"/>
                <a:gd name="T20" fmla="*/ 528 w 543"/>
                <a:gd name="T21" fmla="*/ 408 h 425"/>
                <a:gd name="T22" fmla="*/ 527 w 543"/>
                <a:gd name="T23" fmla="*/ 15 h 425"/>
                <a:gd name="T24" fmla="*/ 15 w 543"/>
                <a:gd name="T25" fmla="*/ 17 h 425"/>
                <a:gd name="T26" fmla="*/ 17 w 543"/>
                <a:gd name="T27" fmla="*/ 411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3" h="425">
                  <a:moveTo>
                    <a:pt x="536" y="423"/>
                  </a:moveTo>
                  <a:cubicBezTo>
                    <a:pt x="9" y="425"/>
                    <a:pt x="9" y="425"/>
                    <a:pt x="9" y="425"/>
                  </a:cubicBezTo>
                  <a:cubicBezTo>
                    <a:pt x="5" y="425"/>
                    <a:pt x="2" y="422"/>
                    <a:pt x="2" y="4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38" y="0"/>
                    <a:pt x="541" y="3"/>
                    <a:pt x="541" y="7"/>
                  </a:cubicBezTo>
                  <a:cubicBezTo>
                    <a:pt x="543" y="415"/>
                    <a:pt x="543" y="415"/>
                    <a:pt x="543" y="415"/>
                  </a:cubicBezTo>
                  <a:cubicBezTo>
                    <a:pt x="543" y="419"/>
                    <a:pt x="540" y="423"/>
                    <a:pt x="536" y="423"/>
                  </a:cubicBezTo>
                  <a:close/>
                  <a:moveTo>
                    <a:pt x="17" y="411"/>
                  </a:moveTo>
                  <a:cubicBezTo>
                    <a:pt x="528" y="408"/>
                    <a:pt x="528" y="408"/>
                    <a:pt x="528" y="408"/>
                  </a:cubicBezTo>
                  <a:cubicBezTo>
                    <a:pt x="527" y="15"/>
                    <a:pt x="527" y="15"/>
                    <a:pt x="527" y="15"/>
                  </a:cubicBezTo>
                  <a:cubicBezTo>
                    <a:pt x="15" y="17"/>
                    <a:pt x="15" y="17"/>
                    <a:pt x="15" y="17"/>
                  </a:cubicBezTo>
                  <a:lnTo>
                    <a:pt x="17" y="4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26" name="Freeform 6"/>
            <p:cNvSpPr/>
            <p:nvPr/>
          </p:nvSpPr>
          <p:spPr bwMode="auto">
            <a:xfrm>
              <a:off x="2776538" y="1841500"/>
              <a:ext cx="1127125" cy="1023938"/>
            </a:xfrm>
            <a:custGeom>
              <a:avLst/>
              <a:gdLst>
                <a:gd name="T0" fmla="*/ 763 w 785"/>
                <a:gd name="T1" fmla="*/ 666 h 713"/>
                <a:gd name="T2" fmla="*/ 201 w 785"/>
                <a:gd name="T3" fmla="*/ 669 h 713"/>
                <a:gd name="T4" fmla="*/ 237 w 785"/>
                <a:gd name="T5" fmla="*/ 631 h 713"/>
                <a:gd name="T6" fmla="*/ 244 w 785"/>
                <a:gd name="T7" fmla="*/ 616 h 713"/>
                <a:gd name="T8" fmla="*/ 242 w 785"/>
                <a:gd name="T9" fmla="*/ 217 h 713"/>
                <a:gd name="T10" fmla="*/ 235 w 785"/>
                <a:gd name="T11" fmla="*/ 202 h 713"/>
                <a:gd name="T12" fmla="*/ 40 w 785"/>
                <a:gd name="T13" fmla="*/ 8 h 713"/>
                <a:gd name="T14" fmla="*/ 9 w 785"/>
                <a:gd name="T15" fmla="*/ 8 h 713"/>
                <a:gd name="T16" fmla="*/ 9 w 785"/>
                <a:gd name="T17" fmla="*/ 40 h 713"/>
                <a:gd name="T18" fmla="*/ 198 w 785"/>
                <a:gd name="T19" fmla="*/ 227 h 713"/>
                <a:gd name="T20" fmla="*/ 200 w 785"/>
                <a:gd name="T21" fmla="*/ 607 h 713"/>
                <a:gd name="T22" fmla="*/ 132 w 785"/>
                <a:gd name="T23" fmla="*/ 675 h 713"/>
                <a:gd name="T24" fmla="*/ 127 w 785"/>
                <a:gd name="T25" fmla="*/ 700 h 713"/>
                <a:gd name="T26" fmla="*/ 147 w 785"/>
                <a:gd name="T27" fmla="*/ 713 h 713"/>
                <a:gd name="T28" fmla="*/ 215 w 785"/>
                <a:gd name="T29" fmla="*/ 713 h 713"/>
                <a:gd name="T30" fmla="*/ 290 w 785"/>
                <a:gd name="T31" fmla="*/ 681 h 713"/>
                <a:gd name="T32" fmla="*/ 365 w 785"/>
                <a:gd name="T33" fmla="*/ 712 h 713"/>
                <a:gd name="T34" fmla="*/ 592 w 785"/>
                <a:gd name="T35" fmla="*/ 711 h 713"/>
                <a:gd name="T36" fmla="*/ 667 w 785"/>
                <a:gd name="T37" fmla="*/ 679 h 713"/>
                <a:gd name="T38" fmla="*/ 742 w 785"/>
                <a:gd name="T39" fmla="*/ 710 h 713"/>
                <a:gd name="T40" fmla="*/ 763 w 785"/>
                <a:gd name="T41" fmla="*/ 710 h 713"/>
                <a:gd name="T42" fmla="*/ 785 w 785"/>
                <a:gd name="T43" fmla="*/ 688 h 713"/>
                <a:gd name="T44" fmla="*/ 763 w 785"/>
                <a:gd name="T45" fmla="*/ 666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5" h="713">
                  <a:moveTo>
                    <a:pt x="763" y="666"/>
                  </a:moveTo>
                  <a:cubicBezTo>
                    <a:pt x="201" y="669"/>
                    <a:pt x="201" y="669"/>
                    <a:pt x="201" y="669"/>
                  </a:cubicBezTo>
                  <a:cubicBezTo>
                    <a:pt x="237" y="631"/>
                    <a:pt x="237" y="631"/>
                    <a:pt x="237" y="631"/>
                  </a:cubicBezTo>
                  <a:cubicBezTo>
                    <a:pt x="242" y="627"/>
                    <a:pt x="244" y="622"/>
                    <a:pt x="244" y="616"/>
                  </a:cubicBezTo>
                  <a:cubicBezTo>
                    <a:pt x="242" y="217"/>
                    <a:pt x="242" y="217"/>
                    <a:pt x="242" y="217"/>
                  </a:cubicBezTo>
                  <a:cubicBezTo>
                    <a:pt x="242" y="211"/>
                    <a:pt x="240" y="206"/>
                    <a:pt x="235" y="20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1" y="0"/>
                    <a:pt x="17" y="0"/>
                    <a:pt x="9" y="8"/>
                  </a:cubicBezTo>
                  <a:cubicBezTo>
                    <a:pt x="0" y="17"/>
                    <a:pt x="0" y="31"/>
                    <a:pt x="9" y="40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0" y="607"/>
                    <a:pt x="200" y="607"/>
                    <a:pt x="200" y="607"/>
                  </a:cubicBezTo>
                  <a:cubicBezTo>
                    <a:pt x="132" y="675"/>
                    <a:pt x="132" y="675"/>
                    <a:pt x="132" y="675"/>
                  </a:cubicBezTo>
                  <a:cubicBezTo>
                    <a:pt x="125" y="682"/>
                    <a:pt x="123" y="691"/>
                    <a:pt x="127" y="700"/>
                  </a:cubicBezTo>
                  <a:cubicBezTo>
                    <a:pt x="130" y="708"/>
                    <a:pt x="139" y="713"/>
                    <a:pt x="147" y="713"/>
                  </a:cubicBezTo>
                  <a:cubicBezTo>
                    <a:pt x="215" y="713"/>
                    <a:pt x="215" y="713"/>
                    <a:pt x="215" y="713"/>
                  </a:cubicBezTo>
                  <a:cubicBezTo>
                    <a:pt x="234" y="693"/>
                    <a:pt x="260" y="681"/>
                    <a:pt x="290" y="681"/>
                  </a:cubicBezTo>
                  <a:cubicBezTo>
                    <a:pt x="319" y="681"/>
                    <a:pt x="346" y="693"/>
                    <a:pt x="365" y="712"/>
                  </a:cubicBezTo>
                  <a:cubicBezTo>
                    <a:pt x="592" y="711"/>
                    <a:pt x="592" y="711"/>
                    <a:pt x="592" y="711"/>
                  </a:cubicBezTo>
                  <a:cubicBezTo>
                    <a:pt x="611" y="691"/>
                    <a:pt x="638" y="679"/>
                    <a:pt x="667" y="679"/>
                  </a:cubicBezTo>
                  <a:cubicBezTo>
                    <a:pt x="697" y="679"/>
                    <a:pt x="723" y="691"/>
                    <a:pt x="742" y="710"/>
                  </a:cubicBezTo>
                  <a:cubicBezTo>
                    <a:pt x="763" y="710"/>
                    <a:pt x="763" y="710"/>
                    <a:pt x="763" y="710"/>
                  </a:cubicBezTo>
                  <a:cubicBezTo>
                    <a:pt x="775" y="710"/>
                    <a:pt x="785" y="700"/>
                    <a:pt x="785" y="688"/>
                  </a:cubicBezTo>
                  <a:cubicBezTo>
                    <a:pt x="785" y="676"/>
                    <a:pt x="775" y="666"/>
                    <a:pt x="763" y="6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3584575" y="2833688"/>
              <a:ext cx="303213" cy="301625"/>
            </a:xfrm>
            <a:custGeom>
              <a:avLst/>
              <a:gdLst>
                <a:gd name="T0" fmla="*/ 106 w 211"/>
                <a:gd name="T1" fmla="*/ 211 h 211"/>
                <a:gd name="T2" fmla="*/ 0 w 211"/>
                <a:gd name="T3" fmla="*/ 106 h 211"/>
                <a:gd name="T4" fmla="*/ 105 w 211"/>
                <a:gd name="T5" fmla="*/ 0 h 211"/>
                <a:gd name="T6" fmla="*/ 211 w 211"/>
                <a:gd name="T7" fmla="*/ 105 h 211"/>
                <a:gd name="T8" fmla="*/ 106 w 211"/>
                <a:gd name="T9" fmla="*/ 211 h 211"/>
                <a:gd name="T10" fmla="*/ 105 w 211"/>
                <a:gd name="T11" fmla="*/ 64 h 211"/>
                <a:gd name="T12" fmla="*/ 64 w 211"/>
                <a:gd name="T13" fmla="*/ 105 h 211"/>
                <a:gd name="T14" fmla="*/ 106 w 211"/>
                <a:gd name="T15" fmla="*/ 147 h 211"/>
                <a:gd name="T16" fmla="*/ 147 w 211"/>
                <a:gd name="T17" fmla="*/ 105 h 211"/>
                <a:gd name="T18" fmla="*/ 105 w 211"/>
                <a:gd name="T19" fmla="*/ 6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1">
                  <a:moveTo>
                    <a:pt x="106" y="211"/>
                  </a:moveTo>
                  <a:cubicBezTo>
                    <a:pt x="48" y="211"/>
                    <a:pt x="0" y="164"/>
                    <a:pt x="0" y="106"/>
                  </a:cubicBezTo>
                  <a:cubicBezTo>
                    <a:pt x="0" y="48"/>
                    <a:pt x="47" y="0"/>
                    <a:pt x="105" y="0"/>
                  </a:cubicBezTo>
                  <a:cubicBezTo>
                    <a:pt x="163" y="0"/>
                    <a:pt x="211" y="47"/>
                    <a:pt x="211" y="105"/>
                  </a:cubicBezTo>
                  <a:cubicBezTo>
                    <a:pt x="211" y="163"/>
                    <a:pt x="164" y="210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4"/>
                    <a:pt x="64" y="82"/>
                    <a:pt x="64" y="105"/>
                  </a:cubicBezTo>
                  <a:cubicBezTo>
                    <a:pt x="64" y="128"/>
                    <a:pt x="83" y="147"/>
                    <a:pt x="106" y="147"/>
                  </a:cubicBezTo>
                  <a:cubicBezTo>
                    <a:pt x="129" y="147"/>
                    <a:pt x="147" y="128"/>
                    <a:pt x="147" y="105"/>
                  </a:cubicBezTo>
                  <a:cubicBezTo>
                    <a:pt x="147" y="82"/>
                    <a:pt x="128" y="63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28" name="Freeform 8"/>
            <p:cNvSpPr>
              <a:spLocks noEditPoints="1"/>
            </p:cNvSpPr>
            <p:nvPr/>
          </p:nvSpPr>
          <p:spPr bwMode="auto">
            <a:xfrm>
              <a:off x="3041650" y="2835275"/>
              <a:ext cx="303213" cy="303213"/>
            </a:xfrm>
            <a:custGeom>
              <a:avLst/>
              <a:gdLst>
                <a:gd name="T0" fmla="*/ 106 w 211"/>
                <a:gd name="T1" fmla="*/ 211 h 212"/>
                <a:gd name="T2" fmla="*/ 0 w 211"/>
                <a:gd name="T3" fmla="*/ 107 h 212"/>
                <a:gd name="T4" fmla="*/ 105 w 211"/>
                <a:gd name="T5" fmla="*/ 1 h 212"/>
                <a:gd name="T6" fmla="*/ 211 w 211"/>
                <a:gd name="T7" fmla="*/ 106 h 212"/>
                <a:gd name="T8" fmla="*/ 106 w 211"/>
                <a:gd name="T9" fmla="*/ 211 h 212"/>
                <a:gd name="T10" fmla="*/ 105 w 211"/>
                <a:gd name="T11" fmla="*/ 64 h 212"/>
                <a:gd name="T12" fmla="*/ 64 w 211"/>
                <a:gd name="T13" fmla="*/ 106 h 212"/>
                <a:gd name="T14" fmla="*/ 106 w 211"/>
                <a:gd name="T15" fmla="*/ 148 h 212"/>
                <a:gd name="T16" fmla="*/ 147 w 211"/>
                <a:gd name="T17" fmla="*/ 106 h 212"/>
                <a:gd name="T18" fmla="*/ 105 w 211"/>
                <a:gd name="T1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2">
                  <a:moveTo>
                    <a:pt x="106" y="211"/>
                  </a:moveTo>
                  <a:cubicBezTo>
                    <a:pt x="48" y="212"/>
                    <a:pt x="0" y="165"/>
                    <a:pt x="0" y="107"/>
                  </a:cubicBezTo>
                  <a:cubicBezTo>
                    <a:pt x="0" y="48"/>
                    <a:pt x="47" y="1"/>
                    <a:pt x="105" y="1"/>
                  </a:cubicBezTo>
                  <a:cubicBezTo>
                    <a:pt x="163" y="0"/>
                    <a:pt x="210" y="47"/>
                    <a:pt x="211" y="106"/>
                  </a:cubicBezTo>
                  <a:cubicBezTo>
                    <a:pt x="211" y="164"/>
                    <a:pt x="164" y="211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5"/>
                    <a:pt x="64" y="83"/>
                    <a:pt x="64" y="106"/>
                  </a:cubicBezTo>
                  <a:cubicBezTo>
                    <a:pt x="64" y="129"/>
                    <a:pt x="83" y="148"/>
                    <a:pt x="106" y="148"/>
                  </a:cubicBezTo>
                  <a:cubicBezTo>
                    <a:pt x="128" y="148"/>
                    <a:pt x="147" y="129"/>
                    <a:pt x="147" y="106"/>
                  </a:cubicBezTo>
                  <a:cubicBezTo>
                    <a:pt x="147" y="83"/>
                    <a:pt x="128" y="64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29" name="Freeform 9"/>
            <p:cNvSpPr/>
            <p:nvPr/>
          </p:nvSpPr>
          <p:spPr bwMode="auto">
            <a:xfrm>
              <a:off x="328612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30" name="Freeform 10"/>
            <p:cNvSpPr/>
            <p:nvPr/>
          </p:nvSpPr>
          <p:spPr bwMode="auto">
            <a:xfrm>
              <a:off x="341947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31" name="Freeform 11"/>
            <p:cNvSpPr/>
            <p:nvPr/>
          </p:nvSpPr>
          <p:spPr bwMode="auto">
            <a:xfrm>
              <a:off x="3544888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32" name="Freeform 12"/>
            <p:cNvSpPr/>
            <p:nvPr/>
          </p:nvSpPr>
          <p:spPr bwMode="auto">
            <a:xfrm>
              <a:off x="3668713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33" name="Freeform 13"/>
            <p:cNvSpPr/>
            <p:nvPr/>
          </p:nvSpPr>
          <p:spPr bwMode="auto">
            <a:xfrm>
              <a:off x="3789363" y="2163763"/>
              <a:ext cx="12700" cy="563563"/>
            </a:xfrm>
            <a:custGeom>
              <a:avLst/>
              <a:gdLst>
                <a:gd name="T0" fmla="*/ 8 w 8"/>
                <a:gd name="T1" fmla="*/ 355 h 355"/>
                <a:gd name="T2" fmla="*/ 1 w 8"/>
                <a:gd name="T3" fmla="*/ 355 h 355"/>
                <a:gd name="T4" fmla="*/ 0 w 8"/>
                <a:gd name="T5" fmla="*/ 0 h 355"/>
                <a:gd name="T6" fmla="*/ 6 w 8"/>
                <a:gd name="T7" fmla="*/ 0 h 355"/>
                <a:gd name="T8" fmla="*/ 8 w 8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5">
                  <a:moveTo>
                    <a:pt x="8" y="355"/>
                  </a:moveTo>
                  <a:lnTo>
                    <a:pt x="1" y="35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sp>
        <p:nvSpPr>
          <p:cNvPr id="34" name="Freeform 14"/>
          <p:cNvSpPr/>
          <p:nvPr/>
        </p:nvSpPr>
        <p:spPr bwMode="auto">
          <a:xfrm>
            <a:off x="4525484" y="1194444"/>
            <a:ext cx="1343866" cy="1368862"/>
          </a:xfrm>
          <a:custGeom>
            <a:avLst/>
            <a:gdLst>
              <a:gd name="T0" fmla="*/ 1249 w 1249"/>
              <a:gd name="T1" fmla="*/ 1192 h 1272"/>
              <a:gd name="T2" fmla="*/ 1155 w 1249"/>
              <a:gd name="T3" fmla="*/ 728 h 1272"/>
              <a:gd name="T4" fmla="*/ 900 w 1249"/>
              <a:gd name="T5" fmla="*/ 349 h 1272"/>
              <a:gd name="T6" fmla="*/ 521 w 1249"/>
              <a:gd name="T7" fmla="*/ 94 h 1272"/>
              <a:gd name="T8" fmla="*/ 57 w 1249"/>
              <a:gd name="T9" fmla="*/ 0 h 1272"/>
              <a:gd name="T10" fmla="*/ 0 w 1249"/>
              <a:gd name="T11" fmla="*/ 1 h 1272"/>
              <a:gd name="T12" fmla="*/ 0 w 1249"/>
              <a:gd name="T13" fmla="*/ 603 h 1272"/>
              <a:gd name="T14" fmla="*/ 57 w 1249"/>
              <a:gd name="T15" fmla="*/ 600 h 1272"/>
              <a:gd name="T16" fmla="*/ 648 w 1249"/>
              <a:gd name="T17" fmla="*/ 1151 h 1272"/>
              <a:gd name="T18" fmla="*/ 1246 w 1249"/>
              <a:gd name="T19" fmla="*/ 1272 h 1272"/>
              <a:gd name="T20" fmla="*/ 1249 w 1249"/>
              <a:gd name="T21" fmla="*/ 1192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1272">
                <a:moveTo>
                  <a:pt x="1249" y="1192"/>
                </a:moveTo>
                <a:cubicBezTo>
                  <a:pt x="1249" y="1031"/>
                  <a:pt x="1217" y="875"/>
                  <a:pt x="1155" y="728"/>
                </a:cubicBezTo>
                <a:cubicBezTo>
                  <a:pt x="1095" y="586"/>
                  <a:pt x="1009" y="458"/>
                  <a:pt x="900" y="349"/>
                </a:cubicBezTo>
                <a:cubicBezTo>
                  <a:pt x="790" y="240"/>
                  <a:pt x="663" y="154"/>
                  <a:pt x="521" y="94"/>
                </a:cubicBezTo>
                <a:cubicBezTo>
                  <a:pt x="374" y="31"/>
                  <a:pt x="218" y="0"/>
                  <a:pt x="57" y="0"/>
                </a:cubicBezTo>
                <a:cubicBezTo>
                  <a:pt x="38" y="0"/>
                  <a:pt x="19" y="0"/>
                  <a:pt x="0" y="1"/>
                </a:cubicBezTo>
                <a:cubicBezTo>
                  <a:pt x="0" y="603"/>
                  <a:pt x="0" y="603"/>
                  <a:pt x="0" y="603"/>
                </a:cubicBezTo>
                <a:cubicBezTo>
                  <a:pt x="18" y="601"/>
                  <a:pt x="38" y="600"/>
                  <a:pt x="57" y="600"/>
                </a:cubicBezTo>
                <a:cubicBezTo>
                  <a:pt x="370" y="600"/>
                  <a:pt x="626" y="844"/>
                  <a:pt x="648" y="1151"/>
                </a:cubicBezTo>
                <a:cubicBezTo>
                  <a:pt x="1246" y="1272"/>
                  <a:pt x="1246" y="1272"/>
                  <a:pt x="1246" y="1272"/>
                </a:cubicBezTo>
                <a:cubicBezTo>
                  <a:pt x="1248" y="1246"/>
                  <a:pt x="1249" y="1219"/>
                  <a:pt x="1249" y="1192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35" name="Freeform 15"/>
          <p:cNvSpPr/>
          <p:nvPr/>
        </p:nvSpPr>
        <p:spPr bwMode="auto">
          <a:xfrm>
            <a:off x="4176722" y="2501409"/>
            <a:ext cx="1683105" cy="1258163"/>
          </a:xfrm>
          <a:custGeom>
            <a:avLst/>
            <a:gdLst>
              <a:gd name="T0" fmla="*/ 381 w 1564"/>
              <a:gd name="T1" fmla="*/ 569 h 1169"/>
              <a:gd name="T2" fmla="*/ 301 w 1564"/>
              <a:gd name="T3" fmla="*/ 564 h 1169"/>
              <a:gd name="T4" fmla="*/ 0 w 1564"/>
              <a:gd name="T5" fmla="*/ 1107 h 1169"/>
              <a:gd name="T6" fmla="*/ 381 w 1564"/>
              <a:gd name="T7" fmla="*/ 1169 h 1169"/>
              <a:gd name="T8" fmla="*/ 845 w 1564"/>
              <a:gd name="T9" fmla="*/ 1075 h 1169"/>
              <a:gd name="T10" fmla="*/ 1224 w 1564"/>
              <a:gd name="T11" fmla="*/ 820 h 1169"/>
              <a:gd name="T12" fmla="*/ 1479 w 1564"/>
              <a:gd name="T13" fmla="*/ 441 h 1169"/>
              <a:gd name="T14" fmla="*/ 1564 w 1564"/>
              <a:gd name="T15" fmla="*/ 120 h 1169"/>
              <a:gd name="T16" fmla="*/ 972 w 1564"/>
              <a:gd name="T17" fmla="*/ 0 h 1169"/>
              <a:gd name="T18" fmla="*/ 381 w 1564"/>
              <a:gd name="T19" fmla="*/ 569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64" h="1169">
                <a:moveTo>
                  <a:pt x="381" y="569"/>
                </a:moveTo>
                <a:cubicBezTo>
                  <a:pt x="354" y="569"/>
                  <a:pt x="327" y="567"/>
                  <a:pt x="301" y="564"/>
                </a:cubicBezTo>
                <a:cubicBezTo>
                  <a:pt x="0" y="1107"/>
                  <a:pt x="0" y="1107"/>
                  <a:pt x="0" y="1107"/>
                </a:cubicBezTo>
                <a:cubicBezTo>
                  <a:pt x="122" y="1148"/>
                  <a:pt x="250" y="1169"/>
                  <a:pt x="381" y="1169"/>
                </a:cubicBezTo>
                <a:cubicBezTo>
                  <a:pt x="542" y="1169"/>
                  <a:pt x="698" y="1138"/>
                  <a:pt x="845" y="1075"/>
                </a:cubicBezTo>
                <a:cubicBezTo>
                  <a:pt x="987" y="1015"/>
                  <a:pt x="1114" y="929"/>
                  <a:pt x="1224" y="820"/>
                </a:cubicBezTo>
                <a:cubicBezTo>
                  <a:pt x="1333" y="711"/>
                  <a:pt x="1419" y="583"/>
                  <a:pt x="1479" y="441"/>
                </a:cubicBezTo>
                <a:cubicBezTo>
                  <a:pt x="1523" y="338"/>
                  <a:pt x="1551" y="231"/>
                  <a:pt x="1564" y="120"/>
                </a:cubicBezTo>
                <a:cubicBezTo>
                  <a:pt x="972" y="0"/>
                  <a:pt x="972" y="0"/>
                  <a:pt x="972" y="0"/>
                </a:cubicBezTo>
                <a:cubicBezTo>
                  <a:pt x="960" y="316"/>
                  <a:pt x="700" y="569"/>
                  <a:pt x="381" y="569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36" name="Freeform 19"/>
          <p:cNvSpPr/>
          <p:nvPr/>
        </p:nvSpPr>
        <p:spPr bwMode="auto">
          <a:xfrm>
            <a:off x="3345881" y="2798988"/>
            <a:ext cx="1085567" cy="870121"/>
          </a:xfrm>
          <a:custGeom>
            <a:avLst/>
            <a:gdLst>
              <a:gd name="T0" fmla="*/ 643 w 1009"/>
              <a:gd name="T1" fmla="*/ 0 h 809"/>
              <a:gd name="T2" fmla="*/ 0 w 1009"/>
              <a:gd name="T3" fmla="*/ 0 h 809"/>
              <a:gd name="T4" fmla="*/ 56 w 1009"/>
              <a:gd name="T5" fmla="*/ 165 h 809"/>
              <a:gd name="T6" fmla="*/ 311 w 1009"/>
              <a:gd name="T7" fmla="*/ 544 h 809"/>
              <a:gd name="T8" fmla="*/ 690 w 1009"/>
              <a:gd name="T9" fmla="*/ 799 h 809"/>
              <a:gd name="T10" fmla="*/ 713 w 1009"/>
              <a:gd name="T11" fmla="*/ 809 h 809"/>
              <a:gd name="T12" fmla="*/ 1009 w 1009"/>
              <a:gd name="T13" fmla="*/ 275 h 809"/>
              <a:gd name="T14" fmla="*/ 643 w 1009"/>
              <a:gd name="T15" fmla="*/ 0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09" h="809">
                <a:moveTo>
                  <a:pt x="643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56"/>
                  <a:pt x="33" y="111"/>
                  <a:pt x="56" y="165"/>
                </a:cubicBezTo>
                <a:cubicBezTo>
                  <a:pt x="116" y="307"/>
                  <a:pt x="202" y="435"/>
                  <a:pt x="311" y="544"/>
                </a:cubicBezTo>
                <a:cubicBezTo>
                  <a:pt x="420" y="653"/>
                  <a:pt x="548" y="739"/>
                  <a:pt x="690" y="799"/>
                </a:cubicBezTo>
                <a:cubicBezTo>
                  <a:pt x="698" y="803"/>
                  <a:pt x="705" y="806"/>
                  <a:pt x="713" y="809"/>
                </a:cubicBezTo>
                <a:cubicBezTo>
                  <a:pt x="1009" y="275"/>
                  <a:pt x="1009" y="275"/>
                  <a:pt x="1009" y="275"/>
                </a:cubicBezTo>
                <a:cubicBezTo>
                  <a:pt x="854" y="236"/>
                  <a:pt x="722" y="135"/>
                  <a:pt x="643" y="0"/>
                </a:cubicBezTo>
                <a:close/>
              </a:path>
            </a:pathLst>
          </a:custGeom>
          <a:solidFill>
            <a:srgbClr val="F5C058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37" name="Freeform 84"/>
          <p:cNvSpPr>
            <a:spLocks noEditPoints="1"/>
          </p:cNvSpPr>
          <p:nvPr/>
        </p:nvSpPr>
        <p:spPr bwMode="auto">
          <a:xfrm>
            <a:off x="4221953" y="2272869"/>
            <a:ext cx="190450" cy="364236"/>
          </a:xfrm>
          <a:custGeom>
            <a:avLst/>
            <a:gdLst>
              <a:gd name="T0" fmla="*/ 145 w 177"/>
              <a:gd name="T1" fmla="*/ 339 h 339"/>
              <a:gd name="T2" fmla="*/ 145 w 177"/>
              <a:gd name="T3" fmla="*/ 339 h 339"/>
              <a:gd name="T4" fmla="*/ 177 w 177"/>
              <a:gd name="T5" fmla="*/ 214 h 339"/>
              <a:gd name="T6" fmla="*/ 177 w 177"/>
              <a:gd name="T7" fmla="*/ 214 h 339"/>
              <a:gd name="T8" fmla="*/ 177 w 177"/>
              <a:gd name="T9" fmla="*/ 214 h 339"/>
              <a:gd name="T10" fmla="*/ 154 w 177"/>
              <a:gd name="T11" fmla="*/ 104 h 339"/>
              <a:gd name="T12" fmla="*/ 150 w 177"/>
              <a:gd name="T13" fmla="*/ 108 h 339"/>
              <a:gd name="T14" fmla="*/ 151 w 177"/>
              <a:gd name="T15" fmla="*/ 109 h 339"/>
              <a:gd name="T16" fmla="*/ 151 w 177"/>
              <a:gd name="T17" fmla="*/ 109 h 339"/>
              <a:gd name="T18" fmla="*/ 151 w 177"/>
              <a:gd name="T19" fmla="*/ 109 h 339"/>
              <a:gd name="T20" fmla="*/ 154 w 177"/>
              <a:gd name="T21" fmla="*/ 106 h 339"/>
              <a:gd name="T22" fmla="*/ 155 w 177"/>
              <a:gd name="T23" fmla="*/ 106 h 339"/>
              <a:gd name="T24" fmla="*/ 155 w 177"/>
              <a:gd name="T25" fmla="*/ 106 h 339"/>
              <a:gd name="T26" fmla="*/ 155 w 177"/>
              <a:gd name="T27" fmla="*/ 106 h 339"/>
              <a:gd name="T28" fmla="*/ 157 w 177"/>
              <a:gd name="T29" fmla="*/ 106 h 339"/>
              <a:gd name="T30" fmla="*/ 155 w 177"/>
              <a:gd name="T31" fmla="*/ 104 h 339"/>
              <a:gd name="T32" fmla="*/ 154 w 177"/>
              <a:gd name="T33" fmla="*/ 105 h 339"/>
              <a:gd name="T34" fmla="*/ 154 w 177"/>
              <a:gd name="T35" fmla="*/ 104 h 339"/>
              <a:gd name="T36" fmla="*/ 108 w 177"/>
              <a:gd name="T37" fmla="*/ 103 h 339"/>
              <a:gd name="T38" fmla="*/ 108 w 177"/>
              <a:gd name="T39" fmla="*/ 103 h 339"/>
              <a:gd name="T40" fmla="*/ 108 w 177"/>
              <a:gd name="T41" fmla="*/ 103 h 339"/>
              <a:gd name="T42" fmla="*/ 154 w 177"/>
              <a:gd name="T43" fmla="*/ 103 h 339"/>
              <a:gd name="T44" fmla="*/ 153 w 177"/>
              <a:gd name="T45" fmla="*/ 104 h 339"/>
              <a:gd name="T46" fmla="*/ 154 w 177"/>
              <a:gd name="T47" fmla="*/ 104 h 339"/>
              <a:gd name="T48" fmla="*/ 155 w 177"/>
              <a:gd name="T49" fmla="*/ 104 h 339"/>
              <a:gd name="T50" fmla="*/ 154 w 177"/>
              <a:gd name="T51" fmla="*/ 103 h 339"/>
              <a:gd name="T52" fmla="*/ 41 w 177"/>
              <a:gd name="T53" fmla="*/ 89 h 339"/>
              <a:gd name="T54" fmla="*/ 41 w 177"/>
              <a:gd name="T55" fmla="*/ 89 h 339"/>
              <a:gd name="T56" fmla="*/ 41 w 177"/>
              <a:gd name="T57" fmla="*/ 89 h 339"/>
              <a:gd name="T58" fmla="*/ 168 w 177"/>
              <a:gd name="T59" fmla="*/ 75 h 339"/>
              <a:gd name="T60" fmla="*/ 168 w 177"/>
              <a:gd name="T61" fmla="*/ 75 h 339"/>
              <a:gd name="T62" fmla="*/ 168 w 177"/>
              <a:gd name="T63" fmla="*/ 75 h 339"/>
              <a:gd name="T64" fmla="*/ 165 w 177"/>
              <a:gd name="T65" fmla="*/ 65 h 339"/>
              <a:gd name="T66" fmla="*/ 165 w 177"/>
              <a:gd name="T67" fmla="*/ 65 h 339"/>
              <a:gd name="T68" fmla="*/ 165 w 177"/>
              <a:gd name="T69" fmla="*/ 65 h 339"/>
              <a:gd name="T70" fmla="*/ 163 w 177"/>
              <a:gd name="T71" fmla="*/ 58 h 339"/>
              <a:gd name="T72" fmla="*/ 163 w 177"/>
              <a:gd name="T73" fmla="*/ 58 h 339"/>
              <a:gd name="T74" fmla="*/ 163 w 177"/>
              <a:gd name="T75" fmla="*/ 58 h 339"/>
              <a:gd name="T76" fmla="*/ 29 w 177"/>
              <a:gd name="T77" fmla="*/ 46 h 339"/>
              <a:gd name="T78" fmla="*/ 29 w 177"/>
              <a:gd name="T79" fmla="*/ 46 h 339"/>
              <a:gd name="T80" fmla="*/ 85 w 177"/>
              <a:gd name="T81" fmla="*/ 34 h 339"/>
              <a:gd name="T82" fmla="*/ 85 w 177"/>
              <a:gd name="T83" fmla="*/ 34 h 339"/>
              <a:gd name="T84" fmla="*/ 85 w 177"/>
              <a:gd name="T85" fmla="*/ 34 h 339"/>
              <a:gd name="T86" fmla="*/ 106 w 177"/>
              <a:gd name="T87" fmla="*/ 29 h 339"/>
              <a:gd name="T88" fmla="*/ 106 w 177"/>
              <a:gd name="T89" fmla="*/ 29 h 339"/>
              <a:gd name="T90" fmla="*/ 118 w 177"/>
              <a:gd name="T91" fmla="*/ 25 h 339"/>
              <a:gd name="T92" fmla="*/ 118 w 177"/>
              <a:gd name="T93" fmla="*/ 25 h 339"/>
              <a:gd name="T94" fmla="*/ 118 w 177"/>
              <a:gd name="T95" fmla="*/ 25 h 339"/>
              <a:gd name="T96" fmla="*/ 108 w 177"/>
              <a:gd name="T97" fmla="*/ 21 h 339"/>
              <a:gd name="T98" fmla="*/ 108 w 177"/>
              <a:gd name="T99" fmla="*/ 21 h 339"/>
              <a:gd name="T100" fmla="*/ 55 w 177"/>
              <a:gd name="T101" fmla="*/ 1 h 339"/>
              <a:gd name="T102" fmla="*/ 55 w 177"/>
              <a:gd name="T103" fmla="*/ 1 h 339"/>
              <a:gd name="T104" fmla="*/ 55 w 177"/>
              <a:gd name="T105" fmla="*/ 1 h 339"/>
              <a:gd name="T106" fmla="*/ 0 w 177"/>
              <a:gd name="T107" fmla="*/ 1 h 339"/>
              <a:gd name="T108" fmla="*/ 0 w 177"/>
              <a:gd name="T109" fmla="*/ 1 h 339"/>
              <a:gd name="T110" fmla="*/ 2 w 177"/>
              <a:gd name="T111" fmla="*/ 0 h 339"/>
              <a:gd name="T112" fmla="*/ 2 w 177"/>
              <a:gd name="T113" fmla="*/ 0 h 339"/>
              <a:gd name="T114" fmla="*/ 2 w 177"/>
              <a:gd name="T115" fmla="*/ 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7" h="339">
                <a:moveTo>
                  <a:pt x="145" y="339"/>
                </a:moveTo>
                <a:cubicBezTo>
                  <a:pt x="145" y="339"/>
                  <a:pt x="145" y="339"/>
                  <a:pt x="145" y="339"/>
                </a:cubicBezTo>
                <a:moveTo>
                  <a:pt x="177" y="214"/>
                </a:moveTo>
                <a:cubicBezTo>
                  <a:pt x="177" y="214"/>
                  <a:pt x="177" y="214"/>
                  <a:pt x="177" y="214"/>
                </a:cubicBezTo>
                <a:cubicBezTo>
                  <a:pt x="177" y="214"/>
                  <a:pt x="177" y="214"/>
                  <a:pt x="177" y="214"/>
                </a:cubicBezTo>
                <a:moveTo>
                  <a:pt x="154" y="104"/>
                </a:moveTo>
                <a:cubicBezTo>
                  <a:pt x="152" y="105"/>
                  <a:pt x="150" y="105"/>
                  <a:pt x="150" y="108"/>
                </a:cubicBezTo>
                <a:cubicBezTo>
                  <a:pt x="151" y="108"/>
                  <a:pt x="150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2" y="108"/>
                  <a:pt x="154" y="108"/>
                  <a:pt x="154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6" y="106"/>
                  <a:pt x="156" y="106"/>
                  <a:pt x="157" y="106"/>
                </a:cubicBezTo>
                <a:cubicBezTo>
                  <a:pt x="156" y="105"/>
                  <a:pt x="156" y="105"/>
                  <a:pt x="155" y="104"/>
                </a:cubicBezTo>
                <a:cubicBezTo>
                  <a:pt x="155" y="104"/>
                  <a:pt x="154" y="105"/>
                  <a:pt x="154" y="105"/>
                </a:cubicBezTo>
                <a:cubicBezTo>
                  <a:pt x="154" y="104"/>
                  <a:pt x="154" y="104"/>
                  <a:pt x="154" y="104"/>
                </a:cubicBezTo>
                <a:moveTo>
                  <a:pt x="108" y="103"/>
                </a:moveTo>
                <a:cubicBezTo>
                  <a:pt x="108" y="103"/>
                  <a:pt x="108" y="103"/>
                  <a:pt x="108" y="103"/>
                </a:cubicBezTo>
                <a:cubicBezTo>
                  <a:pt x="108" y="103"/>
                  <a:pt x="108" y="103"/>
                  <a:pt x="108" y="103"/>
                </a:cubicBezTo>
                <a:moveTo>
                  <a:pt x="154" y="103"/>
                </a:moveTo>
                <a:cubicBezTo>
                  <a:pt x="154" y="104"/>
                  <a:pt x="153" y="103"/>
                  <a:pt x="153" y="104"/>
                </a:cubicBezTo>
                <a:cubicBezTo>
                  <a:pt x="153" y="104"/>
                  <a:pt x="154" y="104"/>
                  <a:pt x="154" y="104"/>
                </a:cubicBezTo>
                <a:cubicBezTo>
                  <a:pt x="154" y="104"/>
                  <a:pt x="154" y="104"/>
                  <a:pt x="155" y="104"/>
                </a:cubicBezTo>
                <a:cubicBezTo>
                  <a:pt x="154" y="104"/>
                  <a:pt x="154" y="104"/>
                  <a:pt x="154" y="103"/>
                </a:cubicBezTo>
                <a:moveTo>
                  <a:pt x="41" y="89"/>
                </a:moveTo>
                <a:cubicBezTo>
                  <a:pt x="41" y="89"/>
                  <a:pt x="41" y="89"/>
                  <a:pt x="41" y="89"/>
                </a:cubicBezTo>
                <a:cubicBezTo>
                  <a:pt x="41" y="89"/>
                  <a:pt x="41" y="89"/>
                  <a:pt x="41" y="89"/>
                </a:cubicBezTo>
                <a:moveTo>
                  <a:pt x="168" y="75"/>
                </a:moveTo>
                <a:cubicBezTo>
                  <a:pt x="168" y="75"/>
                  <a:pt x="168" y="75"/>
                  <a:pt x="168" y="75"/>
                </a:cubicBezTo>
                <a:cubicBezTo>
                  <a:pt x="168" y="75"/>
                  <a:pt x="168" y="75"/>
                  <a:pt x="168" y="75"/>
                </a:cubicBezTo>
                <a:moveTo>
                  <a:pt x="165" y="65"/>
                </a:moveTo>
                <a:cubicBezTo>
                  <a:pt x="165" y="65"/>
                  <a:pt x="165" y="65"/>
                  <a:pt x="165" y="65"/>
                </a:cubicBezTo>
                <a:cubicBezTo>
                  <a:pt x="165" y="65"/>
                  <a:pt x="165" y="65"/>
                  <a:pt x="165" y="65"/>
                </a:cubicBezTo>
                <a:moveTo>
                  <a:pt x="163" y="58"/>
                </a:moveTo>
                <a:cubicBezTo>
                  <a:pt x="163" y="58"/>
                  <a:pt x="163" y="58"/>
                  <a:pt x="163" y="58"/>
                </a:cubicBezTo>
                <a:cubicBezTo>
                  <a:pt x="163" y="58"/>
                  <a:pt x="163" y="58"/>
                  <a:pt x="163" y="58"/>
                </a:cubicBezTo>
                <a:moveTo>
                  <a:pt x="29" y="46"/>
                </a:moveTo>
                <a:cubicBezTo>
                  <a:pt x="29" y="46"/>
                  <a:pt x="29" y="46"/>
                  <a:pt x="29" y="46"/>
                </a:cubicBezTo>
                <a:moveTo>
                  <a:pt x="85" y="34"/>
                </a:move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moveTo>
                  <a:pt x="106" y="29"/>
                </a:moveTo>
                <a:cubicBezTo>
                  <a:pt x="106" y="29"/>
                  <a:pt x="106" y="29"/>
                  <a:pt x="106" y="29"/>
                </a:cubicBezTo>
                <a:moveTo>
                  <a:pt x="118" y="25"/>
                </a:moveTo>
                <a:cubicBezTo>
                  <a:pt x="118" y="25"/>
                  <a:pt x="118" y="25"/>
                  <a:pt x="118" y="25"/>
                </a:cubicBezTo>
                <a:cubicBezTo>
                  <a:pt x="118" y="25"/>
                  <a:pt x="118" y="25"/>
                  <a:pt x="118" y="25"/>
                </a:cubicBezTo>
                <a:moveTo>
                  <a:pt x="108" y="21"/>
                </a:moveTo>
                <a:cubicBezTo>
                  <a:pt x="108" y="21"/>
                  <a:pt x="108" y="21"/>
                  <a:pt x="108" y="21"/>
                </a:cubicBezTo>
                <a:moveTo>
                  <a:pt x="55" y="1"/>
                </a:moveTo>
                <a:cubicBezTo>
                  <a:pt x="55" y="1"/>
                  <a:pt x="55" y="1"/>
                  <a:pt x="55" y="1"/>
                </a:cubicBezTo>
                <a:cubicBezTo>
                  <a:pt x="55" y="1"/>
                  <a:pt x="55" y="1"/>
                  <a:pt x="55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9A98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grpSp>
        <p:nvGrpSpPr>
          <p:cNvPr id="38" name="KSO_Shape"/>
          <p:cNvGrpSpPr/>
          <p:nvPr/>
        </p:nvGrpSpPr>
        <p:grpSpPr bwMode="auto">
          <a:xfrm>
            <a:off x="4100541" y="2154859"/>
            <a:ext cx="930740" cy="769412"/>
            <a:chOff x="1331640" y="1268760"/>
            <a:chExt cx="5832647" cy="4819363"/>
          </a:xfrm>
          <a:solidFill>
            <a:schemeClr val="bg1">
              <a:lumMod val="65000"/>
              <a:alpha val="70000"/>
            </a:schemeClr>
          </a:solidFill>
        </p:grpSpPr>
        <p:sp>
          <p:nvSpPr>
            <p:cNvPr id="39" name="内蒙古"/>
            <p:cNvSpPr/>
            <p:nvPr/>
          </p:nvSpPr>
          <p:spPr bwMode="auto">
            <a:xfrm>
              <a:off x="3781351" y="1323173"/>
              <a:ext cx="2555478" cy="217959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0" name="甘肃"/>
            <p:cNvSpPr/>
            <p:nvPr/>
          </p:nvSpPr>
          <p:spPr bwMode="auto">
            <a:xfrm>
              <a:off x="3289854" y="2796965"/>
              <a:ext cx="1633141" cy="1382068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1" name="宁夏"/>
            <p:cNvSpPr/>
            <p:nvPr/>
          </p:nvSpPr>
          <p:spPr bwMode="auto">
            <a:xfrm>
              <a:off x="4450161" y="3277346"/>
              <a:ext cx="329739" cy="544122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2" name="新疆"/>
            <p:cNvSpPr/>
            <p:nvPr/>
          </p:nvSpPr>
          <p:spPr bwMode="auto">
            <a:xfrm>
              <a:off x="1331640" y="1845529"/>
              <a:ext cx="2334614" cy="1764508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3" name="青海"/>
            <p:cNvSpPr/>
            <p:nvPr/>
          </p:nvSpPr>
          <p:spPr bwMode="auto">
            <a:xfrm>
              <a:off x="2846573" y="3230707"/>
              <a:ext cx="1452718" cy="1041604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4" name="四川"/>
            <p:cNvSpPr/>
            <p:nvPr/>
          </p:nvSpPr>
          <p:spPr bwMode="auto">
            <a:xfrm>
              <a:off x="3680253" y="3961385"/>
              <a:ext cx="1256741" cy="1102235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5" name="西藏"/>
            <p:cNvSpPr/>
            <p:nvPr/>
          </p:nvSpPr>
          <p:spPr bwMode="auto">
            <a:xfrm>
              <a:off x="1592943" y="3513650"/>
              <a:ext cx="2249069" cy="1368077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6" name="云南"/>
            <p:cNvSpPr/>
            <p:nvPr/>
          </p:nvSpPr>
          <p:spPr bwMode="auto">
            <a:xfrm>
              <a:off x="3641368" y="4651642"/>
              <a:ext cx="1017214" cy="1060260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7" name="贵州"/>
            <p:cNvSpPr/>
            <p:nvPr/>
          </p:nvSpPr>
          <p:spPr bwMode="auto">
            <a:xfrm>
              <a:off x="4370838" y="4637651"/>
              <a:ext cx="687475" cy="595424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8" name="广西"/>
            <p:cNvSpPr/>
            <p:nvPr/>
          </p:nvSpPr>
          <p:spPr bwMode="auto">
            <a:xfrm>
              <a:off x="4482825" y="5002989"/>
              <a:ext cx="899005" cy="684039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49" name="重庆"/>
            <p:cNvSpPr/>
            <p:nvPr/>
          </p:nvSpPr>
          <p:spPr bwMode="auto">
            <a:xfrm>
              <a:off x="4607255" y="4250547"/>
              <a:ext cx="508606" cy="516138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0" name="陕西"/>
            <p:cNvSpPr/>
            <p:nvPr/>
          </p:nvSpPr>
          <p:spPr bwMode="auto">
            <a:xfrm>
              <a:off x="4607255" y="3249363"/>
              <a:ext cx="580153" cy="1033832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1" name="山西"/>
            <p:cNvSpPr/>
            <p:nvPr/>
          </p:nvSpPr>
          <p:spPr bwMode="auto">
            <a:xfrm>
              <a:off x="5109639" y="3055034"/>
              <a:ext cx="385732" cy="848830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2" name="湖南"/>
            <p:cNvSpPr/>
            <p:nvPr/>
          </p:nvSpPr>
          <p:spPr bwMode="auto">
            <a:xfrm>
              <a:off x="5008541" y="4502397"/>
              <a:ext cx="615928" cy="715131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3" name="湖北"/>
            <p:cNvSpPr/>
            <p:nvPr/>
          </p:nvSpPr>
          <p:spPr bwMode="auto">
            <a:xfrm>
              <a:off x="4936994" y="4090420"/>
              <a:ext cx="874119" cy="547231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4" name="广东"/>
            <p:cNvSpPr/>
            <p:nvPr/>
          </p:nvSpPr>
          <p:spPr bwMode="auto">
            <a:xfrm>
              <a:off x="5129860" y="5096267"/>
              <a:ext cx="909892" cy="719796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5" name="江西"/>
            <p:cNvSpPr/>
            <p:nvPr/>
          </p:nvSpPr>
          <p:spPr bwMode="auto">
            <a:xfrm>
              <a:off x="5560697" y="4472860"/>
              <a:ext cx="544380" cy="741560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6" name="福建"/>
            <p:cNvSpPr/>
            <p:nvPr/>
          </p:nvSpPr>
          <p:spPr bwMode="auto">
            <a:xfrm>
              <a:off x="5843775" y="4670297"/>
              <a:ext cx="503941" cy="615635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7" name="浙江"/>
            <p:cNvSpPr/>
            <p:nvPr/>
          </p:nvSpPr>
          <p:spPr bwMode="auto">
            <a:xfrm>
              <a:off x="6069305" y="4280085"/>
              <a:ext cx="432394" cy="500592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8" name="安徽"/>
            <p:cNvSpPr/>
            <p:nvPr/>
          </p:nvSpPr>
          <p:spPr bwMode="auto">
            <a:xfrm>
              <a:off x="5646243" y="3846342"/>
              <a:ext cx="547491" cy="670047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59" name="天津"/>
            <p:cNvSpPr/>
            <p:nvPr/>
          </p:nvSpPr>
          <p:spPr bwMode="auto">
            <a:xfrm>
              <a:off x="5753564" y="3073690"/>
              <a:ext cx="143094" cy="206766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0" name="北京"/>
            <p:cNvSpPr/>
            <p:nvPr/>
          </p:nvSpPr>
          <p:spPr bwMode="auto">
            <a:xfrm>
              <a:off x="5610469" y="2980412"/>
              <a:ext cx="189755" cy="203656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1" name="辽宁"/>
            <p:cNvSpPr/>
            <p:nvPr/>
          </p:nvSpPr>
          <p:spPr bwMode="auto">
            <a:xfrm>
              <a:off x="5932432" y="2576207"/>
              <a:ext cx="673476" cy="640509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2" name="吉林"/>
            <p:cNvSpPr/>
            <p:nvPr/>
          </p:nvSpPr>
          <p:spPr bwMode="auto">
            <a:xfrm>
              <a:off x="6083303" y="2189103"/>
              <a:ext cx="959665" cy="651392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3" name="黑龙江"/>
            <p:cNvSpPr/>
            <p:nvPr/>
          </p:nvSpPr>
          <p:spPr bwMode="auto">
            <a:xfrm>
              <a:off x="5879549" y="1268760"/>
              <a:ext cx="1284738" cy="1167530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4" name="山东"/>
            <p:cNvSpPr/>
            <p:nvPr/>
          </p:nvSpPr>
          <p:spPr bwMode="auto">
            <a:xfrm>
              <a:off x="5624468" y="3362851"/>
              <a:ext cx="777686" cy="48815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5" name="上海"/>
            <p:cNvSpPr/>
            <p:nvPr/>
          </p:nvSpPr>
          <p:spPr bwMode="auto">
            <a:xfrm>
              <a:off x="6350827" y="4172815"/>
              <a:ext cx="122875" cy="107270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6" name="江苏"/>
            <p:cNvSpPr/>
            <p:nvPr/>
          </p:nvSpPr>
          <p:spPr bwMode="auto">
            <a:xfrm>
              <a:off x="5781560" y="3760838"/>
              <a:ext cx="678142" cy="522357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7" name="河北"/>
            <p:cNvSpPr/>
            <p:nvPr/>
          </p:nvSpPr>
          <p:spPr bwMode="auto">
            <a:xfrm>
              <a:off x="5428491" y="2761208"/>
              <a:ext cx="629925" cy="898578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8" name="河南"/>
            <p:cNvSpPr/>
            <p:nvPr/>
          </p:nvSpPr>
          <p:spPr bwMode="auto">
            <a:xfrm>
              <a:off x="5140747" y="3624030"/>
              <a:ext cx="662589" cy="65605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69" name="台湾"/>
            <p:cNvSpPr/>
            <p:nvPr/>
          </p:nvSpPr>
          <p:spPr bwMode="auto">
            <a:xfrm>
              <a:off x="6386601" y="5024754"/>
              <a:ext cx="189755" cy="458617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  <p:sp>
          <p:nvSpPr>
            <p:cNvPr id="70" name="海南"/>
            <p:cNvSpPr/>
            <p:nvPr/>
          </p:nvSpPr>
          <p:spPr bwMode="auto">
            <a:xfrm>
              <a:off x="4991431" y="5837828"/>
              <a:ext cx="286189" cy="250295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012">
                <a:solidFill>
                  <a:srgbClr val="FFFFFF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709460" y="2921383"/>
            <a:ext cx="283482" cy="384354"/>
            <a:chOff x="5581650" y="2728913"/>
            <a:chExt cx="1035050" cy="1403350"/>
          </a:xfrm>
          <a:solidFill>
            <a:schemeClr val="bg1"/>
          </a:solidFill>
        </p:grpSpPr>
        <p:sp>
          <p:nvSpPr>
            <p:cNvPr id="72" name="Freeform 132"/>
            <p:cNvSpPr>
              <a:spLocks noEditPoints="1"/>
            </p:cNvSpPr>
            <p:nvPr/>
          </p:nvSpPr>
          <p:spPr bwMode="auto">
            <a:xfrm>
              <a:off x="5581650" y="2728913"/>
              <a:ext cx="1035050" cy="1403350"/>
            </a:xfrm>
            <a:custGeom>
              <a:avLst/>
              <a:gdLst>
                <a:gd name="T0" fmla="*/ 255 w 273"/>
                <a:gd name="T1" fmla="*/ 0 h 371"/>
                <a:gd name="T2" fmla="*/ 79 w 273"/>
                <a:gd name="T3" fmla="*/ 0 h 371"/>
                <a:gd name="T4" fmla="*/ 0 w 273"/>
                <a:gd name="T5" fmla="*/ 85 h 371"/>
                <a:gd name="T6" fmla="*/ 0 w 273"/>
                <a:gd name="T7" fmla="*/ 353 h 371"/>
                <a:gd name="T8" fmla="*/ 17 w 273"/>
                <a:gd name="T9" fmla="*/ 371 h 371"/>
                <a:gd name="T10" fmla="*/ 255 w 273"/>
                <a:gd name="T11" fmla="*/ 371 h 371"/>
                <a:gd name="T12" fmla="*/ 273 w 273"/>
                <a:gd name="T13" fmla="*/ 353 h 371"/>
                <a:gd name="T14" fmla="*/ 273 w 273"/>
                <a:gd name="T15" fmla="*/ 17 h 371"/>
                <a:gd name="T16" fmla="*/ 255 w 273"/>
                <a:gd name="T17" fmla="*/ 0 h 371"/>
                <a:gd name="T18" fmla="*/ 259 w 273"/>
                <a:gd name="T19" fmla="*/ 353 h 371"/>
                <a:gd name="T20" fmla="*/ 258 w 273"/>
                <a:gd name="T21" fmla="*/ 356 h 371"/>
                <a:gd name="T22" fmla="*/ 255 w 273"/>
                <a:gd name="T23" fmla="*/ 357 h 371"/>
                <a:gd name="T24" fmla="*/ 17 w 273"/>
                <a:gd name="T25" fmla="*/ 357 h 371"/>
                <a:gd name="T26" fmla="*/ 14 w 273"/>
                <a:gd name="T27" fmla="*/ 356 h 371"/>
                <a:gd name="T28" fmla="*/ 13 w 273"/>
                <a:gd name="T29" fmla="*/ 353 h 371"/>
                <a:gd name="T30" fmla="*/ 13 w 273"/>
                <a:gd name="T31" fmla="*/ 91 h 371"/>
                <a:gd name="T32" fmla="*/ 85 w 273"/>
                <a:gd name="T33" fmla="*/ 91 h 371"/>
                <a:gd name="T34" fmla="*/ 88 w 273"/>
                <a:gd name="T35" fmla="*/ 14 h 371"/>
                <a:gd name="T36" fmla="*/ 255 w 273"/>
                <a:gd name="T37" fmla="*/ 14 h 371"/>
                <a:gd name="T38" fmla="*/ 258 w 273"/>
                <a:gd name="T39" fmla="*/ 15 h 371"/>
                <a:gd name="T40" fmla="*/ 259 w 273"/>
                <a:gd name="T41" fmla="*/ 17 h 371"/>
                <a:gd name="T42" fmla="*/ 259 w 273"/>
                <a:gd name="T43" fmla="*/ 353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71">
                  <a:moveTo>
                    <a:pt x="255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3"/>
                    <a:pt x="7" y="371"/>
                    <a:pt x="17" y="371"/>
                  </a:cubicBezTo>
                  <a:cubicBezTo>
                    <a:pt x="255" y="371"/>
                    <a:pt x="255" y="371"/>
                    <a:pt x="255" y="371"/>
                  </a:cubicBezTo>
                  <a:cubicBezTo>
                    <a:pt x="265" y="371"/>
                    <a:pt x="273" y="363"/>
                    <a:pt x="273" y="353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8"/>
                    <a:pt x="265" y="0"/>
                    <a:pt x="255" y="0"/>
                  </a:cubicBezTo>
                  <a:close/>
                  <a:moveTo>
                    <a:pt x="259" y="353"/>
                  </a:moveTo>
                  <a:cubicBezTo>
                    <a:pt x="259" y="354"/>
                    <a:pt x="259" y="355"/>
                    <a:pt x="258" y="356"/>
                  </a:cubicBezTo>
                  <a:cubicBezTo>
                    <a:pt x="257" y="357"/>
                    <a:pt x="256" y="357"/>
                    <a:pt x="255" y="357"/>
                  </a:cubicBezTo>
                  <a:cubicBezTo>
                    <a:pt x="17" y="357"/>
                    <a:pt x="17" y="357"/>
                    <a:pt x="17" y="357"/>
                  </a:cubicBezTo>
                  <a:cubicBezTo>
                    <a:pt x="16" y="357"/>
                    <a:pt x="15" y="357"/>
                    <a:pt x="14" y="356"/>
                  </a:cubicBezTo>
                  <a:cubicBezTo>
                    <a:pt x="14" y="355"/>
                    <a:pt x="13" y="354"/>
                    <a:pt x="13" y="353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255" y="14"/>
                    <a:pt x="255" y="14"/>
                    <a:pt x="255" y="14"/>
                  </a:cubicBezTo>
                  <a:cubicBezTo>
                    <a:pt x="256" y="14"/>
                    <a:pt x="257" y="14"/>
                    <a:pt x="258" y="15"/>
                  </a:cubicBezTo>
                  <a:cubicBezTo>
                    <a:pt x="259" y="15"/>
                    <a:pt x="259" y="16"/>
                    <a:pt x="259" y="17"/>
                  </a:cubicBezTo>
                  <a:lnTo>
                    <a:pt x="259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3" name="Freeform 133"/>
            <p:cNvSpPr/>
            <p:nvPr/>
          </p:nvSpPr>
          <p:spPr bwMode="auto">
            <a:xfrm>
              <a:off x="5761038" y="371951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4" name="Freeform 134"/>
            <p:cNvSpPr/>
            <p:nvPr/>
          </p:nvSpPr>
          <p:spPr bwMode="auto">
            <a:xfrm>
              <a:off x="5761038" y="3913188"/>
              <a:ext cx="355600" cy="57150"/>
            </a:xfrm>
            <a:custGeom>
              <a:avLst/>
              <a:gdLst>
                <a:gd name="T0" fmla="*/ 86 w 94"/>
                <a:gd name="T1" fmla="*/ 0 h 15"/>
                <a:gd name="T2" fmla="*/ 7 w 94"/>
                <a:gd name="T3" fmla="*/ 0 h 15"/>
                <a:gd name="T4" fmla="*/ 0 w 94"/>
                <a:gd name="T5" fmla="*/ 7 h 15"/>
                <a:gd name="T6" fmla="*/ 7 w 94"/>
                <a:gd name="T7" fmla="*/ 15 h 15"/>
                <a:gd name="T8" fmla="*/ 86 w 94"/>
                <a:gd name="T9" fmla="*/ 15 h 15"/>
                <a:gd name="T10" fmla="*/ 94 w 94"/>
                <a:gd name="T11" fmla="*/ 7 h 15"/>
                <a:gd name="T12" fmla="*/ 86 w 94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5">
                  <a:moveTo>
                    <a:pt x="86" y="0"/>
                  </a:moveTo>
                  <a:cubicBezTo>
                    <a:pt x="60" y="0"/>
                    <a:pt x="34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34" y="15"/>
                    <a:pt x="60" y="15"/>
                    <a:pt x="86" y="15"/>
                  </a:cubicBezTo>
                  <a:cubicBezTo>
                    <a:pt x="91" y="15"/>
                    <a:pt x="94" y="12"/>
                    <a:pt x="94" y="7"/>
                  </a:cubicBezTo>
                  <a:cubicBezTo>
                    <a:pt x="94" y="3"/>
                    <a:pt x="91" y="0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5" name="Freeform 135"/>
            <p:cNvSpPr/>
            <p:nvPr/>
          </p:nvSpPr>
          <p:spPr bwMode="auto">
            <a:xfrm>
              <a:off x="5761038" y="3587751"/>
              <a:ext cx="693738" cy="60325"/>
            </a:xfrm>
            <a:custGeom>
              <a:avLst/>
              <a:gdLst>
                <a:gd name="T0" fmla="*/ 176 w 183"/>
                <a:gd name="T1" fmla="*/ 0 h 16"/>
                <a:gd name="T2" fmla="*/ 7 w 183"/>
                <a:gd name="T3" fmla="*/ 0 h 16"/>
                <a:gd name="T4" fmla="*/ 0 w 183"/>
                <a:gd name="T5" fmla="*/ 8 h 16"/>
                <a:gd name="T6" fmla="*/ 7 w 183"/>
                <a:gd name="T7" fmla="*/ 16 h 16"/>
                <a:gd name="T8" fmla="*/ 176 w 183"/>
                <a:gd name="T9" fmla="*/ 16 h 16"/>
                <a:gd name="T10" fmla="*/ 183 w 183"/>
                <a:gd name="T11" fmla="*/ 8 h 16"/>
                <a:gd name="T12" fmla="*/ 176 w 18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6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80" y="16"/>
                    <a:pt x="183" y="12"/>
                    <a:pt x="183" y="8"/>
                  </a:cubicBezTo>
                  <a:cubicBezTo>
                    <a:pt x="183" y="4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6" name="Freeform 136"/>
            <p:cNvSpPr/>
            <p:nvPr/>
          </p:nvSpPr>
          <p:spPr bwMode="auto">
            <a:xfrm>
              <a:off x="5761038" y="345916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7" name="Freeform 137"/>
            <p:cNvSpPr/>
            <p:nvPr/>
          </p:nvSpPr>
          <p:spPr bwMode="auto">
            <a:xfrm>
              <a:off x="5761038" y="3327401"/>
              <a:ext cx="188913" cy="60325"/>
            </a:xfrm>
            <a:custGeom>
              <a:avLst/>
              <a:gdLst>
                <a:gd name="T0" fmla="*/ 7 w 50"/>
                <a:gd name="T1" fmla="*/ 16 h 16"/>
                <a:gd name="T2" fmla="*/ 43 w 50"/>
                <a:gd name="T3" fmla="*/ 16 h 16"/>
                <a:gd name="T4" fmla="*/ 50 w 50"/>
                <a:gd name="T5" fmla="*/ 8 h 16"/>
                <a:gd name="T6" fmla="*/ 43 w 50"/>
                <a:gd name="T7" fmla="*/ 0 h 16"/>
                <a:gd name="T8" fmla="*/ 7 w 50"/>
                <a:gd name="T9" fmla="*/ 0 h 16"/>
                <a:gd name="T10" fmla="*/ 0 w 50"/>
                <a:gd name="T11" fmla="*/ 8 h 16"/>
                <a:gd name="T12" fmla="*/ 7 w 50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6">
                  <a:moveTo>
                    <a:pt x="7" y="16"/>
                  </a:moveTo>
                  <a:cubicBezTo>
                    <a:pt x="24" y="16"/>
                    <a:pt x="26" y="16"/>
                    <a:pt x="43" y="16"/>
                  </a:cubicBezTo>
                  <a:cubicBezTo>
                    <a:pt x="47" y="16"/>
                    <a:pt x="50" y="12"/>
                    <a:pt x="50" y="8"/>
                  </a:cubicBezTo>
                  <a:cubicBezTo>
                    <a:pt x="50" y="4"/>
                    <a:pt x="47" y="0"/>
                    <a:pt x="43" y="0"/>
                  </a:cubicBezTo>
                  <a:cubicBezTo>
                    <a:pt x="26" y="0"/>
                    <a:pt x="24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8" name="Freeform 138"/>
            <p:cNvSpPr/>
            <p:nvPr/>
          </p:nvSpPr>
          <p:spPr bwMode="auto">
            <a:xfrm>
              <a:off x="5995988" y="3125788"/>
              <a:ext cx="442913" cy="261938"/>
            </a:xfrm>
            <a:custGeom>
              <a:avLst/>
              <a:gdLst>
                <a:gd name="T0" fmla="*/ 21 w 117"/>
                <a:gd name="T1" fmla="*/ 44 h 69"/>
                <a:gd name="T2" fmla="*/ 24 w 117"/>
                <a:gd name="T3" fmla="*/ 35 h 69"/>
                <a:gd name="T4" fmla="*/ 24 w 117"/>
                <a:gd name="T5" fmla="*/ 68 h 69"/>
                <a:gd name="T6" fmla="*/ 59 w 117"/>
                <a:gd name="T7" fmla="*/ 69 h 69"/>
                <a:gd name="T8" fmla="*/ 93 w 117"/>
                <a:gd name="T9" fmla="*/ 68 h 69"/>
                <a:gd name="T10" fmla="*/ 93 w 117"/>
                <a:gd name="T11" fmla="*/ 35 h 69"/>
                <a:gd name="T12" fmla="*/ 96 w 117"/>
                <a:gd name="T13" fmla="*/ 44 h 69"/>
                <a:gd name="T14" fmla="*/ 96 w 117"/>
                <a:gd name="T15" fmla="*/ 67 h 69"/>
                <a:gd name="T16" fmla="*/ 117 w 117"/>
                <a:gd name="T17" fmla="*/ 65 h 69"/>
                <a:gd name="T18" fmla="*/ 117 w 117"/>
                <a:gd name="T19" fmla="*/ 37 h 69"/>
                <a:gd name="T20" fmla="*/ 107 w 117"/>
                <a:gd name="T21" fmla="*/ 11 h 69"/>
                <a:gd name="T22" fmla="*/ 78 w 117"/>
                <a:gd name="T23" fmla="*/ 0 h 69"/>
                <a:gd name="T24" fmla="*/ 77 w 117"/>
                <a:gd name="T25" fmla="*/ 0 h 69"/>
                <a:gd name="T26" fmla="*/ 77 w 117"/>
                <a:gd name="T27" fmla="*/ 0 h 69"/>
                <a:gd name="T28" fmla="*/ 67 w 117"/>
                <a:gd name="T29" fmla="*/ 44 h 69"/>
                <a:gd name="T30" fmla="*/ 62 w 117"/>
                <a:gd name="T31" fmla="*/ 14 h 69"/>
                <a:gd name="T32" fmla="*/ 65 w 117"/>
                <a:gd name="T33" fmla="*/ 7 h 69"/>
                <a:gd name="T34" fmla="*/ 60 w 117"/>
                <a:gd name="T35" fmla="*/ 2 h 69"/>
                <a:gd name="T36" fmla="*/ 59 w 117"/>
                <a:gd name="T37" fmla="*/ 2 h 69"/>
                <a:gd name="T38" fmla="*/ 59 w 117"/>
                <a:gd name="T39" fmla="*/ 2 h 69"/>
                <a:gd name="T40" fmla="*/ 57 w 117"/>
                <a:gd name="T41" fmla="*/ 2 h 69"/>
                <a:gd name="T42" fmla="*/ 52 w 117"/>
                <a:gd name="T43" fmla="*/ 7 h 69"/>
                <a:gd name="T44" fmla="*/ 55 w 117"/>
                <a:gd name="T45" fmla="*/ 14 h 69"/>
                <a:gd name="T46" fmla="*/ 50 w 117"/>
                <a:gd name="T47" fmla="*/ 44 h 69"/>
                <a:gd name="T48" fmla="*/ 41 w 117"/>
                <a:gd name="T49" fmla="*/ 0 h 69"/>
                <a:gd name="T50" fmla="*/ 40 w 117"/>
                <a:gd name="T51" fmla="*/ 0 h 69"/>
                <a:gd name="T52" fmla="*/ 40 w 117"/>
                <a:gd name="T53" fmla="*/ 0 h 69"/>
                <a:gd name="T54" fmla="*/ 10 w 117"/>
                <a:gd name="T55" fmla="*/ 11 h 69"/>
                <a:gd name="T56" fmla="*/ 0 w 117"/>
                <a:gd name="T57" fmla="*/ 37 h 69"/>
                <a:gd name="T58" fmla="*/ 0 w 117"/>
                <a:gd name="T59" fmla="*/ 65 h 69"/>
                <a:gd name="T60" fmla="*/ 21 w 117"/>
                <a:gd name="T61" fmla="*/ 68 h 69"/>
                <a:gd name="T62" fmla="*/ 21 w 117"/>
                <a:gd name="T63" fmla="*/ 4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7" h="69">
                  <a:moveTo>
                    <a:pt x="21" y="44"/>
                  </a:moveTo>
                  <a:cubicBezTo>
                    <a:pt x="21" y="40"/>
                    <a:pt x="23" y="37"/>
                    <a:pt x="24" y="3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34" y="69"/>
                    <a:pt x="47" y="69"/>
                    <a:pt x="59" y="69"/>
                  </a:cubicBezTo>
                  <a:cubicBezTo>
                    <a:pt x="70" y="69"/>
                    <a:pt x="83" y="69"/>
                    <a:pt x="93" y="68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5" y="37"/>
                    <a:pt x="96" y="40"/>
                    <a:pt x="96" y="44"/>
                  </a:cubicBezTo>
                  <a:cubicBezTo>
                    <a:pt x="96" y="46"/>
                    <a:pt x="96" y="59"/>
                    <a:pt x="96" y="67"/>
                  </a:cubicBezTo>
                  <a:cubicBezTo>
                    <a:pt x="104" y="67"/>
                    <a:pt x="110" y="66"/>
                    <a:pt x="117" y="65"/>
                  </a:cubicBezTo>
                  <a:cubicBezTo>
                    <a:pt x="117" y="54"/>
                    <a:pt x="117" y="39"/>
                    <a:pt x="117" y="37"/>
                  </a:cubicBezTo>
                  <a:cubicBezTo>
                    <a:pt x="116" y="19"/>
                    <a:pt x="110" y="14"/>
                    <a:pt x="107" y="11"/>
                  </a:cubicBezTo>
                  <a:cubicBezTo>
                    <a:pt x="99" y="7"/>
                    <a:pt x="84" y="2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6"/>
                    <a:pt x="67" y="44"/>
                    <a:pt x="67" y="44"/>
                  </a:cubicBezTo>
                  <a:cubicBezTo>
                    <a:pt x="67" y="44"/>
                    <a:pt x="62" y="14"/>
                    <a:pt x="62" y="14"/>
                  </a:cubicBezTo>
                  <a:cubicBezTo>
                    <a:pt x="62" y="14"/>
                    <a:pt x="65" y="7"/>
                    <a:pt x="65" y="7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41" y="6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4" y="2"/>
                    <a:pt x="18" y="7"/>
                    <a:pt x="10" y="11"/>
                  </a:cubicBezTo>
                  <a:cubicBezTo>
                    <a:pt x="7" y="14"/>
                    <a:pt x="2" y="19"/>
                    <a:pt x="0" y="37"/>
                  </a:cubicBezTo>
                  <a:cubicBezTo>
                    <a:pt x="0" y="39"/>
                    <a:pt x="0" y="54"/>
                    <a:pt x="0" y="65"/>
                  </a:cubicBezTo>
                  <a:cubicBezTo>
                    <a:pt x="7" y="66"/>
                    <a:pt x="13" y="67"/>
                    <a:pt x="21" y="68"/>
                  </a:cubicBezTo>
                  <a:cubicBezTo>
                    <a:pt x="21" y="60"/>
                    <a:pt x="21" y="47"/>
                    <a:pt x="2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79" name="Freeform 139"/>
            <p:cNvSpPr/>
            <p:nvPr/>
          </p:nvSpPr>
          <p:spPr bwMode="auto">
            <a:xfrm>
              <a:off x="6105525" y="2843213"/>
              <a:ext cx="227013" cy="265113"/>
            </a:xfrm>
            <a:custGeom>
              <a:avLst/>
              <a:gdLst>
                <a:gd name="T0" fmla="*/ 6 w 60"/>
                <a:gd name="T1" fmla="*/ 46 h 70"/>
                <a:gd name="T2" fmla="*/ 30 w 60"/>
                <a:gd name="T3" fmla="*/ 70 h 70"/>
                <a:gd name="T4" fmla="*/ 54 w 60"/>
                <a:gd name="T5" fmla="*/ 45 h 70"/>
                <a:gd name="T6" fmla="*/ 59 w 60"/>
                <a:gd name="T7" fmla="*/ 34 h 70"/>
                <a:gd name="T8" fmla="*/ 56 w 60"/>
                <a:gd name="T9" fmla="*/ 29 h 70"/>
                <a:gd name="T10" fmla="*/ 30 w 60"/>
                <a:gd name="T11" fmla="*/ 0 h 70"/>
                <a:gd name="T12" fmla="*/ 4 w 60"/>
                <a:gd name="T13" fmla="*/ 29 h 70"/>
                <a:gd name="T14" fmla="*/ 0 w 60"/>
                <a:gd name="T15" fmla="*/ 34 h 70"/>
                <a:gd name="T16" fmla="*/ 6 w 60"/>
                <a:gd name="T17" fmla="*/ 4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70">
                  <a:moveTo>
                    <a:pt x="6" y="46"/>
                  </a:moveTo>
                  <a:cubicBezTo>
                    <a:pt x="10" y="59"/>
                    <a:pt x="17" y="70"/>
                    <a:pt x="30" y="70"/>
                  </a:cubicBezTo>
                  <a:cubicBezTo>
                    <a:pt x="43" y="70"/>
                    <a:pt x="51" y="58"/>
                    <a:pt x="54" y="45"/>
                  </a:cubicBezTo>
                  <a:cubicBezTo>
                    <a:pt x="57" y="44"/>
                    <a:pt x="60" y="38"/>
                    <a:pt x="59" y="34"/>
                  </a:cubicBezTo>
                  <a:cubicBezTo>
                    <a:pt x="59" y="31"/>
                    <a:pt x="58" y="30"/>
                    <a:pt x="56" y="29"/>
                  </a:cubicBezTo>
                  <a:cubicBezTo>
                    <a:pt x="55" y="13"/>
                    <a:pt x="45" y="0"/>
                    <a:pt x="30" y="0"/>
                  </a:cubicBezTo>
                  <a:cubicBezTo>
                    <a:pt x="15" y="0"/>
                    <a:pt x="5" y="13"/>
                    <a:pt x="4" y="29"/>
                  </a:cubicBezTo>
                  <a:cubicBezTo>
                    <a:pt x="2" y="29"/>
                    <a:pt x="1" y="31"/>
                    <a:pt x="0" y="34"/>
                  </a:cubicBezTo>
                  <a:cubicBezTo>
                    <a:pt x="0" y="38"/>
                    <a:pt x="2" y="44"/>
                    <a:pt x="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sp>
        <p:nvSpPr>
          <p:cNvPr id="80" name="Freeform 149"/>
          <p:cNvSpPr>
            <a:spLocks noEditPoints="1"/>
          </p:cNvSpPr>
          <p:nvPr/>
        </p:nvSpPr>
        <p:spPr bwMode="auto">
          <a:xfrm>
            <a:off x="4995170" y="2995708"/>
            <a:ext cx="446636" cy="302396"/>
          </a:xfrm>
          <a:custGeom>
            <a:avLst/>
            <a:gdLst>
              <a:gd name="T0" fmla="*/ 102 w 296"/>
              <a:gd name="T1" fmla="*/ 0 h 199"/>
              <a:gd name="T2" fmla="*/ 46 w 296"/>
              <a:gd name="T3" fmla="*/ 0 h 199"/>
              <a:gd name="T4" fmla="*/ 0 w 296"/>
              <a:gd name="T5" fmla="*/ 77 h 199"/>
              <a:gd name="T6" fmla="*/ 30 w 296"/>
              <a:gd name="T7" fmla="*/ 199 h 199"/>
              <a:gd name="T8" fmla="*/ 296 w 296"/>
              <a:gd name="T9" fmla="*/ 92 h 199"/>
              <a:gd name="T10" fmla="*/ 250 w 296"/>
              <a:gd name="T11" fmla="*/ 184 h 199"/>
              <a:gd name="T12" fmla="*/ 45 w 296"/>
              <a:gd name="T13" fmla="*/ 184 h 199"/>
              <a:gd name="T14" fmla="*/ 188 w 296"/>
              <a:gd name="T15" fmla="*/ 92 h 199"/>
              <a:gd name="T16" fmla="*/ 91 w 296"/>
              <a:gd name="T17" fmla="*/ 144 h 199"/>
              <a:gd name="T18" fmla="*/ 88 w 296"/>
              <a:gd name="T19" fmla="*/ 163 h 199"/>
              <a:gd name="T20" fmla="*/ 64 w 296"/>
              <a:gd name="T21" fmla="*/ 166 h 199"/>
              <a:gd name="T22" fmla="*/ 63 w 296"/>
              <a:gd name="T23" fmla="*/ 156 h 199"/>
              <a:gd name="T24" fmla="*/ 74 w 296"/>
              <a:gd name="T25" fmla="*/ 158 h 199"/>
              <a:gd name="T26" fmla="*/ 81 w 296"/>
              <a:gd name="T27" fmla="*/ 148 h 199"/>
              <a:gd name="T28" fmla="*/ 65 w 296"/>
              <a:gd name="T29" fmla="*/ 140 h 199"/>
              <a:gd name="T30" fmla="*/ 60 w 296"/>
              <a:gd name="T31" fmla="*/ 121 h 199"/>
              <a:gd name="T32" fmla="*/ 77 w 296"/>
              <a:gd name="T33" fmla="*/ 113 h 199"/>
              <a:gd name="T34" fmla="*/ 89 w 296"/>
              <a:gd name="T35" fmla="*/ 124 h 199"/>
              <a:gd name="T36" fmla="*/ 71 w 296"/>
              <a:gd name="T37" fmla="*/ 123 h 199"/>
              <a:gd name="T38" fmla="*/ 76 w 296"/>
              <a:gd name="T39" fmla="*/ 133 h 199"/>
              <a:gd name="T40" fmla="*/ 91 w 296"/>
              <a:gd name="T41" fmla="*/ 144 h 199"/>
              <a:gd name="T42" fmla="*/ 140 w 296"/>
              <a:gd name="T43" fmla="*/ 166 h 199"/>
              <a:gd name="T44" fmla="*/ 110 w 296"/>
              <a:gd name="T45" fmla="*/ 144 h 199"/>
              <a:gd name="T46" fmla="*/ 100 w 296"/>
              <a:gd name="T47" fmla="*/ 114 h 199"/>
              <a:gd name="T48" fmla="*/ 129 w 296"/>
              <a:gd name="T49" fmla="*/ 135 h 199"/>
              <a:gd name="T50" fmla="*/ 169 w 296"/>
              <a:gd name="T51" fmla="*/ 113 h 199"/>
              <a:gd name="T52" fmla="*/ 148 w 296"/>
              <a:gd name="T53" fmla="*/ 151 h 199"/>
              <a:gd name="T54" fmla="*/ 169 w 296"/>
              <a:gd name="T55" fmla="*/ 167 h 199"/>
              <a:gd name="T56" fmla="*/ 190 w 296"/>
              <a:gd name="T57" fmla="*/ 129 h 199"/>
              <a:gd name="T58" fmla="*/ 178 w 296"/>
              <a:gd name="T59" fmla="*/ 154 h 199"/>
              <a:gd name="T60" fmla="*/ 160 w 296"/>
              <a:gd name="T61" fmla="*/ 153 h 199"/>
              <a:gd name="T62" fmla="*/ 161 w 296"/>
              <a:gd name="T63" fmla="*/ 126 h 199"/>
              <a:gd name="T64" fmla="*/ 178 w 296"/>
              <a:gd name="T65" fmla="*/ 127 h 199"/>
              <a:gd name="T66" fmla="*/ 178 w 296"/>
              <a:gd name="T67" fmla="*/ 154 h 199"/>
              <a:gd name="T68" fmla="*/ 212 w 296"/>
              <a:gd name="T69" fmla="*/ 148 h 199"/>
              <a:gd name="T70" fmla="*/ 222 w 296"/>
              <a:gd name="T71" fmla="*/ 147 h 199"/>
              <a:gd name="T72" fmla="*/ 235 w 296"/>
              <a:gd name="T73" fmla="*/ 130 h 199"/>
              <a:gd name="T74" fmla="*/ 221 w 296"/>
              <a:gd name="T75" fmla="*/ 114 h 199"/>
              <a:gd name="T76" fmla="*/ 199 w 296"/>
              <a:gd name="T77" fmla="*/ 114 h 199"/>
              <a:gd name="T78" fmla="*/ 209 w 296"/>
              <a:gd name="T79" fmla="*/ 148 h 199"/>
              <a:gd name="T80" fmla="*/ 214 w 296"/>
              <a:gd name="T81" fmla="*/ 122 h 199"/>
              <a:gd name="T82" fmla="*/ 223 w 296"/>
              <a:gd name="T83" fmla="*/ 126 h 199"/>
              <a:gd name="T84" fmla="*/ 221 w 296"/>
              <a:gd name="T85" fmla="*/ 138 h 199"/>
              <a:gd name="T86" fmla="*/ 212 w 296"/>
              <a:gd name="T87" fmla="*/ 140 h 199"/>
              <a:gd name="T88" fmla="*/ 209 w 296"/>
              <a:gd name="T89" fmla="*/ 139 h 199"/>
              <a:gd name="T90" fmla="*/ 143 w 296"/>
              <a:gd name="T91" fmla="*/ 75 h 199"/>
              <a:gd name="T92" fmla="*/ 77 w 296"/>
              <a:gd name="T93" fmla="*/ 97 h 199"/>
              <a:gd name="T94" fmla="*/ 102 w 296"/>
              <a:gd name="T95" fmla="*/ 4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6" h="199">
                <a:moveTo>
                  <a:pt x="285" y="77"/>
                </a:moveTo>
                <a:cubicBezTo>
                  <a:pt x="194" y="0"/>
                  <a:pt x="194" y="0"/>
                  <a:pt x="194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0"/>
                  <a:pt x="74" y="0"/>
                  <a:pt x="74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47"/>
                  <a:pt x="46" y="47"/>
                  <a:pt x="46" y="47"/>
                </a:cubicBezTo>
                <a:cubicBezTo>
                  <a:pt x="10" y="77"/>
                  <a:pt x="10" y="77"/>
                  <a:pt x="1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92"/>
                  <a:pt x="0" y="92"/>
                  <a:pt x="0" y="92"/>
                </a:cubicBezTo>
                <a:cubicBezTo>
                  <a:pt x="30" y="92"/>
                  <a:pt x="30" y="92"/>
                  <a:pt x="30" y="92"/>
                </a:cubicBezTo>
                <a:cubicBezTo>
                  <a:pt x="30" y="199"/>
                  <a:pt x="30" y="199"/>
                  <a:pt x="30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92"/>
                  <a:pt x="265" y="92"/>
                  <a:pt x="265" y="92"/>
                </a:cubicBezTo>
                <a:cubicBezTo>
                  <a:pt x="296" y="92"/>
                  <a:pt x="296" y="92"/>
                  <a:pt x="296" y="92"/>
                </a:cubicBezTo>
                <a:cubicBezTo>
                  <a:pt x="296" y="77"/>
                  <a:pt x="296" y="77"/>
                  <a:pt x="296" y="77"/>
                </a:cubicBezTo>
                <a:lnTo>
                  <a:pt x="285" y="77"/>
                </a:lnTo>
                <a:close/>
                <a:moveTo>
                  <a:pt x="250" y="184"/>
                </a:moveTo>
                <a:cubicBezTo>
                  <a:pt x="250" y="184"/>
                  <a:pt x="250" y="184"/>
                  <a:pt x="250" y="184"/>
                </a:cubicBezTo>
                <a:cubicBezTo>
                  <a:pt x="250" y="185"/>
                  <a:pt x="250" y="185"/>
                  <a:pt x="250" y="185"/>
                </a:cubicBezTo>
                <a:cubicBezTo>
                  <a:pt x="45" y="184"/>
                  <a:pt x="45" y="184"/>
                  <a:pt x="45" y="184"/>
                </a:cubicBezTo>
                <a:cubicBezTo>
                  <a:pt x="45" y="67"/>
                  <a:pt x="45" y="67"/>
                  <a:pt x="45" y="67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188" y="92"/>
                  <a:pt x="188" y="92"/>
                  <a:pt x="188" y="92"/>
                </a:cubicBezTo>
                <a:cubicBezTo>
                  <a:pt x="250" y="92"/>
                  <a:pt x="250" y="92"/>
                  <a:pt x="250" y="92"/>
                </a:cubicBezTo>
                <a:lnTo>
                  <a:pt x="250" y="184"/>
                </a:lnTo>
                <a:close/>
                <a:moveTo>
                  <a:pt x="91" y="144"/>
                </a:moveTo>
                <a:cubicBezTo>
                  <a:pt x="93" y="146"/>
                  <a:pt x="93" y="148"/>
                  <a:pt x="93" y="151"/>
                </a:cubicBezTo>
                <a:cubicBezTo>
                  <a:pt x="93" y="154"/>
                  <a:pt x="93" y="156"/>
                  <a:pt x="92" y="158"/>
                </a:cubicBezTo>
                <a:cubicBezTo>
                  <a:pt x="91" y="160"/>
                  <a:pt x="90" y="162"/>
                  <a:pt x="88" y="163"/>
                </a:cubicBezTo>
                <a:cubicBezTo>
                  <a:pt x="86" y="165"/>
                  <a:pt x="84" y="166"/>
                  <a:pt x="82" y="166"/>
                </a:cubicBezTo>
                <a:cubicBezTo>
                  <a:pt x="80" y="167"/>
                  <a:pt x="77" y="167"/>
                  <a:pt x="74" y="167"/>
                </a:cubicBezTo>
                <a:cubicBezTo>
                  <a:pt x="70" y="167"/>
                  <a:pt x="67" y="167"/>
                  <a:pt x="64" y="166"/>
                </a:cubicBezTo>
                <a:cubicBezTo>
                  <a:pt x="61" y="165"/>
                  <a:pt x="59" y="165"/>
                  <a:pt x="58" y="164"/>
                </a:cubicBezTo>
                <a:cubicBezTo>
                  <a:pt x="61" y="155"/>
                  <a:pt x="61" y="155"/>
                  <a:pt x="61" y="155"/>
                </a:cubicBezTo>
                <a:cubicBezTo>
                  <a:pt x="62" y="156"/>
                  <a:pt x="62" y="156"/>
                  <a:pt x="63" y="156"/>
                </a:cubicBezTo>
                <a:cubicBezTo>
                  <a:pt x="64" y="157"/>
                  <a:pt x="65" y="157"/>
                  <a:pt x="66" y="157"/>
                </a:cubicBezTo>
                <a:cubicBezTo>
                  <a:pt x="67" y="158"/>
                  <a:pt x="69" y="158"/>
                  <a:pt x="70" y="158"/>
                </a:cubicBezTo>
                <a:cubicBezTo>
                  <a:pt x="71" y="158"/>
                  <a:pt x="72" y="158"/>
                  <a:pt x="74" y="158"/>
                </a:cubicBezTo>
                <a:cubicBezTo>
                  <a:pt x="77" y="158"/>
                  <a:pt x="79" y="158"/>
                  <a:pt x="81" y="157"/>
                </a:cubicBezTo>
                <a:cubicBezTo>
                  <a:pt x="82" y="156"/>
                  <a:pt x="83" y="154"/>
                  <a:pt x="83" y="152"/>
                </a:cubicBezTo>
                <a:cubicBezTo>
                  <a:pt x="83" y="150"/>
                  <a:pt x="82" y="149"/>
                  <a:pt x="81" y="148"/>
                </a:cubicBezTo>
                <a:cubicBezTo>
                  <a:pt x="80" y="147"/>
                  <a:pt x="79" y="146"/>
                  <a:pt x="77" y="145"/>
                </a:cubicBezTo>
                <a:cubicBezTo>
                  <a:pt x="75" y="145"/>
                  <a:pt x="73" y="144"/>
                  <a:pt x="71" y="143"/>
                </a:cubicBezTo>
                <a:cubicBezTo>
                  <a:pt x="69" y="142"/>
                  <a:pt x="67" y="141"/>
                  <a:pt x="65" y="140"/>
                </a:cubicBezTo>
                <a:cubicBezTo>
                  <a:pt x="64" y="138"/>
                  <a:pt x="62" y="137"/>
                  <a:pt x="61" y="135"/>
                </a:cubicBezTo>
                <a:cubicBezTo>
                  <a:pt x="60" y="133"/>
                  <a:pt x="59" y="131"/>
                  <a:pt x="59" y="128"/>
                </a:cubicBezTo>
                <a:cubicBezTo>
                  <a:pt x="59" y="125"/>
                  <a:pt x="60" y="123"/>
                  <a:pt x="60" y="121"/>
                </a:cubicBezTo>
                <a:cubicBezTo>
                  <a:pt x="61" y="119"/>
                  <a:pt x="62" y="118"/>
                  <a:pt x="64" y="116"/>
                </a:cubicBezTo>
                <a:cubicBezTo>
                  <a:pt x="66" y="115"/>
                  <a:pt x="67" y="114"/>
                  <a:pt x="70" y="114"/>
                </a:cubicBezTo>
                <a:cubicBezTo>
                  <a:pt x="72" y="113"/>
                  <a:pt x="74" y="113"/>
                  <a:pt x="77" y="113"/>
                </a:cubicBezTo>
                <a:cubicBezTo>
                  <a:pt x="80" y="113"/>
                  <a:pt x="83" y="113"/>
                  <a:pt x="85" y="114"/>
                </a:cubicBezTo>
                <a:cubicBezTo>
                  <a:pt x="88" y="114"/>
                  <a:pt x="90" y="115"/>
                  <a:pt x="92" y="116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88" y="124"/>
                  <a:pt x="86" y="123"/>
                  <a:pt x="84" y="123"/>
                </a:cubicBezTo>
                <a:cubicBezTo>
                  <a:pt x="82" y="122"/>
                  <a:pt x="79" y="122"/>
                  <a:pt x="77" y="122"/>
                </a:cubicBezTo>
                <a:cubicBezTo>
                  <a:pt x="74" y="122"/>
                  <a:pt x="73" y="122"/>
                  <a:pt x="71" y="123"/>
                </a:cubicBezTo>
                <a:cubicBezTo>
                  <a:pt x="70" y="124"/>
                  <a:pt x="69" y="125"/>
                  <a:pt x="69" y="127"/>
                </a:cubicBezTo>
                <a:cubicBezTo>
                  <a:pt x="69" y="128"/>
                  <a:pt x="70" y="130"/>
                  <a:pt x="71" y="131"/>
                </a:cubicBezTo>
                <a:cubicBezTo>
                  <a:pt x="72" y="132"/>
                  <a:pt x="74" y="133"/>
                  <a:pt x="76" y="133"/>
                </a:cubicBezTo>
                <a:cubicBezTo>
                  <a:pt x="77" y="134"/>
                  <a:pt x="79" y="135"/>
                  <a:pt x="81" y="136"/>
                </a:cubicBezTo>
                <a:cubicBezTo>
                  <a:pt x="83" y="137"/>
                  <a:pt x="85" y="138"/>
                  <a:pt x="87" y="139"/>
                </a:cubicBezTo>
                <a:cubicBezTo>
                  <a:pt x="89" y="141"/>
                  <a:pt x="90" y="142"/>
                  <a:pt x="91" y="144"/>
                </a:cubicBezTo>
                <a:close/>
                <a:moveTo>
                  <a:pt x="129" y="114"/>
                </a:moveTo>
                <a:cubicBezTo>
                  <a:pt x="140" y="114"/>
                  <a:pt x="140" y="114"/>
                  <a:pt x="140" y="114"/>
                </a:cubicBezTo>
                <a:cubicBezTo>
                  <a:pt x="140" y="166"/>
                  <a:pt x="140" y="166"/>
                  <a:pt x="140" y="166"/>
                </a:cubicBezTo>
                <a:cubicBezTo>
                  <a:pt x="129" y="166"/>
                  <a:pt x="129" y="166"/>
                  <a:pt x="129" y="166"/>
                </a:cubicBezTo>
                <a:cubicBezTo>
                  <a:pt x="129" y="144"/>
                  <a:pt x="129" y="144"/>
                  <a:pt x="129" y="144"/>
                </a:cubicBezTo>
                <a:cubicBezTo>
                  <a:pt x="110" y="144"/>
                  <a:pt x="110" y="144"/>
                  <a:pt x="110" y="144"/>
                </a:cubicBezTo>
                <a:cubicBezTo>
                  <a:pt x="110" y="166"/>
                  <a:pt x="110" y="166"/>
                  <a:pt x="110" y="166"/>
                </a:cubicBezTo>
                <a:cubicBezTo>
                  <a:pt x="100" y="166"/>
                  <a:pt x="100" y="166"/>
                  <a:pt x="100" y="166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10" y="114"/>
                  <a:pt x="110" y="114"/>
                  <a:pt x="110" y="114"/>
                </a:cubicBezTo>
                <a:cubicBezTo>
                  <a:pt x="110" y="135"/>
                  <a:pt x="110" y="135"/>
                  <a:pt x="110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14"/>
                </a:lnTo>
                <a:close/>
                <a:moveTo>
                  <a:pt x="179" y="115"/>
                </a:moveTo>
                <a:cubicBezTo>
                  <a:pt x="176" y="113"/>
                  <a:pt x="173" y="113"/>
                  <a:pt x="169" y="113"/>
                </a:cubicBezTo>
                <a:cubicBezTo>
                  <a:pt x="162" y="113"/>
                  <a:pt x="157" y="115"/>
                  <a:pt x="153" y="120"/>
                </a:cubicBezTo>
                <a:cubicBezTo>
                  <a:pt x="149" y="125"/>
                  <a:pt x="147" y="131"/>
                  <a:pt x="147" y="140"/>
                </a:cubicBezTo>
                <a:cubicBezTo>
                  <a:pt x="147" y="144"/>
                  <a:pt x="147" y="148"/>
                  <a:pt x="148" y="151"/>
                </a:cubicBezTo>
                <a:cubicBezTo>
                  <a:pt x="149" y="154"/>
                  <a:pt x="151" y="157"/>
                  <a:pt x="152" y="160"/>
                </a:cubicBezTo>
                <a:cubicBezTo>
                  <a:pt x="154" y="162"/>
                  <a:pt x="156" y="164"/>
                  <a:pt x="159" y="165"/>
                </a:cubicBezTo>
                <a:cubicBezTo>
                  <a:pt x="162" y="167"/>
                  <a:pt x="165" y="167"/>
                  <a:pt x="169" y="167"/>
                </a:cubicBezTo>
                <a:cubicBezTo>
                  <a:pt x="176" y="167"/>
                  <a:pt x="182" y="165"/>
                  <a:pt x="185" y="160"/>
                </a:cubicBezTo>
                <a:cubicBezTo>
                  <a:pt x="189" y="155"/>
                  <a:pt x="191" y="149"/>
                  <a:pt x="191" y="140"/>
                </a:cubicBezTo>
                <a:cubicBezTo>
                  <a:pt x="191" y="136"/>
                  <a:pt x="191" y="132"/>
                  <a:pt x="190" y="129"/>
                </a:cubicBezTo>
                <a:cubicBezTo>
                  <a:pt x="189" y="126"/>
                  <a:pt x="188" y="123"/>
                  <a:pt x="186" y="120"/>
                </a:cubicBezTo>
                <a:cubicBezTo>
                  <a:pt x="184" y="118"/>
                  <a:pt x="182" y="116"/>
                  <a:pt x="179" y="115"/>
                </a:cubicBezTo>
                <a:close/>
                <a:moveTo>
                  <a:pt x="178" y="154"/>
                </a:moveTo>
                <a:cubicBezTo>
                  <a:pt x="176" y="157"/>
                  <a:pt x="173" y="158"/>
                  <a:pt x="169" y="158"/>
                </a:cubicBezTo>
                <a:cubicBezTo>
                  <a:pt x="167" y="158"/>
                  <a:pt x="165" y="158"/>
                  <a:pt x="164" y="157"/>
                </a:cubicBezTo>
                <a:cubicBezTo>
                  <a:pt x="162" y="156"/>
                  <a:pt x="161" y="155"/>
                  <a:pt x="160" y="153"/>
                </a:cubicBezTo>
                <a:cubicBezTo>
                  <a:pt x="159" y="151"/>
                  <a:pt x="159" y="149"/>
                  <a:pt x="158" y="147"/>
                </a:cubicBezTo>
                <a:cubicBezTo>
                  <a:pt x="158" y="145"/>
                  <a:pt x="158" y="143"/>
                  <a:pt x="158" y="140"/>
                </a:cubicBezTo>
                <a:cubicBezTo>
                  <a:pt x="158" y="134"/>
                  <a:pt x="159" y="129"/>
                  <a:pt x="161" y="126"/>
                </a:cubicBezTo>
                <a:cubicBezTo>
                  <a:pt x="163" y="123"/>
                  <a:pt x="165" y="122"/>
                  <a:pt x="169" y="122"/>
                </a:cubicBezTo>
                <a:cubicBezTo>
                  <a:pt x="171" y="122"/>
                  <a:pt x="173" y="122"/>
                  <a:pt x="174" y="123"/>
                </a:cubicBezTo>
                <a:cubicBezTo>
                  <a:pt x="176" y="124"/>
                  <a:pt x="177" y="126"/>
                  <a:pt x="178" y="127"/>
                </a:cubicBezTo>
                <a:cubicBezTo>
                  <a:pt x="179" y="129"/>
                  <a:pt x="179" y="131"/>
                  <a:pt x="180" y="133"/>
                </a:cubicBezTo>
                <a:cubicBezTo>
                  <a:pt x="180" y="135"/>
                  <a:pt x="181" y="137"/>
                  <a:pt x="181" y="140"/>
                </a:cubicBezTo>
                <a:cubicBezTo>
                  <a:pt x="181" y="146"/>
                  <a:pt x="180" y="151"/>
                  <a:pt x="178" y="154"/>
                </a:cubicBezTo>
                <a:close/>
                <a:moveTo>
                  <a:pt x="209" y="148"/>
                </a:moveTo>
                <a:cubicBezTo>
                  <a:pt x="209" y="148"/>
                  <a:pt x="209" y="148"/>
                  <a:pt x="210" y="148"/>
                </a:cubicBezTo>
                <a:cubicBezTo>
                  <a:pt x="211" y="148"/>
                  <a:pt x="211" y="148"/>
                  <a:pt x="212" y="148"/>
                </a:cubicBezTo>
                <a:cubicBezTo>
                  <a:pt x="212" y="148"/>
                  <a:pt x="213" y="148"/>
                  <a:pt x="213" y="148"/>
                </a:cubicBezTo>
                <a:cubicBezTo>
                  <a:pt x="214" y="148"/>
                  <a:pt x="214" y="148"/>
                  <a:pt x="215" y="148"/>
                </a:cubicBezTo>
                <a:cubicBezTo>
                  <a:pt x="217" y="148"/>
                  <a:pt x="220" y="148"/>
                  <a:pt x="222" y="147"/>
                </a:cubicBezTo>
                <a:cubicBezTo>
                  <a:pt x="225" y="147"/>
                  <a:pt x="227" y="146"/>
                  <a:pt x="229" y="144"/>
                </a:cubicBezTo>
                <a:cubicBezTo>
                  <a:pt x="231" y="143"/>
                  <a:pt x="232" y="141"/>
                  <a:pt x="233" y="139"/>
                </a:cubicBezTo>
                <a:cubicBezTo>
                  <a:pt x="234" y="136"/>
                  <a:pt x="235" y="134"/>
                  <a:pt x="235" y="130"/>
                </a:cubicBezTo>
                <a:cubicBezTo>
                  <a:pt x="235" y="127"/>
                  <a:pt x="234" y="124"/>
                  <a:pt x="233" y="122"/>
                </a:cubicBezTo>
                <a:cubicBezTo>
                  <a:pt x="232" y="119"/>
                  <a:pt x="230" y="118"/>
                  <a:pt x="228" y="116"/>
                </a:cubicBezTo>
                <a:cubicBezTo>
                  <a:pt x="226" y="115"/>
                  <a:pt x="223" y="114"/>
                  <a:pt x="221" y="114"/>
                </a:cubicBezTo>
                <a:cubicBezTo>
                  <a:pt x="218" y="113"/>
                  <a:pt x="216" y="113"/>
                  <a:pt x="213" y="113"/>
                </a:cubicBezTo>
                <a:cubicBezTo>
                  <a:pt x="210" y="113"/>
                  <a:pt x="208" y="113"/>
                  <a:pt x="205" y="113"/>
                </a:cubicBezTo>
                <a:cubicBezTo>
                  <a:pt x="203" y="114"/>
                  <a:pt x="201" y="114"/>
                  <a:pt x="199" y="114"/>
                </a:cubicBezTo>
                <a:cubicBezTo>
                  <a:pt x="199" y="166"/>
                  <a:pt x="199" y="166"/>
                  <a:pt x="199" y="166"/>
                </a:cubicBezTo>
                <a:cubicBezTo>
                  <a:pt x="209" y="166"/>
                  <a:pt x="209" y="166"/>
                  <a:pt x="209" y="166"/>
                </a:cubicBezTo>
                <a:lnTo>
                  <a:pt x="209" y="148"/>
                </a:lnTo>
                <a:close/>
                <a:moveTo>
                  <a:pt x="209" y="122"/>
                </a:moveTo>
                <a:cubicBezTo>
                  <a:pt x="209" y="122"/>
                  <a:pt x="210" y="122"/>
                  <a:pt x="211" y="122"/>
                </a:cubicBezTo>
                <a:cubicBezTo>
                  <a:pt x="212" y="122"/>
                  <a:pt x="213" y="122"/>
                  <a:pt x="214" y="122"/>
                </a:cubicBezTo>
                <a:cubicBezTo>
                  <a:pt x="215" y="122"/>
                  <a:pt x="216" y="122"/>
                  <a:pt x="218" y="122"/>
                </a:cubicBezTo>
                <a:cubicBezTo>
                  <a:pt x="219" y="123"/>
                  <a:pt x="220" y="123"/>
                  <a:pt x="221" y="124"/>
                </a:cubicBezTo>
                <a:cubicBezTo>
                  <a:pt x="222" y="124"/>
                  <a:pt x="223" y="125"/>
                  <a:pt x="223" y="126"/>
                </a:cubicBezTo>
                <a:cubicBezTo>
                  <a:pt x="224" y="127"/>
                  <a:pt x="224" y="129"/>
                  <a:pt x="224" y="130"/>
                </a:cubicBezTo>
                <a:cubicBezTo>
                  <a:pt x="224" y="132"/>
                  <a:pt x="224" y="134"/>
                  <a:pt x="223" y="135"/>
                </a:cubicBezTo>
                <a:cubicBezTo>
                  <a:pt x="223" y="136"/>
                  <a:pt x="222" y="137"/>
                  <a:pt x="221" y="138"/>
                </a:cubicBezTo>
                <a:cubicBezTo>
                  <a:pt x="220" y="138"/>
                  <a:pt x="219" y="139"/>
                  <a:pt x="217" y="139"/>
                </a:cubicBezTo>
                <a:cubicBezTo>
                  <a:pt x="216" y="139"/>
                  <a:pt x="215" y="140"/>
                  <a:pt x="213" y="140"/>
                </a:cubicBezTo>
                <a:cubicBezTo>
                  <a:pt x="213" y="140"/>
                  <a:pt x="213" y="140"/>
                  <a:pt x="212" y="140"/>
                </a:cubicBezTo>
                <a:cubicBezTo>
                  <a:pt x="212" y="140"/>
                  <a:pt x="211" y="140"/>
                  <a:pt x="211" y="140"/>
                </a:cubicBezTo>
                <a:cubicBezTo>
                  <a:pt x="211" y="139"/>
                  <a:pt x="210" y="139"/>
                  <a:pt x="210" y="139"/>
                </a:cubicBezTo>
                <a:cubicBezTo>
                  <a:pt x="209" y="139"/>
                  <a:pt x="209" y="139"/>
                  <a:pt x="209" y="139"/>
                </a:cubicBezTo>
                <a:lnTo>
                  <a:pt x="209" y="122"/>
                </a:lnTo>
                <a:close/>
                <a:moveTo>
                  <a:pt x="102" y="40"/>
                </a:moveTo>
                <a:cubicBezTo>
                  <a:pt x="143" y="75"/>
                  <a:pt x="143" y="75"/>
                  <a:pt x="143" y="75"/>
                </a:cubicBezTo>
                <a:cubicBezTo>
                  <a:pt x="127" y="75"/>
                  <a:pt x="127" y="75"/>
                  <a:pt x="127" y="75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77" y="97"/>
                  <a:pt x="77" y="97"/>
                  <a:pt x="77" y="97"/>
                </a:cubicBezTo>
                <a:cubicBezTo>
                  <a:pt x="77" y="75"/>
                  <a:pt x="77" y="75"/>
                  <a:pt x="77" y="75"/>
                </a:cubicBezTo>
                <a:cubicBezTo>
                  <a:pt x="61" y="75"/>
                  <a:pt x="61" y="75"/>
                  <a:pt x="61" y="75"/>
                </a:cubicBezTo>
                <a:lnTo>
                  <a:pt x="102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81" name="Freeform 157"/>
          <p:cNvSpPr>
            <a:spLocks noEditPoints="1"/>
          </p:cNvSpPr>
          <p:nvPr/>
        </p:nvSpPr>
        <p:spPr bwMode="auto">
          <a:xfrm>
            <a:off x="4980763" y="1532502"/>
            <a:ext cx="433307" cy="367832"/>
          </a:xfrm>
          <a:custGeom>
            <a:avLst/>
            <a:gdLst>
              <a:gd name="T0" fmla="*/ 156 w 342"/>
              <a:gd name="T1" fmla="*/ 187 h 290"/>
              <a:gd name="T2" fmla="*/ 165 w 342"/>
              <a:gd name="T3" fmla="*/ 216 h 290"/>
              <a:gd name="T4" fmla="*/ 184 w 342"/>
              <a:gd name="T5" fmla="*/ 220 h 290"/>
              <a:gd name="T6" fmla="*/ 200 w 342"/>
              <a:gd name="T7" fmla="*/ 183 h 290"/>
              <a:gd name="T8" fmla="*/ 184 w 342"/>
              <a:gd name="T9" fmla="*/ 164 h 290"/>
              <a:gd name="T10" fmla="*/ 204 w 342"/>
              <a:gd name="T11" fmla="*/ 161 h 290"/>
              <a:gd name="T12" fmla="*/ 208 w 342"/>
              <a:gd name="T13" fmla="*/ 160 h 290"/>
              <a:gd name="T14" fmla="*/ 229 w 342"/>
              <a:gd name="T15" fmla="*/ 165 h 290"/>
              <a:gd name="T16" fmla="*/ 242 w 342"/>
              <a:gd name="T17" fmla="*/ 164 h 290"/>
              <a:gd name="T18" fmla="*/ 250 w 342"/>
              <a:gd name="T19" fmla="*/ 171 h 290"/>
              <a:gd name="T20" fmla="*/ 259 w 342"/>
              <a:gd name="T21" fmla="*/ 145 h 290"/>
              <a:gd name="T22" fmla="*/ 264 w 342"/>
              <a:gd name="T23" fmla="*/ 134 h 290"/>
              <a:gd name="T24" fmla="*/ 276 w 342"/>
              <a:gd name="T25" fmla="*/ 133 h 290"/>
              <a:gd name="T26" fmla="*/ 245 w 342"/>
              <a:gd name="T27" fmla="*/ 112 h 290"/>
              <a:gd name="T28" fmla="*/ 215 w 342"/>
              <a:gd name="T29" fmla="*/ 110 h 290"/>
              <a:gd name="T30" fmla="*/ 186 w 342"/>
              <a:gd name="T31" fmla="*/ 124 h 290"/>
              <a:gd name="T32" fmla="*/ 174 w 342"/>
              <a:gd name="T33" fmla="*/ 124 h 290"/>
              <a:gd name="T34" fmla="*/ 168 w 342"/>
              <a:gd name="T35" fmla="*/ 136 h 290"/>
              <a:gd name="T36" fmla="*/ 165 w 342"/>
              <a:gd name="T37" fmla="*/ 142 h 290"/>
              <a:gd name="T38" fmla="*/ 153 w 342"/>
              <a:gd name="T39" fmla="*/ 148 h 290"/>
              <a:gd name="T40" fmla="*/ 162 w 342"/>
              <a:gd name="T41" fmla="*/ 151 h 290"/>
              <a:gd name="T42" fmla="*/ 172 w 342"/>
              <a:gd name="T43" fmla="*/ 156 h 290"/>
              <a:gd name="T44" fmla="*/ 177 w 342"/>
              <a:gd name="T45" fmla="*/ 156 h 290"/>
              <a:gd name="T46" fmla="*/ 171 w 342"/>
              <a:gd name="T47" fmla="*/ 164 h 290"/>
              <a:gd name="T48" fmla="*/ 149 w 342"/>
              <a:gd name="T49" fmla="*/ 156 h 290"/>
              <a:gd name="T50" fmla="*/ 141 w 342"/>
              <a:gd name="T51" fmla="*/ 183 h 290"/>
              <a:gd name="T52" fmla="*/ 267 w 342"/>
              <a:gd name="T53" fmla="*/ 189 h 290"/>
              <a:gd name="T54" fmla="*/ 150 w 342"/>
              <a:gd name="T55" fmla="*/ 134 h 290"/>
              <a:gd name="T56" fmla="*/ 246 w 342"/>
              <a:gd name="T57" fmla="*/ 181 h 290"/>
              <a:gd name="T58" fmla="*/ 197 w 342"/>
              <a:gd name="T59" fmla="*/ 114 h 290"/>
              <a:gd name="T60" fmla="*/ 298 w 342"/>
              <a:gd name="T61" fmla="*/ 204 h 290"/>
              <a:gd name="T62" fmla="*/ 165 w 342"/>
              <a:gd name="T63" fmla="*/ 123 h 290"/>
              <a:gd name="T64" fmla="*/ 165 w 342"/>
              <a:gd name="T65" fmla="*/ 119 h 290"/>
              <a:gd name="T66" fmla="*/ 144 w 342"/>
              <a:gd name="T67" fmla="*/ 128 h 290"/>
              <a:gd name="T68" fmla="*/ 187 w 342"/>
              <a:gd name="T69" fmla="*/ 247 h 290"/>
              <a:gd name="T70" fmla="*/ 103 w 342"/>
              <a:gd name="T71" fmla="*/ 237 h 290"/>
              <a:gd name="T72" fmla="*/ 44 w 342"/>
              <a:gd name="T73" fmla="*/ 260 h 290"/>
              <a:gd name="T74" fmla="*/ 270 w 342"/>
              <a:gd name="T75" fmla="*/ 250 h 290"/>
              <a:gd name="T76" fmla="*/ 273 w 342"/>
              <a:gd name="T77" fmla="*/ 182 h 290"/>
              <a:gd name="T78" fmla="*/ 279 w 342"/>
              <a:gd name="T79" fmla="*/ 200 h 290"/>
              <a:gd name="T80" fmla="*/ 264 w 342"/>
              <a:gd name="T81" fmla="*/ 218 h 290"/>
              <a:gd name="T82" fmla="*/ 342 w 342"/>
              <a:gd name="T83" fmla="*/ 290 h 290"/>
              <a:gd name="T84" fmla="*/ 13 w 342"/>
              <a:gd name="T85" fmla="*/ 56 h 290"/>
              <a:gd name="T86" fmla="*/ 342 w 342"/>
              <a:gd name="T87" fmla="*/ 290 h 290"/>
              <a:gd name="T88" fmla="*/ 302 w 342"/>
              <a:gd name="T89" fmla="*/ 110 h 290"/>
              <a:gd name="T90" fmla="*/ 145 w 342"/>
              <a:gd name="T91" fmla="*/ 113 h 290"/>
              <a:gd name="T92" fmla="*/ 116 w 342"/>
              <a:gd name="T93" fmla="*/ 110 h 290"/>
              <a:gd name="T94" fmla="*/ 106 w 342"/>
              <a:gd name="T95" fmla="*/ 118 h 290"/>
              <a:gd name="T96" fmla="*/ 88 w 342"/>
              <a:gd name="T97" fmla="*/ 125 h 290"/>
              <a:gd name="T98" fmla="*/ 109 w 342"/>
              <a:gd name="T99" fmla="*/ 137 h 290"/>
              <a:gd name="T100" fmla="*/ 69 w 342"/>
              <a:gd name="T101" fmla="*/ 166 h 290"/>
              <a:gd name="T102" fmla="*/ 50 w 342"/>
              <a:gd name="T103" fmla="*/ 131 h 290"/>
              <a:gd name="T104" fmla="*/ 171 w 342"/>
              <a:gd name="T105" fmla="*/ 276 h 290"/>
              <a:gd name="T106" fmla="*/ 298 w 342"/>
              <a:gd name="T107" fmla="*/ 242 h 290"/>
              <a:gd name="T108" fmla="*/ 92 w 342"/>
              <a:gd name="T109" fmla="*/ 231 h 290"/>
              <a:gd name="T110" fmla="*/ 119 w 342"/>
              <a:gd name="T111" fmla="*/ 189 h 290"/>
              <a:gd name="T112" fmla="*/ 76 w 342"/>
              <a:gd name="T113" fmla="*/ 195 h 290"/>
              <a:gd name="T114" fmla="*/ 264 w 342"/>
              <a:gd name="T115" fmla="*/ 133 h 290"/>
              <a:gd name="T116" fmla="*/ 276 w 342"/>
              <a:gd name="T117" fmla="*/ 147 h 290"/>
              <a:gd name="T118" fmla="*/ 274 w 342"/>
              <a:gd name="T119" fmla="*/ 155 h 290"/>
              <a:gd name="T120" fmla="*/ 69 w 342"/>
              <a:gd name="T121" fmla="*/ 11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" h="290">
                <a:moveTo>
                  <a:pt x="150" y="138"/>
                </a:moveTo>
                <a:cubicBezTo>
                  <a:pt x="151" y="140"/>
                  <a:pt x="148" y="141"/>
                  <a:pt x="147" y="140"/>
                </a:cubicBezTo>
                <a:cubicBezTo>
                  <a:pt x="145" y="139"/>
                  <a:pt x="148" y="135"/>
                  <a:pt x="150" y="138"/>
                </a:cubicBezTo>
                <a:close/>
                <a:moveTo>
                  <a:pt x="141" y="183"/>
                </a:moveTo>
                <a:cubicBezTo>
                  <a:pt x="143" y="186"/>
                  <a:pt x="145" y="186"/>
                  <a:pt x="148" y="186"/>
                </a:cubicBezTo>
                <a:cubicBezTo>
                  <a:pt x="150" y="187"/>
                  <a:pt x="151" y="187"/>
                  <a:pt x="153" y="187"/>
                </a:cubicBezTo>
                <a:cubicBezTo>
                  <a:pt x="154" y="187"/>
                  <a:pt x="155" y="186"/>
                  <a:pt x="156" y="187"/>
                </a:cubicBezTo>
                <a:cubicBezTo>
                  <a:pt x="158" y="188"/>
                  <a:pt x="160" y="187"/>
                  <a:pt x="161" y="192"/>
                </a:cubicBezTo>
                <a:cubicBezTo>
                  <a:pt x="161" y="193"/>
                  <a:pt x="160" y="201"/>
                  <a:pt x="165" y="206"/>
                </a:cubicBezTo>
                <a:cubicBezTo>
                  <a:pt x="165" y="206"/>
                  <a:pt x="165" y="206"/>
                  <a:pt x="165" y="206"/>
                </a:cubicBezTo>
                <a:cubicBezTo>
                  <a:pt x="165" y="207"/>
                  <a:pt x="165" y="208"/>
                  <a:pt x="165" y="208"/>
                </a:cubicBezTo>
                <a:cubicBezTo>
                  <a:pt x="165" y="209"/>
                  <a:pt x="165" y="209"/>
                  <a:pt x="165" y="210"/>
                </a:cubicBezTo>
                <a:cubicBezTo>
                  <a:pt x="164" y="210"/>
                  <a:pt x="164" y="212"/>
                  <a:pt x="164" y="213"/>
                </a:cubicBezTo>
                <a:cubicBezTo>
                  <a:pt x="164" y="214"/>
                  <a:pt x="165" y="215"/>
                  <a:pt x="165" y="216"/>
                </a:cubicBezTo>
                <a:cubicBezTo>
                  <a:pt x="166" y="217"/>
                  <a:pt x="166" y="217"/>
                  <a:pt x="166" y="218"/>
                </a:cubicBezTo>
                <a:cubicBezTo>
                  <a:pt x="167" y="219"/>
                  <a:pt x="167" y="220"/>
                  <a:pt x="167" y="221"/>
                </a:cubicBezTo>
                <a:cubicBezTo>
                  <a:pt x="167" y="222"/>
                  <a:pt x="168" y="223"/>
                  <a:pt x="169" y="224"/>
                </a:cubicBezTo>
                <a:cubicBezTo>
                  <a:pt x="170" y="224"/>
                  <a:pt x="170" y="225"/>
                  <a:pt x="170" y="226"/>
                </a:cubicBezTo>
                <a:cubicBezTo>
                  <a:pt x="170" y="228"/>
                  <a:pt x="172" y="229"/>
                  <a:pt x="174" y="228"/>
                </a:cubicBezTo>
                <a:cubicBezTo>
                  <a:pt x="177" y="227"/>
                  <a:pt x="179" y="226"/>
                  <a:pt x="181" y="223"/>
                </a:cubicBezTo>
                <a:cubicBezTo>
                  <a:pt x="183" y="222"/>
                  <a:pt x="183" y="221"/>
                  <a:pt x="184" y="220"/>
                </a:cubicBezTo>
                <a:cubicBezTo>
                  <a:pt x="184" y="218"/>
                  <a:pt x="185" y="217"/>
                  <a:pt x="186" y="216"/>
                </a:cubicBezTo>
                <a:cubicBezTo>
                  <a:pt x="187" y="215"/>
                  <a:pt x="187" y="214"/>
                  <a:pt x="187" y="213"/>
                </a:cubicBezTo>
                <a:cubicBezTo>
                  <a:pt x="187" y="212"/>
                  <a:pt x="187" y="211"/>
                  <a:pt x="188" y="210"/>
                </a:cubicBezTo>
                <a:cubicBezTo>
                  <a:pt x="190" y="208"/>
                  <a:pt x="192" y="207"/>
                  <a:pt x="192" y="204"/>
                </a:cubicBezTo>
                <a:cubicBezTo>
                  <a:pt x="192" y="201"/>
                  <a:pt x="192" y="199"/>
                  <a:pt x="191" y="197"/>
                </a:cubicBezTo>
                <a:cubicBezTo>
                  <a:pt x="190" y="195"/>
                  <a:pt x="193" y="191"/>
                  <a:pt x="195" y="189"/>
                </a:cubicBezTo>
                <a:cubicBezTo>
                  <a:pt x="196" y="187"/>
                  <a:pt x="199" y="185"/>
                  <a:pt x="200" y="183"/>
                </a:cubicBezTo>
                <a:cubicBezTo>
                  <a:pt x="200" y="181"/>
                  <a:pt x="200" y="180"/>
                  <a:pt x="201" y="178"/>
                </a:cubicBezTo>
                <a:cubicBezTo>
                  <a:pt x="202" y="177"/>
                  <a:pt x="202" y="176"/>
                  <a:pt x="202" y="175"/>
                </a:cubicBezTo>
                <a:cubicBezTo>
                  <a:pt x="201" y="175"/>
                  <a:pt x="199" y="176"/>
                  <a:pt x="198" y="177"/>
                </a:cubicBezTo>
                <a:cubicBezTo>
                  <a:pt x="196" y="178"/>
                  <a:pt x="195" y="178"/>
                  <a:pt x="193" y="177"/>
                </a:cubicBezTo>
                <a:cubicBezTo>
                  <a:pt x="192" y="175"/>
                  <a:pt x="190" y="174"/>
                  <a:pt x="189" y="173"/>
                </a:cubicBezTo>
                <a:cubicBezTo>
                  <a:pt x="188" y="171"/>
                  <a:pt x="187" y="168"/>
                  <a:pt x="185" y="166"/>
                </a:cubicBezTo>
                <a:cubicBezTo>
                  <a:pt x="184" y="165"/>
                  <a:pt x="184" y="165"/>
                  <a:pt x="184" y="164"/>
                </a:cubicBezTo>
                <a:cubicBezTo>
                  <a:pt x="184" y="163"/>
                  <a:pt x="185" y="163"/>
                  <a:pt x="185" y="163"/>
                </a:cubicBezTo>
                <a:cubicBezTo>
                  <a:pt x="188" y="164"/>
                  <a:pt x="188" y="168"/>
                  <a:pt x="190" y="169"/>
                </a:cubicBezTo>
                <a:cubicBezTo>
                  <a:pt x="192" y="171"/>
                  <a:pt x="194" y="172"/>
                  <a:pt x="194" y="175"/>
                </a:cubicBezTo>
                <a:cubicBezTo>
                  <a:pt x="195" y="176"/>
                  <a:pt x="197" y="175"/>
                  <a:pt x="198" y="174"/>
                </a:cubicBezTo>
                <a:cubicBezTo>
                  <a:pt x="201" y="172"/>
                  <a:pt x="204" y="169"/>
                  <a:pt x="206" y="167"/>
                </a:cubicBezTo>
                <a:cubicBezTo>
                  <a:pt x="207" y="166"/>
                  <a:pt x="208" y="164"/>
                  <a:pt x="208" y="163"/>
                </a:cubicBezTo>
                <a:cubicBezTo>
                  <a:pt x="208" y="162"/>
                  <a:pt x="205" y="161"/>
                  <a:pt x="204" y="161"/>
                </a:cubicBezTo>
                <a:cubicBezTo>
                  <a:pt x="203" y="162"/>
                  <a:pt x="202" y="163"/>
                  <a:pt x="201" y="162"/>
                </a:cubicBezTo>
                <a:cubicBezTo>
                  <a:pt x="200" y="162"/>
                  <a:pt x="200" y="162"/>
                  <a:pt x="199" y="161"/>
                </a:cubicBezTo>
                <a:cubicBezTo>
                  <a:pt x="199" y="161"/>
                  <a:pt x="196" y="159"/>
                  <a:pt x="197" y="158"/>
                </a:cubicBezTo>
                <a:cubicBezTo>
                  <a:pt x="197" y="157"/>
                  <a:pt x="200" y="159"/>
                  <a:pt x="201" y="159"/>
                </a:cubicBezTo>
                <a:cubicBezTo>
                  <a:pt x="202" y="159"/>
                  <a:pt x="202" y="159"/>
                  <a:pt x="203" y="160"/>
                </a:cubicBezTo>
                <a:cubicBezTo>
                  <a:pt x="204" y="160"/>
                  <a:pt x="204" y="159"/>
                  <a:pt x="205" y="160"/>
                </a:cubicBezTo>
                <a:cubicBezTo>
                  <a:pt x="206" y="161"/>
                  <a:pt x="206" y="160"/>
                  <a:pt x="208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9"/>
                  <a:pt x="217" y="158"/>
                  <a:pt x="217" y="161"/>
                </a:cubicBezTo>
                <a:cubicBezTo>
                  <a:pt x="216" y="162"/>
                  <a:pt x="218" y="162"/>
                  <a:pt x="219" y="162"/>
                </a:cubicBezTo>
                <a:cubicBezTo>
                  <a:pt x="220" y="162"/>
                  <a:pt x="220" y="164"/>
                  <a:pt x="221" y="165"/>
                </a:cubicBezTo>
                <a:cubicBezTo>
                  <a:pt x="221" y="167"/>
                  <a:pt x="223" y="168"/>
                  <a:pt x="224" y="170"/>
                </a:cubicBezTo>
                <a:cubicBezTo>
                  <a:pt x="225" y="170"/>
                  <a:pt x="228" y="174"/>
                  <a:pt x="229" y="174"/>
                </a:cubicBezTo>
                <a:cubicBezTo>
                  <a:pt x="234" y="174"/>
                  <a:pt x="229" y="167"/>
                  <a:pt x="229" y="165"/>
                </a:cubicBezTo>
                <a:cubicBezTo>
                  <a:pt x="230" y="164"/>
                  <a:pt x="231" y="163"/>
                  <a:pt x="232" y="161"/>
                </a:cubicBezTo>
                <a:cubicBezTo>
                  <a:pt x="233" y="160"/>
                  <a:pt x="233" y="159"/>
                  <a:pt x="234" y="158"/>
                </a:cubicBezTo>
                <a:cubicBezTo>
                  <a:pt x="235" y="157"/>
                  <a:pt x="235" y="157"/>
                  <a:pt x="235" y="157"/>
                </a:cubicBezTo>
                <a:cubicBezTo>
                  <a:pt x="235" y="157"/>
                  <a:pt x="236" y="157"/>
                  <a:pt x="237" y="158"/>
                </a:cubicBezTo>
                <a:cubicBezTo>
                  <a:pt x="238" y="158"/>
                  <a:pt x="238" y="160"/>
                  <a:pt x="239" y="160"/>
                </a:cubicBezTo>
                <a:cubicBezTo>
                  <a:pt x="240" y="161"/>
                  <a:pt x="240" y="162"/>
                  <a:pt x="241" y="163"/>
                </a:cubicBezTo>
                <a:cubicBezTo>
                  <a:pt x="241" y="163"/>
                  <a:pt x="241" y="164"/>
                  <a:pt x="242" y="164"/>
                </a:cubicBezTo>
                <a:cubicBezTo>
                  <a:pt x="243" y="165"/>
                  <a:pt x="244" y="165"/>
                  <a:pt x="244" y="167"/>
                </a:cubicBezTo>
                <a:cubicBezTo>
                  <a:pt x="246" y="169"/>
                  <a:pt x="245" y="172"/>
                  <a:pt x="247" y="174"/>
                </a:cubicBezTo>
                <a:cubicBezTo>
                  <a:pt x="249" y="176"/>
                  <a:pt x="250" y="179"/>
                  <a:pt x="252" y="181"/>
                </a:cubicBezTo>
                <a:cubicBezTo>
                  <a:pt x="253" y="182"/>
                  <a:pt x="253" y="181"/>
                  <a:pt x="253" y="180"/>
                </a:cubicBezTo>
                <a:cubicBezTo>
                  <a:pt x="253" y="179"/>
                  <a:pt x="252" y="178"/>
                  <a:pt x="251" y="177"/>
                </a:cubicBezTo>
                <a:cubicBezTo>
                  <a:pt x="250" y="175"/>
                  <a:pt x="247" y="173"/>
                  <a:pt x="247" y="171"/>
                </a:cubicBezTo>
                <a:cubicBezTo>
                  <a:pt x="247" y="169"/>
                  <a:pt x="249" y="170"/>
                  <a:pt x="250" y="171"/>
                </a:cubicBezTo>
                <a:cubicBezTo>
                  <a:pt x="251" y="172"/>
                  <a:pt x="253" y="173"/>
                  <a:pt x="254" y="173"/>
                </a:cubicBezTo>
                <a:cubicBezTo>
                  <a:pt x="255" y="173"/>
                  <a:pt x="256" y="173"/>
                  <a:pt x="256" y="172"/>
                </a:cubicBezTo>
                <a:cubicBezTo>
                  <a:pt x="257" y="171"/>
                  <a:pt x="256" y="162"/>
                  <a:pt x="257" y="162"/>
                </a:cubicBezTo>
                <a:cubicBezTo>
                  <a:pt x="259" y="162"/>
                  <a:pt x="259" y="163"/>
                  <a:pt x="260" y="162"/>
                </a:cubicBezTo>
                <a:cubicBezTo>
                  <a:pt x="262" y="161"/>
                  <a:pt x="264" y="158"/>
                  <a:pt x="263" y="155"/>
                </a:cubicBezTo>
                <a:cubicBezTo>
                  <a:pt x="260" y="150"/>
                  <a:pt x="257" y="151"/>
                  <a:pt x="255" y="146"/>
                </a:cubicBezTo>
                <a:cubicBezTo>
                  <a:pt x="255" y="145"/>
                  <a:pt x="257" y="143"/>
                  <a:pt x="259" y="145"/>
                </a:cubicBezTo>
                <a:cubicBezTo>
                  <a:pt x="260" y="146"/>
                  <a:pt x="261" y="146"/>
                  <a:pt x="261" y="147"/>
                </a:cubicBezTo>
                <a:cubicBezTo>
                  <a:pt x="261" y="148"/>
                  <a:pt x="264" y="151"/>
                  <a:pt x="265" y="152"/>
                </a:cubicBezTo>
                <a:cubicBezTo>
                  <a:pt x="266" y="152"/>
                  <a:pt x="267" y="152"/>
                  <a:pt x="267" y="151"/>
                </a:cubicBezTo>
                <a:cubicBezTo>
                  <a:pt x="267" y="150"/>
                  <a:pt x="264" y="148"/>
                  <a:pt x="264" y="147"/>
                </a:cubicBezTo>
                <a:cubicBezTo>
                  <a:pt x="263" y="145"/>
                  <a:pt x="264" y="144"/>
                  <a:pt x="265" y="144"/>
                </a:cubicBezTo>
                <a:cubicBezTo>
                  <a:pt x="267" y="144"/>
                  <a:pt x="267" y="142"/>
                  <a:pt x="267" y="140"/>
                </a:cubicBezTo>
                <a:cubicBezTo>
                  <a:pt x="267" y="138"/>
                  <a:pt x="266" y="135"/>
                  <a:pt x="264" y="134"/>
                </a:cubicBezTo>
                <a:cubicBezTo>
                  <a:pt x="263" y="133"/>
                  <a:pt x="262" y="132"/>
                  <a:pt x="261" y="132"/>
                </a:cubicBezTo>
                <a:cubicBezTo>
                  <a:pt x="260" y="131"/>
                  <a:pt x="259" y="132"/>
                  <a:pt x="259" y="131"/>
                </a:cubicBezTo>
                <a:cubicBezTo>
                  <a:pt x="257" y="129"/>
                  <a:pt x="260" y="127"/>
                  <a:pt x="262" y="128"/>
                </a:cubicBezTo>
                <a:cubicBezTo>
                  <a:pt x="269" y="129"/>
                  <a:pt x="270" y="127"/>
                  <a:pt x="272" y="128"/>
                </a:cubicBezTo>
                <a:cubicBezTo>
                  <a:pt x="274" y="129"/>
                  <a:pt x="272" y="131"/>
                  <a:pt x="272" y="132"/>
                </a:cubicBezTo>
                <a:cubicBezTo>
                  <a:pt x="272" y="134"/>
                  <a:pt x="275" y="137"/>
                  <a:pt x="277" y="138"/>
                </a:cubicBezTo>
                <a:cubicBezTo>
                  <a:pt x="280" y="141"/>
                  <a:pt x="279" y="134"/>
                  <a:pt x="276" y="133"/>
                </a:cubicBezTo>
                <a:cubicBezTo>
                  <a:pt x="274" y="131"/>
                  <a:pt x="275" y="130"/>
                  <a:pt x="277" y="131"/>
                </a:cubicBezTo>
                <a:cubicBezTo>
                  <a:pt x="278" y="131"/>
                  <a:pt x="279" y="131"/>
                  <a:pt x="280" y="130"/>
                </a:cubicBezTo>
                <a:cubicBezTo>
                  <a:pt x="280" y="130"/>
                  <a:pt x="284" y="129"/>
                  <a:pt x="285" y="128"/>
                </a:cubicBezTo>
                <a:cubicBezTo>
                  <a:pt x="285" y="126"/>
                  <a:pt x="279" y="125"/>
                  <a:pt x="277" y="124"/>
                </a:cubicBezTo>
                <a:cubicBezTo>
                  <a:pt x="274" y="123"/>
                  <a:pt x="267" y="119"/>
                  <a:pt x="260" y="118"/>
                </a:cubicBezTo>
                <a:cubicBezTo>
                  <a:pt x="259" y="118"/>
                  <a:pt x="254" y="116"/>
                  <a:pt x="253" y="115"/>
                </a:cubicBezTo>
                <a:cubicBezTo>
                  <a:pt x="251" y="113"/>
                  <a:pt x="247" y="112"/>
                  <a:pt x="245" y="112"/>
                </a:cubicBezTo>
                <a:cubicBezTo>
                  <a:pt x="243" y="112"/>
                  <a:pt x="240" y="112"/>
                  <a:pt x="237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3" y="108"/>
                  <a:pt x="232" y="108"/>
                  <a:pt x="231" y="108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29" y="109"/>
                  <a:pt x="227" y="109"/>
                  <a:pt x="226" y="109"/>
                </a:cubicBezTo>
                <a:cubicBezTo>
                  <a:pt x="225" y="109"/>
                  <a:pt x="224" y="108"/>
                  <a:pt x="223" y="108"/>
                </a:cubicBezTo>
                <a:cubicBezTo>
                  <a:pt x="221" y="108"/>
                  <a:pt x="217" y="109"/>
                  <a:pt x="215" y="110"/>
                </a:cubicBezTo>
                <a:cubicBezTo>
                  <a:pt x="214" y="110"/>
                  <a:pt x="210" y="111"/>
                  <a:pt x="209" y="112"/>
                </a:cubicBezTo>
                <a:cubicBezTo>
                  <a:pt x="208" y="113"/>
                  <a:pt x="209" y="113"/>
                  <a:pt x="208" y="114"/>
                </a:cubicBezTo>
                <a:cubicBezTo>
                  <a:pt x="207" y="114"/>
                  <a:pt x="199" y="115"/>
                  <a:pt x="199" y="117"/>
                </a:cubicBezTo>
                <a:cubicBezTo>
                  <a:pt x="198" y="119"/>
                  <a:pt x="200" y="119"/>
                  <a:pt x="201" y="119"/>
                </a:cubicBezTo>
                <a:cubicBezTo>
                  <a:pt x="201" y="121"/>
                  <a:pt x="196" y="120"/>
                  <a:pt x="195" y="120"/>
                </a:cubicBezTo>
                <a:cubicBezTo>
                  <a:pt x="194" y="120"/>
                  <a:pt x="193" y="121"/>
                  <a:pt x="192" y="122"/>
                </a:cubicBezTo>
                <a:cubicBezTo>
                  <a:pt x="191" y="122"/>
                  <a:pt x="188" y="125"/>
                  <a:pt x="186" y="124"/>
                </a:cubicBezTo>
                <a:cubicBezTo>
                  <a:pt x="186" y="123"/>
                  <a:pt x="185" y="124"/>
                  <a:pt x="185" y="124"/>
                </a:cubicBezTo>
                <a:cubicBezTo>
                  <a:pt x="185" y="126"/>
                  <a:pt x="185" y="126"/>
                  <a:pt x="184" y="127"/>
                </a:cubicBezTo>
                <a:cubicBezTo>
                  <a:pt x="183" y="127"/>
                  <a:pt x="183" y="128"/>
                  <a:pt x="182" y="129"/>
                </a:cubicBezTo>
                <a:cubicBezTo>
                  <a:pt x="180" y="129"/>
                  <a:pt x="177" y="127"/>
                  <a:pt x="181" y="127"/>
                </a:cubicBezTo>
                <a:cubicBezTo>
                  <a:pt x="181" y="127"/>
                  <a:pt x="183" y="126"/>
                  <a:pt x="183" y="126"/>
                </a:cubicBezTo>
                <a:cubicBezTo>
                  <a:pt x="183" y="124"/>
                  <a:pt x="179" y="124"/>
                  <a:pt x="178" y="124"/>
                </a:cubicBezTo>
                <a:cubicBezTo>
                  <a:pt x="176" y="124"/>
                  <a:pt x="175" y="123"/>
                  <a:pt x="174" y="124"/>
                </a:cubicBezTo>
                <a:cubicBezTo>
                  <a:pt x="168" y="124"/>
                  <a:pt x="166" y="129"/>
                  <a:pt x="165" y="130"/>
                </a:cubicBezTo>
                <a:cubicBezTo>
                  <a:pt x="165" y="130"/>
                  <a:pt x="164" y="131"/>
                  <a:pt x="164" y="131"/>
                </a:cubicBezTo>
                <a:cubicBezTo>
                  <a:pt x="163" y="132"/>
                  <a:pt x="162" y="132"/>
                  <a:pt x="161" y="133"/>
                </a:cubicBezTo>
                <a:cubicBezTo>
                  <a:pt x="159" y="133"/>
                  <a:pt x="158" y="134"/>
                  <a:pt x="159" y="137"/>
                </a:cubicBezTo>
                <a:cubicBezTo>
                  <a:pt x="161" y="138"/>
                  <a:pt x="162" y="136"/>
                  <a:pt x="164" y="137"/>
                </a:cubicBezTo>
                <a:cubicBezTo>
                  <a:pt x="164" y="138"/>
                  <a:pt x="165" y="139"/>
                  <a:pt x="165" y="140"/>
                </a:cubicBezTo>
                <a:cubicBezTo>
                  <a:pt x="167" y="139"/>
                  <a:pt x="168" y="137"/>
                  <a:pt x="168" y="136"/>
                </a:cubicBezTo>
                <a:cubicBezTo>
                  <a:pt x="169" y="136"/>
                  <a:pt x="168" y="135"/>
                  <a:pt x="168" y="135"/>
                </a:cubicBezTo>
                <a:cubicBezTo>
                  <a:pt x="167" y="134"/>
                  <a:pt x="170" y="131"/>
                  <a:pt x="171" y="130"/>
                </a:cubicBezTo>
                <a:cubicBezTo>
                  <a:pt x="172" y="130"/>
                  <a:pt x="173" y="130"/>
                  <a:pt x="172" y="131"/>
                </a:cubicBezTo>
                <a:cubicBezTo>
                  <a:pt x="170" y="134"/>
                  <a:pt x="174" y="134"/>
                  <a:pt x="172" y="136"/>
                </a:cubicBezTo>
                <a:cubicBezTo>
                  <a:pt x="172" y="137"/>
                  <a:pt x="171" y="139"/>
                  <a:pt x="170" y="140"/>
                </a:cubicBezTo>
                <a:cubicBezTo>
                  <a:pt x="169" y="141"/>
                  <a:pt x="167" y="141"/>
                  <a:pt x="166" y="141"/>
                </a:cubicBezTo>
                <a:cubicBezTo>
                  <a:pt x="166" y="142"/>
                  <a:pt x="166" y="142"/>
                  <a:pt x="165" y="142"/>
                </a:cubicBezTo>
                <a:cubicBezTo>
                  <a:pt x="164" y="142"/>
                  <a:pt x="164" y="142"/>
                  <a:pt x="163" y="141"/>
                </a:cubicBezTo>
                <a:cubicBezTo>
                  <a:pt x="163" y="140"/>
                  <a:pt x="163" y="139"/>
                  <a:pt x="162" y="139"/>
                </a:cubicBezTo>
                <a:cubicBezTo>
                  <a:pt x="161" y="139"/>
                  <a:pt x="162" y="141"/>
                  <a:pt x="162" y="141"/>
                </a:cubicBezTo>
                <a:cubicBezTo>
                  <a:pt x="161" y="142"/>
                  <a:pt x="160" y="141"/>
                  <a:pt x="159" y="141"/>
                </a:cubicBezTo>
                <a:cubicBezTo>
                  <a:pt x="158" y="141"/>
                  <a:pt x="157" y="142"/>
                  <a:pt x="156" y="143"/>
                </a:cubicBezTo>
                <a:cubicBezTo>
                  <a:pt x="155" y="143"/>
                  <a:pt x="152" y="143"/>
                  <a:pt x="152" y="145"/>
                </a:cubicBezTo>
                <a:cubicBezTo>
                  <a:pt x="152" y="146"/>
                  <a:pt x="153" y="147"/>
                  <a:pt x="153" y="148"/>
                </a:cubicBezTo>
                <a:cubicBezTo>
                  <a:pt x="153" y="149"/>
                  <a:pt x="153" y="150"/>
                  <a:pt x="151" y="149"/>
                </a:cubicBezTo>
                <a:cubicBezTo>
                  <a:pt x="150" y="149"/>
                  <a:pt x="149" y="148"/>
                  <a:pt x="147" y="148"/>
                </a:cubicBezTo>
                <a:cubicBezTo>
                  <a:pt x="146" y="147"/>
                  <a:pt x="146" y="149"/>
                  <a:pt x="146" y="150"/>
                </a:cubicBezTo>
                <a:cubicBezTo>
                  <a:pt x="146" y="151"/>
                  <a:pt x="145" y="153"/>
                  <a:pt x="146" y="154"/>
                </a:cubicBezTo>
                <a:cubicBezTo>
                  <a:pt x="148" y="155"/>
                  <a:pt x="149" y="156"/>
                  <a:pt x="151" y="156"/>
                </a:cubicBezTo>
                <a:cubicBezTo>
                  <a:pt x="157" y="155"/>
                  <a:pt x="157" y="151"/>
                  <a:pt x="158" y="151"/>
                </a:cubicBezTo>
                <a:cubicBezTo>
                  <a:pt x="160" y="151"/>
                  <a:pt x="161" y="150"/>
                  <a:pt x="162" y="151"/>
                </a:cubicBezTo>
                <a:cubicBezTo>
                  <a:pt x="163" y="152"/>
                  <a:pt x="163" y="153"/>
                  <a:pt x="164" y="154"/>
                </a:cubicBezTo>
                <a:cubicBezTo>
                  <a:pt x="165" y="156"/>
                  <a:pt x="165" y="152"/>
                  <a:pt x="165" y="152"/>
                </a:cubicBezTo>
                <a:cubicBezTo>
                  <a:pt x="164" y="151"/>
                  <a:pt x="164" y="150"/>
                  <a:pt x="165" y="150"/>
                </a:cubicBezTo>
                <a:cubicBezTo>
                  <a:pt x="165" y="151"/>
                  <a:pt x="165" y="151"/>
                  <a:pt x="165" y="151"/>
                </a:cubicBezTo>
                <a:cubicBezTo>
                  <a:pt x="166" y="151"/>
                  <a:pt x="166" y="151"/>
                  <a:pt x="167" y="152"/>
                </a:cubicBezTo>
                <a:cubicBezTo>
                  <a:pt x="168" y="153"/>
                  <a:pt x="170" y="152"/>
                  <a:pt x="170" y="154"/>
                </a:cubicBezTo>
                <a:cubicBezTo>
                  <a:pt x="170" y="155"/>
                  <a:pt x="172" y="156"/>
                  <a:pt x="172" y="156"/>
                </a:cubicBezTo>
                <a:cubicBezTo>
                  <a:pt x="173" y="156"/>
                  <a:pt x="172" y="157"/>
                  <a:pt x="173" y="157"/>
                </a:cubicBezTo>
                <a:cubicBezTo>
                  <a:pt x="173" y="158"/>
                  <a:pt x="174" y="157"/>
                  <a:pt x="174" y="157"/>
                </a:cubicBezTo>
                <a:cubicBezTo>
                  <a:pt x="174" y="156"/>
                  <a:pt x="175" y="155"/>
                  <a:pt x="174" y="155"/>
                </a:cubicBezTo>
                <a:cubicBezTo>
                  <a:pt x="174" y="155"/>
                  <a:pt x="173" y="154"/>
                  <a:pt x="173" y="153"/>
                </a:cubicBezTo>
                <a:cubicBezTo>
                  <a:pt x="174" y="153"/>
                  <a:pt x="175" y="153"/>
                  <a:pt x="176" y="152"/>
                </a:cubicBezTo>
                <a:cubicBezTo>
                  <a:pt x="177" y="152"/>
                  <a:pt x="177" y="153"/>
                  <a:pt x="176" y="154"/>
                </a:cubicBezTo>
                <a:cubicBezTo>
                  <a:pt x="176" y="154"/>
                  <a:pt x="177" y="155"/>
                  <a:pt x="177" y="156"/>
                </a:cubicBezTo>
                <a:cubicBezTo>
                  <a:pt x="178" y="156"/>
                  <a:pt x="178" y="157"/>
                  <a:pt x="179" y="156"/>
                </a:cubicBezTo>
                <a:cubicBezTo>
                  <a:pt x="180" y="156"/>
                  <a:pt x="184" y="153"/>
                  <a:pt x="185" y="155"/>
                </a:cubicBezTo>
                <a:cubicBezTo>
                  <a:pt x="185" y="156"/>
                  <a:pt x="185" y="157"/>
                  <a:pt x="185" y="158"/>
                </a:cubicBezTo>
                <a:cubicBezTo>
                  <a:pt x="185" y="161"/>
                  <a:pt x="182" y="159"/>
                  <a:pt x="181" y="160"/>
                </a:cubicBezTo>
                <a:cubicBezTo>
                  <a:pt x="179" y="162"/>
                  <a:pt x="177" y="161"/>
                  <a:pt x="175" y="161"/>
                </a:cubicBezTo>
                <a:cubicBezTo>
                  <a:pt x="174" y="161"/>
                  <a:pt x="173" y="161"/>
                  <a:pt x="172" y="162"/>
                </a:cubicBezTo>
                <a:cubicBezTo>
                  <a:pt x="171" y="162"/>
                  <a:pt x="172" y="163"/>
                  <a:pt x="171" y="164"/>
                </a:cubicBezTo>
                <a:cubicBezTo>
                  <a:pt x="169" y="166"/>
                  <a:pt x="167" y="163"/>
                  <a:pt x="166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3" y="162"/>
                  <a:pt x="163" y="162"/>
                </a:cubicBezTo>
                <a:cubicBezTo>
                  <a:pt x="162" y="161"/>
                  <a:pt x="163" y="160"/>
                  <a:pt x="163" y="160"/>
                </a:cubicBezTo>
                <a:cubicBezTo>
                  <a:pt x="164" y="157"/>
                  <a:pt x="159" y="157"/>
                  <a:pt x="158" y="157"/>
                </a:cubicBezTo>
                <a:cubicBezTo>
                  <a:pt x="156" y="157"/>
                  <a:pt x="154" y="157"/>
                  <a:pt x="153" y="157"/>
                </a:cubicBezTo>
                <a:cubicBezTo>
                  <a:pt x="152" y="157"/>
                  <a:pt x="150" y="157"/>
                  <a:pt x="149" y="156"/>
                </a:cubicBezTo>
                <a:cubicBezTo>
                  <a:pt x="148" y="156"/>
                  <a:pt x="148" y="156"/>
                  <a:pt x="148" y="157"/>
                </a:cubicBezTo>
                <a:cubicBezTo>
                  <a:pt x="147" y="158"/>
                  <a:pt x="146" y="158"/>
                  <a:pt x="145" y="158"/>
                </a:cubicBezTo>
                <a:cubicBezTo>
                  <a:pt x="144" y="159"/>
                  <a:pt x="145" y="161"/>
                  <a:pt x="144" y="162"/>
                </a:cubicBezTo>
                <a:cubicBezTo>
                  <a:pt x="143" y="162"/>
                  <a:pt x="142" y="162"/>
                  <a:pt x="141" y="163"/>
                </a:cubicBezTo>
                <a:cubicBezTo>
                  <a:pt x="139" y="165"/>
                  <a:pt x="138" y="167"/>
                  <a:pt x="137" y="169"/>
                </a:cubicBezTo>
                <a:cubicBezTo>
                  <a:pt x="136" y="172"/>
                  <a:pt x="136" y="174"/>
                  <a:pt x="137" y="177"/>
                </a:cubicBezTo>
                <a:cubicBezTo>
                  <a:pt x="138" y="179"/>
                  <a:pt x="140" y="181"/>
                  <a:pt x="141" y="183"/>
                </a:cubicBezTo>
                <a:close/>
                <a:moveTo>
                  <a:pt x="267" y="189"/>
                </a:moveTo>
                <a:cubicBezTo>
                  <a:pt x="268" y="188"/>
                  <a:pt x="268" y="184"/>
                  <a:pt x="269" y="182"/>
                </a:cubicBezTo>
                <a:cubicBezTo>
                  <a:pt x="269" y="181"/>
                  <a:pt x="265" y="178"/>
                  <a:pt x="264" y="179"/>
                </a:cubicBezTo>
                <a:cubicBezTo>
                  <a:pt x="263" y="180"/>
                  <a:pt x="262" y="181"/>
                  <a:pt x="261" y="181"/>
                </a:cubicBezTo>
                <a:cubicBezTo>
                  <a:pt x="260" y="182"/>
                  <a:pt x="258" y="180"/>
                  <a:pt x="257" y="182"/>
                </a:cubicBezTo>
                <a:cubicBezTo>
                  <a:pt x="257" y="183"/>
                  <a:pt x="258" y="184"/>
                  <a:pt x="259" y="185"/>
                </a:cubicBezTo>
                <a:cubicBezTo>
                  <a:pt x="260" y="187"/>
                  <a:pt x="265" y="191"/>
                  <a:pt x="267" y="189"/>
                </a:cubicBezTo>
                <a:close/>
                <a:moveTo>
                  <a:pt x="152" y="138"/>
                </a:moveTo>
                <a:cubicBezTo>
                  <a:pt x="152" y="139"/>
                  <a:pt x="151" y="140"/>
                  <a:pt x="151" y="140"/>
                </a:cubicBezTo>
                <a:cubicBezTo>
                  <a:pt x="150" y="142"/>
                  <a:pt x="152" y="142"/>
                  <a:pt x="154" y="142"/>
                </a:cubicBezTo>
                <a:cubicBezTo>
                  <a:pt x="155" y="142"/>
                  <a:pt x="156" y="142"/>
                  <a:pt x="156" y="141"/>
                </a:cubicBezTo>
                <a:cubicBezTo>
                  <a:pt x="155" y="140"/>
                  <a:pt x="154" y="139"/>
                  <a:pt x="154" y="138"/>
                </a:cubicBezTo>
                <a:cubicBezTo>
                  <a:pt x="153" y="137"/>
                  <a:pt x="154" y="135"/>
                  <a:pt x="153" y="134"/>
                </a:cubicBezTo>
                <a:cubicBezTo>
                  <a:pt x="152" y="133"/>
                  <a:pt x="151" y="133"/>
                  <a:pt x="150" y="134"/>
                </a:cubicBezTo>
                <a:cubicBezTo>
                  <a:pt x="149" y="134"/>
                  <a:pt x="150" y="136"/>
                  <a:pt x="151" y="137"/>
                </a:cubicBezTo>
                <a:cubicBezTo>
                  <a:pt x="151" y="138"/>
                  <a:pt x="151" y="138"/>
                  <a:pt x="152" y="138"/>
                </a:cubicBezTo>
                <a:close/>
                <a:moveTo>
                  <a:pt x="250" y="181"/>
                </a:moveTo>
                <a:cubicBezTo>
                  <a:pt x="249" y="180"/>
                  <a:pt x="247" y="178"/>
                  <a:pt x="246" y="177"/>
                </a:cubicBezTo>
                <a:cubicBezTo>
                  <a:pt x="245" y="176"/>
                  <a:pt x="243" y="174"/>
                  <a:pt x="242" y="175"/>
                </a:cubicBezTo>
                <a:cubicBezTo>
                  <a:pt x="242" y="175"/>
                  <a:pt x="242" y="177"/>
                  <a:pt x="243" y="178"/>
                </a:cubicBezTo>
                <a:cubicBezTo>
                  <a:pt x="244" y="179"/>
                  <a:pt x="245" y="180"/>
                  <a:pt x="246" y="181"/>
                </a:cubicBezTo>
                <a:cubicBezTo>
                  <a:pt x="247" y="183"/>
                  <a:pt x="248" y="184"/>
                  <a:pt x="249" y="186"/>
                </a:cubicBezTo>
                <a:cubicBezTo>
                  <a:pt x="250" y="187"/>
                  <a:pt x="255" y="193"/>
                  <a:pt x="263" y="195"/>
                </a:cubicBezTo>
                <a:cubicBezTo>
                  <a:pt x="265" y="196"/>
                  <a:pt x="266" y="195"/>
                  <a:pt x="265" y="194"/>
                </a:cubicBezTo>
                <a:cubicBezTo>
                  <a:pt x="256" y="190"/>
                  <a:pt x="252" y="182"/>
                  <a:pt x="250" y="181"/>
                </a:cubicBezTo>
                <a:close/>
                <a:moveTo>
                  <a:pt x="193" y="120"/>
                </a:moveTo>
                <a:cubicBezTo>
                  <a:pt x="194" y="119"/>
                  <a:pt x="189" y="119"/>
                  <a:pt x="193" y="117"/>
                </a:cubicBezTo>
                <a:cubicBezTo>
                  <a:pt x="193" y="117"/>
                  <a:pt x="198" y="114"/>
                  <a:pt x="197" y="114"/>
                </a:cubicBezTo>
                <a:cubicBezTo>
                  <a:pt x="195" y="113"/>
                  <a:pt x="189" y="117"/>
                  <a:pt x="189" y="120"/>
                </a:cubicBezTo>
                <a:cubicBezTo>
                  <a:pt x="189" y="121"/>
                  <a:pt x="192" y="121"/>
                  <a:pt x="193" y="120"/>
                </a:cubicBezTo>
                <a:close/>
                <a:moveTo>
                  <a:pt x="279" y="189"/>
                </a:moveTo>
                <a:cubicBezTo>
                  <a:pt x="279" y="190"/>
                  <a:pt x="282" y="193"/>
                  <a:pt x="283" y="194"/>
                </a:cubicBezTo>
                <a:cubicBezTo>
                  <a:pt x="284" y="195"/>
                  <a:pt x="285" y="195"/>
                  <a:pt x="286" y="196"/>
                </a:cubicBezTo>
                <a:cubicBezTo>
                  <a:pt x="288" y="198"/>
                  <a:pt x="290" y="201"/>
                  <a:pt x="292" y="201"/>
                </a:cubicBezTo>
                <a:cubicBezTo>
                  <a:pt x="293" y="201"/>
                  <a:pt x="297" y="203"/>
                  <a:pt x="298" y="204"/>
                </a:cubicBezTo>
                <a:cubicBezTo>
                  <a:pt x="299" y="204"/>
                  <a:pt x="301" y="205"/>
                  <a:pt x="301" y="204"/>
                </a:cubicBezTo>
                <a:cubicBezTo>
                  <a:pt x="302" y="203"/>
                  <a:pt x="300" y="202"/>
                  <a:pt x="299" y="202"/>
                </a:cubicBezTo>
                <a:cubicBezTo>
                  <a:pt x="298" y="201"/>
                  <a:pt x="293" y="193"/>
                  <a:pt x="289" y="193"/>
                </a:cubicBezTo>
                <a:cubicBezTo>
                  <a:pt x="286" y="193"/>
                  <a:pt x="284" y="192"/>
                  <a:pt x="283" y="191"/>
                </a:cubicBezTo>
                <a:cubicBezTo>
                  <a:pt x="283" y="190"/>
                  <a:pt x="281" y="188"/>
                  <a:pt x="279" y="189"/>
                </a:cubicBezTo>
                <a:close/>
                <a:moveTo>
                  <a:pt x="165" y="123"/>
                </a:moveTo>
                <a:cubicBezTo>
                  <a:pt x="165" y="123"/>
                  <a:pt x="165" y="123"/>
                  <a:pt x="165" y="123"/>
                </a:cubicBezTo>
                <a:cubicBezTo>
                  <a:pt x="167" y="123"/>
                  <a:pt x="167" y="121"/>
                  <a:pt x="168" y="121"/>
                </a:cubicBezTo>
                <a:cubicBezTo>
                  <a:pt x="169" y="121"/>
                  <a:pt x="170" y="122"/>
                  <a:pt x="171" y="121"/>
                </a:cubicBezTo>
                <a:cubicBezTo>
                  <a:pt x="171" y="120"/>
                  <a:pt x="170" y="120"/>
                  <a:pt x="171" y="119"/>
                </a:cubicBezTo>
                <a:cubicBezTo>
                  <a:pt x="171" y="119"/>
                  <a:pt x="172" y="118"/>
                  <a:pt x="172" y="118"/>
                </a:cubicBezTo>
                <a:cubicBezTo>
                  <a:pt x="172" y="117"/>
                  <a:pt x="170" y="117"/>
                  <a:pt x="169" y="118"/>
                </a:cubicBezTo>
                <a:cubicBezTo>
                  <a:pt x="168" y="118"/>
                  <a:pt x="167" y="118"/>
                  <a:pt x="165" y="119"/>
                </a:cubicBezTo>
                <a:cubicBezTo>
                  <a:pt x="165" y="119"/>
                  <a:pt x="165" y="119"/>
                  <a:pt x="165" y="119"/>
                </a:cubicBezTo>
                <a:cubicBezTo>
                  <a:pt x="164" y="119"/>
                  <a:pt x="163" y="119"/>
                  <a:pt x="162" y="120"/>
                </a:cubicBezTo>
                <a:cubicBezTo>
                  <a:pt x="162" y="120"/>
                  <a:pt x="165" y="122"/>
                  <a:pt x="165" y="123"/>
                </a:cubicBezTo>
                <a:close/>
                <a:moveTo>
                  <a:pt x="144" y="128"/>
                </a:moveTo>
                <a:cubicBezTo>
                  <a:pt x="145" y="127"/>
                  <a:pt x="147" y="127"/>
                  <a:pt x="146" y="126"/>
                </a:cubicBezTo>
                <a:cubicBezTo>
                  <a:pt x="144" y="124"/>
                  <a:pt x="143" y="125"/>
                  <a:pt x="141" y="125"/>
                </a:cubicBezTo>
                <a:cubicBezTo>
                  <a:pt x="140" y="124"/>
                  <a:pt x="138" y="125"/>
                  <a:pt x="140" y="126"/>
                </a:cubicBezTo>
                <a:cubicBezTo>
                  <a:pt x="141" y="128"/>
                  <a:pt x="143" y="128"/>
                  <a:pt x="144" y="128"/>
                </a:cubicBezTo>
                <a:close/>
                <a:moveTo>
                  <a:pt x="270" y="250"/>
                </a:moveTo>
                <a:cubicBezTo>
                  <a:pt x="267" y="249"/>
                  <a:pt x="263" y="250"/>
                  <a:pt x="260" y="248"/>
                </a:cubicBezTo>
                <a:cubicBezTo>
                  <a:pt x="255" y="245"/>
                  <a:pt x="274" y="246"/>
                  <a:pt x="269" y="244"/>
                </a:cubicBezTo>
                <a:cubicBezTo>
                  <a:pt x="260" y="239"/>
                  <a:pt x="250" y="236"/>
                  <a:pt x="241" y="234"/>
                </a:cubicBezTo>
                <a:cubicBezTo>
                  <a:pt x="238" y="234"/>
                  <a:pt x="235" y="235"/>
                  <a:pt x="232" y="236"/>
                </a:cubicBezTo>
                <a:cubicBezTo>
                  <a:pt x="221" y="238"/>
                  <a:pt x="209" y="244"/>
                  <a:pt x="197" y="245"/>
                </a:cubicBezTo>
                <a:cubicBezTo>
                  <a:pt x="194" y="245"/>
                  <a:pt x="190" y="245"/>
                  <a:pt x="187" y="247"/>
                </a:cubicBezTo>
                <a:cubicBezTo>
                  <a:pt x="186" y="247"/>
                  <a:pt x="185" y="249"/>
                  <a:pt x="183" y="250"/>
                </a:cubicBezTo>
                <a:cubicBezTo>
                  <a:pt x="179" y="253"/>
                  <a:pt x="171" y="253"/>
                  <a:pt x="166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59" y="253"/>
                  <a:pt x="152" y="252"/>
                  <a:pt x="146" y="251"/>
                </a:cubicBezTo>
                <a:cubicBezTo>
                  <a:pt x="141" y="249"/>
                  <a:pt x="137" y="251"/>
                  <a:pt x="133" y="252"/>
                </a:cubicBezTo>
                <a:cubicBezTo>
                  <a:pt x="126" y="252"/>
                  <a:pt x="110" y="249"/>
                  <a:pt x="106" y="242"/>
                </a:cubicBezTo>
                <a:cubicBezTo>
                  <a:pt x="105" y="240"/>
                  <a:pt x="104" y="240"/>
                  <a:pt x="103" y="237"/>
                </a:cubicBezTo>
                <a:cubicBezTo>
                  <a:pt x="102" y="236"/>
                  <a:pt x="99" y="238"/>
                  <a:pt x="101" y="242"/>
                </a:cubicBezTo>
                <a:cubicBezTo>
                  <a:pt x="102" y="245"/>
                  <a:pt x="94" y="242"/>
                  <a:pt x="89" y="241"/>
                </a:cubicBezTo>
                <a:cubicBezTo>
                  <a:pt x="86" y="241"/>
                  <a:pt x="83" y="241"/>
                  <a:pt x="81" y="241"/>
                </a:cubicBezTo>
                <a:cubicBezTo>
                  <a:pt x="73" y="243"/>
                  <a:pt x="65" y="246"/>
                  <a:pt x="57" y="247"/>
                </a:cubicBezTo>
                <a:cubicBezTo>
                  <a:pt x="54" y="248"/>
                  <a:pt x="50" y="253"/>
                  <a:pt x="47" y="254"/>
                </a:cubicBezTo>
                <a:cubicBezTo>
                  <a:pt x="42" y="255"/>
                  <a:pt x="39" y="259"/>
                  <a:pt x="35" y="262"/>
                </a:cubicBezTo>
                <a:cubicBezTo>
                  <a:pt x="38" y="261"/>
                  <a:pt x="41" y="261"/>
                  <a:pt x="44" y="260"/>
                </a:cubicBezTo>
                <a:cubicBezTo>
                  <a:pt x="59" y="257"/>
                  <a:pt x="74" y="254"/>
                  <a:pt x="88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118" y="257"/>
                  <a:pt x="134" y="261"/>
                  <a:pt x="165" y="268"/>
                </a:cubicBezTo>
                <a:cubicBezTo>
                  <a:pt x="165" y="268"/>
                  <a:pt x="165" y="268"/>
                  <a:pt x="165" y="268"/>
                </a:cubicBezTo>
                <a:cubicBezTo>
                  <a:pt x="191" y="262"/>
                  <a:pt x="217" y="256"/>
                  <a:pt x="243" y="251"/>
                </a:cubicBezTo>
                <a:cubicBezTo>
                  <a:pt x="255" y="253"/>
                  <a:pt x="268" y="256"/>
                  <a:pt x="281" y="259"/>
                </a:cubicBezTo>
                <a:cubicBezTo>
                  <a:pt x="280" y="256"/>
                  <a:pt x="273" y="251"/>
                  <a:pt x="270" y="250"/>
                </a:cubicBezTo>
                <a:close/>
                <a:moveTo>
                  <a:pt x="273" y="182"/>
                </a:moveTo>
                <a:cubicBezTo>
                  <a:pt x="274" y="182"/>
                  <a:pt x="277" y="179"/>
                  <a:pt x="277" y="178"/>
                </a:cubicBezTo>
                <a:cubicBezTo>
                  <a:pt x="276" y="177"/>
                  <a:pt x="271" y="174"/>
                  <a:pt x="270" y="173"/>
                </a:cubicBezTo>
                <a:cubicBezTo>
                  <a:pt x="270" y="173"/>
                  <a:pt x="269" y="173"/>
                  <a:pt x="268" y="172"/>
                </a:cubicBezTo>
                <a:cubicBezTo>
                  <a:pt x="267" y="170"/>
                  <a:pt x="269" y="169"/>
                  <a:pt x="267" y="167"/>
                </a:cubicBezTo>
                <a:cubicBezTo>
                  <a:pt x="266" y="167"/>
                  <a:pt x="266" y="170"/>
                  <a:pt x="266" y="173"/>
                </a:cubicBezTo>
                <a:cubicBezTo>
                  <a:pt x="267" y="177"/>
                  <a:pt x="272" y="182"/>
                  <a:pt x="273" y="182"/>
                </a:cubicBezTo>
                <a:close/>
                <a:moveTo>
                  <a:pt x="293" y="223"/>
                </a:moveTo>
                <a:cubicBezTo>
                  <a:pt x="295" y="222"/>
                  <a:pt x="297" y="220"/>
                  <a:pt x="296" y="216"/>
                </a:cubicBezTo>
                <a:cubicBezTo>
                  <a:pt x="295" y="214"/>
                  <a:pt x="292" y="211"/>
                  <a:pt x="291" y="209"/>
                </a:cubicBezTo>
                <a:cubicBezTo>
                  <a:pt x="290" y="208"/>
                  <a:pt x="291" y="205"/>
                  <a:pt x="287" y="201"/>
                </a:cubicBezTo>
                <a:cubicBezTo>
                  <a:pt x="286" y="198"/>
                  <a:pt x="286" y="203"/>
                  <a:pt x="286" y="203"/>
                </a:cubicBezTo>
                <a:cubicBezTo>
                  <a:pt x="286" y="205"/>
                  <a:pt x="286" y="208"/>
                  <a:pt x="283" y="206"/>
                </a:cubicBezTo>
                <a:cubicBezTo>
                  <a:pt x="282" y="205"/>
                  <a:pt x="281" y="201"/>
                  <a:pt x="279" y="200"/>
                </a:cubicBezTo>
                <a:cubicBezTo>
                  <a:pt x="278" y="199"/>
                  <a:pt x="276" y="198"/>
                  <a:pt x="275" y="199"/>
                </a:cubicBezTo>
                <a:cubicBezTo>
                  <a:pt x="275" y="200"/>
                  <a:pt x="275" y="202"/>
                  <a:pt x="273" y="201"/>
                </a:cubicBezTo>
                <a:cubicBezTo>
                  <a:pt x="272" y="201"/>
                  <a:pt x="272" y="200"/>
                  <a:pt x="270" y="200"/>
                </a:cubicBezTo>
                <a:cubicBezTo>
                  <a:pt x="269" y="200"/>
                  <a:pt x="263" y="202"/>
                  <a:pt x="259" y="207"/>
                </a:cubicBezTo>
                <a:cubicBezTo>
                  <a:pt x="256" y="210"/>
                  <a:pt x="256" y="216"/>
                  <a:pt x="257" y="217"/>
                </a:cubicBezTo>
                <a:cubicBezTo>
                  <a:pt x="257" y="218"/>
                  <a:pt x="259" y="218"/>
                  <a:pt x="259" y="218"/>
                </a:cubicBezTo>
                <a:cubicBezTo>
                  <a:pt x="261" y="218"/>
                  <a:pt x="262" y="218"/>
                  <a:pt x="264" y="218"/>
                </a:cubicBezTo>
                <a:cubicBezTo>
                  <a:pt x="266" y="218"/>
                  <a:pt x="267" y="216"/>
                  <a:pt x="270" y="217"/>
                </a:cubicBezTo>
                <a:cubicBezTo>
                  <a:pt x="272" y="217"/>
                  <a:pt x="273" y="218"/>
                  <a:pt x="274" y="218"/>
                </a:cubicBezTo>
                <a:cubicBezTo>
                  <a:pt x="276" y="219"/>
                  <a:pt x="282" y="227"/>
                  <a:pt x="283" y="227"/>
                </a:cubicBezTo>
                <a:cubicBezTo>
                  <a:pt x="284" y="226"/>
                  <a:pt x="285" y="228"/>
                  <a:pt x="286" y="228"/>
                </a:cubicBezTo>
                <a:cubicBezTo>
                  <a:pt x="288" y="227"/>
                  <a:pt x="289" y="228"/>
                  <a:pt x="290" y="227"/>
                </a:cubicBezTo>
                <a:cubicBezTo>
                  <a:pt x="291" y="225"/>
                  <a:pt x="291" y="224"/>
                  <a:pt x="293" y="223"/>
                </a:cubicBezTo>
                <a:close/>
                <a:moveTo>
                  <a:pt x="342" y="290"/>
                </a:moveTo>
                <a:cubicBezTo>
                  <a:pt x="342" y="290"/>
                  <a:pt x="277" y="277"/>
                  <a:pt x="248" y="270"/>
                </a:cubicBezTo>
                <a:cubicBezTo>
                  <a:pt x="220" y="277"/>
                  <a:pt x="171" y="287"/>
                  <a:pt x="171" y="287"/>
                </a:cubicBezTo>
                <a:cubicBezTo>
                  <a:pt x="171" y="287"/>
                  <a:pt x="122" y="277"/>
                  <a:pt x="93" y="270"/>
                </a:cubicBezTo>
                <a:cubicBezTo>
                  <a:pt x="64" y="277"/>
                  <a:pt x="0" y="290"/>
                  <a:pt x="0" y="29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18" y="85"/>
                  <a:pt x="13" y="72"/>
                  <a:pt x="13" y="56"/>
                </a:cubicBezTo>
                <a:cubicBezTo>
                  <a:pt x="13" y="25"/>
                  <a:pt x="38" y="0"/>
                  <a:pt x="69" y="0"/>
                </a:cubicBezTo>
                <a:cubicBezTo>
                  <a:pt x="100" y="0"/>
                  <a:pt x="125" y="25"/>
                  <a:pt x="125" y="56"/>
                </a:cubicBezTo>
                <a:cubicBezTo>
                  <a:pt x="125" y="66"/>
                  <a:pt x="123" y="75"/>
                  <a:pt x="118" y="84"/>
                </a:cubicBezTo>
                <a:cubicBezTo>
                  <a:pt x="132" y="88"/>
                  <a:pt x="155" y="94"/>
                  <a:pt x="171" y="98"/>
                </a:cubicBezTo>
                <a:cubicBezTo>
                  <a:pt x="195" y="92"/>
                  <a:pt x="235" y="81"/>
                  <a:pt x="235" y="81"/>
                </a:cubicBezTo>
                <a:cubicBezTo>
                  <a:pt x="312" y="101"/>
                  <a:pt x="312" y="101"/>
                  <a:pt x="312" y="101"/>
                </a:cubicBezTo>
                <a:lnTo>
                  <a:pt x="342" y="290"/>
                </a:lnTo>
                <a:close/>
                <a:moveTo>
                  <a:pt x="69" y="127"/>
                </a:moveTo>
                <a:cubicBezTo>
                  <a:pt x="101" y="93"/>
                  <a:pt x="114" y="78"/>
                  <a:pt x="114" y="56"/>
                </a:cubicBezTo>
                <a:cubicBezTo>
                  <a:pt x="114" y="32"/>
                  <a:pt x="94" y="11"/>
                  <a:pt x="69" y="11"/>
                </a:cubicBezTo>
                <a:cubicBezTo>
                  <a:pt x="44" y="11"/>
                  <a:pt x="24" y="32"/>
                  <a:pt x="24" y="56"/>
                </a:cubicBezTo>
                <a:cubicBezTo>
                  <a:pt x="24" y="78"/>
                  <a:pt x="37" y="93"/>
                  <a:pt x="69" y="127"/>
                </a:cubicBezTo>
                <a:close/>
                <a:moveTo>
                  <a:pt x="328" y="276"/>
                </a:moveTo>
                <a:cubicBezTo>
                  <a:pt x="319" y="220"/>
                  <a:pt x="311" y="165"/>
                  <a:pt x="302" y="110"/>
                </a:cubicBezTo>
                <a:cubicBezTo>
                  <a:pt x="275" y="103"/>
                  <a:pt x="261" y="100"/>
                  <a:pt x="235" y="93"/>
                </a:cubicBezTo>
                <a:cubicBezTo>
                  <a:pt x="210" y="100"/>
                  <a:pt x="197" y="103"/>
                  <a:pt x="171" y="110"/>
                </a:cubicBezTo>
                <a:cubicBezTo>
                  <a:pt x="147" y="103"/>
                  <a:pt x="134" y="100"/>
                  <a:pt x="112" y="94"/>
                </a:cubicBezTo>
                <a:cubicBezTo>
                  <a:pt x="110" y="97"/>
                  <a:pt x="108" y="99"/>
                  <a:pt x="106" y="102"/>
                </a:cubicBezTo>
                <a:cubicBezTo>
                  <a:pt x="107" y="102"/>
                  <a:pt x="107" y="102"/>
                  <a:pt x="108" y="102"/>
                </a:cubicBezTo>
                <a:cubicBezTo>
                  <a:pt x="112" y="102"/>
                  <a:pt x="114" y="105"/>
                  <a:pt x="117" y="106"/>
                </a:cubicBezTo>
                <a:cubicBezTo>
                  <a:pt x="128" y="109"/>
                  <a:pt x="134" y="105"/>
                  <a:pt x="145" y="113"/>
                </a:cubicBezTo>
                <a:cubicBezTo>
                  <a:pt x="147" y="114"/>
                  <a:pt x="147" y="116"/>
                  <a:pt x="147" y="116"/>
                </a:cubicBezTo>
                <a:cubicBezTo>
                  <a:pt x="144" y="118"/>
                  <a:pt x="142" y="122"/>
                  <a:pt x="138" y="123"/>
                </a:cubicBezTo>
                <a:cubicBezTo>
                  <a:pt x="134" y="123"/>
                  <a:pt x="128" y="128"/>
                  <a:pt x="125" y="130"/>
                </a:cubicBezTo>
                <a:cubicBezTo>
                  <a:pt x="123" y="131"/>
                  <a:pt x="122" y="132"/>
                  <a:pt x="120" y="130"/>
                </a:cubicBezTo>
                <a:cubicBezTo>
                  <a:pt x="119" y="128"/>
                  <a:pt x="120" y="120"/>
                  <a:pt x="120" y="118"/>
                </a:cubicBezTo>
                <a:cubicBezTo>
                  <a:pt x="121" y="116"/>
                  <a:pt x="123" y="113"/>
                  <a:pt x="120" y="112"/>
                </a:cubicBezTo>
                <a:cubicBezTo>
                  <a:pt x="119" y="111"/>
                  <a:pt x="117" y="111"/>
                  <a:pt x="116" y="110"/>
                </a:cubicBezTo>
                <a:cubicBezTo>
                  <a:pt x="115" y="109"/>
                  <a:pt x="113" y="108"/>
                  <a:pt x="113" y="108"/>
                </a:cubicBezTo>
                <a:cubicBezTo>
                  <a:pt x="112" y="108"/>
                  <a:pt x="108" y="109"/>
                  <a:pt x="109" y="111"/>
                </a:cubicBezTo>
                <a:cubicBezTo>
                  <a:pt x="109" y="112"/>
                  <a:pt x="113" y="113"/>
                  <a:pt x="112" y="115"/>
                </a:cubicBezTo>
                <a:cubicBezTo>
                  <a:pt x="112" y="117"/>
                  <a:pt x="115" y="117"/>
                  <a:pt x="114" y="118"/>
                </a:cubicBezTo>
                <a:cubicBezTo>
                  <a:pt x="113" y="121"/>
                  <a:pt x="112" y="117"/>
                  <a:pt x="111" y="119"/>
                </a:cubicBezTo>
                <a:cubicBezTo>
                  <a:pt x="111" y="120"/>
                  <a:pt x="110" y="120"/>
                  <a:pt x="110" y="120"/>
                </a:cubicBezTo>
                <a:cubicBezTo>
                  <a:pt x="108" y="121"/>
                  <a:pt x="107" y="119"/>
                  <a:pt x="106" y="118"/>
                </a:cubicBezTo>
                <a:cubicBezTo>
                  <a:pt x="106" y="118"/>
                  <a:pt x="103" y="116"/>
                  <a:pt x="104" y="116"/>
                </a:cubicBezTo>
                <a:cubicBezTo>
                  <a:pt x="105" y="116"/>
                  <a:pt x="106" y="116"/>
                  <a:pt x="106" y="114"/>
                </a:cubicBezTo>
                <a:cubicBezTo>
                  <a:pt x="104" y="109"/>
                  <a:pt x="100" y="117"/>
                  <a:pt x="99" y="117"/>
                </a:cubicBezTo>
                <a:cubicBezTo>
                  <a:pt x="99" y="117"/>
                  <a:pt x="91" y="120"/>
                  <a:pt x="90" y="121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9" y="122"/>
                  <a:pt x="88" y="123"/>
                  <a:pt x="87" y="124"/>
                </a:cubicBezTo>
                <a:cubicBezTo>
                  <a:pt x="87" y="124"/>
                  <a:pt x="88" y="125"/>
                  <a:pt x="88" y="125"/>
                </a:cubicBezTo>
                <a:cubicBezTo>
                  <a:pt x="92" y="127"/>
                  <a:pt x="99" y="120"/>
                  <a:pt x="99" y="120"/>
                </a:cubicBezTo>
                <a:cubicBezTo>
                  <a:pt x="99" y="119"/>
                  <a:pt x="100" y="119"/>
                  <a:pt x="100" y="118"/>
                </a:cubicBezTo>
                <a:cubicBezTo>
                  <a:pt x="101" y="117"/>
                  <a:pt x="103" y="118"/>
                  <a:pt x="104" y="119"/>
                </a:cubicBezTo>
                <a:cubicBezTo>
                  <a:pt x="105" y="120"/>
                  <a:pt x="105" y="120"/>
                  <a:pt x="105" y="122"/>
                </a:cubicBezTo>
                <a:cubicBezTo>
                  <a:pt x="105" y="123"/>
                  <a:pt x="107" y="121"/>
                  <a:pt x="108" y="121"/>
                </a:cubicBezTo>
                <a:cubicBezTo>
                  <a:pt x="114" y="126"/>
                  <a:pt x="111" y="134"/>
                  <a:pt x="112" y="136"/>
                </a:cubicBezTo>
                <a:cubicBezTo>
                  <a:pt x="112" y="138"/>
                  <a:pt x="111" y="138"/>
                  <a:pt x="109" y="137"/>
                </a:cubicBezTo>
                <a:cubicBezTo>
                  <a:pt x="104" y="134"/>
                  <a:pt x="92" y="134"/>
                  <a:pt x="82" y="151"/>
                </a:cubicBezTo>
                <a:cubicBezTo>
                  <a:pt x="80" y="153"/>
                  <a:pt x="81" y="154"/>
                  <a:pt x="81" y="156"/>
                </a:cubicBezTo>
                <a:cubicBezTo>
                  <a:pt x="81" y="157"/>
                  <a:pt x="79" y="159"/>
                  <a:pt x="78" y="157"/>
                </a:cubicBezTo>
                <a:cubicBezTo>
                  <a:pt x="77" y="156"/>
                  <a:pt x="78" y="154"/>
                  <a:pt x="75" y="155"/>
                </a:cubicBezTo>
                <a:cubicBezTo>
                  <a:pt x="74" y="155"/>
                  <a:pt x="72" y="155"/>
                  <a:pt x="70" y="156"/>
                </a:cubicBezTo>
                <a:cubicBezTo>
                  <a:pt x="67" y="157"/>
                  <a:pt x="65" y="159"/>
                  <a:pt x="64" y="162"/>
                </a:cubicBezTo>
                <a:cubicBezTo>
                  <a:pt x="64" y="163"/>
                  <a:pt x="67" y="166"/>
                  <a:pt x="69" y="166"/>
                </a:cubicBezTo>
                <a:cubicBezTo>
                  <a:pt x="75" y="166"/>
                  <a:pt x="75" y="171"/>
                  <a:pt x="75" y="173"/>
                </a:cubicBezTo>
                <a:cubicBezTo>
                  <a:pt x="76" y="179"/>
                  <a:pt x="73" y="181"/>
                  <a:pt x="70" y="176"/>
                </a:cubicBezTo>
                <a:cubicBezTo>
                  <a:pt x="69" y="174"/>
                  <a:pt x="66" y="174"/>
                  <a:pt x="64" y="173"/>
                </a:cubicBezTo>
                <a:cubicBezTo>
                  <a:pt x="62" y="172"/>
                  <a:pt x="46" y="168"/>
                  <a:pt x="46" y="156"/>
                </a:cubicBezTo>
                <a:cubicBezTo>
                  <a:pt x="46" y="152"/>
                  <a:pt x="49" y="147"/>
                  <a:pt x="51" y="145"/>
                </a:cubicBezTo>
                <a:cubicBezTo>
                  <a:pt x="54" y="142"/>
                  <a:pt x="54" y="135"/>
                  <a:pt x="54" y="134"/>
                </a:cubicBezTo>
                <a:cubicBezTo>
                  <a:pt x="53" y="132"/>
                  <a:pt x="52" y="131"/>
                  <a:pt x="50" y="131"/>
                </a:cubicBezTo>
                <a:cubicBezTo>
                  <a:pt x="47" y="132"/>
                  <a:pt x="44" y="134"/>
                  <a:pt x="40" y="135"/>
                </a:cubicBezTo>
                <a:cubicBezTo>
                  <a:pt x="39" y="135"/>
                  <a:pt x="35" y="136"/>
                  <a:pt x="36" y="134"/>
                </a:cubicBezTo>
                <a:cubicBezTo>
                  <a:pt x="36" y="133"/>
                  <a:pt x="38" y="127"/>
                  <a:pt x="48" y="122"/>
                </a:cubicBezTo>
                <a:cubicBezTo>
                  <a:pt x="45" y="118"/>
                  <a:pt x="42" y="115"/>
                  <a:pt x="39" y="111"/>
                </a:cubicBezTo>
                <a:cubicBezTo>
                  <a:pt x="31" y="166"/>
                  <a:pt x="22" y="221"/>
                  <a:pt x="13" y="276"/>
                </a:cubicBezTo>
                <a:cubicBezTo>
                  <a:pt x="46" y="269"/>
                  <a:pt x="62" y="265"/>
                  <a:pt x="93" y="259"/>
                </a:cubicBezTo>
                <a:cubicBezTo>
                  <a:pt x="124" y="265"/>
                  <a:pt x="139" y="269"/>
                  <a:pt x="171" y="276"/>
                </a:cubicBezTo>
                <a:cubicBezTo>
                  <a:pt x="202" y="269"/>
                  <a:pt x="218" y="265"/>
                  <a:pt x="248" y="259"/>
                </a:cubicBezTo>
                <a:cubicBezTo>
                  <a:pt x="280" y="265"/>
                  <a:pt x="296" y="269"/>
                  <a:pt x="328" y="276"/>
                </a:cubicBezTo>
                <a:close/>
                <a:moveTo>
                  <a:pt x="304" y="230"/>
                </a:moveTo>
                <a:cubicBezTo>
                  <a:pt x="301" y="231"/>
                  <a:pt x="297" y="240"/>
                  <a:pt x="293" y="240"/>
                </a:cubicBezTo>
                <a:cubicBezTo>
                  <a:pt x="292" y="241"/>
                  <a:pt x="290" y="241"/>
                  <a:pt x="290" y="242"/>
                </a:cubicBezTo>
                <a:cubicBezTo>
                  <a:pt x="289" y="243"/>
                  <a:pt x="291" y="243"/>
                  <a:pt x="292" y="243"/>
                </a:cubicBezTo>
                <a:cubicBezTo>
                  <a:pt x="295" y="244"/>
                  <a:pt x="296" y="243"/>
                  <a:pt x="298" y="242"/>
                </a:cubicBezTo>
                <a:cubicBezTo>
                  <a:pt x="299" y="242"/>
                  <a:pt x="301" y="241"/>
                  <a:pt x="301" y="240"/>
                </a:cubicBezTo>
                <a:cubicBezTo>
                  <a:pt x="309" y="235"/>
                  <a:pt x="306" y="230"/>
                  <a:pt x="304" y="230"/>
                </a:cubicBezTo>
                <a:close/>
                <a:moveTo>
                  <a:pt x="81" y="199"/>
                </a:moveTo>
                <a:cubicBezTo>
                  <a:pt x="84" y="200"/>
                  <a:pt x="85" y="201"/>
                  <a:pt x="85" y="203"/>
                </a:cubicBezTo>
                <a:cubicBezTo>
                  <a:pt x="85" y="205"/>
                  <a:pt x="81" y="215"/>
                  <a:pt x="84" y="221"/>
                </a:cubicBezTo>
                <a:cubicBezTo>
                  <a:pt x="85" y="222"/>
                  <a:pt x="88" y="229"/>
                  <a:pt x="90" y="230"/>
                </a:cubicBezTo>
                <a:cubicBezTo>
                  <a:pt x="91" y="230"/>
                  <a:pt x="91" y="231"/>
                  <a:pt x="92" y="231"/>
                </a:cubicBezTo>
                <a:cubicBezTo>
                  <a:pt x="93" y="233"/>
                  <a:pt x="95" y="233"/>
                  <a:pt x="96" y="232"/>
                </a:cubicBezTo>
                <a:cubicBezTo>
                  <a:pt x="98" y="230"/>
                  <a:pt x="94" y="227"/>
                  <a:pt x="95" y="226"/>
                </a:cubicBezTo>
                <a:cubicBezTo>
                  <a:pt x="97" y="223"/>
                  <a:pt x="94" y="220"/>
                  <a:pt x="99" y="217"/>
                </a:cubicBezTo>
                <a:cubicBezTo>
                  <a:pt x="100" y="217"/>
                  <a:pt x="99" y="215"/>
                  <a:pt x="100" y="214"/>
                </a:cubicBezTo>
                <a:cubicBezTo>
                  <a:pt x="101" y="214"/>
                  <a:pt x="102" y="214"/>
                  <a:pt x="103" y="213"/>
                </a:cubicBezTo>
                <a:cubicBezTo>
                  <a:pt x="104" y="212"/>
                  <a:pt x="107" y="206"/>
                  <a:pt x="109" y="206"/>
                </a:cubicBezTo>
                <a:cubicBezTo>
                  <a:pt x="111" y="206"/>
                  <a:pt x="123" y="194"/>
                  <a:pt x="119" y="189"/>
                </a:cubicBezTo>
                <a:cubicBezTo>
                  <a:pt x="117" y="187"/>
                  <a:pt x="104" y="180"/>
                  <a:pt x="103" y="178"/>
                </a:cubicBezTo>
                <a:cubicBezTo>
                  <a:pt x="103" y="177"/>
                  <a:pt x="103" y="175"/>
                  <a:pt x="101" y="174"/>
                </a:cubicBezTo>
                <a:cubicBezTo>
                  <a:pt x="101" y="174"/>
                  <a:pt x="96" y="170"/>
                  <a:pt x="95" y="169"/>
                </a:cubicBezTo>
                <a:cubicBezTo>
                  <a:pt x="95" y="168"/>
                  <a:pt x="88" y="166"/>
                  <a:pt x="82" y="171"/>
                </a:cubicBezTo>
                <a:cubicBezTo>
                  <a:pt x="81" y="171"/>
                  <a:pt x="77" y="180"/>
                  <a:pt x="76" y="182"/>
                </a:cubicBezTo>
                <a:cubicBezTo>
                  <a:pt x="74" y="184"/>
                  <a:pt x="73" y="187"/>
                  <a:pt x="73" y="189"/>
                </a:cubicBezTo>
                <a:cubicBezTo>
                  <a:pt x="73" y="192"/>
                  <a:pt x="75" y="193"/>
                  <a:pt x="76" y="195"/>
                </a:cubicBezTo>
                <a:cubicBezTo>
                  <a:pt x="78" y="197"/>
                  <a:pt x="78" y="199"/>
                  <a:pt x="81" y="199"/>
                </a:cubicBezTo>
                <a:close/>
                <a:moveTo>
                  <a:pt x="271" y="142"/>
                </a:moveTo>
                <a:cubicBezTo>
                  <a:pt x="271" y="142"/>
                  <a:pt x="273" y="142"/>
                  <a:pt x="272" y="141"/>
                </a:cubicBezTo>
                <a:cubicBezTo>
                  <a:pt x="272" y="141"/>
                  <a:pt x="271" y="140"/>
                  <a:pt x="270" y="140"/>
                </a:cubicBezTo>
                <a:cubicBezTo>
                  <a:pt x="270" y="138"/>
                  <a:pt x="271" y="138"/>
                  <a:pt x="269" y="137"/>
                </a:cubicBezTo>
                <a:cubicBezTo>
                  <a:pt x="269" y="136"/>
                  <a:pt x="268" y="135"/>
                  <a:pt x="267" y="134"/>
                </a:cubicBezTo>
                <a:cubicBezTo>
                  <a:pt x="267" y="134"/>
                  <a:pt x="265" y="132"/>
                  <a:pt x="264" y="133"/>
                </a:cubicBezTo>
                <a:cubicBezTo>
                  <a:pt x="264" y="133"/>
                  <a:pt x="267" y="136"/>
                  <a:pt x="267" y="137"/>
                </a:cubicBezTo>
                <a:cubicBezTo>
                  <a:pt x="268" y="138"/>
                  <a:pt x="268" y="139"/>
                  <a:pt x="269" y="140"/>
                </a:cubicBezTo>
                <a:cubicBezTo>
                  <a:pt x="269" y="140"/>
                  <a:pt x="270" y="142"/>
                  <a:pt x="271" y="142"/>
                </a:cubicBezTo>
                <a:close/>
                <a:moveTo>
                  <a:pt x="276" y="152"/>
                </a:moveTo>
                <a:cubicBezTo>
                  <a:pt x="276" y="151"/>
                  <a:pt x="277" y="150"/>
                  <a:pt x="276" y="149"/>
                </a:cubicBezTo>
                <a:cubicBezTo>
                  <a:pt x="276" y="149"/>
                  <a:pt x="275" y="148"/>
                  <a:pt x="274" y="147"/>
                </a:cubicBezTo>
                <a:cubicBezTo>
                  <a:pt x="274" y="146"/>
                  <a:pt x="276" y="147"/>
                  <a:pt x="276" y="147"/>
                </a:cubicBezTo>
                <a:cubicBezTo>
                  <a:pt x="276" y="146"/>
                  <a:pt x="276" y="145"/>
                  <a:pt x="275" y="145"/>
                </a:cubicBezTo>
                <a:cubicBezTo>
                  <a:pt x="274" y="145"/>
                  <a:pt x="273" y="144"/>
                  <a:pt x="272" y="143"/>
                </a:cubicBezTo>
                <a:cubicBezTo>
                  <a:pt x="270" y="142"/>
                  <a:pt x="271" y="145"/>
                  <a:pt x="273" y="147"/>
                </a:cubicBezTo>
                <a:cubicBezTo>
                  <a:pt x="273" y="148"/>
                  <a:pt x="274" y="149"/>
                  <a:pt x="274" y="150"/>
                </a:cubicBezTo>
                <a:cubicBezTo>
                  <a:pt x="274" y="152"/>
                  <a:pt x="266" y="153"/>
                  <a:pt x="270" y="156"/>
                </a:cubicBezTo>
                <a:cubicBezTo>
                  <a:pt x="271" y="157"/>
                  <a:pt x="271" y="156"/>
                  <a:pt x="271" y="156"/>
                </a:cubicBezTo>
                <a:cubicBezTo>
                  <a:pt x="272" y="155"/>
                  <a:pt x="273" y="155"/>
                  <a:pt x="274" y="155"/>
                </a:cubicBezTo>
                <a:cubicBezTo>
                  <a:pt x="275" y="155"/>
                  <a:pt x="276" y="155"/>
                  <a:pt x="277" y="154"/>
                </a:cubicBezTo>
                <a:cubicBezTo>
                  <a:pt x="278" y="154"/>
                  <a:pt x="277" y="153"/>
                  <a:pt x="276" y="152"/>
                </a:cubicBezTo>
                <a:close/>
                <a:moveTo>
                  <a:pt x="69" y="110"/>
                </a:moveTo>
                <a:cubicBezTo>
                  <a:pt x="94" y="83"/>
                  <a:pt x="102" y="72"/>
                  <a:pt x="102" y="56"/>
                </a:cubicBezTo>
                <a:cubicBezTo>
                  <a:pt x="102" y="38"/>
                  <a:pt x="87" y="23"/>
                  <a:pt x="69" y="23"/>
                </a:cubicBezTo>
                <a:cubicBezTo>
                  <a:pt x="50" y="23"/>
                  <a:pt x="35" y="38"/>
                  <a:pt x="35" y="56"/>
                </a:cubicBezTo>
                <a:cubicBezTo>
                  <a:pt x="35" y="72"/>
                  <a:pt x="44" y="83"/>
                  <a:pt x="69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82" name="文本框 44"/>
          <p:cNvSpPr txBox="1"/>
          <p:nvPr/>
        </p:nvSpPr>
        <p:spPr>
          <a:xfrm>
            <a:off x="6065881" y="1761871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3" name="矩形 82"/>
          <p:cNvSpPr/>
          <p:nvPr/>
        </p:nvSpPr>
        <p:spPr>
          <a:xfrm>
            <a:off x="6083202" y="2058288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  <p:sp>
        <p:nvSpPr>
          <p:cNvPr id="84" name="文本框 44"/>
          <p:cNvSpPr txBox="1"/>
          <p:nvPr/>
        </p:nvSpPr>
        <p:spPr>
          <a:xfrm>
            <a:off x="6065881" y="3303835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5" name="矩形 84"/>
          <p:cNvSpPr/>
          <p:nvPr/>
        </p:nvSpPr>
        <p:spPr>
          <a:xfrm>
            <a:off x="6083202" y="3600252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  <p:sp>
        <p:nvSpPr>
          <p:cNvPr id="86" name="文本框 44"/>
          <p:cNvSpPr txBox="1"/>
          <p:nvPr/>
        </p:nvSpPr>
        <p:spPr>
          <a:xfrm>
            <a:off x="1674641" y="3273646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7" name="矩形 86"/>
          <p:cNvSpPr/>
          <p:nvPr/>
        </p:nvSpPr>
        <p:spPr>
          <a:xfrm>
            <a:off x="1691961" y="3570062"/>
            <a:ext cx="1512347" cy="722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</a:p>
        </p:txBody>
      </p:sp>
    </p:spTree>
    <p:extLst>
      <p:ext uri="{BB962C8B-B14F-4D97-AF65-F5344CB8AC3E}">
        <p14:creationId xmlns:p14="http://schemas.microsoft.com/office/powerpoint/2010/main" val="16650369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34" grpId="0" animBg="1"/>
      <p:bldP spid="35" grpId="0" animBg="1"/>
      <p:bldP spid="36" grpId="0" animBg="1"/>
      <p:bldP spid="80" grpId="0" animBg="1"/>
      <p:bldP spid="81" grpId="0" animBg="1"/>
      <p:bldP spid="82" grpId="0"/>
      <p:bldP spid="83" grpId="0"/>
      <p:bldP spid="84" grpId="0"/>
      <p:bldP spid="85" grpId="0"/>
      <p:bldP spid="86" grpId="0"/>
      <p:bldP spid="8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3650440" y="1281033"/>
            <a:ext cx="2060833" cy="467783"/>
            <a:chOff x="3527167" y="1284093"/>
            <a:chExt cx="2060833" cy="467783"/>
          </a:xfrm>
        </p:grpSpPr>
        <p:sp>
          <p:nvSpPr>
            <p:cNvPr id="10" name="椭圆 9"/>
            <p:cNvSpPr/>
            <p:nvPr/>
          </p:nvSpPr>
          <p:spPr>
            <a:xfrm>
              <a:off x="3537635" y="1284093"/>
              <a:ext cx="461664" cy="461664"/>
            </a:xfrm>
            <a:prstGeom prst="ellipse">
              <a:avLst/>
            </a:prstGeom>
            <a:solidFill>
              <a:srgbClr val="97F2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067202" y="1284093"/>
              <a:ext cx="461664" cy="461664"/>
            </a:xfrm>
            <a:prstGeom prst="ellipse">
              <a:avLst/>
            </a:prstGeom>
            <a:solidFill>
              <a:srgbClr val="F9D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596769" y="1284093"/>
              <a:ext cx="461664" cy="461664"/>
            </a:xfrm>
            <a:prstGeom prst="ellipse">
              <a:avLst/>
            </a:prstGeom>
            <a:solidFill>
              <a:srgbClr val="A7D9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126336" y="1284093"/>
              <a:ext cx="461664" cy="46166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527167" y="1290211"/>
              <a:ext cx="2060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第三部分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220686" y="1938526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单击此处添加文字标题内容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E66D8AA7-BB29-4370-91D7-8965545D5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6479"/>
            <a:ext cx="9144000" cy="189702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3FCC4AA3-9093-472C-983D-DEF53A828D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91887" cy="17090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4B069524-58A0-4E0E-9EE2-D3B449EFFA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204902"/>
            <a:ext cx="1578733" cy="1322723"/>
          </a:xfrm>
          <a:prstGeom prst="rect">
            <a:avLst/>
          </a:prstGeom>
        </p:spPr>
      </p:pic>
      <p:pic>
        <p:nvPicPr>
          <p:cNvPr id="22" name="图片 21" descr="82851fc0494c6da067de1dea820efdea (2)">
            <a:extLst>
              <a:ext uri="{FF2B5EF4-FFF2-40B4-BE49-F238E27FC236}">
                <a16:creationId xmlns:a16="http://schemas.microsoft.com/office/drawing/2014/main" id="{248F134A-C111-400A-A919-B3C4D7A0B25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429500" y="2059842"/>
            <a:ext cx="1163320" cy="1985010"/>
          </a:xfrm>
          <a:prstGeom prst="rect">
            <a:avLst/>
          </a:prstGeom>
        </p:spPr>
      </p:pic>
      <p:pic>
        <p:nvPicPr>
          <p:cNvPr id="23" name="图片 22" descr="d264266d2b5992a0da083819f8a1e168">
            <a:extLst>
              <a:ext uri="{FF2B5EF4-FFF2-40B4-BE49-F238E27FC236}">
                <a16:creationId xmlns:a16="http://schemas.microsoft.com/office/drawing/2014/main" id="{3C05588F-6EF5-40E3-9021-4B7F8E25E81B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-685076" y="2523301"/>
            <a:ext cx="3432724" cy="343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9785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492161" y="1219174"/>
            <a:ext cx="2162455" cy="2162455"/>
            <a:chOff x="3724323" y="1908536"/>
            <a:chExt cx="1329153" cy="1329153"/>
          </a:xfrm>
        </p:grpSpPr>
        <p:sp>
          <p:nvSpPr>
            <p:cNvPr id="20" name="椭圆 19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9600000" scaled="0"/>
              <a:tileRect/>
            </a:gradFill>
            <a:ln w="28575">
              <a:solidFill>
                <a:schemeClr val="bg1"/>
              </a:solidFill>
            </a:ln>
            <a:effectLst>
              <a:outerShdw blurRad="279400" dist="889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1" name="椭圆 20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blipFill>
              <a:blip r:embed="rId3"/>
              <a:stretch>
                <a:fillRect l="-9025" t="-3000" r="-18661" b="-27093"/>
              </a:stretch>
            </a:blipFill>
            <a:ln>
              <a:noFill/>
            </a:ln>
            <a:effectLst>
              <a:innerShdw blurRad="63500" dist="50800" dir="189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107366" y="1281561"/>
            <a:ext cx="696278" cy="696278"/>
            <a:chOff x="6811594" y="1708299"/>
            <a:chExt cx="928613" cy="928613"/>
          </a:xfrm>
        </p:grpSpPr>
        <p:sp>
          <p:nvSpPr>
            <p:cNvPr id="23" name="椭圆 22"/>
            <p:cNvSpPr/>
            <p:nvPr/>
          </p:nvSpPr>
          <p:spPr>
            <a:xfrm>
              <a:off x="6932736" y="1829441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1500" dirty="0">
                  <a:ln w="1270">
                    <a:noFill/>
                  </a:ln>
                  <a:solidFill>
                    <a:srgbClr val="FF6D67"/>
                  </a:solidFill>
                  <a:latin typeface="Impact MT Std" pitchFamily="34" charset="0"/>
                  <a:ea typeface="DFGothic-EB" panose="02010609010101010101" pitchFamily="1" charset="-128"/>
                </a:rPr>
                <a:t>02</a:t>
              </a:r>
              <a:endParaRPr lang="zh-CN" altLang="en-US" sz="1500" dirty="0">
                <a:ln w="1270">
                  <a:noFill/>
                </a:ln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6811594" y="1708299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0">
                <a:solidFill>
                  <a:srgbClr val="FF6D67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321385" y="1281561"/>
            <a:ext cx="696278" cy="696278"/>
            <a:chOff x="4429665" y="1708299"/>
            <a:chExt cx="928613" cy="928613"/>
          </a:xfrm>
        </p:grpSpPr>
        <p:sp>
          <p:nvSpPr>
            <p:cNvPr id="26" name="椭圆 25"/>
            <p:cNvSpPr/>
            <p:nvPr/>
          </p:nvSpPr>
          <p:spPr>
            <a:xfrm>
              <a:off x="4550807" y="1829441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1500" dirty="0">
                  <a:ln w="1270">
                    <a:noFill/>
                  </a:ln>
                  <a:solidFill>
                    <a:srgbClr val="92D050"/>
                  </a:solidFill>
                  <a:latin typeface="Impact MT Std" pitchFamily="34" charset="0"/>
                  <a:ea typeface="DFGothic-EB" panose="02010609010101010101" pitchFamily="1" charset="-128"/>
                </a:rPr>
                <a:t>01</a:t>
              </a:r>
              <a:endParaRPr lang="zh-CN" altLang="en-US" sz="1500" dirty="0">
                <a:ln w="1270">
                  <a:noFill/>
                </a:ln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4429665" y="1708299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0">
                <a:solidFill>
                  <a:srgbClr val="92D050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107366" y="2609484"/>
            <a:ext cx="696278" cy="696278"/>
            <a:chOff x="6811594" y="3479324"/>
            <a:chExt cx="928613" cy="928613"/>
          </a:xfrm>
        </p:grpSpPr>
        <p:sp>
          <p:nvSpPr>
            <p:cNvPr id="29" name="椭圆 28"/>
            <p:cNvSpPr/>
            <p:nvPr/>
          </p:nvSpPr>
          <p:spPr>
            <a:xfrm>
              <a:off x="6932736" y="3600466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1500" dirty="0">
                  <a:ln w="1270">
                    <a:noFill/>
                  </a:ln>
                  <a:solidFill>
                    <a:srgbClr val="5E779E"/>
                  </a:solidFill>
                  <a:latin typeface="Impact MT Std" pitchFamily="34" charset="0"/>
                  <a:ea typeface="DFGothic-EB" panose="02010609010101010101" pitchFamily="1" charset="-128"/>
                </a:rPr>
                <a:t>04</a:t>
              </a:r>
              <a:endParaRPr lang="zh-CN" altLang="en-US" sz="1500" dirty="0">
                <a:ln w="1270">
                  <a:noFill/>
                </a:ln>
                <a:solidFill>
                  <a:srgbClr val="5E779E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6811594" y="3479324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0">
                <a:solidFill>
                  <a:srgbClr val="5E779E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321385" y="2609484"/>
            <a:ext cx="696278" cy="696278"/>
            <a:chOff x="4429665" y="3479324"/>
            <a:chExt cx="928613" cy="928613"/>
          </a:xfrm>
        </p:grpSpPr>
        <p:sp>
          <p:nvSpPr>
            <p:cNvPr id="32" name="椭圆 31"/>
            <p:cNvSpPr/>
            <p:nvPr/>
          </p:nvSpPr>
          <p:spPr>
            <a:xfrm>
              <a:off x="4550807" y="3600466"/>
              <a:ext cx="686329" cy="686329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39000">
                  <a:schemeClr val="bg1">
                    <a:lumMod val="90000"/>
                  </a:schemeClr>
                </a:gs>
                <a:gs pos="71000">
                  <a:schemeClr val="bg1">
                    <a:lumMod val="80000"/>
                  </a:schemeClr>
                </a:gs>
                <a:gs pos="100000">
                  <a:schemeClr val="bg1">
                    <a:lumMod val="7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>
              <a:glow rad="19050">
                <a:schemeClr val="bg1">
                  <a:lumMod val="95000"/>
                  <a:alpha val="40000"/>
                </a:schemeClr>
              </a:glow>
              <a:outerShdw blurRad="190500" dist="1270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algn="ctr"/>
              <a:r>
                <a:rPr lang="en-US" altLang="zh-CN" sz="1500" dirty="0">
                  <a:ln w="1270">
                    <a:noFill/>
                  </a:ln>
                  <a:solidFill>
                    <a:srgbClr val="F5C058"/>
                  </a:solidFill>
                  <a:latin typeface="Impact MT Std" pitchFamily="34" charset="0"/>
                  <a:ea typeface="DFGothic-EB" panose="02010609010101010101" pitchFamily="1" charset="-128"/>
                </a:rPr>
                <a:t>03</a:t>
              </a:r>
              <a:endParaRPr lang="zh-CN" altLang="en-US" sz="1500" dirty="0">
                <a:ln w="1270">
                  <a:noFill/>
                </a:ln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4429665" y="3479324"/>
              <a:ext cx="928613" cy="92861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alpha val="50000"/>
                  </a:schemeClr>
                </a:gs>
                <a:gs pos="39000">
                  <a:schemeClr val="bg1">
                    <a:alpha val="30000"/>
                  </a:schemeClr>
                </a:gs>
                <a:gs pos="68000">
                  <a:schemeClr val="bg1">
                    <a:alpha val="20000"/>
                  </a:schemeClr>
                </a:gs>
                <a:gs pos="100000">
                  <a:schemeClr val="bg1">
                    <a:alpha val="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gradFill flip="none" rotWithShape="1">
                <a:gsLst>
                  <a:gs pos="100000">
                    <a:schemeClr val="accent1">
                      <a:lumMod val="5000"/>
                      <a:lumOff val="95000"/>
                      <a:alpha val="71000"/>
                    </a:schemeClr>
                  </a:gs>
                  <a:gs pos="0">
                    <a:schemeClr val="bg1">
                      <a:alpha val="34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0">
                <a:solidFill>
                  <a:srgbClr val="F5C058"/>
                </a:solidFill>
                <a:latin typeface="Impact MT Std" pitchFamily="34" charset="0"/>
                <a:ea typeface="DFGothic-EB" panose="02010609010101010101" pitchFamily="1" charset="-128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5922314" y="1167960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5921799" y="1393832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5922314" y="2733726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5921799" y="2959598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2304854" y="1167960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39" name="矩形 38"/>
          <p:cNvSpPr>
            <a:spLocks noChangeArrowheads="1"/>
          </p:cNvSpPr>
          <p:nvPr/>
        </p:nvSpPr>
        <p:spPr bwMode="auto">
          <a:xfrm>
            <a:off x="900548" y="1393832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</a:p>
        </p:txBody>
      </p:sp>
      <p:sp>
        <p:nvSpPr>
          <p:cNvPr id="40" name="矩形 39"/>
          <p:cNvSpPr/>
          <p:nvPr/>
        </p:nvSpPr>
        <p:spPr>
          <a:xfrm>
            <a:off x="2304854" y="2733726"/>
            <a:ext cx="91734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 algn="r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900548" y="2959598"/>
            <a:ext cx="2321653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0304" y="4026223"/>
            <a:ext cx="7109156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57327" y="3649098"/>
            <a:ext cx="1269068" cy="542411"/>
            <a:chOff x="5557184" y="1268760"/>
            <a:chExt cx="1692531" cy="723403"/>
          </a:xfrm>
        </p:grpSpPr>
        <p:sp>
          <p:nvSpPr>
            <p:cNvPr id="44" name="Freeform 20"/>
            <p:cNvSpPr/>
            <p:nvPr/>
          </p:nvSpPr>
          <p:spPr bwMode="auto">
            <a:xfrm>
              <a:off x="5557184" y="1511003"/>
              <a:ext cx="540543" cy="477837"/>
            </a:xfrm>
            <a:custGeom>
              <a:avLst/>
              <a:gdLst>
                <a:gd name="T0" fmla="*/ 0 w 681"/>
                <a:gd name="T1" fmla="*/ 0 h 602"/>
                <a:gd name="T2" fmla="*/ 681 w 681"/>
                <a:gd name="T3" fmla="*/ 0 h 602"/>
                <a:gd name="T4" fmla="*/ 681 w 681"/>
                <a:gd name="T5" fmla="*/ 602 h 602"/>
                <a:gd name="T6" fmla="*/ 0 w 681"/>
                <a:gd name="T7" fmla="*/ 602 h 602"/>
                <a:gd name="T8" fmla="*/ 183 w 681"/>
                <a:gd name="T9" fmla="*/ 298 h 602"/>
                <a:gd name="T10" fmla="*/ 0 w 681"/>
                <a:gd name="T11" fmla="*/ 0 h 602"/>
                <a:gd name="T12" fmla="*/ 0 w 68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602">
                  <a:moveTo>
                    <a:pt x="0" y="0"/>
                  </a:moveTo>
                  <a:lnTo>
                    <a:pt x="681" y="0"/>
                  </a:lnTo>
                  <a:lnTo>
                    <a:pt x="681" y="602"/>
                  </a:lnTo>
                  <a:lnTo>
                    <a:pt x="0" y="602"/>
                  </a:lnTo>
                  <a:lnTo>
                    <a:pt x="183" y="29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>
                <a:alpha val="60000"/>
              </a:srgbClr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5" name="Freeform 23"/>
            <p:cNvSpPr/>
            <p:nvPr/>
          </p:nvSpPr>
          <p:spPr bwMode="auto">
            <a:xfrm>
              <a:off x="5855165" y="1276995"/>
              <a:ext cx="249237" cy="715168"/>
            </a:xfrm>
            <a:custGeom>
              <a:avLst/>
              <a:gdLst>
                <a:gd name="T0" fmla="*/ 0 w 314"/>
                <a:gd name="T1" fmla="*/ 0 h 901"/>
                <a:gd name="T2" fmla="*/ 314 w 314"/>
                <a:gd name="T3" fmla="*/ 299 h 901"/>
                <a:gd name="T4" fmla="*/ 314 w 314"/>
                <a:gd name="T5" fmla="*/ 901 h 901"/>
                <a:gd name="T6" fmla="*/ 0 w 314"/>
                <a:gd name="T7" fmla="*/ 602 h 901"/>
                <a:gd name="T8" fmla="*/ 0 w 314"/>
                <a:gd name="T9" fmla="*/ 0 h 901"/>
                <a:gd name="T10" fmla="*/ 0 w 314"/>
                <a:gd name="T11" fmla="*/ 0 h 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901">
                  <a:moveTo>
                    <a:pt x="0" y="0"/>
                  </a:moveTo>
                  <a:lnTo>
                    <a:pt x="314" y="299"/>
                  </a:lnTo>
                  <a:lnTo>
                    <a:pt x="314" y="901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79E2A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6" name="Freeform 26"/>
            <p:cNvSpPr/>
            <p:nvPr/>
          </p:nvSpPr>
          <p:spPr bwMode="auto">
            <a:xfrm>
              <a:off x="6104402" y="1320008"/>
              <a:ext cx="1145313" cy="477837"/>
            </a:xfrm>
            <a:custGeom>
              <a:avLst/>
              <a:gdLst>
                <a:gd name="T0" fmla="*/ 0 w 1094"/>
                <a:gd name="T1" fmla="*/ 0 h 602"/>
                <a:gd name="T2" fmla="*/ 911 w 1094"/>
                <a:gd name="T3" fmla="*/ 0 h 602"/>
                <a:gd name="T4" fmla="*/ 1094 w 1094"/>
                <a:gd name="T5" fmla="*/ 304 h 602"/>
                <a:gd name="T6" fmla="*/ 911 w 1094"/>
                <a:gd name="T7" fmla="*/ 602 h 602"/>
                <a:gd name="T8" fmla="*/ 0 w 1094"/>
                <a:gd name="T9" fmla="*/ 602 h 602"/>
                <a:gd name="T10" fmla="*/ 0 w 1094"/>
                <a:gd name="T11" fmla="*/ 0 h 602"/>
                <a:gd name="T12" fmla="*/ 0 w 1094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94" h="602">
                  <a:moveTo>
                    <a:pt x="0" y="0"/>
                  </a:moveTo>
                  <a:lnTo>
                    <a:pt x="911" y="0"/>
                  </a:lnTo>
                  <a:lnTo>
                    <a:pt x="1094" y="304"/>
                  </a:lnTo>
                  <a:lnTo>
                    <a:pt x="911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9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7" name="Freeform 27"/>
            <p:cNvSpPr/>
            <p:nvPr/>
          </p:nvSpPr>
          <p:spPr bwMode="auto">
            <a:xfrm>
              <a:off x="5855165" y="1268760"/>
              <a:ext cx="1394550" cy="477837"/>
            </a:xfrm>
            <a:custGeom>
              <a:avLst/>
              <a:gdLst>
                <a:gd name="T0" fmla="*/ 0 w 1231"/>
                <a:gd name="T1" fmla="*/ 0 h 602"/>
                <a:gd name="T2" fmla="*/ 1047 w 1231"/>
                <a:gd name="T3" fmla="*/ 0 h 602"/>
                <a:gd name="T4" fmla="*/ 1231 w 1231"/>
                <a:gd name="T5" fmla="*/ 299 h 602"/>
                <a:gd name="T6" fmla="*/ 1047 w 1231"/>
                <a:gd name="T7" fmla="*/ 602 h 602"/>
                <a:gd name="T8" fmla="*/ 0 w 1231"/>
                <a:gd name="T9" fmla="*/ 602 h 602"/>
                <a:gd name="T10" fmla="*/ 0 w 1231"/>
                <a:gd name="T11" fmla="*/ 0 h 602"/>
                <a:gd name="T12" fmla="*/ 0 w 1231"/>
                <a:gd name="T13" fmla="*/ 0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1" h="602">
                  <a:moveTo>
                    <a:pt x="0" y="0"/>
                  </a:moveTo>
                  <a:lnTo>
                    <a:pt x="1047" y="0"/>
                  </a:lnTo>
                  <a:lnTo>
                    <a:pt x="1231" y="299"/>
                  </a:lnTo>
                  <a:lnTo>
                    <a:pt x="1047" y="602"/>
                  </a:lnTo>
                  <a:lnTo>
                    <a:pt x="0" y="60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>
                <a:solidFill>
                  <a:srgbClr val="00B0F0"/>
                </a:solidFill>
              </a:endParaRPr>
            </a:p>
          </p:txBody>
        </p:sp>
        <p:sp>
          <p:nvSpPr>
            <p:cNvPr id="48" name="Freeform 28"/>
            <p:cNvSpPr>
              <a:spLocks noEditPoints="1"/>
            </p:cNvSpPr>
            <p:nvPr/>
          </p:nvSpPr>
          <p:spPr bwMode="auto">
            <a:xfrm>
              <a:off x="5855165" y="1515841"/>
              <a:ext cx="1322542" cy="182562"/>
            </a:xfrm>
            <a:custGeom>
              <a:avLst/>
              <a:gdLst>
                <a:gd name="T0" fmla="*/ 30 w 221"/>
                <a:gd name="T1" fmla="*/ 44 h 44"/>
                <a:gd name="T2" fmla="*/ 32 w 221"/>
                <a:gd name="T3" fmla="*/ 43 h 44"/>
                <a:gd name="T4" fmla="*/ 19 w 221"/>
                <a:gd name="T5" fmla="*/ 41 h 44"/>
                <a:gd name="T6" fmla="*/ 17 w 221"/>
                <a:gd name="T7" fmla="*/ 43 h 44"/>
                <a:gd name="T8" fmla="*/ 196 w 221"/>
                <a:gd name="T9" fmla="*/ 43 h 44"/>
                <a:gd name="T10" fmla="*/ 198 w 221"/>
                <a:gd name="T11" fmla="*/ 37 h 44"/>
                <a:gd name="T12" fmla="*/ 195 w 221"/>
                <a:gd name="T13" fmla="*/ 37 h 44"/>
                <a:gd name="T14" fmla="*/ 186 w 221"/>
                <a:gd name="T15" fmla="*/ 41 h 44"/>
                <a:gd name="T16" fmla="*/ 185 w 221"/>
                <a:gd name="T17" fmla="*/ 43 h 44"/>
                <a:gd name="T18" fmla="*/ 194 w 221"/>
                <a:gd name="T19" fmla="*/ 44 h 44"/>
                <a:gd name="T20" fmla="*/ 217 w 221"/>
                <a:gd name="T21" fmla="*/ 1 h 44"/>
                <a:gd name="T22" fmla="*/ 212 w 221"/>
                <a:gd name="T23" fmla="*/ 14 h 44"/>
                <a:gd name="T24" fmla="*/ 214 w 221"/>
                <a:gd name="T25" fmla="*/ 13 h 44"/>
                <a:gd name="T26" fmla="*/ 219 w 221"/>
                <a:gd name="T27" fmla="*/ 1 h 44"/>
                <a:gd name="T28" fmla="*/ 217 w 221"/>
                <a:gd name="T29" fmla="*/ 1 h 44"/>
                <a:gd name="T30" fmla="*/ 200 w 221"/>
                <a:gd name="T31" fmla="*/ 29 h 44"/>
                <a:gd name="T32" fmla="*/ 201 w 221"/>
                <a:gd name="T33" fmla="*/ 32 h 44"/>
                <a:gd name="T34" fmla="*/ 209 w 221"/>
                <a:gd name="T35" fmla="*/ 21 h 44"/>
                <a:gd name="T36" fmla="*/ 209 w 221"/>
                <a:gd name="T37" fmla="*/ 19 h 44"/>
                <a:gd name="T38" fmla="*/ 0 w 221"/>
                <a:gd name="T39" fmla="*/ 41 h 44"/>
                <a:gd name="T40" fmla="*/ 8 w 221"/>
                <a:gd name="T41" fmla="*/ 44 h 44"/>
                <a:gd name="T42" fmla="*/ 10 w 221"/>
                <a:gd name="T43" fmla="*/ 43 h 44"/>
                <a:gd name="T44" fmla="*/ 0 w 221"/>
                <a:gd name="T45" fmla="*/ 41 h 44"/>
                <a:gd name="T46" fmla="*/ 51 w 221"/>
                <a:gd name="T47" fmla="*/ 44 h 44"/>
                <a:gd name="T48" fmla="*/ 53 w 221"/>
                <a:gd name="T49" fmla="*/ 43 h 44"/>
                <a:gd name="T50" fmla="*/ 40 w 221"/>
                <a:gd name="T51" fmla="*/ 41 h 44"/>
                <a:gd name="T52" fmla="*/ 38 w 221"/>
                <a:gd name="T53" fmla="*/ 43 h 44"/>
                <a:gd name="T54" fmla="*/ 60 w 221"/>
                <a:gd name="T55" fmla="*/ 44 h 44"/>
                <a:gd name="T56" fmla="*/ 74 w 221"/>
                <a:gd name="T57" fmla="*/ 43 h 44"/>
                <a:gd name="T58" fmla="*/ 72 w 221"/>
                <a:gd name="T59" fmla="*/ 41 h 44"/>
                <a:gd name="T60" fmla="*/ 59 w 221"/>
                <a:gd name="T61" fmla="*/ 43 h 44"/>
                <a:gd name="T62" fmla="*/ 60 w 221"/>
                <a:gd name="T63" fmla="*/ 44 h 44"/>
                <a:gd name="T64" fmla="*/ 93 w 221"/>
                <a:gd name="T65" fmla="*/ 44 h 44"/>
                <a:gd name="T66" fmla="*/ 95 w 221"/>
                <a:gd name="T67" fmla="*/ 43 h 44"/>
                <a:gd name="T68" fmla="*/ 81 w 221"/>
                <a:gd name="T69" fmla="*/ 41 h 44"/>
                <a:gd name="T70" fmla="*/ 80 w 221"/>
                <a:gd name="T71" fmla="*/ 43 h 44"/>
                <a:gd name="T72" fmla="*/ 102 w 221"/>
                <a:gd name="T73" fmla="*/ 44 h 44"/>
                <a:gd name="T74" fmla="*/ 116 w 221"/>
                <a:gd name="T75" fmla="*/ 43 h 44"/>
                <a:gd name="T76" fmla="*/ 114 w 221"/>
                <a:gd name="T77" fmla="*/ 41 h 44"/>
                <a:gd name="T78" fmla="*/ 101 w 221"/>
                <a:gd name="T79" fmla="*/ 43 h 44"/>
                <a:gd name="T80" fmla="*/ 102 w 221"/>
                <a:gd name="T81" fmla="*/ 44 h 44"/>
                <a:gd name="T82" fmla="*/ 135 w 221"/>
                <a:gd name="T83" fmla="*/ 44 h 44"/>
                <a:gd name="T84" fmla="*/ 137 w 221"/>
                <a:gd name="T85" fmla="*/ 43 h 44"/>
                <a:gd name="T86" fmla="*/ 123 w 221"/>
                <a:gd name="T87" fmla="*/ 41 h 44"/>
                <a:gd name="T88" fmla="*/ 122 w 221"/>
                <a:gd name="T89" fmla="*/ 43 h 44"/>
                <a:gd name="T90" fmla="*/ 144 w 221"/>
                <a:gd name="T91" fmla="*/ 44 h 44"/>
                <a:gd name="T92" fmla="*/ 158 w 221"/>
                <a:gd name="T93" fmla="*/ 43 h 44"/>
                <a:gd name="T94" fmla="*/ 156 w 221"/>
                <a:gd name="T95" fmla="*/ 41 h 44"/>
                <a:gd name="T96" fmla="*/ 143 w 221"/>
                <a:gd name="T97" fmla="*/ 43 h 44"/>
                <a:gd name="T98" fmla="*/ 144 w 221"/>
                <a:gd name="T99" fmla="*/ 44 h 44"/>
                <a:gd name="T100" fmla="*/ 177 w 221"/>
                <a:gd name="T101" fmla="*/ 44 h 44"/>
                <a:gd name="T102" fmla="*/ 179 w 221"/>
                <a:gd name="T103" fmla="*/ 43 h 44"/>
                <a:gd name="T104" fmla="*/ 165 w 221"/>
                <a:gd name="T105" fmla="*/ 41 h 44"/>
                <a:gd name="T106" fmla="*/ 164 w 221"/>
                <a:gd name="T10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1" h="44">
                  <a:moveTo>
                    <a:pt x="19" y="44"/>
                  </a:moveTo>
                  <a:cubicBezTo>
                    <a:pt x="22" y="44"/>
                    <a:pt x="26" y="44"/>
                    <a:pt x="30" y="44"/>
                  </a:cubicBezTo>
                  <a:cubicBezTo>
                    <a:pt x="31" y="44"/>
                    <a:pt x="32" y="44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2" y="42"/>
                    <a:pt x="31" y="41"/>
                    <a:pt x="30" y="41"/>
                  </a:cubicBezTo>
                  <a:cubicBezTo>
                    <a:pt x="26" y="41"/>
                    <a:pt x="22" y="41"/>
                    <a:pt x="19" y="41"/>
                  </a:cubicBezTo>
                  <a:cubicBezTo>
                    <a:pt x="18" y="41"/>
                    <a:pt x="17" y="42"/>
                    <a:pt x="17" y="43"/>
                  </a:cubicBezTo>
                  <a:cubicBezTo>
                    <a:pt x="17" y="43"/>
                    <a:pt x="17" y="43"/>
                    <a:pt x="17" y="43"/>
                  </a:cubicBezTo>
                  <a:cubicBezTo>
                    <a:pt x="17" y="44"/>
                    <a:pt x="18" y="44"/>
                    <a:pt x="19" y="44"/>
                  </a:cubicBezTo>
                  <a:close/>
                  <a:moveTo>
                    <a:pt x="196" y="43"/>
                  </a:moveTo>
                  <a:cubicBezTo>
                    <a:pt x="196" y="42"/>
                    <a:pt x="197" y="40"/>
                    <a:pt x="198" y="39"/>
                  </a:cubicBezTo>
                  <a:cubicBezTo>
                    <a:pt x="199" y="38"/>
                    <a:pt x="198" y="37"/>
                    <a:pt x="198" y="37"/>
                  </a:cubicBezTo>
                  <a:cubicBezTo>
                    <a:pt x="198" y="37"/>
                    <a:pt x="198" y="37"/>
                    <a:pt x="198" y="37"/>
                  </a:cubicBezTo>
                  <a:cubicBezTo>
                    <a:pt x="197" y="36"/>
                    <a:pt x="196" y="37"/>
                    <a:pt x="195" y="37"/>
                  </a:cubicBezTo>
                  <a:cubicBezTo>
                    <a:pt x="195" y="39"/>
                    <a:pt x="194" y="40"/>
                    <a:pt x="193" y="41"/>
                  </a:cubicBezTo>
                  <a:cubicBezTo>
                    <a:pt x="190" y="41"/>
                    <a:pt x="190" y="41"/>
                    <a:pt x="186" y="41"/>
                  </a:cubicBezTo>
                  <a:cubicBezTo>
                    <a:pt x="186" y="41"/>
                    <a:pt x="185" y="42"/>
                    <a:pt x="185" y="43"/>
                  </a:cubicBezTo>
                  <a:cubicBezTo>
                    <a:pt x="185" y="43"/>
                    <a:pt x="185" y="43"/>
                    <a:pt x="185" y="43"/>
                  </a:cubicBezTo>
                  <a:cubicBezTo>
                    <a:pt x="185" y="44"/>
                    <a:pt x="186" y="44"/>
                    <a:pt x="186" y="44"/>
                  </a:cubicBezTo>
                  <a:cubicBezTo>
                    <a:pt x="194" y="44"/>
                    <a:pt x="194" y="44"/>
                    <a:pt x="194" y="44"/>
                  </a:cubicBezTo>
                  <a:cubicBezTo>
                    <a:pt x="195" y="44"/>
                    <a:pt x="195" y="44"/>
                    <a:pt x="196" y="43"/>
                  </a:cubicBezTo>
                  <a:close/>
                  <a:moveTo>
                    <a:pt x="217" y="1"/>
                  </a:moveTo>
                  <a:cubicBezTo>
                    <a:pt x="215" y="5"/>
                    <a:pt x="213" y="8"/>
                    <a:pt x="211" y="12"/>
                  </a:cubicBezTo>
                  <a:cubicBezTo>
                    <a:pt x="211" y="12"/>
                    <a:pt x="211" y="13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3" y="14"/>
                    <a:pt x="214" y="13"/>
                  </a:cubicBezTo>
                  <a:cubicBezTo>
                    <a:pt x="216" y="10"/>
                    <a:pt x="218" y="7"/>
                    <a:pt x="220" y="3"/>
                  </a:cubicBezTo>
                  <a:cubicBezTo>
                    <a:pt x="221" y="2"/>
                    <a:pt x="220" y="1"/>
                    <a:pt x="219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9" y="0"/>
                    <a:pt x="218" y="1"/>
                    <a:pt x="217" y="1"/>
                  </a:cubicBezTo>
                  <a:close/>
                  <a:moveTo>
                    <a:pt x="206" y="19"/>
                  </a:moveTo>
                  <a:cubicBezTo>
                    <a:pt x="204" y="23"/>
                    <a:pt x="202" y="26"/>
                    <a:pt x="200" y="29"/>
                  </a:cubicBezTo>
                  <a:cubicBezTo>
                    <a:pt x="200" y="30"/>
                    <a:pt x="200" y="31"/>
                    <a:pt x="201" y="32"/>
                  </a:cubicBezTo>
                  <a:cubicBezTo>
                    <a:pt x="201" y="32"/>
                    <a:pt x="201" y="32"/>
                    <a:pt x="201" y="32"/>
                  </a:cubicBezTo>
                  <a:cubicBezTo>
                    <a:pt x="201" y="32"/>
                    <a:pt x="203" y="32"/>
                    <a:pt x="203" y="31"/>
                  </a:cubicBezTo>
                  <a:cubicBezTo>
                    <a:pt x="205" y="28"/>
                    <a:pt x="207" y="24"/>
                    <a:pt x="209" y="21"/>
                  </a:cubicBezTo>
                  <a:cubicBezTo>
                    <a:pt x="210" y="20"/>
                    <a:pt x="209" y="19"/>
                    <a:pt x="209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8" y="18"/>
                    <a:pt x="207" y="19"/>
                    <a:pt x="206" y="19"/>
                  </a:cubicBezTo>
                  <a:close/>
                  <a:moveTo>
                    <a:pt x="0" y="41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9" y="44"/>
                    <a:pt x="10" y="44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9" y="41"/>
                    <a:pt x="8" y="41"/>
                  </a:cubicBezTo>
                  <a:cubicBezTo>
                    <a:pt x="0" y="41"/>
                    <a:pt x="0" y="41"/>
                    <a:pt x="0" y="41"/>
                  </a:cubicBezTo>
                  <a:close/>
                  <a:moveTo>
                    <a:pt x="40" y="44"/>
                  </a:moveTo>
                  <a:cubicBezTo>
                    <a:pt x="43" y="44"/>
                    <a:pt x="47" y="44"/>
                    <a:pt x="51" y="44"/>
                  </a:cubicBezTo>
                  <a:cubicBezTo>
                    <a:pt x="52" y="44"/>
                    <a:pt x="53" y="44"/>
                    <a:pt x="53" y="43"/>
                  </a:cubicBezTo>
                  <a:cubicBezTo>
                    <a:pt x="53" y="43"/>
                    <a:pt x="53" y="43"/>
                    <a:pt x="53" y="43"/>
                  </a:cubicBezTo>
                  <a:cubicBezTo>
                    <a:pt x="53" y="42"/>
                    <a:pt x="52" y="41"/>
                    <a:pt x="51" y="41"/>
                  </a:cubicBezTo>
                  <a:cubicBezTo>
                    <a:pt x="47" y="41"/>
                    <a:pt x="43" y="41"/>
                    <a:pt x="40" y="41"/>
                  </a:cubicBezTo>
                  <a:cubicBezTo>
                    <a:pt x="39" y="41"/>
                    <a:pt x="38" y="42"/>
                    <a:pt x="38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8" y="44"/>
                    <a:pt x="39" y="44"/>
                    <a:pt x="40" y="44"/>
                  </a:cubicBezTo>
                  <a:close/>
                  <a:moveTo>
                    <a:pt x="60" y="44"/>
                  </a:moveTo>
                  <a:cubicBezTo>
                    <a:pt x="64" y="44"/>
                    <a:pt x="68" y="44"/>
                    <a:pt x="72" y="44"/>
                  </a:cubicBezTo>
                  <a:cubicBezTo>
                    <a:pt x="73" y="44"/>
                    <a:pt x="74" y="44"/>
                    <a:pt x="74" y="4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4" y="42"/>
                    <a:pt x="73" y="41"/>
                    <a:pt x="72" y="41"/>
                  </a:cubicBezTo>
                  <a:cubicBezTo>
                    <a:pt x="68" y="41"/>
                    <a:pt x="64" y="41"/>
                    <a:pt x="60" y="41"/>
                  </a:cubicBezTo>
                  <a:cubicBezTo>
                    <a:pt x="60" y="41"/>
                    <a:pt x="59" y="42"/>
                    <a:pt x="59" y="43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4"/>
                    <a:pt x="60" y="44"/>
                    <a:pt x="60" y="44"/>
                  </a:cubicBezTo>
                  <a:close/>
                  <a:moveTo>
                    <a:pt x="81" y="44"/>
                  </a:moveTo>
                  <a:cubicBezTo>
                    <a:pt x="85" y="44"/>
                    <a:pt x="89" y="44"/>
                    <a:pt x="93" y="44"/>
                  </a:cubicBezTo>
                  <a:cubicBezTo>
                    <a:pt x="94" y="44"/>
                    <a:pt x="95" y="44"/>
                    <a:pt x="95" y="43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42"/>
                    <a:pt x="94" y="41"/>
                    <a:pt x="93" y="41"/>
                  </a:cubicBezTo>
                  <a:cubicBezTo>
                    <a:pt x="89" y="41"/>
                    <a:pt x="85" y="41"/>
                    <a:pt x="81" y="41"/>
                  </a:cubicBezTo>
                  <a:cubicBezTo>
                    <a:pt x="81" y="41"/>
                    <a:pt x="80" y="42"/>
                    <a:pt x="80" y="43"/>
                  </a:cubicBezTo>
                  <a:cubicBezTo>
                    <a:pt x="80" y="43"/>
                    <a:pt x="80" y="43"/>
                    <a:pt x="80" y="43"/>
                  </a:cubicBezTo>
                  <a:cubicBezTo>
                    <a:pt x="80" y="44"/>
                    <a:pt x="81" y="44"/>
                    <a:pt x="81" y="44"/>
                  </a:cubicBezTo>
                  <a:close/>
                  <a:moveTo>
                    <a:pt x="102" y="44"/>
                  </a:moveTo>
                  <a:cubicBezTo>
                    <a:pt x="106" y="44"/>
                    <a:pt x="110" y="44"/>
                    <a:pt x="114" y="44"/>
                  </a:cubicBezTo>
                  <a:cubicBezTo>
                    <a:pt x="115" y="44"/>
                    <a:pt x="116" y="44"/>
                    <a:pt x="116" y="43"/>
                  </a:cubicBezTo>
                  <a:cubicBezTo>
                    <a:pt x="116" y="43"/>
                    <a:pt x="116" y="43"/>
                    <a:pt x="116" y="43"/>
                  </a:cubicBezTo>
                  <a:cubicBezTo>
                    <a:pt x="116" y="42"/>
                    <a:pt x="115" y="41"/>
                    <a:pt x="114" y="41"/>
                  </a:cubicBezTo>
                  <a:cubicBezTo>
                    <a:pt x="110" y="41"/>
                    <a:pt x="106" y="41"/>
                    <a:pt x="102" y="41"/>
                  </a:cubicBezTo>
                  <a:cubicBezTo>
                    <a:pt x="102" y="41"/>
                    <a:pt x="101" y="42"/>
                    <a:pt x="101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44"/>
                    <a:pt x="102" y="44"/>
                    <a:pt x="102" y="44"/>
                  </a:cubicBezTo>
                  <a:close/>
                  <a:moveTo>
                    <a:pt x="123" y="44"/>
                  </a:moveTo>
                  <a:cubicBezTo>
                    <a:pt x="127" y="44"/>
                    <a:pt x="131" y="44"/>
                    <a:pt x="135" y="44"/>
                  </a:cubicBezTo>
                  <a:cubicBezTo>
                    <a:pt x="136" y="44"/>
                    <a:pt x="137" y="44"/>
                    <a:pt x="137" y="43"/>
                  </a:cubicBezTo>
                  <a:cubicBezTo>
                    <a:pt x="137" y="43"/>
                    <a:pt x="137" y="43"/>
                    <a:pt x="137" y="43"/>
                  </a:cubicBezTo>
                  <a:cubicBezTo>
                    <a:pt x="137" y="42"/>
                    <a:pt x="136" y="41"/>
                    <a:pt x="135" y="41"/>
                  </a:cubicBezTo>
                  <a:cubicBezTo>
                    <a:pt x="131" y="41"/>
                    <a:pt x="127" y="41"/>
                    <a:pt x="123" y="41"/>
                  </a:cubicBezTo>
                  <a:cubicBezTo>
                    <a:pt x="123" y="41"/>
                    <a:pt x="122" y="42"/>
                    <a:pt x="122" y="43"/>
                  </a:cubicBezTo>
                  <a:cubicBezTo>
                    <a:pt x="122" y="43"/>
                    <a:pt x="122" y="43"/>
                    <a:pt x="122" y="43"/>
                  </a:cubicBezTo>
                  <a:cubicBezTo>
                    <a:pt x="122" y="44"/>
                    <a:pt x="123" y="44"/>
                    <a:pt x="123" y="44"/>
                  </a:cubicBezTo>
                  <a:close/>
                  <a:moveTo>
                    <a:pt x="144" y="44"/>
                  </a:moveTo>
                  <a:cubicBezTo>
                    <a:pt x="148" y="44"/>
                    <a:pt x="152" y="44"/>
                    <a:pt x="156" y="44"/>
                  </a:cubicBezTo>
                  <a:cubicBezTo>
                    <a:pt x="157" y="44"/>
                    <a:pt x="158" y="44"/>
                    <a:pt x="158" y="43"/>
                  </a:cubicBezTo>
                  <a:cubicBezTo>
                    <a:pt x="158" y="43"/>
                    <a:pt x="158" y="43"/>
                    <a:pt x="158" y="43"/>
                  </a:cubicBezTo>
                  <a:cubicBezTo>
                    <a:pt x="158" y="42"/>
                    <a:pt x="157" y="41"/>
                    <a:pt x="156" y="41"/>
                  </a:cubicBezTo>
                  <a:cubicBezTo>
                    <a:pt x="152" y="41"/>
                    <a:pt x="148" y="41"/>
                    <a:pt x="144" y="41"/>
                  </a:cubicBezTo>
                  <a:cubicBezTo>
                    <a:pt x="144" y="41"/>
                    <a:pt x="143" y="42"/>
                    <a:pt x="143" y="43"/>
                  </a:cubicBezTo>
                  <a:cubicBezTo>
                    <a:pt x="143" y="43"/>
                    <a:pt x="143" y="43"/>
                    <a:pt x="143" y="43"/>
                  </a:cubicBezTo>
                  <a:cubicBezTo>
                    <a:pt x="143" y="44"/>
                    <a:pt x="144" y="44"/>
                    <a:pt x="144" y="44"/>
                  </a:cubicBezTo>
                  <a:close/>
                  <a:moveTo>
                    <a:pt x="165" y="44"/>
                  </a:moveTo>
                  <a:cubicBezTo>
                    <a:pt x="169" y="44"/>
                    <a:pt x="173" y="44"/>
                    <a:pt x="177" y="44"/>
                  </a:cubicBezTo>
                  <a:cubicBezTo>
                    <a:pt x="178" y="44"/>
                    <a:pt x="179" y="44"/>
                    <a:pt x="179" y="43"/>
                  </a:cubicBezTo>
                  <a:cubicBezTo>
                    <a:pt x="179" y="43"/>
                    <a:pt x="179" y="43"/>
                    <a:pt x="179" y="43"/>
                  </a:cubicBezTo>
                  <a:cubicBezTo>
                    <a:pt x="179" y="42"/>
                    <a:pt x="178" y="41"/>
                    <a:pt x="177" y="41"/>
                  </a:cubicBezTo>
                  <a:cubicBezTo>
                    <a:pt x="173" y="41"/>
                    <a:pt x="169" y="41"/>
                    <a:pt x="165" y="41"/>
                  </a:cubicBezTo>
                  <a:cubicBezTo>
                    <a:pt x="165" y="41"/>
                    <a:pt x="164" y="42"/>
                    <a:pt x="164" y="43"/>
                  </a:cubicBezTo>
                  <a:cubicBezTo>
                    <a:pt x="164" y="43"/>
                    <a:pt x="164" y="43"/>
                    <a:pt x="164" y="43"/>
                  </a:cubicBezTo>
                  <a:cubicBezTo>
                    <a:pt x="164" y="44"/>
                    <a:pt x="165" y="44"/>
                    <a:pt x="165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49" name="Freeform 29"/>
            <p:cNvSpPr>
              <a:spLocks noEditPoints="1"/>
            </p:cNvSpPr>
            <p:nvPr/>
          </p:nvSpPr>
          <p:spPr bwMode="auto">
            <a:xfrm>
              <a:off x="5855165" y="1291778"/>
              <a:ext cx="1322542" cy="215900"/>
            </a:xfrm>
            <a:custGeom>
              <a:avLst/>
              <a:gdLst>
                <a:gd name="T0" fmla="*/ 30 w 225"/>
                <a:gd name="T1" fmla="*/ 0 h 52"/>
                <a:gd name="T2" fmla="*/ 32 w 225"/>
                <a:gd name="T3" fmla="*/ 2 h 52"/>
                <a:gd name="T4" fmla="*/ 19 w 225"/>
                <a:gd name="T5" fmla="*/ 3 h 52"/>
                <a:gd name="T6" fmla="*/ 17 w 225"/>
                <a:gd name="T7" fmla="*/ 2 h 52"/>
                <a:gd name="T8" fmla="*/ 224 w 225"/>
                <a:gd name="T9" fmla="*/ 48 h 52"/>
                <a:gd name="T10" fmla="*/ 225 w 225"/>
                <a:gd name="T11" fmla="*/ 50 h 52"/>
                <a:gd name="T12" fmla="*/ 224 w 225"/>
                <a:gd name="T13" fmla="*/ 52 h 52"/>
                <a:gd name="T14" fmla="*/ 222 w 225"/>
                <a:gd name="T15" fmla="*/ 50 h 52"/>
                <a:gd name="T16" fmla="*/ 224 w 225"/>
                <a:gd name="T17" fmla="*/ 48 h 52"/>
                <a:gd name="T18" fmla="*/ 198 w 225"/>
                <a:gd name="T19" fmla="*/ 5 h 52"/>
                <a:gd name="T20" fmla="*/ 198 w 225"/>
                <a:gd name="T21" fmla="*/ 8 h 52"/>
                <a:gd name="T22" fmla="*/ 193 w 225"/>
                <a:gd name="T23" fmla="*/ 3 h 52"/>
                <a:gd name="T24" fmla="*/ 185 w 225"/>
                <a:gd name="T25" fmla="*/ 2 h 52"/>
                <a:gd name="T26" fmla="*/ 186 w 225"/>
                <a:gd name="T27" fmla="*/ 0 h 52"/>
                <a:gd name="T28" fmla="*/ 196 w 225"/>
                <a:gd name="T29" fmla="*/ 1 h 52"/>
                <a:gd name="T30" fmla="*/ 211 w 225"/>
                <a:gd name="T31" fmla="*/ 33 h 52"/>
                <a:gd name="T32" fmla="*/ 212 w 225"/>
                <a:gd name="T33" fmla="*/ 31 h 52"/>
                <a:gd name="T34" fmla="*/ 220 w 225"/>
                <a:gd name="T35" fmla="*/ 41 h 52"/>
                <a:gd name="T36" fmla="*/ 219 w 225"/>
                <a:gd name="T37" fmla="*/ 43 h 52"/>
                <a:gd name="T38" fmla="*/ 206 w 225"/>
                <a:gd name="T39" fmla="*/ 25 h 52"/>
                <a:gd name="T40" fmla="*/ 201 w 225"/>
                <a:gd name="T41" fmla="*/ 13 h 52"/>
                <a:gd name="T42" fmla="*/ 203 w 225"/>
                <a:gd name="T43" fmla="*/ 13 h 52"/>
                <a:gd name="T44" fmla="*/ 209 w 225"/>
                <a:gd name="T45" fmla="*/ 26 h 52"/>
                <a:gd name="T46" fmla="*/ 206 w 225"/>
                <a:gd name="T47" fmla="*/ 25 h 52"/>
                <a:gd name="T48" fmla="*/ 0 w 225"/>
                <a:gd name="T49" fmla="*/ 0 h 52"/>
                <a:gd name="T50" fmla="*/ 10 w 225"/>
                <a:gd name="T51" fmla="*/ 2 h 52"/>
                <a:gd name="T52" fmla="*/ 8 w 225"/>
                <a:gd name="T53" fmla="*/ 3 h 52"/>
                <a:gd name="T54" fmla="*/ 40 w 225"/>
                <a:gd name="T55" fmla="*/ 0 h 52"/>
                <a:gd name="T56" fmla="*/ 53 w 225"/>
                <a:gd name="T57" fmla="*/ 2 h 52"/>
                <a:gd name="T58" fmla="*/ 51 w 225"/>
                <a:gd name="T59" fmla="*/ 3 h 52"/>
                <a:gd name="T60" fmla="*/ 38 w 225"/>
                <a:gd name="T61" fmla="*/ 2 h 52"/>
                <a:gd name="T62" fmla="*/ 40 w 225"/>
                <a:gd name="T63" fmla="*/ 0 h 52"/>
                <a:gd name="T64" fmla="*/ 72 w 225"/>
                <a:gd name="T65" fmla="*/ 0 h 52"/>
                <a:gd name="T66" fmla="*/ 74 w 225"/>
                <a:gd name="T67" fmla="*/ 2 h 52"/>
                <a:gd name="T68" fmla="*/ 60 w 225"/>
                <a:gd name="T69" fmla="*/ 3 h 52"/>
                <a:gd name="T70" fmla="*/ 59 w 225"/>
                <a:gd name="T71" fmla="*/ 2 h 52"/>
                <a:gd name="T72" fmla="*/ 81 w 225"/>
                <a:gd name="T73" fmla="*/ 0 h 52"/>
                <a:gd name="T74" fmla="*/ 95 w 225"/>
                <a:gd name="T75" fmla="*/ 2 h 52"/>
                <a:gd name="T76" fmla="*/ 93 w 225"/>
                <a:gd name="T77" fmla="*/ 3 h 52"/>
                <a:gd name="T78" fmla="*/ 80 w 225"/>
                <a:gd name="T79" fmla="*/ 2 h 52"/>
                <a:gd name="T80" fmla="*/ 81 w 225"/>
                <a:gd name="T81" fmla="*/ 0 h 52"/>
                <a:gd name="T82" fmla="*/ 114 w 225"/>
                <a:gd name="T83" fmla="*/ 0 h 52"/>
                <a:gd name="T84" fmla="*/ 116 w 225"/>
                <a:gd name="T85" fmla="*/ 2 h 52"/>
                <a:gd name="T86" fmla="*/ 102 w 225"/>
                <a:gd name="T87" fmla="*/ 3 h 52"/>
                <a:gd name="T88" fmla="*/ 101 w 225"/>
                <a:gd name="T89" fmla="*/ 2 h 52"/>
                <a:gd name="T90" fmla="*/ 123 w 225"/>
                <a:gd name="T91" fmla="*/ 0 h 52"/>
                <a:gd name="T92" fmla="*/ 137 w 225"/>
                <a:gd name="T93" fmla="*/ 2 h 52"/>
                <a:gd name="T94" fmla="*/ 135 w 225"/>
                <a:gd name="T95" fmla="*/ 3 h 52"/>
                <a:gd name="T96" fmla="*/ 122 w 225"/>
                <a:gd name="T97" fmla="*/ 2 h 52"/>
                <a:gd name="T98" fmla="*/ 123 w 225"/>
                <a:gd name="T99" fmla="*/ 0 h 52"/>
                <a:gd name="T100" fmla="*/ 156 w 225"/>
                <a:gd name="T101" fmla="*/ 0 h 52"/>
                <a:gd name="T102" fmla="*/ 158 w 225"/>
                <a:gd name="T103" fmla="*/ 2 h 52"/>
                <a:gd name="T104" fmla="*/ 144 w 225"/>
                <a:gd name="T105" fmla="*/ 3 h 52"/>
                <a:gd name="T106" fmla="*/ 143 w 225"/>
                <a:gd name="T107" fmla="*/ 2 h 52"/>
                <a:gd name="T108" fmla="*/ 165 w 225"/>
                <a:gd name="T109" fmla="*/ 0 h 52"/>
                <a:gd name="T110" fmla="*/ 179 w 225"/>
                <a:gd name="T111" fmla="*/ 2 h 52"/>
                <a:gd name="T112" fmla="*/ 177 w 225"/>
                <a:gd name="T113" fmla="*/ 3 h 52"/>
                <a:gd name="T114" fmla="*/ 164 w 225"/>
                <a:gd name="T115" fmla="*/ 2 h 52"/>
                <a:gd name="T116" fmla="*/ 165 w 225"/>
                <a:gd name="T117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5" h="52">
                  <a:moveTo>
                    <a:pt x="19" y="0"/>
                  </a:moveTo>
                  <a:cubicBezTo>
                    <a:pt x="22" y="0"/>
                    <a:pt x="26" y="0"/>
                    <a:pt x="30" y="0"/>
                  </a:cubicBezTo>
                  <a:cubicBezTo>
                    <a:pt x="31" y="0"/>
                    <a:pt x="32" y="1"/>
                    <a:pt x="32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2" y="3"/>
                    <a:pt x="31" y="3"/>
                    <a:pt x="30" y="3"/>
                  </a:cubicBezTo>
                  <a:cubicBezTo>
                    <a:pt x="26" y="3"/>
                    <a:pt x="22" y="3"/>
                    <a:pt x="19" y="3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1"/>
                    <a:pt x="18" y="0"/>
                    <a:pt x="19" y="0"/>
                  </a:cubicBezTo>
                  <a:close/>
                  <a:moveTo>
                    <a:pt x="224" y="48"/>
                  </a:move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9"/>
                    <a:pt x="225" y="50"/>
                  </a:cubicBezTo>
                  <a:cubicBezTo>
                    <a:pt x="225" y="50"/>
                    <a:pt x="225" y="50"/>
                    <a:pt x="225" y="50"/>
                  </a:cubicBezTo>
                  <a:cubicBezTo>
                    <a:pt x="225" y="51"/>
                    <a:pt x="225" y="52"/>
                    <a:pt x="224" y="52"/>
                  </a:cubicBezTo>
                  <a:cubicBezTo>
                    <a:pt x="224" y="52"/>
                    <a:pt x="224" y="52"/>
                    <a:pt x="224" y="52"/>
                  </a:cubicBezTo>
                  <a:cubicBezTo>
                    <a:pt x="223" y="52"/>
                    <a:pt x="222" y="51"/>
                    <a:pt x="222" y="50"/>
                  </a:cubicBezTo>
                  <a:cubicBezTo>
                    <a:pt x="222" y="50"/>
                    <a:pt x="222" y="50"/>
                    <a:pt x="222" y="50"/>
                  </a:cubicBezTo>
                  <a:cubicBezTo>
                    <a:pt x="222" y="49"/>
                    <a:pt x="223" y="48"/>
                    <a:pt x="224" y="48"/>
                  </a:cubicBezTo>
                  <a:close/>
                  <a:moveTo>
                    <a:pt x="196" y="1"/>
                  </a:moveTo>
                  <a:cubicBezTo>
                    <a:pt x="196" y="3"/>
                    <a:pt x="197" y="4"/>
                    <a:pt x="198" y="5"/>
                  </a:cubicBezTo>
                  <a:cubicBezTo>
                    <a:pt x="199" y="6"/>
                    <a:pt x="198" y="7"/>
                    <a:pt x="198" y="8"/>
                  </a:cubicBezTo>
                  <a:cubicBezTo>
                    <a:pt x="198" y="8"/>
                    <a:pt x="198" y="8"/>
                    <a:pt x="198" y="8"/>
                  </a:cubicBezTo>
                  <a:cubicBezTo>
                    <a:pt x="197" y="8"/>
                    <a:pt x="196" y="8"/>
                    <a:pt x="195" y="7"/>
                  </a:cubicBezTo>
                  <a:cubicBezTo>
                    <a:pt x="195" y="6"/>
                    <a:pt x="194" y="5"/>
                    <a:pt x="193" y="3"/>
                  </a:cubicBezTo>
                  <a:cubicBezTo>
                    <a:pt x="190" y="3"/>
                    <a:pt x="190" y="3"/>
                    <a:pt x="186" y="3"/>
                  </a:cubicBezTo>
                  <a:cubicBezTo>
                    <a:pt x="186" y="3"/>
                    <a:pt x="185" y="3"/>
                    <a:pt x="185" y="2"/>
                  </a:cubicBezTo>
                  <a:cubicBezTo>
                    <a:pt x="185" y="2"/>
                    <a:pt x="185" y="2"/>
                    <a:pt x="185" y="2"/>
                  </a:cubicBezTo>
                  <a:cubicBezTo>
                    <a:pt x="185" y="1"/>
                    <a:pt x="186" y="0"/>
                    <a:pt x="186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95" y="0"/>
                    <a:pt x="195" y="1"/>
                    <a:pt x="196" y="1"/>
                  </a:cubicBezTo>
                  <a:close/>
                  <a:moveTo>
                    <a:pt x="217" y="43"/>
                  </a:moveTo>
                  <a:cubicBezTo>
                    <a:pt x="215" y="40"/>
                    <a:pt x="213" y="36"/>
                    <a:pt x="211" y="33"/>
                  </a:cubicBezTo>
                  <a:cubicBezTo>
                    <a:pt x="211" y="32"/>
                    <a:pt x="211" y="31"/>
                    <a:pt x="212" y="31"/>
                  </a:cubicBezTo>
                  <a:cubicBezTo>
                    <a:pt x="212" y="31"/>
                    <a:pt x="212" y="31"/>
                    <a:pt x="212" y="31"/>
                  </a:cubicBezTo>
                  <a:cubicBezTo>
                    <a:pt x="212" y="30"/>
                    <a:pt x="213" y="30"/>
                    <a:pt x="214" y="31"/>
                  </a:cubicBezTo>
                  <a:cubicBezTo>
                    <a:pt x="216" y="34"/>
                    <a:pt x="218" y="38"/>
                    <a:pt x="220" y="41"/>
                  </a:cubicBezTo>
                  <a:cubicBezTo>
                    <a:pt x="221" y="42"/>
                    <a:pt x="220" y="43"/>
                    <a:pt x="219" y="43"/>
                  </a:cubicBezTo>
                  <a:cubicBezTo>
                    <a:pt x="219" y="43"/>
                    <a:pt x="219" y="43"/>
                    <a:pt x="219" y="43"/>
                  </a:cubicBezTo>
                  <a:cubicBezTo>
                    <a:pt x="219" y="44"/>
                    <a:pt x="218" y="44"/>
                    <a:pt x="217" y="43"/>
                  </a:cubicBezTo>
                  <a:close/>
                  <a:moveTo>
                    <a:pt x="206" y="25"/>
                  </a:moveTo>
                  <a:cubicBezTo>
                    <a:pt x="204" y="22"/>
                    <a:pt x="202" y="18"/>
                    <a:pt x="200" y="15"/>
                  </a:cubicBezTo>
                  <a:cubicBezTo>
                    <a:pt x="200" y="14"/>
                    <a:pt x="200" y="13"/>
                    <a:pt x="201" y="13"/>
                  </a:cubicBezTo>
                  <a:cubicBezTo>
                    <a:pt x="201" y="13"/>
                    <a:pt x="201" y="13"/>
                    <a:pt x="201" y="13"/>
                  </a:cubicBezTo>
                  <a:cubicBezTo>
                    <a:pt x="201" y="12"/>
                    <a:pt x="203" y="12"/>
                    <a:pt x="203" y="13"/>
                  </a:cubicBezTo>
                  <a:cubicBezTo>
                    <a:pt x="205" y="17"/>
                    <a:pt x="207" y="20"/>
                    <a:pt x="209" y="23"/>
                  </a:cubicBezTo>
                  <a:cubicBezTo>
                    <a:pt x="210" y="24"/>
                    <a:pt x="209" y="25"/>
                    <a:pt x="209" y="26"/>
                  </a:cubicBezTo>
                  <a:cubicBezTo>
                    <a:pt x="209" y="26"/>
                    <a:pt x="209" y="26"/>
                    <a:pt x="209" y="26"/>
                  </a:cubicBezTo>
                  <a:cubicBezTo>
                    <a:pt x="208" y="26"/>
                    <a:pt x="207" y="26"/>
                    <a:pt x="206" y="25"/>
                  </a:cubicBezTo>
                  <a:close/>
                  <a:moveTo>
                    <a:pt x="0" y="3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10" y="1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9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lose/>
                  <a:moveTo>
                    <a:pt x="40" y="0"/>
                  </a:moveTo>
                  <a:cubicBezTo>
                    <a:pt x="43" y="0"/>
                    <a:pt x="47" y="0"/>
                    <a:pt x="51" y="0"/>
                  </a:cubicBezTo>
                  <a:cubicBezTo>
                    <a:pt x="52" y="0"/>
                    <a:pt x="53" y="1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3"/>
                    <a:pt x="52" y="3"/>
                    <a:pt x="51" y="3"/>
                  </a:cubicBezTo>
                  <a:cubicBezTo>
                    <a:pt x="47" y="3"/>
                    <a:pt x="43" y="3"/>
                    <a:pt x="40" y="3"/>
                  </a:cubicBezTo>
                  <a:cubicBezTo>
                    <a:pt x="39" y="3"/>
                    <a:pt x="38" y="3"/>
                    <a:pt x="38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close/>
                  <a:moveTo>
                    <a:pt x="60" y="0"/>
                  </a:moveTo>
                  <a:cubicBezTo>
                    <a:pt x="64" y="0"/>
                    <a:pt x="68" y="0"/>
                    <a:pt x="72" y="0"/>
                  </a:cubicBezTo>
                  <a:cubicBezTo>
                    <a:pt x="73" y="0"/>
                    <a:pt x="74" y="1"/>
                    <a:pt x="74" y="2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4" y="3"/>
                    <a:pt x="73" y="3"/>
                    <a:pt x="72" y="3"/>
                  </a:cubicBezTo>
                  <a:cubicBezTo>
                    <a:pt x="68" y="3"/>
                    <a:pt x="64" y="3"/>
                    <a:pt x="60" y="3"/>
                  </a:cubicBezTo>
                  <a:cubicBezTo>
                    <a:pt x="60" y="3"/>
                    <a:pt x="59" y="3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1"/>
                    <a:pt x="60" y="0"/>
                    <a:pt x="60" y="0"/>
                  </a:cubicBezTo>
                  <a:close/>
                  <a:moveTo>
                    <a:pt x="81" y="0"/>
                  </a:moveTo>
                  <a:cubicBezTo>
                    <a:pt x="85" y="0"/>
                    <a:pt x="89" y="0"/>
                    <a:pt x="93" y="0"/>
                  </a:cubicBezTo>
                  <a:cubicBezTo>
                    <a:pt x="94" y="0"/>
                    <a:pt x="95" y="1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5" y="3"/>
                    <a:pt x="94" y="3"/>
                    <a:pt x="93" y="3"/>
                  </a:cubicBezTo>
                  <a:cubicBezTo>
                    <a:pt x="89" y="3"/>
                    <a:pt x="85" y="3"/>
                    <a:pt x="81" y="3"/>
                  </a:cubicBezTo>
                  <a:cubicBezTo>
                    <a:pt x="81" y="3"/>
                    <a:pt x="80" y="3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1" y="0"/>
                  </a:cubicBezTo>
                  <a:close/>
                  <a:moveTo>
                    <a:pt x="102" y="0"/>
                  </a:moveTo>
                  <a:cubicBezTo>
                    <a:pt x="106" y="0"/>
                    <a:pt x="110" y="0"/>
                    <a:pt x="114" y="0"/>
                  </a:cubicBezTo>
                  <a:cubicBezTo>
                    <a:pt x="115" y="0"/>
                    <a:pt x="116" y="1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6" y="3"/>
                    <a:pt x="115" y="3"/>
                    <a:pt x="114" y="3"/>
                  </a:cubicBezTo>
                  <a:cubicBezTo>
                    <a:pt x="110" y="3"/>
                    <a:pt x="106" y="3"/>
                    <a:pt x="102" y="3"/>
                  </a:cubicBezTo>
                  <a:cubicBezTo>
                    <a:pt x="102" y="3"/>
                    <a:pt x="101" y="3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1"/>
                    <a:pt x="102" y="0"/>
                    <a:pt x="102" y="0"/>
                  </a:cubicBezTo>
                  <a:close/>
                  <a:moveTo>
                    <a:pt x="123" y="0"/>
                  </a:moveTo>
                  <a:cubicBezTo>
                    <a:pt x="127" y="0"/>
                    <a:pt x="131" y="0"/>
                    <a:pt x="135" y="0"/>
                  </a:cubicBezTo>
                  <a:cubicBezTo>
                    <a:pt x="136" y="0"/>
                    <a:pt x="137" y="1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3"/>
                    <a:pt x="136" y="3"/>
                    <a:pt x="135" y="3"/>
                  </a:cubicBezTo>
                  <a:cubicBezTo>
                    <a:pt x="131" y="3"/>
                    <a:pt x="127" y="3"/>
                    <a:pt x="123" y="3"/>
                  </a:cubicBezTo>
                  <a:cubicBezTo>
                    <a:pt x="123" y="3"/>
                    <a:pt x="122" y="3"/>
                    <a:pt x="122" y="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2" y="1"/>
                    <a:pt x="123" y="0"/>
                    <a:pt x="123" y="0"/>
                  </a:cubicBezTo>
                  <a:close/>
                  <a:moveTo>
                    <a:pt x="144" y="0"/>
                  </a:moveTo>
                  <a:cubicBezTo>
                    <a:pt x="148" y="0"/>
                    <a:pt x="152" y="0"/>
                    <a:pt x="156" y="0"/>
                  </a:cubicBezTo>
                  <a:cubicBezTo>
                    <a:pt x="157" y="0"/>
                    <a:pt x="158" y="1"/>
                    <a:pt x="158" y="2"/>
                  </a:cubicBezTo>
                  <a:cubicBezTo>
                    <a:pt x="158" y="2"/>
                    <a:pt x="158" y="2"/>
                    <a:pt x="158" y="2"/>
                  </a:cubicBezTo>
                  <a:cubicBezTo>
                    <a:pt x="158" y="3"/>
                    <a:pt x="157" y="3"/>
                    <a:pt x="156" y="3"/>
                  </a:cubicBezTo>
                  <a:cubicBezTo>
                    <a:pt x="152" y="3"/>
                    <a:pt x="148" y="3"/>
                    <a:pt x="144" y="3"/>
                  </a:cubicBezTo>
                  <a:cubicBezTo>
                    <a:pt x="144" y="3"/>
                    <a:pt x="143" y="3"/>
                    <a:pt x="143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43" y="1"/>
                    <a:pt x="144" y="0"/>
                    <a:pt x="144" y="0"/>
                  </a:cubicBezTo>
                  <a:close/>
                  <a:moveTo>
                    <a:pt x="165" y="0"/>
                  </a:moveTo>
                  <a:cubicBezTo>
                    <a:pt x="169" y="0"/>
                    <a:pt x="173" y="0"/>
                    <a:pt x="177" y="0"/>
                  </a:cubicBezTo>
                  <a:cubicBezTo>
                    <a:pt x="178" y="0"/>
                    <a:pt x="179" y="1"/>
                    <a:pt x="179" y="2"/>
                  </a:cubicBezTo>
                  <a:cubicBezTo>
                    <a:pt x="179" y="2"/>
                    <a:pt x="179" y="2"/>
                    <a:pt x="179" y="2"/>
                  </a:cubicBezTo>
                  <a:cubicBezTo>
                    <a:pt x="179" y="3"/>
                    <a:pt x="178" y="3"/>
                    <a:pt x="177" y="3"/>
                  </a:cubicBezTo>
                  <a:cubicBezTo>
                    <a:pt x="173" y="3"/>
                    <a:pt x="169" y="3"/>
                    <a:pt x="165" y="3"/>
                  </a:cubicBezTo>
                  <a:cubicBezTo>
                    <a:pt x="165" y="3"/>
                    <a:pt x="164" y="3"/>
                    <a:pt x="164" y="2"/>
                  </a:cubicBezTo>
                  <a:cubicBezTo>
                    <a:pt x="164" y="2"/>
                    <a:pt x="164" y="2"/>
                    <a:pt x="164" y="2"/>
                  </a:cubicBezTo>
                  <a:cubicBezTo>
                    <a:pt x="164" y="1"/>
                    <a:pt x="165" y="0"/>
                    <a:pt x="1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sp>
          <p:nvSpPr>
            <p:cNvPr id="50" name="文本框 164"/>
            <p:cNvSpPr txBox="1"/>
            <p:nvPr/>
          </p:nvSpPr>
          <p:spPr>
            <a:xfrm>
              <a:off x="5809555" y="1311698"/>
              <a:ext cx="1296144" cy="330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012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r>
                <a:rPr lang="en-US" altLang="zh-CN" sz="1012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zh-CN" altLang="en-US" sz="1012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1" name="Freeform 67"/>
          <p:cNvSpPr>
            <a:spLocks noEditPoints="1"/>
          </p:cNvSpPr>
          <p:nvPr/>
        </p:nvSpPr>
        <p:spPr bwMode="auto">
          <a:xfrm>
            <a:off x="4195364" y="1859872"/>
            <a:ext cx="735341" cy="757228"/>
          </a:xfrm>
          <a:custGeom>
            <a:avLst/>
            <a:gdLst>
              <a:gd name="T0" fmla="*/ 93 w 186"/>
              <a:gd name="T1" fmla="*/ 191 h 191"/>
              <a:gd name="T2" fmla="*/ 0 w 186"/>
              <a:gd name="T3" fmla="*/ 161 h 191"/>
              <a:gd name="T4" fmla="*/ 63 w 186"/>
              <a:gd name="T5" fmla="*/ 132 h 191"/>
              <a:gd name="T6" fmla="*/ 64 w 186"/>
              <a:gd name="T7" fmla="*/ 143 h 191"/>
              <a:gd name="T8" fmla="*/ 25 w 186"/>
              <a:gd name="T9" fmla="*/ 161 h 191"/>
              <a:gd name="T10" fmla="*/ 93 w 186"/>
              <a:gd name="T11" fmla="*/ 180 h 191"/>
              <a:gd name="T12" fmla="*/ 161 w 186"/>
              <a:gd name="T13" fmla="*/ 161 h 191"/>
              <a:gd name="T14" fmla="*/ 121 w 186"/>
              <a:gd name="T15" fmla="*/ 143 h 191"/>
              <a:gd name="T16" fmla="*/ 122 w 186"/>
              <a:gd name="T17" fmla="*/ 132 h 191"/>
              <a:gd name="T18" fmla="*/ 186 w 186"/>
              <a:gd name="T19" fmla="*/ 161 h 191"/>
              <a:gd name="T20" fmla="*/ 93 w 186"/>
              <a:gd name="T21" fmla="*/ 191 h 191"/>
              <a:gd name="T22" fmla="*/ 105 w 186"/>
              <a:gd name="T23" fmla="*/ 168 h 191"/>
              <a:gd name="T24" fmla="*/ 93 w 186"/>
              <a:gd name="T25" fmla="*/ 168 h 191"/>
              <a:gd name="T26" fmla="*/ 93 w 186"/>
              <a:gd name="T27" fmla="*/ 168 h 191"/>
              <a:gd name="T28" fmla="*/ 81 w 186"/>
              <a:gd name="T29" fmla="*/ 168 h 191"/>
              <a:gd name="T30" fmla="*/ 76 w 186"/>
              <a:gd name="T31" fmla="*/ 108 h 191"/>
              <a:gd name="T32" fmla="*/ 57 w 186"/>
              <a:gd name="T33" fmla="*/ 108 h 191"/>
              <a:gd name="T34" fmla="*/ 57 w 186"/>
              <a:gd name="T35" fmla="*/ 60 h 191"/>
              <a:gd name="T36" fmla="*/ 93 w 186"/>
              <a:gd name="T37" fmla="*/ 49 h 191"/>
              <a:gd name="T38" fmla="*/ 129 w 186"/>
              <a:gd name="T39" fmla="*/ 60 h 191"/>
              <a:gd name="T40" fmla="*/ 129 w 186"/>
              <a:gd name="T41" fmla="*/ 108 h 191"/>
              <a:gd name="T42" fmla="*/ 110 w 186"/>
              <a:gd name="T43" fmla="*/ 108 h 191"/>
              <a:gd name="T44" fmla="*/ 105 w 186"/>
              <a:gd name="T45" fmla="*/ 168 h 191"/>
              <a:gd name="T46" fmla="*/ 92 w 186"/>
              <a:gd name="T47" fmla="*/ 40 h 191"/>
              <a:gd name="T48" fmla="*/ 72 w 186"/>
              <a:gd name="T49" fmla="*/ 20 h 191"/>
              <a:gd name="T50" fmla="*/ 92 w 186"/>
              <a:gd name="T51" fmla="*/ 0 h 191"/>
              <a:gd name="T52" fmla="*/ 112 w 186"/>
              <a:gd name="T53" fmla="*/ 20 h 191"/>
              <a:gd name="T54" fmla="*/ 92 w 186"/>
              <a:gd name="T55" fmla="*/ 40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6" h="191">
                <a:moveTo>
                  <a:pt x="93" y="191"/>
                </a:moveTo>
                <a:cubicBezTo>
                  <a:pt x="42" y="191"/>
                  <a:pt x="0" y="177"/>
                  <a:pt x="0" y="161"/>
                </a:cubicBezTo>
                <a:cubicBezTo>
                  <a:pt x="0" y="148"/>
                  <a:pt x="27" y="136"/>
                  <a:pt x="63" y="132"/>
                </a:cubicBezTo>
                <a:cubicBezTo>
                  <a:pt x="64" y="143"/>
                  <a:pt x="64" y="143"/>
                  <a:pt x="64" y="143"/>
                </a:cubicBezTo>
                <a:cubicBezTo>
                  <a:pt x="42" y="147"/>
                  <a:pt x="25" y="153"/>
                  <a:pt x="25" y="161"/>
                </a:cubicBezTo>
                <a:cubicBezTo>
                  <a:pt x="25" y="172"/>
                  <a:pt x="60" y="180"/>
                  <a:pt x="93" y="180"/>
                </a:cubicBezTo>
                <a:cubicBezTo>
                  <a:pt x="126" y="180"/>
                  <a:pt x="161" y="172"/>
                  <a:pt x="161" y="161"/>
                </a:cubicBezTo>
                <a:cubicBezTo>
                  <a:pt x="161" y="153"/>
                  <a:pt x="143" y="147"/>
                  <a:pt x="121" y="143"/>
                </a:cubicBezTo>
                <a:cubicBezTo>
                  <a:pt x="122" y="132"/>
                  <a:pt x="122" y="132"/>
                  <a:pt x="122" y="132"/>
                </a:cubicBezTo>
                <a:cubicBezTo>
                  <a:pt x="159" y="136"/>
                  <a:pt x="186" y="148"/>
                  <a:pt x="186" y="161"/>
                </a:cubicBezTo>
                <a:cubicBezTo>
                  <a:pt x="186" y="177"/>
                  <a:pt x="144" y="191"/>
                  <a:pt x="93" y="191"/>
                </a:cubicBezTo>
                <a:close/>
                <a:moveTo>
                  <a:pt x="105" y="168"/>
                </a:moveTo>
                <a:cubicBezTo>
                  <a:pt x="93" y="168"/>
                  <a:pt x="93" y="168"/>
                  <a:pt x="93" y="168"/>
                </a:cubicBezTo>
                <a:cubicBezTo>
                  <a:pt x="93" y="168"/>
                  <a:pt x="93" y="168"/>
                  <a:pt x="93" y="168"/>
                </a:cubicBezTo>
                <a:cubicBezTo>
                  <a:pt x="81" y="168"/>
                  <a:pt x="81" y="168"/>
                  <a:pt x="81" y="168"/>
                </a:cubicBezTo>
                <a:cubicBezTo>
                  <a:pt x="76" y="108"/>
                  <a:pt x="76" y="108"/>
                  <a:pt x="76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57" y="108"/>
                  <a:pt x="57" y="74"/>
                  <a:pt x="57" y="60"/>
                </a:cubicBezTo>
                <a:cubicBezTo>
                  <a:pt x="57" y="47"/>
                  <a:pt x="90" y="49"/>
                  <a:pt x="93" y="49"/>
                </a:cubicBezTo>
                <a:cubicBezTo>
                  <a:pt x="96" y="49"/>
                  <a:pt x="129" y="47"/>
                  <a:pt x="129" y="60"/>
                </a:cubicBezTo>
                <a:cubicBezTo>
                  <a:pt x="129" y="74"/>
                  <a:pt x="129" y="108"/>
                  <a:pt x="129" y="108"/>
                </a:cubicBezTo>
                <a:cubicBezTo>
                  <a:pt x="110" y="108"/>
                  <a:pt x="110" y="108"/>
                  <a:pt x="110" y="108"/>
                </a:cubicBezTo>
                <a:lnTo>
                  <a:pt x="105" y="168"/>
                </a:lnTo>
                <a:close/>
                <a:moveTo>
                  <a:pt x="92" y="40"/>
                </a:moveTo>
                <a:cubicBezTo>
                  <a:pt x="81" y="40"/>
                  <a:pt x="72" y="31"/>
                  <a:pt x="72" y="20"/>
                </a:cubicBezTo>
                <a:cubicBezTo>
                  <a:pt x="72" y="9"/>
                  <a:pt x="81" y="0"/>
                  <a:pt x="92" y="0"/>
                </a:cubicBezTo>
                <a:cubicBezTo>
                  <a:pt x="103" y="0"/>
                  <a:pt x="112" y="9"/>
                  <a:pt x="112" y="20"/>
                </a:cubicBezTo>
                <a:cubicBezTo>
                  <a:pt x="112" y="31"/>
                  <a:pt x="103" y="40"/>
                  <a:pt x="92" y="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52" name="TextBox 51"/>
          <p:cNvSpPr txBox="1"/>
          <p:nvPr/>
        </p:nvSpPr>
        <p:spPr>
          <a:xfrm>
            <a:off x="10133169" y="5272017"/>
            <a:ext cx="574196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dirty="0"/>
              <a:t>延时符</a:t>
            </a:r>
          </a:p>
        </p:txBody>
      </p:sp>
    </p:spTree>
    <p:extLst>
      <p:ext uri="{BB962C8B-B14F-4D97-AF65-F5344CB8AC3E}">
        <p14:creationId xmlns:p14="http://schemas.microsoft.com/office/powerpoint/2010/main" val="3807416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10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51" grpId="0" animBg="1"/>
      <p:bldP spid="5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ounded Rectangle 46"/>
          <p:cNvSpPr/>
          <p:nvPr/>
        </p:nvSpPr>
        <p:spPr>
          <a:xfrm>
            <a:off x="6858000" y="1771651"/>
            <a:ext cx="1600200" cy="885175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01D4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Freeform 41"/>
          <p:cNvSpPr/>
          <p:nvPr/>
        </p:nvSpPr>
        <p:spPr bwMode="auto">
          <a:xfrm>
            <a:off x="3261093" y="3522504"/>
            <a:ext cx="3101608" cy="725646"/>
          </a:xfrm>
          <a:custGeom>
            <a:avLst/>
            <a:gdLst>
              <a:gd name="T0" fmla="*/ 0 w 1013"/>
              <a:gd name="T1" fmla="*/ 0 h 237"/>
              <a:gd name="T2" fmla="*/ 0 w 1013"/>
              <a:gd name="T3" fmla="*/ 237 h 237"/>
              <a:gd name="T4" fmla="*/ 1013 w 1013"/>
              <a:gd name="T5" fmla="*/ 206 h 237"/>
              <a:gd name="T6" fmla="*/ 1013 w 1013"/>
              <a:gd name="T7" fmla="*/ 17 h 237"/>
              <a:gd name="T8" fmla="*/ 0 w 101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3" h="237">
                <a:moveTo>
                  <a:pt x="0" y="0"/>
                </a:moveTo>
                <a:lnTo>
                  <a:pt x="0" y="237"/>
                </a:lnTo>
                <a:lnTo>
                  <a:pt x="1013" y="206"/>
                </a:lnTo>
                <a:lnTo>
                  <a:pt x="1013" y="17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1" name="Freeform 42"/>
          <p:cNvSpPr/>
          <p:nvPr/>
        </p:nvSpPr>
        <p:spPr bwMode="auto">
          <a:xfrm>
            <a:off x="2781301" y="2876463"/>
            <a:ext cx="3196523" cy="740956"/>
          </a:xfrm>
          <a:custGeom>
            <a:avLst/>
            <a:gdLst>
              <a:gd name="T0" fmla="*/ 1044 w 1044"/>
              <a:gd name="T1" fmla="*/ 0 h 242"/>
              <a:gd name="T2" fmla="*/ 1044 w 1044"/>
              <a:gd name="T3" fmla="*/ 242 h 242"/>
              <a:gd name="T4" fmla="*/ 0 w 1044"/>
              <a:gd name="T5" fmla="*/ 207 h 242"/>
              <a:gd name="T6" fmla="*/ 0 w 1044"/>
              <a:gd name="T7" fmla="*/ 18 h 242"/>
              <a:gd name="T8" fmla="*/ 1044 w 104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4" h="242">
                <a:moveTo>
                  <a:pt x="1044" y="0"/>
                </a:moveTo>
                <a:lnTo>
                  <a:pt x="1044" y="242"/>
                </a:lnTo>
                <a:lnTo>
                  <a:pt x="0" y="207"/>
                </a:lnTo>
                <a:lnTo>
                  <a:pt x="0" y="18"/>
                </a:lnTo>
                <a:lnTo>
                  <a:pt x="1044" y="0"/>
                </a:lnTo>
                <a:close/>
              </a:path>
            </a:pathLst>
          </a:custGeom>
          <a:solidFill>
            <a:srgbClr val="F5C058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 b="1"/>
          </a:p>
        </p:txBody>
      </p:sp>
      <p:sp>
        <p:nvSpPr>
          <p:cNvPr id="12" name="Freeform 43"/>
          <p:cNvSpPr/>
          <p:nvPr/>
        </p:nvSpPr>
        <p:spPr bwMode="auto">
          <a:xfrm>
            <a:off x="3261093" y="2247262"/>
            <a:ext cx="3101608" cy="725646"/>
          </a:xfrm>
          <a:custGeom>
            <a:avLst/>
            <a:gdLst>
              <a:gd name="T0" fmla="*/ 0 w 1013"/>
              <a:gd name="T1" fmla="*/ 0 h 237"/>
              <a:gd name="T2" fmla="*/ 0 w 1013"/>
              <a:gd name="T3" fmla="*/ 237 h 237"/>
              <a:gd name="T4" fmla="*/ 1013 w 1013"/>
              <a:gd name="T5" fmla="*/ 206 h 237"/>
              <a:gd name="T6" fmla="*/ 1013 w 1013"/>
              <a:gd name="T7" fmla="*/ 17 h 237"/>
              <a:gd name="T8" fmla="*/ 0 w 1013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13" h="237">
                <a:moveTo>
                  <a:pt x="0" y="0"/>
                </a:moveTo>
                <a:lnTo>
                  <a:pt x="0" y="237"/>
                </a:lnTo>
                <a:lnTo>
                  <a:pt x="1013" y="206"/>
                </a:lnTo>
                <a:lnTo>
                  <a:pt x="1013" y="17"/>
                </a:lnTo>
                <a:lnTo>
                  <a:pt x="0" y="0"/>
                </a:ln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/>
          </a:p>
        </p:txBody>
      </p:sp>
      <p:sp>
        <p:nvSpPr>
          <p:cNvPr id="13" name="Freeform 44"/>
          <p:cNvSpPr/>
          <p:nvPr/>
        </p:nvSpPr>
        <p:spPr bwMode="auto">
          <a:xfrm>
            <a:off x="2781301" y="1630309"/>
            <a:ext cx="3196523" cy="722586"/>
          </a:xfrm>
          <a:custGeom>
            <a:avLst/>
            <a:gdLst>
              <a:gd name="T0" fmla="*/ 1044 w 1044"/>
              <a:gd name="T1" fmla="*/ 0 h 236"/>
              <a:gd name="T2" fmla="*/ 1044 w 1044"/>
              <a:gd name="T3" fmla="*/ 236 h 236"/>
              <a:gd name="T4" fmla="*/ 0 w 1044"/>
              <a:gd name="T5" fmla="*/ 206 h 236"/>
              <a:gd name="T6" fmla="*/ 0 w 1044"/>
              <a:gd name="T7" fmla="*/ 13 h 236"/>
              <a:gd name="T8" fmla="*/ 1044 w 1044"/>
              <a:gd name="T9" fmla="*/ 0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4" h="236">
                <a:moveTo>
                  <a:pt x="1044" y="0"/>
                </a:moveTo>
                <a:lnTo>
                  <a:pt x="1044" y="236"/>
                </a:lnTo>
                <a:lnTo>
                  <a:pt x="0" y="206"/>
                </a:lnTo>
                <a:lnTo>
                  <a:pt x="0" y="13"/>
                </a:lnTo>
                <a:lnTo>
                  <a:pt x="1044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 b="1"/>
          </a:p>
        </p:txBody>
      </p:sp>
      <p:grpSp>
        <p:nvGrpSpPr>
          <p:cNvPr id="15" name="Group 14"/>
          <p:cNvGrpSpPr/>
          <p:nvPr/>
        </p:nvGrpSpPr>
        <p:grpSpPr>
          <a:xfrm>
            <a:off x="5295901" y="1826990"/>
            <a:ext cx="328043" cy="329223"/>
            <a:chOff x="8247063" y="2435225"/>
            <a:chExt cx="441326" cy="442913"/>
          </a:xfrm>
          <a:solidFill>
            <a:schemeClr val="bg1"/>
          </a:solidFill>
        </p:grpSpPr>
        <p:sp>
          <p:nvSpPr>
            <p:cNvPr id="16" name="Freeform 15"/>
            <p:cNvSpPr/>
            <p:nvPr/>
          </p:nvSpPr>
          <p:spPr bwMode="auto">
            <a:xfrm>
              <a:off x="8250238" y="2435225"/>
              <a:ext cx="220663" cy="93663"/>
            </a:xfrm>
            <a:custGeom>
              <a:avLst/>
              <a:gdLst>
                <a:gd name="T0" fmla="*/ 50 w 59"/>
                <a:gd name="T1" fmla="*/ 0 h 25"/>
                <a:gd name="T2" fmla="*/ 9 w 59"/>
                <a:gd name="T3" fmla="*/ 0 h 25"/>
                <a:gd name="T4" fmla="*/ 0 w 59"/>
                <a:gd name="T5" fmla="*/ 6 h 25"/>
                <a:gd name="T6" fmla="*/ 29 w 59"/>
                <a:gd name="T7" fmla="*/ 25 h 25"/>
                <a:gd name="T8" fmla="*/ 59 w 59"/>
                <a:gd name="T9" fmla="*/ 6 h 25"/>
                <a:gd name="T10" fmla="*/ 50 w 59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9" h="25">
                  <a:moveTo>
                    <a:pt x="50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5" y="0"/>
                    <a:pt x="1" y="2"/>
                    <a:pt x="0" y="6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2"/>
                    <a:pt x="54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8247063" y="2487613"/>
              <a:ext cx="228600" cy="134938"/>
            </a:xfrm>
            <a:custGeom>
              <a:avLst/>
              <a:gdLst>
                <a:gd name="T0" fmla="*/ 30 w 61"/>
                <a:gd name="T1" fmla="*/ 18 h 36"/>
                <a:gd name="T2" fmla="*/ 29 w 61"/>
                <a:gd name="T3" fmla="*/ 18 h 36"/>
                <a:gd name="T4" fmla="*/ 0 w 61"/>
                <a:gd name="T5" fmla="*/ 0 h 36"/>
                <a:gd name="T6" fmla="*/ 0 w 61"/>
                <a:gd name="T7" fmla="*/ 26 h 36"/>
                <a:gd name="T8" fmla="*/ 10 w 61"/>
                <a:gd name="T9" fmla="*/ 36 h 36"/>
                <a:gd name="T10" fmla="*/ 51 w 61"/>
                <a:gd name="T11" fmla="*/ 36 h 36"/>
                <a:gd name="T12" fmla="*/ 61 w 61"/>
                <a:gd name="T13" fmla="*/ 26 h 36"/>
                <a:gd name="T14" fmla="*/ 61 w 61"/>
                <a:gd name="T15" fmla="*/ 0 h 36"/>
                <a:gd name="T16" fmla="*/ 31 w 61"/>
                <a:gd name="T17" fmla="*/ 18 h 36"/>
                <a:gd name="T18" fmla="*/ 30 w 61"/>
                <a:gd name="T19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" h="36">
                  <a:moveTo>
                    <a:pt x="30" y="18"/>
                  </a:moveTo>
                  <a:cubicBezTo>
                    <a:pt x="30" y="18"/>
                    <a:pt x="30" y="18"/>
                    <a:pt x="29" y="1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1"/>
                    <a:pt x="4" y="36"/>
                    <a:pt x="10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7" y="36"/>
                    <a:pt x="61" y="31"/>
                    <a:pt x="61" y="26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31" y="18"/>
                    <a:pt x="31" y="18"/>
                    <a:pt x="30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362951" y="2435225"/>
              <a:ext cx="325438" cy="442913"/>
            </a:xfrm>
            <a:custGeom>
              <a:avLst/>
              <a:gdLst>
                <a:gd name="T0" fmla="*/ 66 w 87"/>
                <a:gd name="T1" fmla="*/ 0 h 118"/>
                <a:gd name="T2" fmla="*/ 34 w 87"/>
                <a:gd name="T3" fmla="*/ 0 h 118"/>
                <a:gd name="T4" fmla="*/ 36 w 87"/>
                <a:gd name="T5" fmla="*/ 3 h 118"/>
                <a:gd name="T6" fmla="*/ 37 w 87"/>
                <a:gd name="T7" fmla="*/ 14 h 118"/>
                <a:gd name="T8" fmla="*/ 37 w 87"/>
                <a:gd name="T9" fmla="*/ 16 h 118"/>
                <a:gd name="T10" fmla="*/ 71 w 87"/>
                <a:gd name="T11" fmla="*/ 16 h 118"/>
                <a:gd name="T12" fmla="*/ 71 w 87"/>
                <a:gd name="T13" fmla="*/ 95 h 118"/>
                <a:gd name="T14" fmla="*/ 16 w 87"/>
                <a:gd name="T15" fmla="*/ 95 h 118"/>
                <a:gd name="T16" fmla="*/ 16 w 87"/>
                <a:gd name="T17" fmla="*/ 57 h 118"/>
                <a:gd name="T18" fmla="*/ 0 w 87"/>
                <a:gd name="T19" fmla="*/ 57 h 118"/>
                <a:gd name="T20" fmla="*/ 0 w 87"/>
                <a:gd name="T21" fmla="*/ 98 h 118"/>
                <a:gd name="T22" fmla="*/ 21 w 87"/>
                <a:gd name="T23" fmla="*/ 118 h 118"/>
                <a:gd name="T24" fmla="*/ 66 w 87"/>
                <a:gd name="T25" fmla="*/ 118 h 118"/>
                <a:gd name="T26" fmla="*/ 87 w 87"/>
                <a:gd name="T27" fmla="*/ 98 h 118"/>
                <a:gd name="T28" fmla="*/ 87 w 87"/>
                <a:gd name="T29" fmla="*/ 21 h 118"/>
                <a:gd name="T30" fmla="*/ 66 w 87"/>
                <a:gd name="T31" fmla="*/ 0 h 118"/>
                <a:gd name="T32" fmla="*/ 44 w 87"/>
                <a:gd name="T33" fmla="*/ 112 h 118"/>
                <a:gd name="T34" fmla="*/ 37 w 87"/>
                <a:gd name="T35" fmla="*/ 106 h 118"/>
                <a:gd name="T36" fmla="*/ 44 w 87"/>
                <a:gd name="T37" fmla="*/ 99 h 118"/>
                <a:gd name="T38" fmla="*/ 50 w 87"/>
                <a:gd name="T39" fmla="*/ 106 h 118"/>
                <a:gd name="T40" fmla="*/ 44 w 87"/>
                <a:gd name="T41" fmla="*/ 11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7" h="118">
                  <a:moveTo>
                    <a:pt x="66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5" y="1"/>
                    <a:pt x="36" y="2"/>
                    <a:pt x="36" y="3"/>
                  </a:cubicBezTo>
                  <a:cubicBezTo>
                    <a:pt x="37" y="6"/>
                    <a:pt x="37" y="11"/>
                    <a:pt x="37" y="14"/>
                  </a:cubicBezTo>
                  <a:cubicBezTo>
                    <a:pt x="37" y="14"/>
                    <a:pt x="37" y="16"/>
                    <a:pt x="37" y="16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09"/>
                    <a:pt x="10" y="118"/>
                    <a:pt x="21" y="118"/>
                  </a:cubicBezTo>
                  <a:cubicBezTo>
                    <a:pt x="66" y="118"/>
                    <a:pt x="66" y="118"/>
                    <a:pt x="66" y="118"/>
                  </a:cubicBezTo>
                  <a:cubicBezTo>
                    <a:pt x="78" y="118"/>
                    <a:pt x="87" y="109"/>
                    <a:pt x="87" y="98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9"/>
                    <a:pt x="78" y="0"/>
                    <a:pt x="66" y="0"/>
                  </a:cubicBezTo>
                  <a:close/>
                  <a:moveTo>
                    <a:pt x="44" y="112"/>
                  </a:moveTo>
                  <a:cubicBezTo>
                    <a:pt x="40" y="112"/>
                    <a:pt x="37" y="109"/>
                    <a:pt x="37" y="106"/>
                  </a:cubicBezTo>
                  <a:cubicBezTo>
                    <a:pt x="37" y="102"/>
                    <a:pt x="40" y="99"/>
                    <a:pt x="44" y="99"/>
                  </a:cubicBezTo>
                  <a:cubicBezTo>
                    <a:pt x="47" y="99"/>
                    <a:pt x="50" y="102"/>
                    <a:pt x="50" y="106"/>
                  </a:cubicBezTo>
                  <a:cubicBezTo>
                    <a:pt x="50" y="109"/>
                    <a:pt x="47" y="112"/>
                    <a:pt x="44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3669618" y="1839145"/>
            <a:ext cx="1544126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有利于民生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94736" y="2458420"/>
            <a:ext cx="1579195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有经济效益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642805" y="2448278"/>
            <a:ext cx="274253" cy="333966"/>
            <a:chOff x="8269288" y="4060825"/>
            <a:chExt cx="393700" cy="479426"/>
          </a:xfrm>
          <a:solidFill>
            <a:schemeClr val="bg1"/>
          </a:solidFill>
        </p:grpSpPr>
        <p:sp>
          <p:nvSpPr>
            <p:cNvPr id="22" name="Freeform 21"/>
            <p:cNvSpPr/>
            <p:nvPr/>
          </p:nvSpPr>
          <p:spPr bwMode="auto">
            <a:xfrm>
              <a:off x="8396288" y="4168775"/>
              <a:ext cx="142875" cy="30163"/>
            </a:xfrm>
            <a:custGeom>
              <a:avLst/>
              <a:gdLst>
                <a:gd name="T0" fmla="*/ 38 w 38"/>
                <a:gd name="T1" fmla="*/ 4 h 8"/>
                <a:gd name="T2" fmla="*/ 34 w 38"/>
                <a:gd name="T3" fmla="*/ 8 h 8"/>
                <a:gd name="T4" fmla="*/ 4 w 38"/>
                <a:gd name="T5" fmla="*/ 8 h 8"/>
                <a:gd name="T6" fmla="*/ 0 w 38"/>
                <a:gd name="T7" fmla="*/ 4 h 8"/>
                <a:gd name="T8" fmla="*/ 0 w 38"/>
                <a:gd name="T9" fmla="*/ 4 h 8"/>
                <a:gd name="T10" fmla="*/ 4 w 38"/>
                <a:gd name="T11" fmla="*/ 0 h 8"/>
                <a:gd name="T12" fmla="*/ 34 w 38"/>
                <a:gd name="T13" fmla="*/ 0 h 8"/>
                <a:gd name="T14" fmla="*/ 38 w 38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8">
                  <a:moveTo>
                    <a:pt x="38" y="4"/>
                  </a:moveTo>
                  <a:cubicBezTo>
                    <a:pt x="38" y="6"/>
                    <a:pt x="36" y="8"/>
                    <a:pt x="3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0"/>
                    <a:pt x="38" y="2"/>
                    <a:pt x="3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23" name="Freeform 22"/>
            <p:cNvSpPr/>
            <p:nvPr/>
          </p:nvSpPr>
          <p:spPr bwMode="auto">
            <a:xfrm>
              <a:off x="8385176" y="4060825"/>
              <a:ext cx="160338" cy="93663"/>
            </a:xfrm>
            <a:custGeom>
              <a:avLst/>
              <a:gdLst>
                <a:gd name="T0" fmla="*/ 43 w 43"/>
                <a:gd name="T1" fmla="*/ 13 h 25"/>
                <a:gd name="T2" fmla="*/ 34 w 43"/>
                <a:gd name="T3" fmla="*/ 25 h 25"/>
                <a:gd name="T4" fmla="*/ 9 w 43"/>
                <a:gd name="T5" fmla="*/ 25 h 25"/>
                <a:gd name="T6" fmla="*/ 0 w 43"/>
                <a:gd name="T7" fmla="*/ 13 h 25"/>
                <a:gd name="T8" fmla="*/ 0 w 43"/>
                <a:gd name="T9" fmla="*/ 13 h 25"/>
                <a:gd name="T10" fmla="*/ 9 w 43"/>
                <a:gd name="T11" fmla="*/ 0 h 25"/>
                <a:gd name="T12" fmla="*/ 19 w 43"/>
                <a:gd name="T13" fmla="*/ 7 h 25"/>
                <a:gd name="T14" fmla="*/ 25 w 43"/>
                <a:gd name="T15" fmla="*/ 0 h 25"/>
                <a:gd name="T16" fmla="*/ 31 w 43"/>
                <a:gd name="T17" fmla="*/ 7 h 25"/>
                <a:gd name="T18" fmla="*/ 34 w 43"/>
                <a:gd name="T19" fmla="*/ 0 h 25"/>
                <a:gd name="T20" fmla="*/ 43 w 43"/>
                <a:gd name="T21" fmla="*/ 1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25">
                  <a:moveTo>
                    <a:pt x="43" y="13"/>
                  </a:moveTo>
                  <a:cubicBezTo>
                    <a:pt x="43" y="20"/>
                    <a:pt x="39" y="25"/>
                    <a:pt x="34" y="25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4" y="25"/>
                    <a:pt x="0" y="20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4" y="0"/>
                    <a:pt x="9" y="0"/>
                  </a:cubicBezTo>
                  <a:cubicBezTo>
                    <a:pt x="9" y="0"/>
                    <a:pt x="16" y="7"/>
                    <a:pt x="19" y="7"/>
                  </a:cubicBezTo>
                  <a:cubicBezTo>
                    <a:pt x="21" y="6"/>
                    <a:pt x="23" y="0"/>
                    <a:pt x="25" y="0"/>
                  </a:cubicBezTo>
                  <a:cubicBezTo>
                    <a:pt x="27" y="1"/>
                    <a:pt x="29" y="7"/>
                    <a:pt x="31" y="7"/>
                  </a:cubicBezTo>
                  <a:cubicBezTo>
                    <a:pt x="33" y="6"/>
                    <a:pt x="34" y="0"/>
                    <a:pt x="34" y="0"/>
                  </a:cubicBezTo>
                  <a:cubicBezTo>
                    <a:pt x="39" y="0"/>
                    <a:pt x="43" y="6"/>
                    <a:pt x="43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8269288" y="4217988"/>
              <a:ext cx="393700" cy="322263"/>
            </a:xfrm>
            <a:custGeom>
              <a:avLst/>
              <a:gdLst>
                <a:gd name="T0" fmla="*/ 105 w 105"/>
                <a:gd name="T1" fmla="*/ 76 h 86"/>
                <a:gd name="T2" fmla="*/ 96 w 105"/>
                <a:gd name="T3" fmla="*/ 86 h 86"/>
                <a:gd name="T4" fmla="*/ 10 w 105"/>
                <a:gd name="T5" fmla="*/ 86 h 86"/>
                <a:gd name="T6" fmla="*/ 0 w 105"/>
                <a:gd name="T7" fmla="*/ 76 h 86"/>
                <a:gd name="T8" fmla="*/ 10 w 105"/>
                <a:gd name="T9" fmla="*/ 67 h 86"/>
                <a:gd name="T10" fmla="*/ 10 w 105"/>
                <a:gd name="T11" fmla="*/ 31 h 86"/>
                <a:gd name="T12" fmla="*/ 41 w 105"/>
                <a:gd name="T13" fmla="*/ 0 h 86"/>
                <a:gd name="T14" fmla="*/ 65 w 105"/>
                <a:gd name="T15" fmla="*/ 0 h 86"/>
                <a:gd name="T16" fmla="*/ 96 w 105"/>
                <a:gd name="T17" fmla="*/ 31 h 86"/>
                <a:gd name="T18" fmla="*/ 96 w 105"/>
                <a:gd name="T19" fmla="*/ 67 h 86"/>
                <a:gd name="T20" fmla="*/ 105 w 105"/>
                <a:gd name="T21" fmla="*/ 76 h 86"/>
                <a:gd name="T22" fmla="*/ 71 w 105"/>
                <a:gd name="T23" fmla="*/ 64 h 86"/>
                <a:gd name="T24" fmla="*/ 69 w 105"/>
                <a:gd name="T25" fmla="*/ 55 h 86"/>
                <a:gd name="T26" fmla="*/ 60 w 105"/>
                <a:gd name="T27" fmla="*/ 57 h 86"/>
                <a:gd name="T28" fmla="*/ 51 w 105"/>
                <a:gd name="T29" fmla="*/ 53 h 86"/>
                <a:gd name="T30" fmla="*/ 48 w 105"/>
                <a:gd name="T31" fmla="*/ 48 h 86"/>
                <a:gd name="T32" fmla="*/ 66 w 105"/>
                <a:gd name="T33" fmla="*/ 48 h 86"/>
                <a:gd name="T34" fmla="*/ 69 w 105"/>
                <a:gd name="T35" fmla="*/ 45 h 86"/>
                <a:gd name="T36" fmla="*/ 66 w 105"/>
                <a:gd name="T37" fmla="*/ 42 h 86"/>
                <a:gd name="T38" fmla="*/ 66 w 105"/>
                <a:gd name="T39" fmla="*/ 42 h 86"/>
                <a:gd name="T40" fmla="*/ 66 w 105"/>
                <a:gd name="T41" fmla="*/ 42 h 86"/>
                <a:gd name="T42" fmla="*/ 47 w 105"/>
                <a:gd name="T43" fmla="*/ 42 h 86"/>
                <a:gd name="T44" fmla="*/ 47 w 105"/>
                <a:gd name="T45" fmla="*/ 41 h 86"/>
                <a:gd name="T46" fmla="*/ 47 w 105"/>
                <a:gd name="T47" fmla="*/ 39 h 86"/>
                <a:gd name="T48" fmla="*/ 67 w 105"/>
                <a:gd name="T49" fmla="*/ 39 h 86"/>
                <a:gd name="T50" fmla="*/ 70 w 105"/>
                <a:gd name="T51" fmla="*/ 36 h 86"/>
                <a:gd name="T52" fmla="*/ 67 w 105"/>
                <a:gd name="T53" fmla="*/ 33 h 86"/>
                <a:gd name="T54" fmla="*/ 48 w 105"/>
                <a:gd name="T55" fmla="*/ 33 h 86"/>
                <a:gd name="T56" fmla="*/ 51 w 105"/>
                <a:gd name="T57" fmla="*/ 28 h 86"/>
                <a:gd name="T58" fmla="*/ 60 w 105"/>
                <a:gd name="T59" fmla="*/ 24 h 86"/>
                <a:gd name="T60" fmla="*/ 69 w 105"/>
                <a:gd name="T61" fmla="*/ 26 h 86"/>
                <a:gd name="T62" fmla="*/ 71 w 105"/>
                <a:gd name="T63" fmla="*/ 17 h 86"/>
                <a:gd name="T64" fmla="*/ 59 w 105"/>
                <a:gd name="T65" fmla="*/ 15 h 86"/>
                <a:gd name="T66" fmla="*/ 41 w 105"/>
                <a:gd name="T67" fmla="*/ 23 h 86"/>
                <a:gd name="T68" fmla="*/ 36 w 105"/>
                <a:gd name="T69" fmla="*/ 33 h 86"/>
                <a:gd name="T70" fmla="*/ 32 w 105"/>
                <a:gd name="T71" fmla="*/ 33 h 86"/>
                <a:gd name="T72" fmla="*/ 29 w 105"/>
                <a:gd name="T73" fmla="*/ 36 h 86"/>
                <a:gd name="T74" fmla="*/ 32 w 105"/>
                <a:gd name="T75" fmla="*/ 39 h 86"/>
                <a:gd name="T76" fmla="*/ 35 w 105"/>
                <a:gd name="T77" fmla="*/ 39 h 86"/>
                <a:gd name="T78" fmla="*/ 35 w 105"/>
                <a:gd name="T79" fmla="*/ 41 h 86"/>
                <a:gd name="T80" fmla="*/ 35 w 105"/>
                <a:gd name="T81" fmla="*/ 42 h 86"/>
                <a:gd name="T82" fmla="*/ 32 w 105"/>
                <a:gd name="T83" fmla="*/ 42 h 86"/>
                <a:gd name="T84" fmla="*/ 32 w 105"/>
                <a:gd name="T85" fmla="*/ 42 h 86"/>
                <a:gd name="T86" fmla="*/ 32 w 105"/>
                <a:gd name="T87" fmla="*/ 42 h 86"/>
                <a:gd name="T88" fmla="*/ 29 w 105"/>
                <a:gd name="T89" fmla="*/ 45 h 86"/>
                <a:gd name="T90" fmla="*/ 32 w 105"/>
                <a:gd name="T91" fmla="*/ 48 h 86"/>
                <a:gd name="T92" fmla="*/ 36 w 105"/>
                <a:gd name="T93" fmla="*/ 48 h 86"/>
                <a:gd name="T94" fmla="*/ 40 w 105"/>
                <a:gd name="T95" fmla="*/ 58 h 86"/>
                <a:gd name="T96" fmla="*/ 59 w 105"/>
                <a:gd name="T97" fmla="*/ 67 h 86"/>
                <a:gd name="T98" fmla="*/ 71 w 105"/>
                <a:gd name="T99" fmla="*/ 6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5" h="86">
                  <a:moveTo>
                    <a:pt x="105" y="76"/>
                  </a:moveTo>
                  <a:cubicBezTo>
                    <a:pt x="105" y="82"/>
                    <a:pt x="101" y="86"/>
                    <a:pt x="96" y="86"/>
                  </a:cubicBezTo>
                  <a:cubicBezTo>
                    <a:pt x="10" y="86"/>
                    <a:pt x="10" y="86"/>
                    <a:pt x="10" y="86"/>
                  </a:cubicBezTo>
                  <a:cubicBezTo>
                    <a:pt x="4" y="86"/>
                    <a:pt x="0" y="82"/>
                    <a:pt x="0" y="76"/>
                  </a:cubicBezTo>
                  <a:cubicBezTo>
                    <a:pt x="0" y="71"/>
                    <a:pt x="4" y="67"/>
                    <a:pt x="10" y="67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14"/>
                    <a:pt x="24" y="0"/>
                    <a:pt x="41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82" y="0"/>
                    <a:pt x="96" y="14"/>
                    <a:pt x="96" y="31"/>
                  </a:cubicBezTo>
                  <a:cubicBezTo>
                    <a:pt x="96" y="67"/>
                    <a:pt x="96" y="67"/>
                    <a:pt x="96" y="67"/>
                  </a:cubicBezTo>
                  <a:cubicBezTo>
                    <a:pt x="101" y="67"/>
                    <a:pt x="105" y="71"/>
                    <a:pt x="105" y="76"/>
                  </a:cubicBezTo>
                  <a:close/>
                  <a:moveTo>
                    <a:pt x="71" y="64"/>
                  </a:moveTo>
                  <a:cubicBezTo>
                    <a:pt x="69" y="55"/>
                    <a:pt x="69" y="55"/>
                    <a:pt x="69" y="55"/>
                  </a:cubicBezTo>
                  <a:cubicBezTo>
                    <a:pt x="68" y="56"/>
                    <a:pt x="64" y="57"/>
                    <a:pt x="60" y="57"/>
                  </a:cubicBezTo>
                  <a:cubicBezTo>
                    <a:pt x="57" y="57"/>
                    <a:pt x="53" y="56"/>
                    <a:pt x="51" y="53"/>
                  </a:cubicBezTo>
                  <a:cubicBezTo>
                    <a:pt x="49" y="52"/>
                    <a:pt x="49" y="50"/>
                    <a:pt x="48" y="48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68" y="48"/>
                    <a:pt x="69" y="47"/>
                    <a:pt x="69" y="45"/>
                  </a:cubicBezTo>
                  <a:cubicBezTo>
                    <a:pt x="69" y="44"/>
                    <a:pt x="68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66" y="42"/>
                    <a:pt x="66" y="42"/>
                    <a:pt x="66" y="42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42"/>
                    <a:pt x="47" y="42"/>
                    <a:pt x="47" y="41"/>
                  </a:cubicBezTo>
                  <a:cubicBezTo>
                    <a:pt x="47" y="40"/>
                    <a:pt x="47" y="40"/>
                    <a:pt x="47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8" y="39"/>
                    <a:pt x="70" y="38"/>
                    <a:pt x="70" y="36"/>
                  </a:cubicBezTo>
                  <a:cubicBezTo>
                    <a:pt x="70" y="35"/>
                    <a:pt x="68" y="33"/>
                    <a:pt x="67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9" y="31"/>
                    <a:pt x="49" y="30"/>
                    <a:pt x="51" y="28"/>
                  </a:cubicBezTo>
                  <a:cubicBezTo>
                    <a:pt x="53" y="26"/>
                    <a:pt x="56" y="24"/>
                    <a:pt x="60" y="24"/>
                  </a:cubicBezTo>
                  <a:cubicBezTo>
                    <a:pt x="63" y="24"/>
                    <a:pt x="67" y="25"/>
                    <a:pt x="69" y="26"/>
                  </a:cubicBezTo>
                  <a:cubicBezTo>
                    <a:pt x="71" y="17"/>
                    <a:pt x="71" y="17"/>
                    <a:pt x="71" y="17"/>
                  </a:cubicBezTo>
                  <a:cubicBezTo>
                    <a:pt x="68" y="16"/>
                    <a:pt x="64" y="15"/>
                    <a:pt x="59" y="15"/>
                  </a:cubicBezTo>
                  <a:cubicBezTo>
                    <a:pt x="52" y="15"/>
                    <a:pt x="46" y="18"/>
                    <a:pt x="41" y="23"/>
                  </a:cubicBezTo>
                  <a:cubicBezTo>
                    <a:pt x="39" y="26"/>
                    <a:pt x="37" y="29"/>
                    <a:pt x="36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0" y="33"/>
                    <a:pt x="29" y="35"/>
                    <a:pt x="29" y="36"/>
                  </a:cubicBezTo>
                  <a:cubicBezTo>
                    <a:pt x="29" y="38"/>
                    <a:pt x="30" y="39"/>
                    <a:pt x="32" y="39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40"/>
                    <a:pt x="35" y="40"/>
                    <a:pt x="35" y="4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0" y="42"/>
                    <a:pt x="29" y="44"/>
                    <a:pt x="29" y="45"/>
                  </a:cubicBezTo>
                  <a:cubicBezTo>
                    <a:pt x="29" y="47"/>
                    <a:pt x="30" y="48"/>
                    <a:pt x="32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52"/>
                    <a:pt x="38" y="55"/>
                    <a:pt x="40" y="58"/>
                  </a:cubicBezTo>
                  <a:cubicBezTo>
                    <a:pt x="45" y="64"/>
                    <a:pt x="51" y="67"/>
                    <a:pt x="59" y="67"/>
                  </a:cubicBezTo>
                  <a:cubicBezTo>
                    <a:pt x="64" y="67"/>
                    <a:pt x="68" y="65"/>
                    <a:pt x="71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345477" y="3062447"/>
            <a:ext cx="228891" cy="396663"/>
            <a:chOff x="7121525" y="4951413"/>
            <a:chExt cx="303213" cy="525462"/>
          </a:xfrm>
          <a:solidFill>
            <a:schemeClr val="bg1"/>
          </a:solidFill>
        </p:grpSpPr>
        <p:sp>
          <p:nvSpPr>
            <p:cNvPr id="26" name="Freeform 25"/>
            <p:cNvSpPr/>
            <p:nvPr/>
          </p:nvSpPr>
          <p:spPr bwMode="auto">
            <a:xfrm>
              <a:off x="7162800" y="5067300"/>
              <a:ext cx="261938" cy="315912"/>
            </a:xfrm>
            <a:custGeom>
              <a:avLst/>
              <a:gdLst>
                <a:gd name="T0" fmla="*/ 69 w 70"/>
                <a:gd name="T1" fmla="*/ 51 h 84"/>
                <a:gd name="T2" fmla="*/ 61 w 70"/>
                <a:gd name="T3" fmla="*/ 84 h 84"/>
                <a:gd name="T4" fmla="*/ 22 w 70"/>
                <a:gd name="T5" fmla="*/ 84 h 84"/>
                <a:gd name="T6" fmla="*/ 4 w 70"/>
                <a:gd name="T7" fmla="*/ 47 h 84"/>
                <a:gd name="T8" fmla="*/ 3 w 70"/>
                <a:gd name="T9" fmla="*/ 36 h 84"/>
                <a:gd name="T10" fmla="*/ 13 w 70"/>
                <a:gd name="T11" fmla="*/ 37 h 84"/>
                <a:gd name="T12" fmla="*/ 19 w 70"/>
                <a:gd name="T13" fmla="*/ 44 h 84"/>
                <a:gd name="T14" fmla="*/ 19 w 70"/>
                <a:gd name="T15" fmla="*/ 6 h 84"/>
                <a:gd name="T16" fmla="*/ 25 w 70"/>
                <a:gd name="T17" fmla="*/ 0 h 84"/>
                <a:gd name="T18" fmla="*/ 32 w 70"/>
                <a:gd name="T19" fmla="*/ 7 h 84"/>
                <a:gd name="T20" fmla="*/ 32 w 70"/>
                <a:gd name="T21" fmla="*/ 31 h 84"/>
                <a:gd name="T22" fmla="*/ 34 w 70"/>
                <a:gd name="T23" fmla="*/ 34 h 84"/>
                <a:gd name="T24" fmla="*/ 36 w 70"/>
                <a:gd name="T25" fmla="*/ 31 h 84"/>
                <a:gd name="T26" fmla="*/ 36 w 70"/>
                <a:gd name="T27" fmla="*/ 25 h 84"/>
                <a:gd name="T28" fmla="*/ 42 w 70"/>
                <a:gd name="T29" fmla="*/ 27 h 84"/>
                <a:gd name="T30" fmla="*/ 45 w 70"/>
                <a:gd name="T31" fmla="*/ 31 h 84"/>
                <a:gd name="T32" fmla="*/ 44 w 70"/>
                <a:gd name="T33" fmla="*/ 36 h 84"/>
                <a:gd name="T34" fmla="*/ 47 w 70"/>
                <a:gd name="T35" fmla="*/ 39 h 84"/>
                <a:gd name="T36" fmla="*/ 49 w 70"/>
                <a:gd name="T37" fmla="*/ 37 h 84"/>
                <a:gd name="T38" fmla="*/ 49 w 70"/>
                <a:gd name="T39" fmla="*/ 30 h 84"/>
                <a:gd name="T40" fmla="*/ 55 w 70"/>
                <a:gd name="T41" fmla="*/ 33 h 84"/>
                <a:gd name="T42" fmla="*/ 57 w 70"/>
                <a:gd name="T43" fmla="*/ 37 h 84"/>
                <a:gd name="T44" fmla="*/ 57 w 70"/>
                <a:gd name="T45" fmla="*/ 41 h 84"/>
                <a:gd name="T46" fmla="*/ 59 w 70"/>
                <a:gd name="T47" fmla="*/ 43 h 84"/>
                <a:gd name="T48" fmla="*/ 62 w 70"/>
                <a:gd name="T49" fmla="*/ 41 h 84"/>
                <a:gd name="T50" fmla="*/ 62 w 70"/>
                <a:gd name="T51" fmla="*/ 36 h 84"/>
                <a:gd name="T52" fmla="*/ 63 w 70"/>
                <a:gd name="T53" fmla="*/ 37 h 84"/>
                <a:gd name="T54" fmla="*/ 69 w 70"/>
                <a:gd name="T55" fmla="*/ 51 h 84"/>
                <a:gd name="T56" fmla="*/ 69 w 70"/>
                <a:gd name="T57" fmla="*/ 51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0" h="84">
                  <a:moveTo>
                    <a:pt x="69" y="51"/>
                  </a:moveTo>
                  <a:cubicBezTo>
                    <a:pt x="69" y="65"/>
                    <a:pt x="64" y="69"/>
                    <a:pt x="61" y="84"/>
                  </a:cubicBezTo>
                  <a:cubicBezTo>
                    <a:pt x="48" y="84"/>
                    <a:pt x="36" y="84"/>
                    <a:pt x="22" y="84"/>
                  </a:cubicBezTo>
                  <a:cubicBezTo>
                    <a:pt x="16" y="63"/>
                    <a:pt x="6" y="51"/>
                    <a:pt x="4" y="47"/>
                  </a:cubicBezTo>
                  <a:cubicBezTo>
                    <a:pt x="1" y="43"/>
                    <a:pt x="0" y="38"/>
                    <a:pt x="3" y="36"/>
                  </a:cubicBezTo>
                  <a:cubicBezTo>
                    <a:pt x="6" y="34"/>
                    <a:pt x="10" y="35"/>
                    <a:pt x="13" y="37"/>
                  </a:cubicBezTo>
                  <a:cubicBezTo>
                    <a:pt x="16" y="40"/>
                    <a:pt x="19" y="44"/>
                    <a:pt x="19" y="44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3"/>
                    <a:pt x="22" y="0"/>
                    <a:pt x="25" y="0"/>
                  </a:cubicBezTo>
                  <a:cubicBezTo>
                    <a:pt x="29" y="0"/>
                    <a:pt x="32" y="3"/>
                    <a:pt x="32" y="7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3"/>
                    <a:pt x="33" y="34"/>
                    <a:pt x="34" y="34"/>
                  </a:cubicBezTo>
                  <a:cubicBezTo>
                    <a:pt x="35" y="34"/>
                    <a:pt x="36" y="33"/>
                    <a:pt x="36" y="3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2" y="27"/>
                  </a:cubicBezTo>
                  <a:cubicBezTo>
                    <a:pt x="44" y="28"/>
                    <a:pt x="45" y="30"/>
                    <a:pt x="45" y="31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44" y="38"/>
                    <a:pt x="45" y="39"/>
                    <a:pt x="47" y="39"/>
                  </a:cubicBezTo>
                  <a:cubicBezTo>
                    <a:pt x="48" y="39"/>
                    <a:pt x="49" y="38"/>
                    <a:pt x="49" y="37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51" y="31"/>
                    <a:pt x="53" y="32"/>
                    <a:pt x="55" y="33"/>
                  </a:cubicBezTo>
                  <a:cubicBezTo>
                    <a:pt x="56" y="34"/>
                    <a:pt x="57" y="35"/>
                    <a:pt x="57" y="37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7" y="42"/>
                    <a:pt x="58" y="43"/>
                    <a:pt x="59" y="43"/>
                  </a:cubicBezTo>
                  <a:cubicBezTo>
                    <a:pt x="60" y="44"/>
                    <a:pt x="62" y="43"/>
                    <a:pt x="62" y="41"/>
                  </a:cubicBezTo>
                  <a:cubicBezTo>
                    <a:pt x="62" y="36"/>
                    <a:pt x="62" y="36"/>
                    <a:pt x="62" y="36"/>
                  </a:cubicBezTo>
                  <a:cubicBezTo>
                    <a:pt x="62" y="36"/>
                    <a:pt x="63" y="37"/>
                    <a:pt x="63" y="37"/>
                  </a:cubicBezTo>
                  <a:cubicBezTo>
                    <a:pt x="69" y="40"/>
                    <a:pt x="70" y="44"/>
                    <a:pt x="69" y="51"/>
                  </a:cubicBezTo>
                  <a:cubicBezTo>
                    <a:pt x="69" y="65"/>
                    <a:pt x="70" y="44"/>
                    <a:pt x="6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7215188" y="5397500"/>
              <a:ext cx="209550" cy="79375"/>
            </a:xfrm>
            <a:custGeom>
              <a:avLst/>
              <a:gdLst>
                <a:gd name="T0" fmla="*/ 49 w 56"/>
                <a:gd name="T1" fmla="*/ 0 h 21"/>
                <a:gd name="T2" fmla="*/ 6 w 56"/>
                <a:gd name="T3" fmla="*/ 0 h 21"/>
                <a:gd name="T4" fmla="*/ 0 w 56"/>
                <a:gd name="T5" fmla="*/ 7 h 21"/>
                <a:gd name="T6" fmla="*/ 0 w 56"/>
                <a:gd name="T7" fmla="*/ 15 h 21"/>
                <a:gd name="T8" fmla="*/ 6 w 56"/>
                <a:gd name="T9" fmla="*/ 21 h 21"/>
                <a:gd name="T10" fmla="*/ 49 w 56"/>
                <a:gd name="T11" fmla="*/ 21 h 21"/>
                <a:gd name="T12" fmla="*/ 56 w 56"/>
                <a:gd name="T13" fmla="*/ 15 h 21"/>
                <a:gd name="T14" fmla="*/ 56 w 56"/>
                <a:gd name="T15" fmla="*/ 7 h 21"/>
                <a:gd name="T16" fmla="*/ 49 w 56"/>
                <a:gd name="T17" fmla="*/ 0 h 21"/>
                <a:gd name="T18" fmla="*/ 45 w 56"/>
                <a:gd name="T19" fmla="*/ 14 h 21"/>
                <a:gd name="T20" fmla="*/ 41 w 56"/>
                <a:gd name="T21" fmla="*/ 11 h 21"/>
                <a:gd name="T22" fmla="*/ 45 w 56"/>
                <a:gd name="T23" fmla="*/ 7 h 21"/>
                <a:gd name="T24" fmla="*/ 48 w 56"/>
                <a:gd name="T25" fmla="*/ 11 h 21"/>
                <a:gd name="T26" fmla="*/ 45 w 56"/>
                <a:gd name="T27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6" h="21">
                  <a:moveTo>
                    <a:pt x="49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8"/>
                    <a:pt x="3" y="21"/>
                    <a:pt x="6" y="21"/>
                  </a:cubicBezTo>
                  <a:cubicBezTo>
                    <a:pt x="49" y="21"/>
                    <a:pt x="49" y="21"/>
                    <a:pt x="49" y="21"/>
                  </a:cubicBezTo>
                  <a:cubicBezTo>
                    <a:pt x="53" y="21"/>
                    <a:pt x="56" y="18"/>
                    <a:pt x="56" y="15"/>
                  </a:cubicBezTo>
                  <a:cubicBezTo>
                    <a:pt x="56" y="7"/>
                    <a:pt x="56" y="7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lose/>
                  <a:moveTo>
                    <a:pt x="45" y="14"/>
                  </a:moveTo>
                  <a:cubicBezTo>
                    <a:pt x="43" y="14"/>
                    <a:pt x="41" y="13"/>
                    <a:pt x="41" y="11"/>
                  </a:cubicBezTo>
                  <a:cubicBezTo>
                    <a:pt x="41" y="9"/>
                    <a:pt x="43" y="7"/>
                    <a:pt x="45" y="7"/>
                  </a:cubicBezTo>
                  <a:cubicBezTo>
                    <a:pt x="47" y="7"/>
                    <a:pt x="48" y="9"/>
                    <a:pt x="48" y="11"/>
                  </a:cubicBezTo>
                  <a:cubicBezTo>
                    <a:pt x="48" y="13"/>
                    <a:pt x="47" y="14"/>
                    <a:pt x="45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7121525" y="4951413"/>
              <a:ext cx="269875" cy="206375"/>
            </a:xfrm>
            <a:custGeom>
              <a:avLst/>
              <a:gdLst>
                <a:gd name="T0" fmla="*/ 72 w 72"/>
                <a:gd name="T1" fmla="*/ 31 h 55"/>
                <a:gd name="T2" fmla="*/ 57 w 72"/>
                <a:gd name="T3" fmla="*/ 23 h 55"/>
                <a:gd name="T4" fmla="*/ 57 w 72"/>
                <a:gd name="T5" fmla="*/ 23 h 55"/>
                <a:gd name="T6" fmla="*/ 56 w 72"/>
                <a:gd name="T7" fmla="*/ 23 h 55"/>
                <a:gd name="T8" fmla="*/ 56 w 72"/>
                <a:gd name="T9" fmla="*/ 24 h 55"/>
                <a:gd name="T10" fmla="*/ 56 w 72"/>
                <a:gd name="T11" fmla="*/ 27 h 55"/>
                <a:gd name="T12" fmla="*/ 41 w 72"/>
                <a:gd name="T13" fmla="*/ 33 h 55"/>
                <a:gd name="T14" fmla="*/ 41 w 72"/>
                <a:gd name="T15" fmla="*/ 17 h 55"/>
                <a:gd name="T16" fmla="*/ 45 w 72"/>
                <a:gd name="T17" fmla="*/ 17 h 55"/>
                <a:gd name="T18" fmla="*/ 45 w 72"/>
                <a:gd name="T19" fmla="*/ 16 h 55"/>
                <a:gd name="T20" fmla="*/ 45 w 72"/>
                <a:gd name="T21" fmla="*/ 15 h 55"/>
                <a:gd name="T22" fmla="*/ 37 w 72"/>
                <a:gd name="T23" fmla="*/ 1 h 55"/>
                <a:gd name="T24" fmla="*/ 36 w 72"/>
                <a:gd name="T25" fmla="*/ 0 h 55"/>
                <a:gd name="T26" fmla="*/ 35 w 72"/>
                <a:gd name="T27" fmla="*/ 1 h 55"/>
                <a:gd name="T28" fmla="*/ 27 w 72"/>
                <a:gd name="T29" fmla="*/ 15 h 55"/>
                <a:gd name="T30" fmla="*/ 27 w 72"/>
                <a:gd name="T31" fmla="*/ 16 h 55"/>
                <a:gd name="T32" fmla="*/ 28 w 72"/>
                <a:gd name="T33" fmla="*/ 17 h 55"/>
                <a:gd name="T34" fmla="*/ 31 w 72"/>
                <a:gd name="T35" fmla="*/ 17 h 55"/>
                <a:gd name="T36" fmla="*/ 31 w 72"/>
                <a:gd name="T37" fmla="*/ 33 h 55"/>
                <a:gd name="T38" fmla="*/ 17 w 72"/>
                <a:gd name="T39" fmla="*/ 27 h 55"/>
                <a:gd name="T40" fmla="*/ 17 w 72"/>
                <a:gd name="T41" fmla="*/ 24 h 55"/>
                <a:gd name="T42" fmla="*/ 16 w 72"/>
                <a:gd name="T43" fmla="*/ 23 h 55"/>
                <a:gd name="T44" fmla="*/ 16 w 72"/>
                <a:gd name="T45" fmla="*/ 23 h 55"/>
                <a:gd name="T46" fmla="*/ 15 w 72"/>
                <a:gd name="T47" fmla="*/ 23 h 55"/>
                <a:gd name="T48" fmla="*/ 0 w 72"/>
                <a:gd name="T49" fmla="*/ 31 h 55"/>
                <a:gd name="T50" fmla="*/ 0 w 72"/>
                <a:gd name="T51" fmla="*/ 32 h 55"/>
                <a:gd name="T52" fmla="*/ 0 w 72"/>
                <a:gd name="T53" fmla="*/ 33 h 55"/>
                <a:gd name="T54" fmla="*/ 15 w 72"/>
                <a:gd name="T55" fmla="*/ 41 h 55"/>
                <a:gd name="T56" fmla="*/ 16 w 72"/>
                <a:gd name="T57" fmla="*/ 41 h 55"/>
                <a:gd name="T58" fmla="*/ 16 w 72"/>
                <a:gd name="T59" fmla="*/ 41 h 55"/>
                <a:gd name="T60" fmla="*/ 17 w 72"/>
                <a:gd name="T61" fmla="*/ 40 h 55"/>
                <a:gd name="T62" fmla="*/ 17 w 72"/>
                <a:gd name="T63" fmla="*/ 38 h 55"/>
                <a:gd name="T64" fmla="*/ 31 w 72"/>
                <a:gd name="T65" fmla="*/ 55 h 55"/>
                <a:gd name="T66" fmla="*/ 41 w 72"/>
                <a:gd name="T67" fmla="*/ 55 h 55"/>
                <a:gd name="T68" fmla="*/ 56 w 72"/>
                <a:gd name="T69" fmla="*/ 38 h 55"/>
                <a:gd name="T70" fmla="*/ 56 w 72"/>
                <a:gd name="T71" fmla="*/ 40 h 55"/>
                <a:gd name="T72" fmla="*/ 56 w 72"/>
                <a:gd name="T73" fmla="*/ 41 h 55"/>
                <a:gd name="T74" fmla="*/ 57 w 72"/>
                <a:gd name="T75" fmla="*/ 41 h 55"/>
                <a:gd name="T76" fmla="*/ 57 w 72"/>
                <a:gd name="T77" fmla="*/ 41 h 55"/>
                <a:gd name="T78" fmla="*/ 72 w 72"/>
                <a:gd name="T79" fmla="*/ 33 h 55"/>
                <a:gd name="T80" fmla="*/ 72 w 72"/>
                <a:gd name="T81" fmla="*/ 32 h 55"/>
                <a:gd name="T82" fmla="*/ 72 w 72"/>
                <a:gd name="T83" fmla="*/ 3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2" h="55">
                  <a:moveTo>
                    <a:pt x="72" y="31"/>
                  </a:move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4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0" y="28"/>
                    <a:pt x="46" y="30"/>
                    <a:pt x="41" y="3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6" y="16"/>
                    <a:pt x="46" y="15"/>
                    <a:pt x="45" y="15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0"/>
                    <a:pt x="37" y="0"/>
                    <a:pt x="36" y="0"/>
                  </a:cubicBezTo>
                  <a:cubicBezTo>
                    <a:pt x="36" y="0"/>
                    <a:pt x="35" y="0"/>
                    <a:pt x="35" y="1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5"/>
                    <a:pt x="27" y="16"/>
                    <a:pt x="27" y="16"/>
                  </a:cubicBezTo>
                  <a:cubicBezTo>
                    <a:pt x="27" y="16"/>
                    <a:pt x="27" y="17"/>
                    <a:pt x="28" y="17"/>
                  </a:cubicBezTo>
                  <a:cubicBezTo>
                    <a:pt x="31" y="17"/>
                    <a:pt x="31" y="17"/>
                    <a:pt x="31" y="17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27" y="30"/>
                    <a:pt x="22" y="28"/>
                    <a:pt x="17" y="27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3"/>
                    <a:pt x="16" y="23"/>
                    <a:pt x="16" y="23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3"/>
                    <a:pt x="15" y="23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2"/>
                    <a:pt x="0" y="32"/>
                  </a:cubicBezTo>
                  <a:cubicBezTo>
                    <a:pt x="0" y="32"/>
                    <a:pt x="0" y="33"/>
                    <a:pt x="0" y="33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5" y="41"/>
                    <a:pt x="16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1"/>
                    <a:pt x="17" y="41"/>
                    <a:pt x="17" y="40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25" y="39"/>
                    <a:pt x="31" y="47"/>
                    <a:pt x="31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2" y="47"/>
                    <a:pt x="48" y="39"/>
                    <a:pt x="56" y="38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1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2"/>
                    <a:pt x="72" y="32"/>
                  </a:cubicBezTo>
                  <a:cubicBezTo>
                    <a:pt x="72" y="32"/>
                    <a:pt x="72" y="31"/>
                    <a:pt x="72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3651023" y="3078164"/>
            <a:ext cx="1579195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有利于政府形象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3635073" y="3740971"/>
            <a:ext cx="289714" cy="288715"/>
            <a:chOff x="8364538" y="2466975"/>
            <a:chExt cx="461963" cy="460376"/>
          </a:xfrm>
          <a:solidFill>
            <a:schemeClr val="bg1"/>
          </a:solidFill>
        </p:grpSpPr>
        <p:sp>
          <p:nvSpPr>
            <p:cNvPr id="31" name="Freeform 30"/>
            <p:cNvSpPr/>
            <p:nvPr/>
          </p:nvSpPr>
          <p:spPr bwMode="auto">
            <a:xfrm>
              <a:off x="8567738" y="2698750"/>
              <a:ext cx="198438" cy="44450"/>
            </a:xfrm>
            <a:custGeom>
              <a:avLst/>
              <a:gdLst>
                <a:gd name="T0" fmla="*/ 50 w 53"/>
                <a:gd name="T1" fmla="*/ 4 h 12"/>
                <a:gd name="T2" fmla="*/ 34 w 53"/>
                <a:gd name="T3" fmla="*/ 4 h 12"/>
                <a:gd name="T4" fmla="*/ 30 w 53"/>
                <a:gd name="T5" fmla="*/ 0 h 12"/>
                <a:gd name="T6" fmla="*/ 23 w 53"/>
                <a:gd name="T7" fmla="*/ 0 h 12"/>
                <a:gd name="T8" fmla="*/ 19 w 53"/>
                <a:gd name="T9" fmla="*/ 4 h 12"/>
                <a:gd name="T10" fmla="*/ 4 w 53"/>
                <a:gd name="T11" fmla="*/ 4 h 12"/>
                <a:gd name="T12" fmla="*/ 0 w 53"/>
                <a:gd name="T13" fmla="*/ 8 h 12"/>
                <a:gd name="T14" fmla="*/ 4 w 53"/>
                <a:gd name="T15" fmla="*/ 12 h 12"/>
                <a:gd name="T16" fmla="*/ 50 w 53"/>
                <a:gd name="T17" fmla="*/ 12 h 12"/>
                <a:gd name="T18" fmla="*/ 53 w 53"/>
                <a:gd name="T19" fmla="*/ 8 h 12"/>
                <a:gd name="T20" fmla="*/ 50 w 53"/>
                <a:gd name="T2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3" h="12">
                  <a:moveTo>
                    <a:pt x="50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9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2" y="4"/>
                    <a:pt x="0" y="6"/>
                    <a:pt x="0" y="8"/>
                  </a:cubicBezTo>
                  <a:cubicBezTo>
                    <a:pt x="0" y="10"/>
                    <a:pt x="2" y="12"/>
                    <a:pt x="4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2" y="12"/>
                    <a:pt x="53" y="10"/>
                    <a:pt x="53" y="8"/>
                  </a:cubicBezTo>
                  <a:cubicBezTo>
                    <a:pt x="53" y="6"/>
                    <a:pt x="52" y="4"/>
                    <a:pt x="5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32" name="Freeform 31"/>
            <p:cNvSpPr>
              <a:spLocks noEditPoints="1"/>
            </p:cNvSpPr>
            <p:nvPr/>
          </p:nvSpPr>
          <p:spPr bwMode="auto">
            <a:xfrm>
              <a:off x="8578850" y="2754313"/>
              <a:ext cx="176213" cy="173038"/>
            </a:xfrm>
            <a:custGeom>
              <a:avLst/>
              <a:gdLst>
                <a:gd name="T0" fmla="*/ 0 w 47"/>
                <a:gd name="T1" fmla="*/ 0 h 46"/>
                <a:gd name="T2" fmla="*/ 0 w 47"/>
                <a:gd name="T3" fmla="*/ 38 h 46"/>
                <a:gd name="T4" fmla="*/ 9 w 47"/>
                <a:gd name="T5" fmla="*/ 46 h 46"/>
                <a:gd name="T6" fmla="*/ 38 w 47"/>
                <a:gd name="T7" fmla="*/ 46 h 46"/>
                <a:gd name="T8" fmla="*/ 47 w 47"/>
                <a:gd name="T9" fmla="*/ 38 h 46"/>
                <a:gd name="T10" fmla="*/ 47 w 47"/>
                <a:gd name="T11" fmla="*/ 0 h 46"/>
                <a:gd name="T12" fmla="*/ 0 w 47"/>
                <a:gd name="T13" fmla="*/ 0 h 46"/>
                <a:gd name="T14" fmla="*/ 13 w 47"/>
                <a:gd name="T15" fmla="*/ 35 h 46"/>
                <a:gd name="T16" fmla="*/ 11 w 47"/>
                <a:gd name="T17" fmla="*/ 37 h 46"/>
                <a:gd name="T18" fmla="*/ 9 w 47"/>
                <a:gd name="T19" fmla="*/ 35 h 46"/>
                <a:gd name="T20" fmla="*/ 9 w 47"/>
                <a:gd name="T21" fmla="*/ 12 h 46"/>
                <a:gd name="T22" fmla="*/ 11 w 47"/>
                <a:gd name="T23" fmla="*/ 9 h 46"/>
                <a:gd name="T24" fmla="*/ 13 w 47"/>
                <a:gd name="T25" fmla="*/ 12 h 46"/>
                <a:gd name="T26" fmla="*/ 13 w 47"/>
                <a:gd name="T27" fmla="*/ 35 h 46"/>
                <a:gd name="T28" fmla="*/ 26 w 47"/>
                <a:gd name="T29" fmla="*/ 35 h 46"/>
                <a:gd name="T30" fmla="*/ 24 w 47"/>
                <a:gd name="T31" fmla="*/ 37 h 46"/>
                <a:gd name="T32" fmla="*/ 21 w 47"/>
                <a:gd name="T33" fmla="*/ 35 h 46"/>
                <a:gd name="T34" fmla="*/ 21 w 47"/>
                <a:gd name="T35" fmla="*/ 12 h 46"/>
                <a:gd name="T36" fmla="*/ 24 w 47"/>
                <a:gd name="T37" fmla="*/ 9 h 46"/>
                <a:gd name="T38" fmla="*/ 26 w 47"/>
                <a:gd name="T39" fmla="*/ 12 h 46"/>
                <a:gd name="T40" fmla="*/ 26 w 47"/>
                <a:gd name="T41" fmla="*/ 35 h 46"/>
                <a:gd name="T42" fmla="*/ 39 w 47"/>
                <a:gd name="T43" fmla="*/ 35 h 46"/>
                <a:gd name="T44" fmla="*/ 36 w 47"/>
                <a:gd name="T45" fmla="*/ 37 h 46"/>
                <a:gd name="T46" fmla="*/ 34 w 47"/>
                <a:gd name="T47" fmla="*/ 35 h 46"/>
                <a:gd name="T48" fmla="*/ 34 w 47"/>
                <a:gd name="T49" fmla="*/ 12 h 46"/>
                <a:gd name="T50" fmla="*/ 36 w 47"/>
                <a:gd name="T51" fmla="*/ 9 h 46"/>
                <a:gd name="T52" fmla="*/ 39 w 47"/>
                <a:gd name="T53" fmla="*/ 12 h 46"/>
                <a:gd name="T54" fmla="*/ 39 w 47"/>
                <a:gd name="T55" fmla="*/ 3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7" h="46">
                  <a:moveTo>
                    <a:pt x="0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4" y="46"/>
                    <a:pt x="9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43" y="46"/>
                    <a:pt x="47" y="42"/>
                    <a:pt x="47" y="38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0" y="0"/>
                  </a:lnTo>
                  <a:close/>
                  <a:moveTo>
                    <a:pt x="13" y="35"/>
                  </a:moveTo>
                  <a:cubicBezTo>
                    <a:pt x="13" y="36"/>
                    <a:pt x="12" y="37"/>
                    <a:pt x="11" y="37"/>
                  </a:cubicBezTo>
                  <a:cubicBezTo>
                    <a:pt x="10" y="37"/>
                    <a:pt x="9" y="36"/>
                    <a:pt x="9" y="35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10"/>
                    <a:pt x="10" y="9"/>
                    <a:pt x="11" y="9"/>
                  </a:cubicBezTo>
                  <a:cubicBezTo>
                    <a:pt x="12" y="9"/>
                    <a:pt x="13" y="10"/>
                    <a:pt x="13" y="12"/>
                  </a:cubicBezTo>
                  <a:lnTo>
                    <a:pt x="13" y="35"/>
                  </a:lnTo>
                  <a:close/>
                  <a:moveTo>
                    <a:pt x="26" y="35"/>
                  </a:moveTo>
                  <a:cubicBezTo>
                    <a:pt x="26" y="36"/>
                    <a:pt x="25" y="37"/>
                    <a:pt x="24" y="37"/>
                  </a:cubicBezTo>
                  <a:cubicBezTo>
                    <a:pt x="22" y="37"/>
                    <a:pt x="21" y="36"/>
                    <a:pt x="21" y="35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0"/>
                    <a:pt x="22" y="9"/>
                    <a:pt x="24" y="9"/>
                  </a:cubicBezTo>
                  <a:cubicBezTo>
                    <a:pt x="25" y="9"/>
                    <a:pt x="26" y="10"/>
                    <a:pt x="26" y="12"/>
                  </a:cubicBezTo>
                  <a:lnTo>
                    <a:pt x="26" y="35"/>
                  </a:lnTo>
                  <a:close/>
                  <a:moveTo>
                    <a:pt x="39" y="35"/>
                  </a:moveTo>
                  <a:cubicBezTo>
                    <a:pt x="39" y="36"/>
                    <a:pt x="38" y="37"/>
                    <a:pt x="36" y="37"/>
                  </a:cubicBezTo>
                  <a:cubicBezTo>
                    <a:pt x="35" y="37"/>
                    <a:pt x="34" y="36"/>
                    <a:pt x="34" y="3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0"/>
                    <a:pt x="35" y="9"/>
                    <a:pt x="36" y="9"/>
                  </a:cubicBezTo>
                  <a:cubicBezTo>
                    <a:pt x="38" y="9"/>
                    <a:pt x="39" y="10"/>
                    <a:pt x="39" y="12"/>
                  </a:cubicBezTo>
                  <a:lnTo>
                    <a:pt x="39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8364538" y="2728913"/>
              <a:ext cx="195263" cy="198438"/>
            </a:xfrm>
            <a:custGeom>
              <a:avLst/>
              <a:gdLst>
                <a:gd name="T0" fmla="*/ 50 w 52"/>
                <a:gd name="T1" fmla="*/ 31 h 53"/>
                <a:gd name="T2" fmla="*/ 0 w 52"/>
                <a:gd name="T3" fmla="*/ 0 h 53"/>
                <a:gd name="T4" fmla="*/ 0 w 52"/>
                <a:gd name="T5" fmla="*/ 33 h 53"/>
                <a:gd name="T6" fmla="*/ 20 w 52"/>
                <a:gd name="T7" fmla="*/ 53 h 53"/>
                <a:gd name="T8" fmla="*/ 52 w 52"/>
                <a:gd name="T9" fmla="*/ 53 h 53"/>
                <a:gd name="T10" fmla="*/ 50 w 52"/>
                <a:gd name="T11" fmla="*/ 45 h 53"/>
                <a:gd name="T12" fmla="*/ 50 w 52"/>
                <a:gd name="T13" fmla="*/ 3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3">
                  <a:moveTo>
                    <a:pt x="50" y="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44"/>
                    <a:pt x="9" y="53"/>
                    <a:pt x="20" y="53"/>
                  </a:cubicBezTo>
                  <a:cubicBezTo>
                    <a:pt x="52" y="53"/>
                    <a:pt x="52" y="53"/>
                    <a:pt x="52" y="53"/>
                  </a:cubicBezTo>
                  <a:cubicBezTo>
                    <a:pt x="51" y="51"/>
                    <a:pt x="50" y="48"/>
                    <a:pt x="50" y="45"/>
                  </a:cubicBezTo>
                  <a:lnTo>
                    <a:pt x="50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8777288" y="2728913"/>
              <a:ext cx="49213" cy="193675"/>
            </a:xfrm>
            <a:custGeom>
              <a:avLst/>
              <a:gdLst>
                <a:gd name="T0" fmla="*/ 3 w 13"/>
                <a:gd name="T1" fmla="*/ 7 h 52"/>
                <a:gd name="T2" fmla="*/ 2 w 13"/>
                <a:gd name="T3" fmla="*/ 8 h 52"/>
                <a:gd name="T4" fmla="*/ 2 w 13"/>
                <a:gd name="T5" fmla="*/ 45 h 52"/>
                <a:gd name="T6" fmla="*/ 0 w 13"/>
                <a:gd name="T7" fmla="*/ 52 h 52"/>
                <a:gd name="T8" fmla="*/ 13 w 13"/>
                <a:gd name="T9" fmla="*/ 33 h 52"/>
                <a:gd name="T10" fmla="*/ 13 w 13"/>
                <a:gd name="T11" fmla="*/ 0 h 52"/>
                <a:gd name="T12" fmla="*/ 3 w 13"/>
                <a:gd name="T13" fmla="*/ 7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52">
                  <a:moveTo>
                    <a:pt x="3" y="7"/>
                  </a:moveTo>
                  <a:cubicBezTo>
                    <a:pt x="2" y="7"/>
                    <a:pt x="2" y="8"/>
                    <a:pt x="2" y="8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7"/>
                    <a:pt x="1" y="50"/>
                    <a:pt x="0" y="52"/>
                  </a:cubicBezTo>
                  <a:cubicBezTo>
                    <a:pt x="7" y="49"/>
                    <a:pt x="13" y="42"/>
                    <a:pt x="13" y="33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8364538" y="2466975"/>
              <a:ext cx="461963" cy="231775"/>
            </a:xfrm>
            <a:custGeom>
              <a:avLst/>
              <a:gdLst>
                <a:gd name="T0" fmla="*/ 115 w 123"/>
                <a:gd name="T1" fmla="*/ 58 h 62"/>
                <a:gd name="T2" fmla="*/ 123 w 123"/>
                <a:gd name="T3" fmla="*/ 53 h 62"/>
                <a:gd name="T4" fmla="*/ 118 w 123"/>
                <a:gd name="T5" fmla="*/ 39 h 62"/>
                <a:gd name="T6" fmla="*/ 115 w 123"/>
                <a:gd name="T7" fmla="*/ 37 h 62"/>
                <a:gd name="T8" fmla="*/ 115 w 123"/>
                <a:gd name="T9" fmla="*/ 23 h 62"/>
                <a:gd name="T10" fmla="*/ 108 w 123"/>
                <a:gd name="T11" fmla="*/ 16 h 62"/>
                <a:gd name="T12" fmla="*/ 87 w 123"/>
                <a:gd name="T13" fmla="*/ 16 h 62"/>
                <a:gd name="T14" fmla="*/ 73 w 123"/>
                <a:gd name="T15" fmla="*/ 6 h 62"/>
                <a:gd name="T16" fmla="*/ 50 w 123"/>
                <a:gd name="T17" fmla="*/ 6 h 62"/>
                <a:gd name="T18" fmla="*/ 36 w 123"/>
                <a:gd name="T19" fmla="*/ 16 h 62"/>
                <a:gd name="T20" fmla="*/ 15 w 123"/>
                <a:gd name="T21" fmla="*/ 16 h 62"/>
                <a:gd name="T22" fmla="*/ 8 w 123"/>
                <a:gd name="T23" fmla="*/ 23 h 62"/>
                <a:gd name="T24" fmla="*/ 8 w 123"/>
                <a:gd name="T25" fmla="*/ 37 h 62"/>
                <a:gd name="T26" fmla="*/ 5 w 123"/>
                <a:gd name="T27" fmla="*/ 39 h 62"/>
                <a:gd name="T28" fmla="*/ 0 w 123"/>
                <a:gd name="T29" fmla="*/ 53 h 62"/>
                <a:gd name="T30" fmla="*/ 8 w 123"/>
                <a:gd name="T31" fmla="*/ 58 h 62"/>
                <a:gd name="T32" fmla="*/ 16 w 123"/>
                <a:gd name="T33" fmla="*/ 62 h 62"/>
                <a:gd name="T34" fmla="*/ 16 w 123"/>
                <a:gd name="T35" fmla="*/ 31 h 62"/>
                <a:gd name="T36" fmla="*/ 16 w 123"/>
                <a:gd name="T37" fmla="*/ 24 h 62"/>
                <a:gd name="T38" fmla="*/ 26 w 123"/>
                <a:gd name="T39" fmla="*/ 24 h 62"/>
                <a:gd name="T40" fmla="*/ 97 w 123"/>
                <a:gd name="T41" fmla="*/ 24 h 62"/>
                <a:gd name="T42" fmla="*/ 107 w 123"/>
                <a:gd name="T43" fmla="*/ 24 h 62"/>
                <a:gd name="T44" fmla="*/ 107 w 123"/>
                <a:gd name="T45" fmla="*/ 31 h 62"/>
                <a:gd name="T46" fmla="*/ 107 w 123"/>
                <a:gd name="T47" fmla="*/ 59 h 62"/>
                <a:gd name="T48" fmla="*/ 111 w 123"/>
                <a:gd name="T49" fmla="*/ 60 h 62"/>
                <a:gd name="T50" fmla="*/ 115 w 123"/>
                <a:gd name="T51" fmla="*/ 5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23" h="62">
                  <a:moveTo>
                    <a:pt x="115" y="58"/>
                  </a:moveTo>
                  <a:cubicBezTo>
                    <a:pt x="123" y="53"/>
                    <a:pt x="123" y="53"/>
                    <a:pt x="123" y="53"/>
                  </a:cubicBezTo>
                  <a:cubicBezTo>
                    <a:pt x="123" y="48"/>
                    <a:pt x="122" y="43"/>
                    <a:pt x="118" y="39"/>
                  </a:cubicBezTo>
                  <a:cubicBezTo>
                    <a:pt x="115" y="37"/>
                    <a:pt x="115" y="37"/>
                    <a:pt x="115" y="37"/>
                  </a:cubicBezTo>
                  <a:cubicBezTo>
                    <a:pt x="115" y="23"/>
                    <a:pt x="115" y="23"/>
                    <a:pt x="115" y="23"/>
                  </a:cubicBezTo>
                  <a:cubicBezTo>
                    <a:pt x="115" y="19"/>
                    <a:pt x="112" y="16"/>
                    <a:pt x="108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7" y="0"/>
                    <a:pt x="56" y="0"/>
                    <a:pt x="50" y="6"/>
                  </a:cubicBezTo>
                  <a:cubicBezTo>
                    <a:pt x="36" y="16"/>
                    <a:pt x="36" y="16"/>
                    <a:pt x="36" y="16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1" y="16"/>
                    <a:pt x="8" y="19"/>
                    <a:pt x="8" y="23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1" y="43"/>
                    <a:pt x="0" y="48"/>
                    <a:pt x="0" y="53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6" y="24"/>
                    <a:pt x="26" y="24"/>
                    <a:pt x="26" y="24"/>
                  </a:cubicBezTo>
                  <a:cubicBezTo>
                    <a:pt x="97" y="24"/>
                    <a:pt x="97" y="24"/>
                    <a:pt x="97" y="24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7" y="31"/>
                    <a:pt x="107" y="31"/>
                    <a:pt x="107" y="31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109" y="59"/>
                    <a:pt x="110" y="60"/>
                    <a:pt x="111" y="60"/>
                  </a:cubicBezTo>
                  <a:lnTo>
                    <a:pt x="115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36" name="Freeform 35"/>
            <p:cNvSpPr/>
            <p:nvPr/>
          </p:nvSpPr>
          <p:spPr bwMode="auto">
            <a:xfrm>
              <a:off x="8482013" y="2611438"/>
              <a:ext cx="227013" cy="30163"/>
            </a:xfrm>
            <a:custGeom>
              <a:avLst/>
              <a:gdLst>
                <a:gd name="T0" fmla="*/ 4 w 61"/>
                <a:gd name="T1" fmla="*/ 8 h 8"/>
                <a:gd name="T2" fmla="*/ 57 w 61"/>
                <a:gd name="T3" fmla="*/ 8 h 8"/>
                <a:gd name="T4" fmla="*/ 61 w 61"/>
                <a:gd name="T5" fmla="*/ 4 h 8"/>
                <a:gd name="T6" fmla="*/ 57 w 61"/>
                <a:gd name="T7" fmla="*/ 0 h 8"/>
                <a:gd name="T8" fmla="*/ 4 w 61"/>
                <a:gd name="T9" fmla="*/ 0 h 8"/>
                <a:gd name="T10" fmla="*/ 0 w 61"/>
                <a:gd name="T11" fmla="*/ 4 h 8"/>
                <a:gd name="T12" fmla="*/ 4 w 61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" h="8">
                  <a:moveTo>
                    <a:pt x="4" y="8"/>
                  </a:moveTo>
                  <a:cubicBezTo>
                    <a:pt x="57" y="8"/>
                    <a:pt x="57" y="8"/>
                    <a:pt x="57" y="8"/>
                  </a:cubicBezTo>
                  <a:cubicBezTo>
                    <a:pt x="59" y="8"/>
                    <a:pt x="61" y="6"/>
                    <a:pt x="61" y="4"/>
                  </a:cubicBezTo>
                  <a:cubicBezTo>
                    <a:pt x="61" y="2"/>
                    <a:pt x="59" y="0"/>
                    <a:pt x="5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  <p:sp>
          <p:nvSpPr>
            <p:cNvPr id="37" name="Freeform 36"/>
            <p:cNvSpPr/>
            <p:nvPr/>
          </p:nvSpPr>
          <p:spPr bwMode="auto">
            <a:xfrm>
              <a:off x="8482013" y="2668588"/>
              <a:ext cx="66675" cy="30163"/>
            </a:xfrm>
            <a:custGeom>
              <a:avLst/>
              <a:gdLst>
                <a:gd name="T0" fmla="*/ 15 w 18"/>
                <a:gd name="T1" fmla="*/ 8 h 8"/>
                <a:gd name="T2" fmla="*/ 4 w 18"/>
                <a:gd name="T3" fmla="*/ 8 h 8"/>
                <a:gd name="T4" fmla="*/ 0 w 18"/>
                <a:gd name="T5" fmla="*/ 4 h 8"/>
                <a:gd name="T6" fmla="*/ 4 w 18"/>
                <a:gd name="T7" fmla="*/ 0 h 8"/>
                <a:gd name="T8" fmla="*/ 18 w 18"/>
                <a:gd name="T9" fmla="*/ 0 h 8"/>
                <a:gd name="T10" fmla="*/ 15 w 1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8">
                  <a:moveTo>
                    <a:pt x="15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2"/>
                    <a:pt x="15" y="5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b="1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3994736" y="3730155"/>
            <a:ext cx="1579195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添加标题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6927902" y="1962151"/>
            <a:ext cx="1460399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99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0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7026303" y="1581150"/>
            <a:ext cx="1263599" cy="381000"/>
          </a:xfrm>
          <a:prstGeom prst="roundRect">
            <a:avLst>
              <a:gd name="adj" fmla="val 31802"/>
            </a:avLst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4" name="TextBox 43"/>
          <p:cNvSpPr txBox="1"/>
          <p:nvPr/>
        </p:nvSpPr>
        <p:spPr>
          <a:xfrm>
            <a:off x="7124701" y="1602373"/>
            <a:ext cx="1066800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经济效益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6858000" y="3505361"/>
            <a:ext cx="1600200" cy="885175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DF73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9" name="Rectangle 48"/>
          <p:cNvSpPr/>
          <p:nvPr/>
        </p:nvSpPr>
        <p:spPr>
          <a:xfrm>
            <a:off x="6927902" y="3695861"/>
            <a:ext cx="1460399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99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0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7026303" y="3314860"/>
            <a:ext cx="1263599" cy="381000"/>
          </a:xfrm>
          <a:prstGeom prst="roundRect">
            <a:avLst>
              <a:gd name="adj" fmla="val 31802"/>
            </a:avLst>
          </a:prstGeom>
          <a:solidFill>
            <a:srgbClr val="DF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1" name="TextBox 50"/>
          <p:cNvSpPr txBox="1"/>
          <p:nvPr/>
        </p:nvSpPr>
        <p:spPr>
          <a:xfrm>
            <a:off x="7124701" y="3336083"/>
            <a:ext cx="1066800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便利民生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685800" y="1771651"/>
            <a:ext cx="1600200" cy="885175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00C3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4" name="Rectangle 53"/>
          <p:cNvSpPr/>
          <p:nvPr/>
        </p:nvSpPr>
        <p:spPr>
          <a:xfrm>
            <a:off x="755702" y="1962151"/>
            <a:ext cx="1460399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99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0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854103" y="1581150"/>
            <a:ext cx="1263599" cy="381000"/>
          </a:xfrm>
          <a:prstGeom prst="roundRect">
            <a:avLst>
              <a:gd name="adj" fmla="val 31802"/>
            </a:avLst>
          </a:prstGeom>
          <a:solidFill>
            <a:srgbClr val="00C3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6" name="TextBox 55"/>
          <p:cNvSpPr txBox="1"/>
          <p:nvPr/>
        </p:nvSpPr>
        <p:spPr>
          <a:xfrm>
            <a:off x="952501" y="1602373"/>
            <a:ext cx="1032710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添加标题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685800" y="3505361"/>
            <a:ext cx="1600200" cy="885175"/>
          </a:xfrm>
          <a:prstGeom prst="roundRect">
            <a:avLst>
              <a:gd name="adj" fmla="val 12258"/>
            </a:avLst>
          </a:prstGeom>
          <a:noFill/>
          <a:ln w="12700">
            <a:solidFill>
              <a:srgbClr val="F4C6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8" name="Rectangle 57"/>
          <p:cNvSpPr/>
          <p:nvPr/>
        </p:nvSpPr>
        <p:spPr>
          <a:xfrm>
            <a:off x="755702" y="3695861"/>
            <a:ext cx="1460399" cy="599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99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0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854103" y="3314860"/>
            <a:ext cx="1263599" cy="381000"/>
          </a:xfrm>
          <a:prstGeom prst="roundRect">
            <a:avLst>
              <a:gd name="adj" fmla="val 31802"/>
            </a:avLst>
          </a:prstGeom>
          <a:solidFill>
            <a:srgbClr val="F4C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0" name="TextBox 59"/>
          <p:cNvSpPr txBox="1"/>
          <p:nvPr/>
        </p:nvSpPr>
        <p:spPr>
          <a:xfrm>
            <a:off x="952501" y="3336083"/>
            <a:ext cx="1066800" cy="338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1" b="1" dirty="0">
                <a:solidFill>
                  <a:schemeClr val="bg1"/>
                </a:solidFill>
                <a:latin typeface="+mj-lt"/>
              </a:rPr>
              <a:t>政府形象</a:t>
            </a:r>
            <a:endParaRPr lang="en-US" sz="1601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62951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" tmFilter="0,0; .5, 1; 1, 1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00"/>
                            </p:stCondLst>
                            <p:childTnLst>
                              <p:par>
                                <p:cTn id="7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4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900"/>
                            </p:stCondLst>
                            <p:childTnLst>
                              <p:par>
                                <p:cTn id="8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3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800"/>
                            </p:stCondLst>
                            <p:childTnLst>
                              <p:par>
                                <p:cTn id="9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2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700"/>
                            </p:stCondLst>
                            <p:childTnLst>
                              <p:par>
                                <p:cTn id="1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200"/>
                            </p:stCondLst>
                            <p:childTnLst>
                              <p:par>
                                <p:cTn id="1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700"/>
                            </p:stCondLst>
                            <p:childTnLst>
                              <p:par>
                                <p:cTn id="1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3333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2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1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0" grpId="0" animBg="1"/>
      <p:bldP spid="11" grpId="0" animBg="1"/>
      <p:bldP spid="12" grpId="0" animBg="1"/>
      <p:bldP spid="13" grpId="0" animBg="1"/>
      <p:bldP spid="19" grpId="0"/>
      <p:bldP spid="20" grpId="0"/>
      <p:bldP spid="29" grpId="0"/>
      <p:bldP spid="38" grpId="0"/>
      <p:bldP spid="45" grpId="0"/>
      <p:bldP spid="46" grpId="0" animBg="1"/>
      <p:bldP spid="44" grpId="0"/>
      <p:bldP spid="48" grpId="0" animBg="1"/>
      <p:bldP spid="49" grpId="0"/>
      <p:bldP spid="50" grpId="0" animBg="1"/>
      <p:bldP spid="51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/>
          <p:cNvSpPr/>
          <p:nvPr/>
        </p:nvSpPr>
        <p:spPr bwMode="auto">
          <a:xfrm>
            <a:off x="3867947" y="1453814"/>
            <a:ext cx="1484985" cy="609577"/>
          </a:xfrm>
          <a:custGeom>
            <a:avLst/>
            <a:gdLst>
              <a:gd name="T0" fmla="*/ 1 w 127"/>
              <a:gd name="T1" fmla="*/ 36 h 52"/>
              <a:gd name="T2" fmla="*/ 75 w 127"/>
              <a:gd name="T3" fmla="*/ 10 h 52"/>
              <a:gd name="T4" fmla="*/ 76 w 127"/>
              <a:gd name="T5" fmla="*/ 0 h 52"/>
              <a:gd name="T6" fmla="*/ 127 w 127"/>
              <a:gd name="T7" fmla="*/ 45 h 52"/>
              <a:gd name="T8" fmla="*/ 72 w 127"/>
              <a:gd name="T9" fmla="*/ 41 h 52"/>
              <a:gd name="T10" fmla="*/ 73 w 127"/>
              <a:gd name="T11" fmla="*/ 31 h 52"/>
              <a:gd name="T12" fmla="*/ 14 w 127"/>
              <a:gd name="T13" fmla="*/ 52 h 52"/>
              <a:gd name="T14" fmla="*/ 0 w 127"/>
              <a:gd name="T15" fmla="*/ 38 h 52"/>
              <a:gd name="T16" fmla="*/ 1 w 127"/>
              <a:gd name="T17" fmla="*/ 3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7" h="52">
                <a:moveTo>
                  <a:pt x="1" y="36"/>
                </a:moveTo>
                <a:cubicBezTo>
                  <a:pt x="22" y="17"/>
                  <a:pt x="49" y="8"/>
                  <a:pt x="75" y="10"/>
                </a:cubicBezTo>
                <a:cubicBezTo>
                  <a:pt x="75" y="7"/>
                  <a:pt x="76" y="4"/>
                  <a:pt x="76" y="0"/>
                </a:cubicBezTo>
                <a:cubicBezTo>
                  <a:pt x="99" y="9"/>
                  <a:pt x="117" y="26"/>
                  <a:pt x="127" y="45"/>
                </a:cubicBezTo>
                <a:cubicBezTo>
                  <a:pt x="107" y="35"/>
                  <a:pt x="88" y="35"/>
                  <a:pt x="72" y="41"/>
                </a:cubicBezTo>
                <a:cubicBezTo>
                  <a:pt x="73" y="37"/>
                  <a:pt x="73" y="34"/>
                  <a:pt x="73" y="31"/>
                </a:cubicBezTo>
                <a:cubicBezTo>
                  <a:pt x="52" y="29"/>
                  <a:pt x="30" y="36"/>
                  <a:pt x="14" y="52"/>
                </a:cubicBezTo>
                <a:cubicBezTo>
                  <a:pt x="9" y="47"/>
                  <a:pt x="5" y="43"/>
                  <a:pt x="0" y="38"/>
                </a:cubicBezTo>
                <a:cubicBezTo>
                  <a:pt x="0" y="37"/>
                  <a:pt x="1" y="37"/>
                  <a:pt x="1" y="36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+mj-ea"/>
              <a:ea typeface="+mj-ea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5412514" y="2297139"/>
            <a:ext cx="607286" cy="1484986"/>
          </a:xfrm>
          <a:custGeom>
            <a:avLst/>
            <a:gdLst>
              <a:gd name="T0" fmla="*/ 16 w 52"/>
              <a:gd name="T1" fmla="*/ 2 h 127"/>
              <a:gd name="T2" fmla="*/ 42 w 52"/>
              <a:gd name="T3" fmla="*/ 75 h 127"/>
              <a:gd name="T4" fmla="*/ 52 w 52"/>
              <a:gd name="T5" fmla="*/ 76 h 127"/>
              <a:gd name="T6" fmla="*/ 7 w 52"/>
              <a:gd name="T7" fmla="*/ 127 h 127"/>
              <a:gd name="T8" fmla="*/ 11 w 52"/>
              <a:gd name="T9" fmla="*/ 73 h 127"/>
              <a:gd name="T10" fmla="*/ 21 w 52"/>
              <a:gd name="T11" fmla="*/ 74 h 127"/>
              <a:gd name="T12" fmla="*/ 0 w 52"/>
              <a:gd name="T13" fmla="*/ 14 h 127"/>
              <a:gd name="T14" fmla="*/ 14 w 52"/>
              <a:gd name="T15" fmla="*/ 0 h 127"/>
              <a:gd name="T16" fmla="*/ 16 w 52"/>
              <a:gd name="T17" fmla="*/ 2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127">
                <a:moveTo>
                  <a:pt x="16" y="2"/>
                </a:moveTo>
                <a:cubicBezTo>
                  <a:pt x="35" y="22"/>
                  <a:pt x="44" y="49"/>
                  <a:pt x="42" y="75"/>
                </a:cubicBezTo>
                <a:cubicBezTo>
                  <a:pt x="45" y="76"/>
                  <a:pt x="48" y="76"/>
                  <a:pt x="52" y="76"/>
                </a:cubicBezTo>
                <a:cubicBezTo>
                  <a:pt x="43" y="99"/>
                  <a:pt x="26" y="117"/>
                  <a:pt x="7" y="127"/>
                </a:cubicBezTo>
                <a:cubicBezTo>
                  <a:pt x="17" y="108"/>
                  <a:pt x="17" y="88"/>
                  <a:pt x="11" y="73"/>
                </a:cubicBezTo>
                <a:cubicBezTo>
                  <a:pt x="15" y="73"/>
                  <a:pt x="18" y="73"/>
                  <a:pt x="21" y="74"/>
                </a:cubicBezTo>
                <a:cubicBezTo>
                  <a:pt x="23" y="52"/>
                  <a:pt x="16" y="31"/>
                  <a:pt x="0" y="14"/>
                </a:cubicBezTo>
                <a:cubicBezTo>
                  <a:pt x="4" y="10"/>
                  <a:pt x="9" y="5"/>
                  <a:pt x="14" y="0"/>
                </a:cubicBezTo>
                <a:cubicBezTo>
                  <a:pt x="15" y="1"/>
                  <a:pt x="15" y="1"/>
                  <a:pt x="16" y="2"/>
                </a:cubicBez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+mj-ea"/>
              <a:ea typeface="+mj-ea"/>
            </a:endParaRPr>
          </a:p>
        </p:txBody>
      </p:sp>
      <p:sp>
        <p:nvSpPr>
          <p:cNvPr id="14" name="Freeform 9"/>
          <p:cNvSpPr/>
          <p:nvPr/>
        </p:nvSpPr>
        <p:spPr bwMode="auto">
          <a:xfrm>
            <a:off x="3693782" y="3839417"/>
            <a:ext cx="1484985" cy="609577"/>
          </a:xfrm>
          <a:custGeom>
            <a:avLst/>
            <a:gdLst>
              <a:gd name="T0" fmla="*/ 125 w 127"/>
              <a:gd name="T1" fmla="*/ 16 h 52"/>
              <a:gd name="T2" fmla="*/ 52 w 127"/>
              <a:gd name="T3" fmla="*/ 42 h 52"/>
              <a:gd name="T4" fmla="*/ 51 w 127"/>
              <a:gd name="T5" fmla="*/ 52 h 52"/>
              <a:gd name="T6" fmla="*/ 0 w 127"/>
              <a:gd name="T7" fmla="*/ 7 h 52"/>
              <a:gd name="T8" fmla="*/ 54 w 127"/>
              <a:gd name="T9" fmla="*/ 11 h 52"/>
              <a:gd name="T10" fmla="*/ 53 w 127"/>
              <a:gd name="T11" fmla="*/ 22 h 52"/>
              <a:gd name="T12" fmla="*/ 113 w 127"/>
              <a:gd name="T13" fmla="*/ 0 h 52"/>
              <a:gd name="T14" fmla="*/ 127 w 127"/>
              <a:gd name="T15" fmla="*/ 14 h 52"/>
              <a:gd name="T16" fmla="*/ 125 w 127"/>
              <a:gd name="T17" fmla="*/ 1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7" h="52">
                <a:moveTo>
                  <a:pt x="125" y="16"/>
                </a:moveTo>
                <a:cubicBezTo>
                  <a:pt x="105" y="35"/>
                  <a:pt x="78" y="44"/>
                  <a:pt x="52" y="42"/>
                </a:cubicBezTo>
                <a:cubicBezTo>
                  <a:pt x="51" y="45"/>
                  <a:pt x="51" y="48"/>
                  <a:pt x="51" y="52"/>
                </a:cubicBezTo>
                <a:cubicBezTo>
                  <a:pt x="27" y="43"/>
                  <a:pt x="10" y="27"/>
                  <a:pt x="0" y="7"/>
                </a:cubicBezTo>
                <a:cubicBezTo>
                  <a:pt x="19" y="17"/>
                  <a:pt x="39" y="17"/>
                  <a:pt x="54" y="11"/>
                </a:cubicBezTo>
                <a:cubicBezTo>
                  <a:pt x="54" y="15"/>
                  <a:pt x="54" y="18"/>
                  <a:pt x="53" y="22"/>
                </a:cubicBezTo>
                <a:cubicBezTo>
                  <a:pt x="75" y="23"/>
                  <a:pt x="96" y="16"/>
                  <a:pt x="113" y="0"/>
                </a:cubicBezTo>
                <a:cubicBezTo>
                  <a:pt x="117" y="5"/>
                  <a:pt x="122" y="9"/>
                  <a:pt x="127" y="14"/>
                </a:cubicBezTo>
                <a:cubicBezTo>
                  <a:pt x="126" y="15"/>
                  <a:pt x="126" y="15"/>
                  <a:pt x="125" y="16"/>
                </a:cubicBezTo>
                <a:close/>
              </a:path>
            </a:pathLst>
          </a:custGeom>
          <a:solidFill>
            <a:srgbClr val="F9D5CC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+mj-ea"/>
              <a:ea typeface="+mj-ea"/>
            </a:endParaRPr>
          </a:p>
        </p:txBody>
      </p:sp>
      <p:sp>
        <p:nvSpPr>
          <p:cNvPr id="16" name="Freeform 11"/>
          <p:cNvSpPr/>
          <p:nvPr/>
        </p:nvSpPr>
        <p:spPr bwMode="auto">
          <a:xfrm>
            <a:off x="3026914" y="2120682"/>
            <a:ext cx="607286" cy="1484986"/>
          </a:xfrm>
          <a:custGeom>
            <a:avLst/>
            <a:gdLst>
              <a:gd name="T0" fmla="*/ 36 w 52"/>
              <a:gd name="T1" fmla="*/ 126 h 127"/>
              <a:gd name="T2" fmla="*/ 10 w 52"/>
              <a:gd name="T3" fmla="*/ 52 h 127"/>
              <a:gd name="T4" fmla="*/ 0 w 52"/>
              <a:gd name="T5" fmla="*/ 51 h 127"/>
              <a:gd name="T6" fmla="*/ 45 w 52"/>
              <a:gd name="T7" fmla="*/ 0 h 127"/>
              <a:gd name="T8" fmla="*/ 40 w 52"/>
              <a:gd name="T9" fmla="*/ 54 h 127"/>
              <a:gd name="T10" fmla="*/ 30 w 52"/>
              <a:gd name="T11" fmla="*/ 54 h 127"/>
              <a:gd name="T12" fmla="*/ 52 w 52"/>
              <a:gd name="T13" fmla="*/ 113 h 127"/>
              <a:gd name="T14" fmla="*/ 38 w 52"/>
              <a:gd name="T15" fmla="*/ 127 h 127"/>
              <a:gd name="T16" fmla="*/ 36 w 52"/>
              <a:gd name="T17" fmla="*/ 12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2" h="127">
                <a:moveTo>
                  <a:pt x="36" y="126"/>
                </a:moveTo>
                <a:cubicBezTo>
                  <a:pt x="17" y="105"/>
                  <a:pt x="8" y="78"/>
                  <a:pt x="10" y="52"/>
                </a:cubicBezTo>
                <a:cubicBezTo>
                  <a:pt x="7" y="52"/>
                  <a:pt x="3" y="51"/>
                  <a:pt x="0" y="51"/>
                </a:cubicBezTo>
                <a:cubicBezTo>
                  <a:pt x="9" y="28"/>
                  <a:pt x="25" y="10"/>
                  <a:pt x="45" y="0"/>
                </a:cubicBezTo>
                <a:cubicBezTo>
                  <a:pt x="35" y="20"/>
                  <a:pt x="35" y="39"/>
                  <a:pt x="40" y="54"/>
                </a:cubicBezTo>
                <a:cubicBezTo>
                  <a:pt x="37" y="54"/>
                  <a:pt x="34" y="54"/>
                  <a:pt x="30" y="54"/>
                </a:cubicBezTo>
                <a:cubicBezTo>
                  <a:pt x="29" y="75"/>
                  <a:pt x="36" y="97"/>
                  <a:pt x="52" y="113"/>
                </a:cubicBezTo>
                <a:cubicBezTo>
                  <a:pt x="47" y="118"/>
                  <a:pt x="42" y="122"/>
                  <a:pt x="38" y="127"/>
                </a:cubicBezTo>
                <a:cubicBezTo>
                  <a:pt x="37" y="127"/>
                  <a:pt x="37" y="126"/>
                  <a:pt x="36" y="126"/>
                </a:cubicBezTo>
                <a:close/>
              </a:path>
            </a:pathLst>
          </a:custGeom>
          <a:solidFill>
            <a:srgbClr val="00C3D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sz="1800">
              <a:latin typeface="+mj-ea"/>
              <a:ea typeface="+mj-ea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617994" y="1671203"/>
            <a:ext cx="637732" cy="637732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+mj-ea"/>
              <a:ea typeface="+mj-ea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93341" y="1611199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0C3D9"/>
                </a:solidFill>
                <a:latin typeface="+mj-ea"/>
                <a:ea typeface="+mj-ea"/>
              </a:rPr>
              <a:t>本地市场</a:t>
            </a:r>
            <a:endParaRPr lang="en-US" sz="1800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293341" y="1866252"/>
            <a:ext cx="1447800" cy="43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25" name="Oval 24"/>
          <p:cNvSpPr/>
          <p:nvPr/>
        </p:nvSpPr>
        <p:spPr>
          <a:xfrm>
            <a:off x="610335" y="2707955"/>
            <a:ext cx="637732" cy="637732"/>
          </a:xfrm>
          <a:prstGeom prst="ellipse">
            <a:avLst/>
          </a:prstGeom>
          <a:solidFill>
            <a:srgbClr val="F4C6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+mj-ea"/>
              <a:ea typeface="+mj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285682" y="2647951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+mj-ea"/>
                <a:ea typeface="+mj-ea"/>
              </a:rPr>
              <a:t>周边市场</a:t>
            </a:r>
            <a:endParaRPr lang="en-US" sz="1800" dirty="0">
              <a:solidFill>
                <a:schemeClr val="accent1">
                  <a:lumMod val="7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285682" y="2903004"/>
            <a:ext cx="1447800" cy="43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99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 Ipsum make simply dummy tax.</a:t>
            </a:r>
          </a:p>
        </p:txBody>
      </p:sp>
      <p:sp>
        <p:nvSpPr>
          <p:cNvPr id="28" name="Oval 27"/>
          <p:cNvSpPr/>
          <p:nvPr/>
        </p:nvSpPr>
        <p:spPr>
          <a:xfrm>
            <a:off x="620054" y="3756168"/>
            <a:ext cx="637732" cy="637732"/>
          </a:xfrm>
          <a:prstGeom prst="ellipse">
            <a:avLst/>
          </a:prstGeom>
          <a:solidFill>
            <a:srgbClr val="01D4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95401" y="3696164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1D48F"/>
                </a:solidFill>
                <a:latin typeface="+mj-ea"/>
                <a:ea typeface="+mj-ea"/>
              </a:rPr>
              <a:t>细分市场</a:t>
            </a:r>
            <a:endParaRPr lang="en-US" sz="1800" dirty="0">
              <a:solidFill>
                <a:srgbClr val="01D48F"/>
              </a:solidFill>
              <a:latin typeface="+mj-ea"/>
              <a:ea typeface="+mj-ea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295400" y="3951217"/>
            <a:ext cx="1447800" cy="43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31" name="Oval 30"/>
          <p:cNvSpPr/>
          <p:nvPr/>
        </p:nvSpPr>
        <p:spPr>
          <a:xfrm>
            <a:off x="6561594" y="1671203"/>
            <a:ext cx="637732" cy="637732"/>
          </a:xfrm>
          <a:prstGeom prst="ellipse">
            <a:avLst/>
          </a:prstGeom>
          <a:solidFill>
            <a:srgbClr val="DF73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+mj-ea"/>
              <a:ea typeface="+mj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236941" y="1611199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DF7307"/>
                </a:solidFill>
                <a:latin typeface="+mj-ea"/>
                <a:ea typeface="+mj-ea"/>
              </a:rPr>
              <a:t>高端市场</a:t>
            </a:r>
            <a:endParaRPr lang="en-US" sz="1800" dirty="0">
              <a:solidFill>
                <a:srgbClr val="DF7307"/>
              </a:solidFill>
              <a:latin typeface="+mj-ea"/>
              <a:ea typeface="+mj-ea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236941" y="1866252"/>
            <a:ext cx="1447800" cy="43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99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 Ipsum make simply dummy tax.</a:t>
            </a:r>
          </a:p>
        </p:txBody>
      </p:sp>
      <p:sp>
        <p:nvSpPr>
          <p:cNvPr id="34" name="Oval 33"/>
          <p:cNvSpPr/>
          <p:nvPr/>
        </p:nvSpPr>
        <p:spPr>
          <a:xfrm>
            <a:off x="6553935" y="2707955"/>
            <a:ext cx="637732" cy="637732"/>
          </a:xfrm>
          <a:prstGeom prst="ellipse">
            <a:avLst/>
          </a:prstGeom>
          <a:solidFill>
            <a:srgbClr val="0289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+mj-ea"/>
              <a:ea typeface="+mj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29282" y="2647951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28985"/>
                </a:solidFill>
                <a:latin typeface="+mj-ea"/>
                <a:ea typeface="+mj-ea"/>
              </a:rPr>
              <a:t>添加标题</a:t>
            </a:r>
            <a:endParaRPr lang="en-US" sz="1800" dirty="0">
              <a:solidFill>
                <a:srgbClr val="028985"/>
              </a:solidFill>
              <a:latin typeface="+mj-ea"/>
              <a:ea typeface="+mj-ea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229282" y="2903004"/>
            <a:ext cx="1447800" cy="43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37" name="Oval 36"/>
          <p:cNvSpPr/>
          <p:nvPr/>
        </p:nvSpPr>
        <p:spPr>
          <a:xfrm>
            <a:off x="6563654" y="3756168"/>
            <a:ext cx="637732" cy="637732"/>
          </a:xfrm>
          <a:prstGeom prst="ellipse">
            <a:avLst/>
          </a:prstGeom>
          <a:solidFill>
            <a:srgbClr val="23C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+mj-ea"/>
              <a:ea typeface="+mj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39001" y="3696164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00C3D9"/>
                </a:solidFill>
                <a:latin typeface="+mj-ea"/>
                <a:ea typeface="+mj-ea"/>
              </a:rPr>
              <a:t>添加标题</a:t>
            </a:r>
            <a:endParaRPr lang="en-US" sz="1800" dirty="0">
              <a:solidFill>
                <a:srgbClr val="00C3D9"/>
              </a:solidFill>
              <a:latin typeface="+mj-ea"/>
              <a:ea typeface="+mj-ea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239000" y="3951217"/>
            <a:ext cx="1447800" cy="430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Lorem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sz="1099" dirty="0" err="1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Ipsum</a:t>
            </a:r>
            <a:r>
              <a:rPr lang="en-US" sz="1099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 make simply dummy tax.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28569" y="1787222"/>
            <a:ext cx="5359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+mj-ea"/>
                <a:ea typeface="+mj-ea"/>
              </a:rPr>
              <a:t>01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04626" y="2843423"/>
            <a:ext cx="5359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+mj-ea"/>
                <a:ea typeface="+mj-ea"/>
              </a:rPr>
              <a:t>02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12142" y="3869288"/>
            <a:ext cx="5359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+mj-ea"/>
                <a:ea typeface="+mj-ea"/>
              </a:rPr>
              <a:t>03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63401" y="1820314"/>
            <a:ext cx="5359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+mj-ea"/>
                <a:ea typeface="+mj-ea"/>
              </a:rPr>
              <a:t>04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55742" y="2857066"/>
            <a:ext cx="5359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+mj-ea"/>
                <a:ea typeface="+mj-ea"/>
              </a:rPr>
              <a:t>05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65460" y="3905280"/>
            <a:ext cx="53592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bg1"/>
                </a:solidFill>
                <a:latin typeface="+mj-ea"/>
                <a:ea typeface="+mj-ea"/>
              </a:rPr>
              <a:t>06</a:t>
            </a:r>
          </a:p>
        </p:txBody>
      </p:sp>
      <p:sp>
        <p:nvSpPr>
          <p:cNvPr id="46" name="Oval 21"/>
          <p:cNvSpPr/>
          <p:nvPr/>
        </p:nvSpPr>
        <p:spPr>
          <a:xfrm>
            <a:off x="3799991" y="2179638"/>
            <a:ext cx="1446731" cy="144673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latin typeface="+mj-ea"/>
              <a:ea typeface="+mj-ea"/>
            </a:endParaRPr>
          </a:p>
        </p:txBody>
      </p:sp>
      <p:sp>
        <p:nvSpPr>
          <p:cNvPr id="47" name="TextBox 22"/>
          <p:cNvSpPr txBox="1"/>
          <p:nvPr/>
        </p:nvSpPr>
        <p:spPr>
          <a:xfrm>
            <a:off x="4141648" y="2521023"/>
            <a:ext cx="10278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+mj-ea"/>
                <a:ea typeface="+mj-ea"/>
              </a:rPr>
              <a:t>扩展计划</a:t>
            </a:r>
            <a:endParaRPr lang="en-US" sz="2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64968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42" dur="3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992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492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2" dur="3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192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783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283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82" dur="3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83"/>
                                </p:stCondLst>
                                <p:childTnLst>
                                  <p:par>
                                    <p:cTn id="84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8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0575"/>
                                </p:stCondLst>
                                <p:childTnLst>
                                  <p:par>
                                    <p:cTn id="9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0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02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1775"/>
                                </p:stCondLst>
                                <p:childTnLst>
                                  <p:par>
                                    <p:cTn id="104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0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0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3366"/>
                                </p:stCondLst>
                                <p:childTnLst>
                                  <p:par>
                                    <p:cTn id="11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3866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22" dur="3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4566"/>
                                </p:stCondLst>
                                <p:childTnLst>
                                  <p:par>
                                    <p:cTn id="124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2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2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6158"/>
                                </p:stCondLst>
                                <p:childTnLst>
                                  <p:par>
                                    <p:cTn id="1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6658"/>
                                </p:stCondLst>
                                <p:childTnLst>
                                  <p:par>
                                    <p:cTn id="1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42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17358"/>
                                </p:stCondLst>
                                <p:childTnLst>
                                  <p:par>
                                    <p:cTn id="144" presetID="2" presetClass="entr" presetSubtype="2" fill="hold" grpId="0" nodeType="afterEffect" p14:presetBounceEnd="4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2000">
                                          <p:cBhvr additive="base">
                                            <p:cTn id="14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2000">
                                          <p:cBhvr additive="base">
                                            <p:cTn id="14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0" presetClass="entr" presetSubtype="0" fill="hold" grpId="0" nodeType="withEffect">
                                      <p:stCondLst>
                                        <p:cond delay="3209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2" grpId="0" animBg="1"/>
          <p:bldP spid="14" grpId="0" animBg="1"/>
          <p:bldP spid="16" grpId="0" animBg="1"/>
          <p:bldP spid="22" grpId="0" animBg="1"/>
          <p:bldP spid="23" grpId="0"/>
          <p:bldP spid="24" grpId="0"/>
          <p:bldP spid="25" grpId="0" animBg="1"/>
          <p:bldP spid="26" grpId="0"/>
          <p:bldP spid="27" grpId="0"/>
          <p:bldP spid="28" grpId="0" animBg="1"/>
          <p:bldP spid="29" grpId="0"/>
          <p:bldP spid="30" grpId="0"/>
          <p:bldP spid="31" grpId="0" animBg="1"/>
          <p:bldP spid="32" grpId="0"/>
          <p:bldP spid="33" grpId="0"/>
          <p:bldP spid="34" grpId="0" animBg="1"/>
          <p:bldP spid="35" grpId="0"/>
          <p:bldP spid="36" grpId="0"/>
          <p:bldP spid="37" grpId="0" animBg="1"/>
          <p:bldP spid="38" grpId="0"/>
          <p:bldP spid="39" grpId="0"/>
          <p:bldP spid="40" grpId="0"/>
          <p:bldP spid="40" grpId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 animBg="1"/>
          <p:bldP spid="47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3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6" dur="3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3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200"/>
                                </p:stCondLst>
                                <p:childTnLst>
                                  <p:par>
                                    <p:cTn id="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4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300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0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992"/>
                                </p:stCondLst>
                                <p:childTnLst>
                                  <p:par>
                                    <p:cTn id="5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492"/>
                                </p:stCondLst>
                                <p:childTnLst>
                                  <p:par>
                                    <p:cTn id="5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4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0" dur="4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62" dur="300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192"/>
                                </p:stCondLst>
                                <p:childTnLst>
                                  <p:par>
                                    <p:cTn id="6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0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783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8283"/>
                                </p:stCondLst>
                                <p:childTnLst>
                                  <p:par>
                                    <p:cTn id="7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4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82" dur="300" fill="hold"/>
                                            <p:tgtEl>
                                              <p:spTgt spid="4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8983"/>
                                </p:stCondLst>
                                <p:childTnLst>
                                  <p:par>
                                    <p:cTn id="84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0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10575"/>
                                </p:stCondLst>
                                <p:childTnLst>
                                  <p:par>
                                    <p:cTn id="9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11075"/>
                                </p:stCondLst>
                                <p:childTnLst>
                                  <p:par>
                                    <p:cTn id="9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0" dur="4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02" dur="300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3" fill="hold">
                                <p:stCondLst>
                                  <p:cond delay="11775"/>
                                </p:stCondLst>
                                <p:childTnLst>
                                  <p:par>
                                    <p:cTn id="10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13366"/>
                                </p:stCondLst>
                                <p:childTnLst>
                                  <p:par>
                                    <p:cTn id="11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14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5" fill="hold">
                                <p:stCondLst>
                                  <p:cond delay="13866"/>
                                </p:stCondLst>
                                <p:childTnLst>
                                  <p:par>
                                    <p:cTn id="11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8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9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0" dur="4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1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22" dur="300" fill="hold"/>
                                            <p:tgtEl>
                                              <p:spTgt spid="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3" fill="hold">
                                <p:stCondLst>
                                  <p:cond delay="14566"/>
                                </p:stCondLst>
                                <p:childTnLst>
                                  <p:par>
                                    <p:cTn id="12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30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1" fill="hold">
                                <p:stCondLst>
                                  <p:cond delay="16158"/>
                                </p:stCondLst>
                                <p:childTnLst>
                                  <p:par>
                                    <p:cTn id="13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4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5" fill="hold">
                                <p:stCondLst>
                                  <p:cond delay="16658"/>
                                </p:stCondLst>
                                <p:childTnLst>
                                  <p:par>
                                    <p:cTn id="136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8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9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0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42" dur="300" fill="hold"/>
                                            <p:tgtEl>
                                              <p:spTgt spid="45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3" fill="hold">
                                <p:stCondLst>
                                  <p:cond delay="17358"/>
                                </p:stCondLst>
                                <p:childTnLst>
                                  <p:par>
                                    <p:cTn id="14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7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7797"/>
                                      </p:iterate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0" presetClass="entr" presetSubtype="0" fill="hold" grpId="0" nodeType="withEffect">
                                      <p:stCondLst>
                                        <p:cond delay="3209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3" dur="3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2" grpId="0" animBg="1"/>
          <p:bldP spid="14" grpId="0" animBg="1"/>
          <p:bldP spid="16" grpId="0" animBg="1"/>
          <p:bldP spid="22" grpId="0" animBg="1"/>
          <p:bldP spid="23" grpId="0"/>
          <p:bldP spid="24" grpId="0"/>
          <p:bldP spid="25" grpId="0" animBg="1"/>
          <p:bldP spid="26" grpId="0"/>
          <p:bldP spid="27" grpId="0"/>
          <p:bldP spid="28" grpId="0" animBg="1"/>
          <p:bldP spid="29" grpId="0"/>
          <p:bldP spid="30" grpId="0"/>
          <p:bldP spid="31" grpId="0" animBg="1"/>
          <p:bldP spid="32" grpId="0"/>
          <p:bldP spid="33" grpId="0"/>
          <p:bldP spid="34" grpId="0" animBg="1"/>
          <p:bldP spid="35" grpId="0"/>
          <p:bldP spid="36" grpId="0"/>
          <p:bldP spid="37" grpId="0" animBg="1"/>
          <p:bldP spid="38" grpId="0"/>
          <p:bldP spid="39" grpId="0"/>
          <p:bldP spid="40" grpId="0"/>
          <p:bldP spid="40" grpId="1"/>
          <p:bldP spid="41" grpId="0"/>
          <p:bldP spid="41" grpId="1"/>
          <p:bldP spid="42" grpId="0"/>
          <p:bldP spid="42" grpId="1"/>
          <p:bldP spid="43" grpId="0"/>
          <p:bldP spid="43" grpId="1"/>
          <p:bldP spid="44" grpId="0"/>
          <p:bldP spid="44" grpId="1"/>
          <p:bldP spid="45" grpId="0"/>
          <p:bldP spid="45" grpId="1"/>
          <p:bldP spid="46" grpId="0" animBg="1"/>
          <p:bldP spid="47" grpId="0"/>
          <p:bldP spid="48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14"/>
          <p:cNvSpPr/>
          <p:nvPr/>
        </p:nvSpPr>
        <p:spPr>
          <a:xfrm>
            <a:off x="4192044" y="3774437"/>
            <a:ext cx="1321621" cy="603449"/>
          </a:xfrm>
          <a:prstGeom prst="rect">
            <a:avLst/>
          </a:prstGeom>
          <a:solidFill>
            <a:srgbClr val="F5C058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67" name="Rectangle 17"/>
          <p:cNvSpPr/>
          <p:nvPr/>
        </p:nvSpPr>
        <p:spPr>
          <a:xfrm>
            <a:off x="4192043" y="1846407"/>
            <a:ext cx="1321622" cy="60344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8" name="Rectangle 18"/>
          <p:cNvSpPr/>
          <p:nvPr/>
        </p:nvSpPr>
        <p:spPr>
          <a:xfrm>
            <a:off x="4192043" y="2801495"/>
            <a:ext cx="1321622" cy="603449"/>
          </a:xfrm>
          <a:prstGeom prst="rect">
            <a:avLst/>
          </a:prstGeom>
          <a:solidFill>
            <a:srgbClr val="F9D5CC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69" name="TextBox 19"/>
          <p:cNvSpPr txBox="1"/>
          <p:nvPr/>
        </p:nvSpPr>
        <p:spPr>
          <a:xfrm>
            <a:off x="5585519" y="3692085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23CADC"/>
                </a:solidFill>
                <a:latin typeface="+mj-lt"/>
              </a:rPr>
              <a:t>办公成本</a:t>
            </a:r>
            <a:endParaRPr lang="en-US" sz="1800" dirty="0">
              <a:solidFill>
                <a:srgbClr val="23CADC"/>
              </a:solidFill>
              <a:latin typeface="+mj-lt"/>
            </a:endParaRPr>
          </a:p>
        </p:txBody>
      </p:sp>
      <p:sp>
        <p:nvSpPr>
          <p:cNvPr id="70" name="Rectangle 20"/>
          <p:cNvSpPr/>
          <p:nvPr/>
        </p:nvSpPr>
        <p:spPr>
          <a:xfrm>
            <a:off x="5585519" y="3946998"/>
            <a:ext cx="2906913" cy="2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99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0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3" name="TextBox 25"/>
          <p:cNvSpPr txBox="1"/>
          <p:nvPr/>
        </p:nvSpPr>
        <p:spPr>
          <a:xfrm>
            <a:off x="5585519" y="1779650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F3C301"/>
                </a:solidFill>
                <a:latin typeface="+mj-lt"/>
              </a:rPr>
              <a:t>管理成本</a:t>
            </a:r>
            <a:endParaRPr lang="en-US" sz="1800" dirty="0">
              <a:solidFill>
                <a:srgbClr val="F3C301"/>
              </a:solidFill>
              <a:latin typeface="+mj-lt"/>
            </a:endParaRPr>
          </a:p>
        </p:txBody>
      </p:sp>
      <p:sp>
        <p:nvSpPr>
          <p:cNvPr id="74" name="Rectangle 26"/>
          <p:cNvSpPr/>
          <p:nvPr/>
        </p:nvSpPr>
        <p:spPr>
          <a:xfrm>
            <a:off x="5585520" y="2034562"/>
            <a:ext cx="2906913" cy="2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99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099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5" name="TextBox 27"/>
          <p:cNvSpPr txBox="1"/>
          <p:nvPr/>
        </p:nvSpPr>
        <p:spPr>
          <a:xfrm>
            <a:off x="5585519" y="2721345"/>
            <a:ext cx="1213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 dirty="0">
                <a:solidFill>
                  <a:srgbClr val="1FD89C"/>
                </a:solidFill>
                <a:latin typeface="+mj-lt"/>
              </a:rPr>
              <a:t>营销成本</a:t>
            </a:r>
            <a:endParaRPr lang="en-US" sz="1800" dirty="0">
              <a:solidFill>
                <a:srgbClr val="1FD89C"/>
              </a:solidFill>
              <a:latin typeface="+mj-lt"/>
            </a:endParaRPr>
          </a:p>
        </p:txBody>
      </p:sp>
      <p:sp>
        <p:nvSpPr>
          <p:cNvPr id="76" name="Rectangle 28"/>
          <p:cNvSpPr/>
          <p:nvPr/>
        </p:nvSpPr>
        <p:spPr>
          <a:xfrm>
            <a:off x="5585519" y="2976258"/>
            <a:ext cx="2906913" cy="261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99" dirty="0">
                <a:solidFill>
                  <a:schemeClr val="bg1">
                    <a:lumMod val="65000"/>
                  </a:schemeClr>
                </a:solidFill>
              </a:rPr>
              <a:t>您的内容打在这里，或者通过复制您的文本</a:t>
            </a:r>
            <a:endParaRPr lang="en-US" sz="1099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86" name="Group 38"/>
          <p:cNvGrpSpPr/>
          <p:nvPr/>
        </p:nvGrpSpPr>
        <p:grpSpPr>
          <a:xfrm>
            <a:off x="4576142" y="3928974"/>
            <a:ext cx="489130" cy="297795"/>
            <a:chOff x="3935413" y="4144963"/>
            <a:chExt cx="539751" cy="328612"/>
          </a:xfrm>
          <a:solidFill>
            <a:schemeClr val="bg1"/>
          </a:solidFill>
        </p:grpSpPr>
        <p:sp>
          <p:nvSpPr>
            <p:cNvPr id="87" name="Freeform 39"/>
            <p:cNvSpPr>
              <a:spLocks noEditPoints="1"/>
            </p:cNvSpPr>
            <p:nvPr/>
          </p:nvSpPr>
          <p:spPr bwMode="auto">
            <a:xfrm>
              <a:off x="3935413" y="4144963"/>
              <a:ext cx="420688" cy="209550"/>
            </a:xfrm>
            <a:custGeom>
              <a:avLst/>
              <a:gdLst>
                <a:gd name="T0" fmla="*/ 112 w 112"/>
                <a:gd name="T1" fmla="*/ 19 h 56"/>
                <a:gd name="T2" fmla="*/ 94 w 112"/>
                <a:gd name="T3" fmla="*/ 0 h 56"/>
                <a:gd name="T4" fmla="*/ 18 w 112"/>
                <a:gd name="T5" fmla="*/ 0 h 56"/>
                <a:gd name="T6" fmla="*/ 0 w 112"/>
                <a:gd name="T7" fmla="*/ 19 h 56"/>
                <a:gd name="T8" fmla="*/ 0 w 112"/>
                <a:gd name="T9" fmla="*/ 38 h 56"/>
                <a:gd name="T10" fmla="*/ 18 w 112"/>
                <a:gd name="T11" fmla="*/ 56 h 56"/>
                <a:gd name="T12" fmla="*/ 94 w 112"/>
                <a:gd name="T13" fmla="*/ 56 h 56"/>
                <a:gd name="T14" fmla="*/ 112 w 112"/>
                <a:gd name="T15" fmla="*/ 38 h 56"/>
                <a:gd name="T16" fmla="*/ 112 w 112"/>
                <a:gd name="T17" fmla="*/ 19 h 56"/>
                <a:gd name="T18" fmla="*/ 21 w 112"/>
                <a:gd name="T19" fmla="*/ 16 h 56"/>
                <a:gd name="T20" fmla="*/ 76 w 112"/>
                <a:gd name="T21" fmla="*/ 16 h 56"/>
                <a:gd name="T22" fmla="*/ 80 w 112"/>
                <a:gd name="T23" fmla="*/ 20 h 56"/>
                <a:gd name="T24" fmla="*/ 76 w 112"/>
                <a:gd name="T25" fmla="*/ 24 h 56"/>
                <a:gd name="T26" fmla="*/ 21 w 112"/>
                <a:gd name="T27" fmla="*/ 24 h 56"/>
                <a:gd name="T28" fmla="*/ 17 w 112"/>
                <a:gd name="T29" fmla="*/ 20 h 56"/>
                <a:gd name="T30" fmla="*/ 21 w 112"/>
                <a:gd name="T31" fmla="*/ 16 h 56"/>
                <a:gd name="T32" fmla="*/ 37 w 112"/>
                <a:gd name="T33" fmla="*/ 40 h 56"/>
                <a:gd name="T34" fmla="*/ 21 w 112"/>
                <a:gd name="T35" fmla="*/ 40 h 56"/>
                <a:gd name="T36" fmla="*/ 17 w 112"/>
                <a:gd name="T37" fmla="*/ 36 h 56"/>
                <a:gd name="T38" fmla="*/ 21 w 112"/>
                <a:gd name="T39" fmla="*/ 32 h 56"/>
                <a:gd name="T40" fmla="*/ 37 w 112"/>
                <a:gd name="T41" fmla="*/ 32 h 56"/>
                <a:gd name="T42" fmla="*/ 41 w 112"/>
                <a:gd name="T43" fmla="*/ 36 h 56"/>
                <a:gd name="T44" fmla="*/ 37 w 112"/>
                <a:gd name="T45" fmla="*/ 40 h 56"/>
                <a:gd name="T46" fmla="*/ 96 w 112"/>
                <a:gd name="T47" fmla="*/ 43 h 56"/>
                <a:gd name="T48" fmla="*/ 91 w 112"/>
                <a:gd name="T49" fmla="*/ 48 h 56"/>
                <a:gd name="T50" fmla="*/ 78 w 112"/>
                <a:gd name="T51" fmla="*/ 48 h 56"/>
                <a:gd name="T52" fmla="*/ 72 w 112"/>
                <a:gd name="T53" fmla="*/ 43 h 56"/>
                <a:gd name="T54" fmla="*/ 72 w 112"/>
                <a:gd name="T55" fmla="*/ 37 h 56"/>
                <a:gd name="T56" fmla="*/ 78 w 112"/>
                <a:gd name="T57" fmla="*/ 32 h 56"/>
                <a:gd name="T58" fmla="*/ 91 w 112"/>
                <a:gd name="T59" fmla="*/ 32 h 56"/>
                <a:gd name="T60" fmla="*/ 96 w 112"/>
                <a:gd name="T61" fmla="*/ 37 h 56"/>
                <a:gd name="T62" fmla="*/ 96 w 112"/>
                <a:gd name="T63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2" h="56">
                  <a:moveTo>
                    <a:pt x="112" y="19"/>
                  </a:moveTo>
                  <a:cubicBezTo>
                    <a:pt x="112" y="8"/>
                    <a:pt x="104" y="0"/>
                    <a:pt x="9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8"/>
                    <a:pt x="8" y="56"/>
                    <a:pt x="18" y="56"/>
                  </a:cubicBezTo>
                  <a:cubicBezTo>
                    <a:pt x="94" y="56"/>
                    <a:pt x="94" y="56"/>
                    <a:pt x="94" y="56"/>
                  </a:cubicBezTo>
                  <a:cubicBezTo>
                    <a:pt x="104" y="56"/>
                    <a:pt x="112" y="48"/>
                    <a:pt x="112" y="38"/>
                  </a:cubicBezTo>
                  <a:lnTo>
                    <a:pt x="112" y="19"/>
                  </a:lnTo>
                  <a:close/>
                  <a:moveTo>
                    <a:pt x="21" y="16"/>
                  </a:moveTo>
                  <a:cubicBezTo>
                    <a:pt x="76" y="16"/>
                    <a:pt x="76" y="16"/>
                    <a:pt x="76" y="16"/>
                  </a:cubicBezTo>
                  <a:cubicBezTo>
                    <a:pt x="79" y="16"/>
                    <a:pt x="80" y="18"/>
                    <a:pt x="80" y="20"/>
                  </a:cubicBezTo>
                  <a:cubicBezTo>
                    <a:pt x="80" y="22"/>
                    <a:pt x="79" y="24"/>
                    <a:pt x="76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4"/>
                    <a:pt x="17" y="22"/>
                    <a:pt x="17" y="20"/>
                  </a:cubicBezTo>
                  <a:cubicBezTo>
                    <a:pt x="17" y="18"/>
                    <a:pt x="18" y="16"/>
                    <a:pt x="21" y="16"/>
                  </a:cubicBezTo>
                  <a:close/>
                  <a:moveTo>
                    <a:pt x="37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18" y="40"/>
                    <a:pt x="17" y="38"/>
                    <a:pt x="17" y="36"/>
                  </a:cubicBezTo>
                  <a:cubicBezTo>
                    <a:pt x="17" y="34"/>
                    <a:pt x="18" y="32"/>
                    <a:pt x="21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9" y="32"/>
                    <a:pt x="41" y="34"/>
                    <a:pt x="41" y="36"/>
                  </a:cubicBezTo>
                  <a:cubicBezTo>
                    <a:pt x="41" y="38"/>
                    <a:pt x="39" y="40"/>
                    <a:pt x="37" y="40"/>
                  </a:cubicBezTo>
                  <a:close/>
                  <a:moveTo>
                    <a:pt x="96" y="43"/>
                  </a:moveTo>
                  <a:cubicBezTo>
                    <a:pt x="96" y="46"/>
                    <a:pt x="94" y="48"/>
                    <a:pt x="91" y="48"/>
                  </a:cubicBezTo>
                  <a:cubicBezTo>
                    <a:pt x="78" y="48"/>
                    <a:pt x="78" y="48"/>
                    <a:pt x="78" y="48"/>
                  </a:cubicBezTo>
                  <a:cubicBezTo>
                    <a:pt x="75" y="48"/>
                    <a:pt x="72" y="46"/>
                    <a:pt x="72" y="43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2" y="34"/>
                    <a:pt x="75" y="32"/>
                    <a:pt x="78" y="3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94" y="32"/>
                    <a:pt x="96" y="34"/>
                    <a:pt x="96" y="37"/>
                  </a:cubicBezTo>
                  <a:lnTo>
                    <a:pt x="9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40"/>
            <p:cNvSpPr/>
            <p:nvPr/>
          </p:nvSpPr>
          <p:spPr bwMode="auto">
            <a:xfrm>
              <a:off x="4006851" y="4214813"/>
              <a:ext cx="409575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41"/>
            <p:cNvSpPr/>
            <p:nvPr/>
          </p:nvSpPr>
          <p:spPr bwMode="auto">
            <a:xfrm>
              <a:off x="4067176" y="4275138"/>
              <a:ext cx="407988" cy="198437"/>
            </a:xfrm>
            <a:custGeom>
              <a:avLst/>
              <a:gdLst>
                <a:gd name="T0" fmla="*/ 99 w 109"/>
                <a:gd name="T1" fmla="*/ 0 h 53"/>
                <a:gd name="T2" fmla="*/ 101 w 109"/>
                <a:gd name="T3" fmla="*/ 10 h 53"/>
                <a:gd name="T4" fmla="*/ 101 w 109"/>
                <a:gd name="T5" fmla="*/ 24 h 53"/>
                <a:gd name="T6" fmla="*/ 80 w 109"/>
                <a:gd name="T7" fmla="*/ 45 h 53"/>
                <a:gd name="T8" fmla="*/ 11 w 109"/>
                <a:gd name="T9" fmla="*/ 45 h 53"/>
                <a:gd name="T10" fmla="*/ 0 w 109"/>
                <a:gd name="T11" fmla="*/ 42 h 53"/>
                <a:gd name="T12" fmla="*/ 19 w 109"/>
                <a:gd name="T13" fmla="*/ 53 h 53"/>
                <a:gd name="T14" fmla="*/ 88 w 109"/>
                <a:gd name="T15" fmla="*/ 53 h 53"/>
                <a:gd name="T16" fmla="*/ 109 w 109"/>
                <a:gd name="T17" fmla="*/ 32 h 53"/>
                <a:gd name="T18" fmla="*/ 109 w 109"/>
                <a:gd name="T19" fmla="*/ 18 h 53"/>
                <a:gd name="T20" fmla="*/ 99 w 109"/>
                <a:gd name="T21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53">
                  <a:moveTo>
                    <a:pt x="99" y="0"/>
                  </a:moveTo>
                  <a:cubicBezTo>
                    <a:pt x="100" y="3"/>
                    <a:pt x="101" y="6"/>
                    <a:pt x="101" y="10"/>
                  </a:cubicBezTo>
                  <a:cubicBezTo>
                    <a:pt x="101" y="24"/>
                    <a:pt x="101" y="24"/>
                    <a:pt x="101" y="24"/>
                  </a:cubicBezTo>
                  <a:cubicBezTo>
                    <a:pt x="101" y="35"/>
                    <a:pt x="92" y="45"/>
                    <a:pt x="80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7" y="45"/>
                    <a:pt x="3" y="44"/>
                    <a:pt x="0" y="42"/>
                  </a:cubicBezTo>
                  <a:cubicBezTo>
                    <a:pt x="4" y="48"/>
                    <a:pt x="11" y="53"/>
                    <a:pt x="19" y="53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100" y="53"/>
                    <a:pt x="109" y="43"/>
                    <a:pt x="109" y="3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9" y="10"/>
                    <a:pt x="105" y="3"/>
                    <a:pt x="9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cxnSp>
        <p:nvCxnSpPr>
          <p:cNvPr id="96" name="直接连接符 95"/>
          <p:cNvCxnSpPr/>
          <p:nvPr/>
        </p:nvCxnSpPr>
        <p:spPr>
          <a:xfrm>
            <a:off x="3837270" y="1395835"/>
            <a:ext cx="0" cy="3359941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ash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reeform 5"/>
          <p:cNvSpPr/>
          <p:nvPr/>
        </p:nvSpPr>
        <p:spPr bwMode="auto">
          <a:xfrm>
            <a:off x="2165702" y="1882276"/>
            <a:ext cx="714132" cy="987438"/>
          </a:xfrm>
          <a:custGeom>
            <a:avLst/>
            <a:gdLst>
              <a:gd name="T0" fmla="*/ 34 w 34"/>
              <a:gd name="T1" fmla="*/ 12 h 47"/>
              <a:gd name="T2" fmla="*/ 0 w 34"/>
              <a:gd name="T3" fmla="*/ 0 h 47"/>
              <a:gd name="T4" fmla="*/ 0 w 34"/>
              <a:gd name="T5" fmla="*/ 47 h 47"/>
              <a:gd name="T6" fmla="*/ 34 w 34"/>
              <a:gd name="T7" fmla="*/ 12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4" h="47">
                <a:moveTo>
                  <a:pt x="34" y="12"/>
                </a:moveTo>
                <a:cubicBezTo>
                  <a:pt x="26" y="4"/>
                  <a:pt x="13" y="0"/>
                  <a:pt x="0" y="0"/>
                </a:cubicBezTo>
                <a:cubicBezTo>
                  <a:pt x="0" y="47"/>
                  <a:pt x="0" y="47"/>
                  <a:pt x="0" y="47"/>
                </a:cubicBezTo>
                <a:lnTo>
                  <a:pt x="34" y="12"/>
                </a:lnTo>
                <a:close/>
              </a:path>
            </a:pathLst>
          </a:custGeom>
          <a:solidFill>
            <a:srgbClr val="F5C058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98" name="Freeform 6"/>
          <p:cNvSpPr/>
          <p:nvPr/>
        </p:nvSpPr>
        <p:spPr bwMode="auto">
          <a:xfrm>
            <a:off x="2252418" y="2143815"/>
            <a:ext cx="1139867" cy="759910"/>
          </a:xfrm>
          <a:custGeom>
            <a:avLst/>
            <a:gdLst>
              <a:gd name="T0" fmla="*/ 49 w 49"/>
              <a:gd name="T1" fmla="*/ 33 h 33"/>
              <a:gd name="T2" fmla="*/ 34 w 49"/>
              <a:gd name="T3" fmla="*/ 0 h 33"/>
              <a:gd name="T4" fmla="*/ 0 w 49"/>
              <a:gd name="T5" fmla="*/ 33 h 33"/>
              <a:gd name="T6" fmla="*/ 49 w 49"/>
              <a:gd name="T7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9" h="33">
                <a:moveTo>
                  <a:pt x="49" y="33"/>
                </a:moveTo>
                <a:cubicBezTo>
                  <a:pt x="49" y="21"/>
                  <a:pt x="43" y="9"/>
                  <a:pt x="34" y="0"/>
                </a:cubicBezTo>
                <a:cubicBezTo>
                  <a:pt x="0" y="33"/>
                  <a:pt x="0" y="33"/>
                  <a:pt x="0" y="33"/>
                </a:cubicBezTo>
                <a:lnTo>
                  <a:pt x="49" y="33"/>
                </a:lnTo>
                <a:close/>
              </a:path>
            </a:pathLst>
          </a:custGeom>
          <a:solidFill>
            <a:srgbClr val="F9D5CC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99" name="Freeform 7"/>
          <p:cNvSpPr/>
          <p:nvPr/>
        </p:nvSpPr>
        <p:spPr bwMode="auto">
          <a:xfrm>
            <a:off x="1056951" y="2984504"/>
            <a:ext cx="2177656" cy="1093235"/>
          </a:xfrm>
          <a:custGeom>
            <a:avLst/>
            <a:gdLst>
              <a:gd name="T0" fmla="*/ 104 w 104"/>
              <a:gd name="T1" fmla="*/ 0 h 52"/>
              <a:gd name="T2" fmla="*/ 52 w 104"/>
              <a:gd name="T3" fmla="*/ 0 h 52"/>
              <a:gd name="T4" fmla="*/ 0 w 104"/>
              <a:gd name="T5" fmla="*/ 0 h 52"/>
              <a:gd name="T6" fmla="*/ 52 w 104"/>
              <a:gd name="T7" fmla="*/ 52 h 52"/>
              <a:gd name="T8" fmla="*/ 104 w 104"/>
              <a:gd name="T9" fmla="*/ 0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4" h="52">
                <a:moveTo>
                  <a:pt x="104" y="0"/>
                </a:moveTo>
                <a:cubicBezTo>
                  <a:pt x="52" y="0"/>
                  <a:pt x="52" y="0"/>
                  <a:pt x="5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9"/>
                  <a:pt x="23" y="52"/>
                  <a:pt x="52" y="52"/>
                </a:cubicBezTo>
                <a:cubicBezTo>
                  <a:pt x="81" y="52"/>
                  <a:pt x="104" y="29"/>
                  <a:pt x="104" y="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100" name="Freeform 8"/>
          <p:cNvSpPr/>
          <p:nvPr/>
        </p:nvSpPr>
        <p:spPr bwMode="auto">
          <a:xfrm>
            <a:off x="980757" y="1803152"/>
            <a:ext cx="1081265" cy="1100573"/>
          </a:xfrm>
          <a:custGeom>
            <a:avLst/>
            <a:gdLst>
              <a:gd name="T0" fmla="*/ 47 w 47"/>
              <a:gd name="T1" fmla="*/ 0 h 48"/>
              <a:gd name="T2" fmla="*/ 0 w 47"/>
              <a:gd name="T3" fmla="*/ 48 h 48"/>
              <a:gd name="T4" fmla="*/ 47 w 47"/>
              <a:gd name="T5" fmla="*/ 48 h 48"/>
              <a:gd name="T6" fmla="*/ 47 w 47"/>
              <a:gd name="T7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7" h="48">
                <a:moveTo>
                  <a:pt x="47" y="0"/>
                </a:moveTo>
                <a:cubicBezTo>
                  <a:pt x="21" y="0"/>
                  <a:pt x="0" y="22"/>
                  <a:pt x="0" y="48"/>
                </a:cubicBezTo>
                <a:cubicBezTo>
                  <a:pt x="47" y="48"/>
                  <a:pt x="47" y="48"/>
                  <a:pt x="47" y="48"/>
                </a:cubicBezTo>
                <a:lnTo>
                  <a:pt x="47" y="0"/>
                </a:lnTo>
                <a:close/>
              </a:path>
            </a:pathLst>
          </a:custGeom>
          <a:solidFill>
            <a:srgbClr val="FF6D67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101" name="TextBox 14"/>
          <p:cNvSpPr txBox="1"/>
          <p:nvPr/>
        </p:nvSpPr>
        <p:spPr>
          <a:xfrm>
            <a:off x="2688382" y="2500014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</a:p>
        </p:txBody>
      </p:sp>
      <p:sp>
        <p:nvSpPr>
          <p:cNvPr id="102" name="TextBox 15"/>
          <p:cNvSpPr txBox="1"/>
          <p:nvPr/>
        </p:nvSpPr>
        <p:spPr>
          <a:xfrm>
            <a:off x="1378489" y="2360102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</a:p>
        </p:txBody>
      </p:sp>
      <p:sp>
        <p:nvSpPr>
          <p:cNvPr id="103" name="TextBox 16"/>
          <p:cNvSpPr txBox="1"/>
          <p:nvPr/>
        </p:nvSpPr>
        <p:spPr>
          <a:xfrm>
            <a:off x="1832016" y="3245977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</a:p>
        </p:txBody>
      </p:sp>
      <p:sp>
        <p:nvSpPr>
          <p:cNvPr id="104" name="TextBox 17"/>
          <p:cNvSpPr txBox="1"/>
          <p:nvPr/>
        </p:nvSpPr>
        <p:spPr>
          <a:xfrm rot="18939057">
            <a:off x="2125105" y="2002352"/>
            <a:ext cx="6117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  <a:latin typeface="+mj-lt"/>
              </a:rPr>
              <a:t>TEXT HERE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610598" y="1898457"/>
            <a:ext cx="433948" cy="448384"/>
            <a:chOff x="5487661" y="514228"/>
            <a:chExt cx="1185810" cy="1225259"/>
          </a:xfrm>
        </p:grpSpPr>
        <p:sp>
          <p:nvSpPr>
            <p:cNvPr id="115" name="Freeform 136"/>
            <p:cNvSpPr/>
            <p:nvPr/>
          </p:nvSpPr>
          <p:spPr bwMode="auto">
            <a:xfrm rot="468273">
              <a:off x="5830076" y="514228"/>
              <a:ext cx="535718" cy="517665"/>
            </a:xfrm>
            <a:custGeom>
              <a:avLst/>
              <a:gdLst>
                <a:gd name="T0" fmla="*/ 23 w 41"/>
                <a:gd name="T1" fmla="*/ 39 h 40"/>
                <a:gd name="T2" fmla="*/ 39 w 41"/>
                <a:gd name="T3" fmla="*/ 17 h 40"/>
                <a:gd name="T4" fmla="*/ 18 w 41"/>
                <a:gd name="T5" fmla="*/ 1 h 40"/>
                <a:gd name="T6" fmla="*/ 2 w 41"/>
                <a:gd name="T7" fmla="*/ 22 h 40"/>
                <a:gd name="T8" fmla="*/ 23 w 41"/>
                <a:gd name="T9" fmla="*/ 39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0">
                  <a:moveTo>
                    <a:pt x="23" y="39"/>
                  </a:moveTo>
                  <a:cubicBezTo>
                    <a:pt x="33" y="37"/>
                    <a:pt x="41" y="28"/>
                    <a:pt x="39" y="17"/>
                  </a:cubicBezTo>
                  <a:cubicBezTo>
                    <a:pt x="38" y="7"/>
                    <a:pt x="29" y="0"/>
                    <a:pt x="18" y="1"/>
                  </a:cubicBezTo>
                  <a:cubicBezTo>
                    <a:pt x="8" y="2"/>
                    <a:pt x="0" y="12"/>
                    <a:pt x="2" y="22"/>
                  </a:cubicBezTo>
                  <a:cubicBezTo>
                    <a:pt x="3" y="33"/>
                    <a:pt x="12" y="40"/>
                    <a:pt x="23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3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16" name="Freeform 137"/>
            <p:cNvSpPr>
              <a:spLocks noEditPoints="1"/>
            </p:cNvSpPr>
            <p:nvPr/>
          </p:nvSpPr>
          <p:spPr bwMode="auto">
            <a:xfrm rot="468273">
              <a:off x="5487661" y="1035220"/>
              <a:ext cx="1185810" cy="704267"/>
            </a:xfrm>
            <a:custGeom>
              <a:avLst/>
              <a:gdLst>
                <a:gd name="T0" fmla="*/ 87 w 91"/>
                <a:gd name="T1" fmla="*/ 16 h 54"/>
                <a:gd name="T2" fmla="*/ 87 w 91"/>
                <a:gd name="T3" fmla="*/ 15 h 54"/>
                <a:gd name="T4" fmla="*/ 87 w 91"/>
                <a:gd name="T5" fmla="*/ 15 h 54"/>
                <a:gd name="T6" fmla="*/ 53 w 91"/>
                <a:gd name="T7" fmla="*/ 0 h 54"/>
                <a:gd name="T8" fmla="*/ 51 w 91"/>
                <a:gd name="T9" fmla="*/ 0 h 54"/>
                <a:gd name="T10" fmla="*/ 38 w 91"/>
                <a:gd name="T11" fmla="*/ 2 h 54"/>
                <a:gd name="T12" fmla="*/ 3 w 91"/>
                <a:gd name="T13" fmla="*/ 28 h 54"/>
                <a:gd name="T14" fmla="*/ 7 w 91"/>
                <a:gd name="T15" fmla="*/ 54 h 54"/>
                <a:gd name="T16" fmla="*/ 24 w 91"/>
                <a:gd name="T17" fmla="*/ 52 h 54"/>
                <a:gd name="T18" fmla="*/ 22 w 91"/>
                <a:gd name="T19" fmla="*/ 38 h 54"/>
                <a:gd name="T20" fmla="*/ 25 w 91"/>
                <a:gd name="T21" fmla="*/ 37 h 54"/>
                <a:gd name="T22" fmla="*/ 27 w 91"/>
                <a:gd name="T23" fmla="*/ 52 h 54"/>
                <a:gd name="T24" fmla="*/ 71 w 91"/>
                <a:gd name="T25" fmla="*/ 46 h 54"/>
                <a:gd name="T26" fmla="*/ 69 w 91"/>
                <a:gd name="T27" fmla="*/ 32 h 54"/>
                <a:gd name="T28" fmla="*/ 72 w 91"/>
                <a:gd name="T29" fmla="*/ 32 h 54"/>
                <a:gd name="T30" fmla="*/ 74 w 91"/>
                <a:gd name="T31" fmla="*/ 46 h 54"/>
                <a:gd name="T32" fmla="*/ 91 w 91"/>
                <a:gd name="T33" fmla="*/ 44 h 54"/>
                <a:gd name="T34" fmla="*/ 87 w 91"/>
                <a:gd name="T35" fmla="*/ 17 h 54"/>
                <a:gd name="T36" fmla="*/ 87 w 91"/>
                <a:gd name="T37" fmla="*/ 16 h 54"/>
                <a:gd name="T38" fmla="*/ 53 w 91"/>
                <a:gd name="T39" fmla="*/ 40 h 54"/>
                <a:gd name="T40" fmla="*/ 48 w 91"/>
                <a:gd name="T41" fmla="*/ 44 h 54"/>
                <a:gd name="T42" fmla="*/ 42 w 91"/>
                <a:gd name="T43" fmla="*/ 41 h 54"/>
                <a:gd name="T44" fmla="*/ 42 w 91"/>
                <a:gd name="T45" fmla="*/ 21 h 54"/>
                <a:gd name="T46" fmla="*/ 38 w 91"/>
                <a:gd name="T47" fmla="*/ 16 h 54"/>
                <a:gd name="T48" fmla="*/ 44 w 91"/>
                <a:gd name="T49" fmla="*/ 9 h 54"/>
                <a:gd name="T50" fmla="*/ 51 w 91"/>
                <a:gd name="T51" fmla="*/ 14 h 54"/>
                <a:gd name="T52" fmla="*/ 49 w 91"/>
                <a:gd name="T53" fmla="*/ 20 h 54"/>
                <a:gd name="T54" fmla="*/ 53 w 91"/>
                <a:gd name="T55" fmla="*/ 4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1" h="54">
                  <a:moveTo>
                    <a:pt x="87" y="16"/>
                  </a:moveTo>
                  <a:cubicBezTo>
                    <a:pt x="87" y="16"/>
                    <a:pt x="87" y="16"/>
                    <a:pt x="87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3" y="1"/>
                    <a:pt x="62" y="0"/>
                    <a:pt x="53" y="0"/>
                  </a:cubicBezTo>
                  <a:cubicBezTo>
                    <a:pt x="52" y="0"/>
                    <a:pt x="51" y="0"/>
                    <a:pt x="51" y="0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2"/>
                    <a:pt x="0" y="4"/>
                    <a:pt x="3" y="28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72" y="32"/>
                    <a:pt x="72" y="32"/>
                    <a:pt x="72" y="32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91" y="44"/>
                    <a:pt x="91" y="44"/>
                    <a:pt x="91" y="44"/>
                  </a:cubicBezTo>
                  <a:cubicBezTo>
                    <a:pt x="87" y="17"/>
                    <a:pt x="87" y="17"/>
                    <a:pt x="87" y="17"/>
                  </a:cubicBezTo>
                  <a:cubicBezTo>
                    <a:pt x="87" y="17"/>
                    <a:pt x="87" y="16"/>
                    <a:pt x="87" y="16"/>
                  </a:cubicBezTo>
                  <a:close/>
                  <a:moveTo>
                    <a:pt x="53" y="40"/>
                  </a:moveTo>
                  <a:cubicBezTo>
                    <a:pt x="48" y="44"/>
                    <a:pt x="48" y="44"/>
                    <a:pt x="48" y="44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2" y="21"/>
                    <a:pt x="42" y="21"/>
                    <a:pt x="42" y="21"/>
                  </a:cubicBezTo>
                  <a:cubicBezTo>
                    <a:pt x="40" y="20"/>
                    <a:pt x="39" y="18"/>
                    <a:pt x="38" y="16"/>
                  </a:cubicBezTo>
                  <a:cubicBezTo>
                    <a:pt x="38" y="12"/>
                    <a:pt x="40" y="9"/>
                    <a:pt x="44" y="9"/>
                  </a:cubicBezTo>
                  <a:cubicBezTo>
                    <a:pt x="47" y="8"/>
                    <a:pt x="50" y="11"/>
                    <a:pt x="51" y="14"/>
                  </a:cubicBezTo>
                  <a:cubicBezTo>
                    <a:pt x="51" y="17"/>
                    <a:pt x="50" y="19"/>
                    <a:pt x="49" y="20"/>
                  </a:cubicBezTo>
                  <a:lnTo>
                    <a:pt x="53" y="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51435" tIns="25718" rIns="51435" bIns="25718" numCol="1" anchor="t" anchorCtr="0" compatLnSpc="1"/>
            <a:lstStyle/>
            <a:p>
              <a:endParaRPr lang="zh-CN" altLang="en-US" sz="1013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5" name="Freeform 19"/>
          <p:cNvSpPr>
            <a:spLocks noEditPoints="1"/>
          </p:cNvSpPr>
          <p:nvPr/>
        </p:nvSpPr>
        <p:spPr bwMode="auto">
          <a:xfrm>
            <a:off x="4589870" y="2894469"/>
            <a:ext cx="475401" cy="450366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51422" tIns="25711" rIns="51422" bIns="25711" numCol="1" anchor="t" anchorCtr="0" compatLnSpc="1"/>
          <a:lstStyle/>
          <a:p>
            <a:endParaRPr lang="zh-CN" altLang="en-US" sz="1013"/>
          </a:p>
        </p:txBody>
      </p:sp>
      <p:sp>
        <p:nvSpPr>
          <p:cNvPr id="39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4270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3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00"/>
                            </p:stCondLst>
                            <p:childTnLst>
                              <p:par>
                                <p:cTn id="4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5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5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800"/>
                            </p:stCondLst>
                            <p:childTnLst>
                              <p:par>
                                <p:cTn id="8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3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3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938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7" grpId="0" animBg="1"/>
      <p:bldP spid="68" grpId="0" animBg="1"/>
      <p:bldP spid="69" grpId="0"/>
      <p:bldP spid="70" grpId="0"/>
      <p:bldP spid="73" grpId="0"/>
      <p:bldP spid="74" grpId="0"/>
      <p:bldP spid="75" grpId="0"/>
      <p:bldP spid="76" grpId="0"/>
      <p:bldP spid="97" grpId="0" animBg="1"/>
      <p:bldP spid="98" grpId="0" animBg="1"/>
      <p:bldP spid="99" grpId="0" animBg="1"/>
      <p:bldP spid="100" grpId="0" animBg="1"/>
      <p:bldP spid="101" grpId="0"/>
      <p:bldP spid="102" grpId="0"/>
      <p:bldP spid="103" grpId="0"/>
      <p:bldP spid="104" grpId="0"/>
      <p:bldP spid="125" grpId="0" animBg="1"/>
      <p:bldP spid="3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611379" y="1667293"/>
            <a:ext cx="854936" cy="854936"/>
            <a:chOff x="2319387" y="1882548"/>
            <a:chExt cx="2277259" cy="2277259"/>
          </a:xfrm>
        </p:grpSpPr>
        <p:grpSp>
          <p:nvGrpSpPr>
            <p:cNvPr id="21" name="组合 20"/>
            <p:cNvGrpSpPr/>
            <p:nvPr/>
          </p:nvGrpSpPr>
          <p:grpSpPr>
            <a:xfrm>
              <a:off x="2319387" y="1882548"/>
              <a:ext cx="2277259" cy="2277259"/>
              <a:chOff x="4333987" y="2362200"/>
              <a:chExt cx="2905011" cy="2905012"/>
            </a:xfrm>
            <a:effectLst>
              <a:outerShdw blurRad="177800" dist="88900" dir="2700000" algn="tl" rotWithShape="0">
                <a:prstClr val="black">
                  <a:alpha val="30000"/>
                </a:prstClr>
              </a:outerShdw>
            </a:effectLst>
          </p:grpSpPr>
          <p:sp>
            <p:nvSpPr>
              <p:cNvPr id="24" name="任意多边形 23"/>
              <p:cNvSpPr/>
              <p:nvPr/>
            </p:nvSpPr>
            <p:spPr>
              <a:xfrm>
                <a:off x="4333987" y="2362200"/>
                <a:ext cx="2905011" cy="2905012"/>
              </a:xfrm>
              <a:custGeom>
                <a:avLst/>
                <a:gdLst>
                  <a:gd name="connsiteX0" fmla="*/ 1452506 w 2905012"/>
                  <a:gd name="connsiteY0" fmla="*/ 376181 h 2905012"/>
                  <a:gd name="connsiteX1" fmla="*/ 376181 w 2905012"/>
                  <a:gd name="connsiteY1" fmla="*/ 1452506 h 2905012"/>
                  <a:gd name="connsiteX2" fmla="*/ 1452506 w 2905012"/>
                  <a:gd name="connsiteY2" fmla="*/ 2528831 h 2905012"/>
                  <a:gd name="connsiteX3" fmla="*/ 2528831 w 2905012"/>
                  <a:gd name="connsiteY3" fmla="*/ 1452506 h 2905012"/>
                  <a:gd name="connsiteX4" fmla="*/ 1452506 w 2905012"/>
                  <a:gd name="connsiteY4" fmla="*/ 376181 h 2905012"/>
                  <a:gd name="connsiteX5" fmla="*/ 1452506 w 2905012"/>
                  <a:gd name="connsiteY5" fmla="*/ 0 h 2905012"/>
                  <a:gd name="connsiteX6" fmla="*/ 1601017 w 2905012"/>
                  <a:gd name="connsiteY6" fmla="*/ 7499 h 2905012"/>
                  <a:gd name="connsiteX7" fmla="*/ 1643977 w 2905012"/>
                  <a:gd name="connsiteY7" fmla="*/ 14056 h 2905012"/>
                  <a:gd name="connsiteX8" fmla="*/ 1695533 w 2905012"/>
                  <a:gd name="connsiteY8" fmla="*/ 284571 h 2905012"/>
                  <a:gd name="connsiteX9" fmla="*/ 1769616 w 2905012"/>
                  <a:gd name="connsiteY9" fmla="*/ 301003 h 2905012"/>
                  <a:gd name="connsiteX10" fmla="*/ 1825934 w 2905012"/>
                  <a:gd name="connsiteY10" fmla="*/ 319615 h 2905012"/>
                  <a:gd name="connsiteX11" fmla="*/ 2006748 w 2905012"/>
                  <a:gd name="connsiteY11" fmla="*/ 110068 h 2905012"/>
                  <a:gd name="connsiteX12" fmla="*/ 2017887 w 2905012"/>
                  <a:gd name="connsiteY12" fmla="*/ 114145 h 2905012"/>
                  <a:gd name="connsiteX13" fmla="*/ 2264616 w 2905012"/>
                  <a:gd name="connsiteY13" fmla="*/ 248065 h 2905012"/>
                  <a:gd name="connsiteX14" fmla="*/ 2337523 w 2905012"/>
                  <a:gd name="connsiteY14" fmla="*/ 302584 h 2905012"/>
                  <a:gd name="connsiteX15" fmla="*/ 2247066 w 2905012"/>
                  <a:gd name="connsiteY15" fmla="*/ 562199 h 2905012"/>
                  <a:gd name="connsiteX16" fmla="*/ 2280217 w 2905012"/>
                  <a:gd name="connsiteY16" fmla="*/ 591137 h 2905012"/>
                  <a:gd name="connsiteX17" fmla="*/ 2343125 w 2905012"/>
                  <a:gd name="connsiteY17" fmla="*/ 657838 h 2905012"/>
                  <a:gd name="connsiteX18" fmla="*/ 2602428 w 2905012"/>
                  <a:gd name="connsiteY18" fmla="*/ 567489 h 2905012"/>
                  <a:gd name="connsiteX19" fmla="*/ 2656947 w 2905012"/>
                  <a:gd name="connsiteY19" fmla="*/ 640396 h 2905012"/>
                  <a:gd name="connsiteX20" fmla="*/ 2790867 w 2905012"/>
                  <a:gd name="connsiteY20" fmla="*/ 887125 h 2905012"/>
                  <a:gd name="connsiteX21" fmla="*/ 2794944 w 2905012"/>
                  <a:gd name="connsiteY21" fmla="*/ 898265 h 2905012"/>
                  <a:gd name="connsiteX22" fmla="*/ 2586495 w 2905012"/>
                  <a:gd name="connsiteY22" fmla="*/ 1078131 h 2905012"/>
                  <a:gd name="connsiteX23" fmla="*/ 2616181 w 2905012"/>
                  <a:gd name="connsiteY23" fmla="*/ 1182468 h 2905012"/>
                  <a:gd name="connsiteX24" fmla="*/ 2621126 w 2905012"/>
                  <a:gd name="connsiteY24" fmla="*/ 1209611 h 2905012"/>
                  <a:gd name="connsiteX25" fmla="*/ 2890957 w 2905012"/>
                  <a:gd name="connsiteY25" fmla="*/ 1261036 h 2905012"/>
                  <a:gd name="connsiteX26" fmla="*/ 2897513 w 2905012"/>
                  <a:gd name="connsiteY26" fmla="*/ 1303996 h 2905012"/>
                  <a:gd name="connsiteX27" fmla="*/ 2905012 w 2905012"/>
                  <a:gd name="connsiteY27" fmla="*/ 1452506 h 2905012"/>
                  <a:gd name="connsiteX28" fmla="*/ 2897513 w 2905012"/>
                  <a:gd name="connsiteY28" fmla="*/ 1601016 h 2905012"/>
                  <a:gd name="connsiteX29" fmla="*/ 2890957 w 2905012"/>
                  <a:gd name="connsiteY29" fmla="*/ 1643977 h 2905012"/>
                  <a:gd name="connsiteX30" fmla="*/ 2620440 w 2905012"/>
                  <a:gd name="connsiteY30" fmla="*/ 1695533 h 2905012"/>
                  <a:gd name="connsiteX31" fmla="*/ 2604008 w 2905012"/>
                  <a:gd name="connsiteY31" fmla="*/ 1769614 h 2905012"/>
                  <a:gd name="connsiteX32" fmla="*/ 2585396 w 2905012"/>
                  <a:gd name="connsiteY32" fmla="*/ 1825933 h 2905012"/>
                  <a:gd name="connsiteX33" fmla="*/ 2794944 w 2905012"/>
                  <a:gd name="connsiteY33" fmla="*/ 2006748 h 2905012"/>
                  <a:gd name="connsiteX34" fmla="*/ 2790867 w 2905012"/>
                  <a:gd name="connsiteY34" fmla="*/ 2017887 h 2905012"/>
                  <a:gd name="connsiteX35" fmla="*/ 2656947 w 2905012"/>
                  <a:gd name="connsiteY35" fmla="*/ 2264616 h 2905012"/>
                  <a:gd name="connsiteX36" fmla="*/ 2602428 w 2905012"/>
                  <a:gd name="connsiteY36" fmla="*/ 2337523 h 2905012"/>
                  <a:gd name="connsiteX37" fmla="*/ 2342811 w 2905012"/>
                  <a:gd name="connsiteY37" fmla="*/ 2247065 h 2905012"/>
                  <a:gd name="connsiteX38" fmla="*/ 2313875 w 2905012"/>
                  <a:gd name="connsiteY38" fmla="*/ 2280215 h 2905012"/>
                  <a:gd name="connsiteX39" fmla="*/ 2247174 w 2905012"/>
                  <a:gd name="connsiteY39" fmla="*/ 2343123 h 2905012"/>
                  <a:gd name="connsiteX40" fmla="*/ 2337523 w 2905012"/>
                  <a:gd name="connsiteY40" fmla="*/ 2602428 h 2905012"/>
                  <a:gd name="connsiteX41" fmla="*/ 2264616 w 2905012"/>
                  <a:gd name="connsiteY41" fmla="*/ 2656947 h 2905012"/>
                  <a:gd name="connsiteX42" fmla="*/ 2017887 w 2905012"/>
                  <a:gd name="connsiteY42" fmla="*/ 2790867 h 2905012"/>
                  <a:gd name="connsiteX43" fmla="*/ 2006748 w 2905012"/>
                  <a:gd name="connsiteY43" fmla="*/ 2794944 h 2905012"/>
                  <a:gd name="connsiteX44" fmla="*/ 1826880 w 2905012"/>
                  <a:gd name="connsiteY44" fmla="*/ 2586493 h 2905012"/>
                  <a:gd name="connsiteX45" fmla="*/ 1722544 w 2905012"/>
                  <a:gd name="connsiteY45" fmla="*/ 2616179 h 2905012"/>
                  <a:gd name="connsiteX46" fmla="*/ 1695403 w 2905012"/>
                  <a:gd name="connsiteY46" fmla="*/ 2621123 h 2905012"/>
                  <a:gd name="connsiteX47" fmla="*/ 1643977 w 2905012"/>
                  <a:gd name="connsiteY47" fmla="*/ 2890957 h 2905012"/>
                  <a:gd name="connsiteX48" fmla="*/ 1601017 w 2905012"/>
                  <a:gd name="connsiteY48" fmla="*/ 2897513 h 2905012"/>
                  <a:gd name="connsiteX49" fmla="*/ 1452506 w 2905012"/>
                  <a:gd name="connsiteY49" fmla="*/ 2905012 h 2905012"/>
                  <a:gd name="connsiteX50" fmla="*/ 1303996 w 2905012"/>
                  <a:gd name="connsiteY50" fmla="*/ 2897513 h 2905012"/>
                  <a:gd name="connsiteX51" fmla="*/ 1261036 w 2905012"/>
                  <a:gd name="connsiteY51" fmla="*/ 2890957 h 2905012"/>
                  <a:gd name="connsiteX52" fmla="*/ 1209479 w 2905012"/>
                  <a:gd name="connsiteY52" fmla="*/ 2620437 h 2905012"/>
                  <a:gd name="connsiteX53" fmla="*/ 1135396 w 2905012"/>
                  <a:gd name="connsiteY53" fmla="*/ 2604005 h 2905012"/>
                  <a:gd name="connsiteX54" fmla="*/ 1079081 w 2905012"/>
                  <a:gd name="connsiteY54" fmla="*/ 2585394 h 2905012"/>
                  <a:gd name="connsiteX55" fmla="*/ 898265 w 2905012"/>
                  <a:gd name="connsiteY55" fmla="*/ 2794944 h 2905012"/>
                  <a:gd name="connsiteX56" fmla="*/ 887125 w 2905012"/>
                  <a:gd name="connsiteY56" fmla="*/ 2790867 h 2905012"/>
                  <a:gd name="connsiteX57" fmla="*/ 640396 w 2905012"/>
                  <a:gd name="connsiteY57" fmla="*/ 2656947 h 2905012"/>
                  <a:gd name="connsiteX58" fmla="*/ 567489 w 2905012"/>
                  <a:gd name="connsiteY58" fmla="*/ 2602428 h 2905012"/>
                  <a:gd name="connsiteX59" fmla="*/ 657947 w 2905012"/>
                  <a:gd name="connsiteY59" fmla="*/ 2342810 h 2905012"/>
                  <a:gd name="connsiteX60" fmla="*/ 624796 w 2905012"/>
                  <a:gd name="connsiteY60" fmla="*/ 2313872 h 2905012"/>
                  <a:gd name="connsiteX61" fmla="*/ 561890 w 2905012"/>
                  <a:gd name="connsiteY61" fmla="*/ 2247174 h 2905012"/>
                  <a:gd name="connsiteX62" fmla="*/ 302584 w 2905012"/>
                  <a:gd name="connsiteY62" fmla="*/ 2337523 h 2905012"/>
                  <a:gd name="connsiteX63" fmla="*/ 248066 w 2905012"/>
                  <a:gd name="connsiteY63" fmla="*/ 2264616 h 2905012"/>
                  <a:gd name="connsiteX64" fmla="*/ 114145 w 2905012"/>
                  <a:gd name="connsiteY64" fmla="*/ 2017887 h 2905012"/>
                  <a:gd name="connsiteX65" fmla="*/ 110068 w 2905012"/>
                  <a:gd name="connsiteY65" fmla="*/ 2006748 h 2905012"/>
                  <a:gd name="connsiteX66" fmla="*/ 318519 w 2905012"/>
                  <a:gd name="connsiteY66" fmla="*/ 1826880 h 2905012"/>
                  <a:gd name="connsiteX67" fmla="*/ 288831 w 2905012"/>
                  <a:gd name="connsiteY67" fmla="*/ 1722541 h 2905012"/>
                  <a:gd name="connsiteX68" fmla="*/ 283887 w 2905012"/>
                  <a:gd name="connsiteY68" fmla="*/ 1695402 h 2905012"/>
                  <a:gd name="connsiteX69" fmla="*/ 14056 w 2905012"/>
                  <a:gd name="connsiteY69" fmla="*/ 1643977 h 2905012"/>
                  <a:gd name="connsiteX70" fmla="*/ 7499 w 2905012"/>
                  <a:gd name="connsiteY70" fmla="*/ 1601016 h 2905012"/>
                  <a:gd name="connsiteX71" fmla="*/ 0 w 2905012"/>
                  <a:gd name="connsiteY71" fmla="*/ 1452506 h 2905012"/>
                  <a:gd name="connsiteX72" fmla="*/ 7499 w 2905012"/>
                  <a:gd name="connsiteY72" fmla="*/ 1303996 h 2905012"/>
                  <a:gd name="connsiteX73" fmla="*/ 14056 w 2905012"/>
                  <a:gd name="connsiteY73" fmla="*/ 1261036 h 2905012"/>
                  <a:gd name="connsiteX74" fmla="*/ 284572 w 2905012"/>
                  <a:gd name="connsiteY74" fmla="*/ 1209480 h 2905012"/>
                  <a:gd name="connsiteX75" fmla="*/ 301005 w 2905012"/>
                  <a:gd name="connsiteY75" fmla="*/ 1135394 h 2905012"/>
                  <a:gd name="connsiteX76" fmla="*/ 319616 w 2905012"/>
                  <a:gd name="connsiteY76" fmla="*/ 1079079 h 2905012"/>
                  <a:gd name="connsiteX77" fmla="*/ 110068 w 2905012"/>
                  <a:gd name="connsiteY77" fmla="*/ 898264 h 2905012"/>
                  <a:gd name="connsiteX78" fmla="*/ 114145 w 2905012"/>
                  <a:gd name="connsiteY78" fmla="*/ 887125 h 2905012"/>
                  <a:gd name="connsiteX79" fmla="*/ 248066 w 2905012"/>
                  <a:gd name="connsiteY79" fmla="*/ 640396 h 2905012"/>
                  <a:gd name="connsiteX80" fmla="*/ 302584 w 2905012"/>
                  <a:gd name="connsiteY80" fmla="*/ 567489 h 2905012"/>
                  <a:gd name="connsiteX81" fmla="*/ 562199 w 2905012"/>
                  <a:gd name="connsiteY81" fmla="*/ 657946 h 2905012"/>
                  <a:gd name="connsiteX82" fmla="*/ 591138 w 2905012"/>
                  <a:gd name="connsiteY82" fmla="*/ 624794 h 2905012"/>
                  <a:gd name="connsiteX83" fmla="*/ 657838 w 2905012"/>
                  <a:gd name="connsiteY83" fmla="*/ 561888 h 2905012"/>
                  <a:gd name="connsiteX84" fmla="*/ 567489 w 2905012"/>
                  <a:gd name="connsiteY84" fmla="*/ 302584 h 2905012"/>
                  <a:gd name="connsiteX85" fmla="*/ 640396 w 2905012"/>
                  <a:gd name="connsiteY85" fmla="*/ 248065 h 2905012"/>
                  <a:gd name="connsiteX86" fmla="*/ 887125 w 2905012"/>
                  <a:gd name="connsiteY86" fmla="*/ 114145 h 2905012"/>
                  <a:gd name="connsiteX87" fmla="*/ 898265 w 2905012"/>
                  <a:gd name="connsiteY87" fmla="*/ 110068 h 2905012"/>
                  <a:gd name="connsiteX88" fmla="*/ 1078131 w 2905012"/>
                  <a:gd name="connsiteY88" fmla="*/ 318516 h 2905012"/>
                  <a:gd name="connsiteX89" fmla="*/ 1182469 w 2905012"/>
                  <a:gd name="connsiteY89" fmla="*/ 288830 h 2905012"/>
                  <a:gd name="connsiteX90" fmla="*/ 1209611 w 2905012"/>
                  <a:gd name="connsiteY90" fmla="*/ 283886 h 2905012"/>
                  <a:gd name="connsiteX91" fmla="*/ 1261036 w 2905012"/>
                  <a:gd name="connsiteY91" fmla="*/ 14056 h 2905012"/>
                  <a:gd name="connsiteX92" fmla="*/ 1303996 w 2905012"/>
                  <a:gd name="connsiteY92" fmla="*/ 7499 h 2905012"/>
                  <a:gd name="connsiteX93" fmla="*/ 1452506 w 2905012"/>
                  <a:gd name="connsiteY93" fmla="*/ 0 h 29050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2905012" h="2905012">
                    <a:moveTo>
                      <a:pt x="1452506" y="376181"/>
                    </a:moveTo>
                    <a:cubicBezTo>
                      <a:pt x="858068" y="376181"/>
                      <a:pt x="376181" y="858068"/>
                      <a:pt x="376181" y="1452506"/>
                    </a:cubicBezTo>
                    <a:cubicBezTo>
                      <a:pt x="376181" y="2046944"/>
                      <a:pt x="858068" y="2528831"/>
                      <a:pt x="1452506" y="2528831"/>
                    </a:cubicBezTo>
                    <a:cubicBezTo>
                      <a:pt x="2046944" y="2528831"/>
                      <a:pt x="2528831" y="2046944"/>
                      <a:pt x="2528831" y="1452506"/>
                    </a:cubicBezTo>
                    <a:cubicBezTo>
                      <a:pt x="2528831" y="858068"/>
                      <a:pt x="2046944" y="376181"/>
                      <a:pt x="1452506" y="376181"/>
                    </a:cubicBezTo>
                    <a:close/>
                    <a:moveTo>
                      <a:pt x="1452506" y="0"/>
                    </a:moveTo>
                    <a:cubicBezTo>
                      <a:pt x="1502644" y="0"/>
                      <a:pt x="1552188" y="2540"/>
                      <a:pt x="1601017" y="7499"/>
                    </a:cubicBezTo>
                    <a:lnTo>
                      <a:pt x="1643977" y="14056"/>
                    </a:lnTo>
                    <a:lnTo>
                      <a:pt x="1695533" y="284571"/>
                    </a:lnTo>
                    <a:lnTo>
                      <a:pt x="1769616" y="301003"/>
                    </a:lnTo>
                    <a:lnTo>
                      <a:pt x="1825934" y="319615"/>
                    </a:lnTo>
                    <a:lnTo>
                      <a:pt x="2006748" y="110068"/>
                    </a:lnTo>
                    <a:lnTo>
                      <a:pt x="2017887" y="114145"/>
                    </a:lnTo>
                    <a:cubicBezTo>
                      <a:pt x="2104775" y="150896"/>
                      <a:pt x="2187342" y="195860"/>
                      <a:pt x="2264616" y="248065"/>
                    </a:cubicBezTo>
                    <a:lnTo>
                      <a:pt x="2337523" y="302584"/>
                    </a:lnTo>
                    <a:lnTo>
                      <a:pt x="2247066" y="562199"/>
                    </a:lnTo>
                    <a:lnTo>
                      <a:pt x="2280217" y="591137"/>
                    </a:lnTo>
                    <a:lnTo>
                      <a:pt x="2343125" y="657838"/>
                    </a:lnTo>
                    <a:lnTo>
                      <a:pt x="2602428" y="567489"/>
                    </a:lnTo>
                    <a:lnTo>
                      <a:pt x="2656947" y="640396"/>
                    </a:lnTo>
                    <a:cubicBezTo>
                      <a:pt x="2709152" y="717670"/>
                      <a:pt x="2754117" y="800238"/>
                      <a:pt x="2790867" y="887125"/>
                    </a:cubicBezTo>
                    <a:lnTo>
                      <a:pt x="2794944" y="898265"/>
                    </a:lnTo>
                    <a:lnTo>
                      <a:pt x="2586495" y="1078131"/>
                    </a:lnTo>
                    <a:lnTo>
                      <a:pt x="2616181" y="1182468"/>
                    </a:lnTo>
                    <a:lnTo>
                      <a:pt x="2621126" y="1209611"/>
                    </a:lnTo>
                    <a:lnTo>
                      <a:pt x="2890957" y="1261036"/>
                    </a:lnTo>
                    <a:lnTo>
                      <a:pt x="2897513" y="1303996"/>
                    </a:lnTo>
                    <a:cubicBezTo>
                      <a:pt x="2902472" y="1352825"/>
                      <a:pt x="2905012" y="1402369"/>
                      <a:pt x="2905012" y="1452506"/>
                    </a:cubicBezTo>
                    <a:cubicBezTo>
                      <a:pt x="2905012" y="1502643"/>
                      <a:pt x="2902472" y="1552187"/>
                      <a:pt x="2897513" y="1601016"/>
                    </a:cubicBezTo>
                    <a:lnTo>
                      <a:pt x="2890957" y="1643977"/>
                    </a:lnTo>
                    <a:lnTo>
                      <a:pt x="2620440" y="1695533"/>
                    </a:lnTo>
                    <a:lnTo>
                      <a:pt x="2604008" y="1769614"/>
                    </a:lnTo>
                    <a:lnTo>
                      <a:pt x="2585396" y="1825933"/>
                    </a:lnTo>
                    <a:lnTo>
                      <a:pt x="2794944" y="2006748"/>
                    </a:lnTo>
                    <a:lnTo>
                      <a:pt x="2790867" y="2017887"/>
                    </a:lnTo>
                    <a:cubicBezTo>
                      <a:pt x="2754117" y="2104775"/>
                      <a:pt x="2709152" y="2187342"/>
                      <a:pt x="2656947" y="2264616"/>
                    </a:cubicBezTo>
                    <a:lnTo>
                      <a:pt x="2602428" y="2337523"/>
                    </a:lnTo>
                    <a:lnTo>
                      <a:pt x="2342811" y="2247065"/>
                    </a:lnTo>
                    <a:lnTo>
                      <a:pt x="2313875" y="2280215"/>
                    </a:lnTo>
                    <a:lnTo>
                      <a:pt x="2247174" y="2343123"/>
                    </a:lnTo>
                    <a:lnTo>
                      <a:pt x="2337523" y="2602428"/>
                    </a:lnTo>
                    <a:lnTo>
                      <a:pt x="2264616" y="2656947"/>
                    </a:lnTo>
                    <a:cubicBezTo>
                      <a:pt x="2187342" y="2709152"/>
                      <a:pt x="2104775" y="2754117"/>
                      <a:pt x="2017887" y="2790867"/>
                    </a:cubicBezTo>
                    <a:lnTo>
                      <a:pt x="2006748" y="2794944"/>
                    </a:lnTo>
                    <a:lnTo>
                      <a:pt x="1826880" y="2586493"/>
                    </a:lnTo>
                    <a:lnTo>
                      <a:pt x="1722544" y="2616179"/>
                    </a:lnTo>
                    <a:lnTo>
                      <a:pt x="1695403" y="2621123"/>
                    </a:lnTo>
                    <a:lnTo>
                      <a:pt x="1643977" y="2890957"/>
                    </a:lnTo>
                    <a:lnTo>
                      <a:pt x="1601017" y="2897513"/>
                    </a:lnTo>
                    <a:cubicBezTo>
                      <a:pt x="1552188" y="2902472"/>
                      <a:pt x="1502644" y="2905012"/>
                      <a:pt x="1452506" y="2905012"/>
                    </a:cubicBezTo>
                    <a:cubicBezTo>
                      <a:pt x="1402369" y="2905012"/>
                      <a:pt x="1352825" y="2902472"/>
                      <a:pt x="1303996" y="2897513"/>
                    </a:cubicBezTo>
                    <a:lnTo>
                      <a:pt x="1261036" y="2890957"/>
                    </a:lnTo>
                    <a:lnTo>
                      <a:pt x="1209479" y="2620437"/>
                    </a:lnTo>
                    <a:lnTo>
                      <a:pt x="1135396" y="2604005"/>
                    </a:lnTo>
                    <a:lnTo>
                      <a:pt x="1079081" y="2585394"/>
                    </a:lnTo>
                    <a:lnTo>
                      <a:pt x="898265" y="2794944"/>
                    </a:lnTo>
                    <a:lnTo>
                      <a:pt x="887125" y="2790867"/>
                    </a:lnTo>
                    <a:cubicBezTo>
                      <a:pt x="800238" y="2754117"/>
                      <a:pt x="717670" y="2709152"/>
                      <a:pt x="640396" y="2656947"/>
                    </a:cubicBezTo>
                    <a:lnTo>
                      <a:pt x="567489" y="2602428"/>
                    </a:lnTo>
                    <a:lnTo>
                      <a:pt x="657947" y="2342810"/>
                    </a:lnTo>
                    <a:lnTo>
                      <a:pt x="624796" y="2313872"/>
                    </a:lnTo>
                    <a:lnTo>
                      <a:pt x="561890" y="2247174"/>
                    </a:lnTo>
                    <a:lnTo>
                      <a:pt x="302584" y="2337523"/>
                    </a:lnTo>
                    <a:lnTo>
                      <a:pt x="248066" y="2264616"/>
                    </a:lnTo>
                    <a:cubicBezTo>
                      <a:pt x="195860" y="2187342"/>
                      <a:pt x="150896" y="2104775"/>
                      <a:pt x="114145" y="2017887"/>
                    </a:cubicBezTo>
                    <a:lnTo>
                      <a:pt x="110068" y="2006748"/>
                    </a:lnTo>
                    <a:lnTo>
                      <a:pt x="318519" y="1826880"/>
                    </a:lnTo>
                    <a:lnTo>
                      <a:pt x="288831" y="1722541"/>
                    </a:lnTo>
                    <a:lnTo>
                      <a:pt x="283887" y="1695402"/>
                    </a:lnTo>
                    <a:lnTo>
                      <a:pt x="14056" y="1643977"/>
                    </a:lnTo>
                    <a:lnTo>
                      <a:pt x="7499" y="1601016"/>
                    </a:lnTo>
                    <a:cubicBezTo>
                      <a:pt x="2541" y="1552187"/>
                      <a:pt x="0" y="1502643"/>
                      <a:pt x="0" y="1452506"/>
                    </a:cubicBezTo>
                    <a:cubicBezTo>
                      <a:pt x="0" y="1402369"/>
                      <a:pt x="2541" y="1352825"/>
                      <a:pt x="7499" y="1303996"/>
                    </a:cubicBezTo>
                    <a:lnTo>
                      <a:pt x="14056" y="1261036"/>
                    </a:lnTo>
                    <a:lnTo>
                      <a:pt x="284572" y="1209480"/>
                    </a:lnTo>
                    <a:lnTo>
                      <a:pt x="301005" y="1135394"/>
                    </a:lnTo>
                    <a:lnTo>
                      <a:pt x="319616" y="1079079"/>
                    </a:lnTo>
                    <a:lnTo>
                      <a:pt x="110068" y="898264"/>
                    </a:lnTo>
                    <a:lnTo>
                      <a:pt x="114145" y="887125"/>
                    </a:lnTo>
                    <a:cubicBezTo>
                      <a:pt x="150896" y="800238"/>
                      <a:pt x="195860" y="717670"/>
                      <a:pt x="248066" y="640396"/>
                    </a:cubicBezTo>
                    <a:lnTo>
                      <a:pt x="302584" y="567489"/>
                    </a:lnTo>
                    <a:lnTo>
                      <a:pt x="562199" y="657946"/>
                    </a:lnTo>
                    <a:lnTo>
                      <a:pt x="591138" y="624794"/>
                    </a:lnTo>
                    <a:lnTo>
                      <a:pt x="657838" y="561888"/>
                    </a:lnTo>
                    <a:lnTo>
                      <a:pt x="567489" y="302584"/>
                    </a:lnTo>
                    <a:lnTo>
                      <a:pt x="640396" y="248065"/>
                    </a:lnTo>
                    <a:cubicBezTo>
                      <a:pt x="717670" y="195860"/>
                      <a:pt x="800238" y="150896"/>
                      <a:pt x="887125" y="114145"/>
                    </a:cubicBezTo>
                    <a:lnTo>
                      <a:pt x="898265" y="110068"/>
                    </a:lnTo>
                    <a:lnTo>
                      <a:pt x="1078131" y="318516"/>
                    </a:lnTo>
                    <a:lnTo>
                      <a:pt x="1182469" y="288830"/>
                    </a:lnTo>
                    <a:lnTo>
                      <a:pt x="1209611" y="283886"/>
                    </a:lnTo>
                    <a:lnTo>
                      <a:pt x="1261036" y="14056"/>
                    </a:lnTo>
                    <a:lnTo>
                      <a:pt x="1303996" y="7499"/>
                    </a:lnTo>
                    <a:cubicBezTo>
                      <a:pt x="1352825" y="2540"/>
                      <a:pt x="1402369" y="0"/>
                      <a:pt x="1452506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BEBEB"/>
                  </a:gs>
                </a:gsLst>
                <a:lin ang="27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4710168" y="2738381"/>
                <a:ext cx="2152649" cy="2152650"/>
              </a:xfrm>
              <a:prstGeom prst="ellipse">
                <a:avLst/>
              </a:prstGeom>
              <a:noFill/>
              <a:ln w="19050"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0">
                      <a:srgbClr val="EEEEEE"/>
                    </a:gs>
                  </a:gsLst>
                  <a:lin ang="270000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4710169" y="2738382"/>
                <a:ext cx="2152650" cy="2152648"/>
              </a:xfrm>
              <a:prstGeom prst="ellipse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EEEEEE"/>
                  </a:gs>
                </a:gsLst>
                <a:lin ang="2700000" scaled="0"/>
              </a:gradFill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22" name="椭圆 21"/>
            <p:cNvSpPr/>
            <p:nvPr/>
          </p:nvSpPr>
          <p:spPr>
            <a:xfrm>
              <a:off x="3023723" y="2586884"/>
              <a:ext cx="868586" cy="868586"/>
            </a:xfrm>
            <a:prstGeom prst="ellipse">
              <a:avLst/>
            </a:prstGeom>
            <a:solidFill>
              <a:srgbClr val="92D050"/>
            </a:solidFill>
            <a:ln w="38100">
              <a:solidFill>
                <a:srgbClr val="92D050"/>
              </a:solidFill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  <p:sp>
          <p:nvSpPr>
            <p:cNvPr id="23" name="Freeform 944"/>
            <p:cNvSpPr>
              <a:spLocks noEditPoints="1"/>
            </p:cNvSpPr>
            <p:nvPr/>
          </p:nvSpPr>
          <p:spPr bwMode="auto">
            <a:xfrm>
              <a:off x="3241490" y="2721639"/>
              <a:ext cx="493676" cy="560576"/>
            </a:xfrm>
            <a:custGeom>
              <a:avLst/>
              <a:gdLst>
                <a:gd name="T0" fmla="*/ 92 w 133"/>
                <a:gd name="T1" fmla="*/ 135 h 151"/>
                <a:gd name="T2" fmla="*/ 11 w 133"/>
                <a:gd name="T3" fmla="*/ 45 h 151"/>
                <a:gd name="T4" fmla="*/ 24 w 133"/>
                <a:gd name="T5" fmla="*/ 124 h 151"/>
                <a:gd name="T6" fmla="*/ 83 w 133"/>
                <a:gd name="T7" fmla="*/ 144 h 151"/>
                <a:gd name="T8" fmla="*/ 133 w 133"/>
                <a:gd name="T9" fmla="*/ 135 h 151"/>
                <a:gd name="T10" fmla="*/ 92 w 133"/>
                <a:gd name="T11" fmla="*/ 135 h 151"/>
                <a:gd name="T12" fmla="*/ 22 w 133"/>
                <a:gd name="T13" fmla="*/ 0 h 151"/>
                <a:gd name="T14" fmla="*/ 20 w 133"/>
                <a:gd name="T15" fmla="*/ 52 h 151"/>
                <a:gd name="T16" fmla="*/ 27 w 133"/>
                <a:gd name="T17" fmla="*/ 36 h 151"/>
                <a:gd name="T18" fmla="*/ 24 w 133"/>
                <a:gd name="T19" fmla="*/ 69 h 151"/>
                <a:gd name="T20" fmla="*/ 35 w 133"/>
                <a:gd name="T21" fmla="*/ 89 h 151"/>
                <a:gd name="T22" fmla="*/ 43 w 133"/>
                <a:gd name="T23" fmla="*/ 56 h 151"/>
                <a:gd name="T24" fmla="*/ 46 w 133"/>
                <a:gd name="T25" fmla="*/ 101 h 151"/>
                <a:gd name="T26" fmla="*/ 62 w 133"/>
                <a:gd name="T27" fmla="*/ 114 h 151"/>
                <a:gd name="T28" fmla="*/ 64 w 133"/>
                <a:gd name="T29" fmla="*/ 73 h 151"/>
                <a:gd name="T30" fmla="*/ 75 w 133"/>
                <a:gd name="T31" fmla="*/ 121 h 151"/>
                <a:gd name="T32" fmla="*/ 98 w 133"/>
                <a:gd name="T33" fmla="*/ 129 h 151"/>
                <a:gd name="T34" fmla="*/ 70 w 133"/>
                <a:gd name="T35" fmla="*/ 50 h 151"/>
                <a:gd name="T36" fmla="*/ 22 w 133"/>
                <a:gd name="T37" fmla="*/ 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3" h="151">
                  <a:moveTo>
                    <a:pt x="92" y="135"/>
                  </a:moveTo>
                  <a:cubicBezTo>
                    <a:pt x="80" y="132"/>
                    <a:pt x="16" y="113"/>
                    <a:pt x="11" y="45"/>
                  </a:cubicBezTo>
                  <a:cubicBezTo>
                    <a:pt x="11" y="45"/>
                    <a:pt x="0" y="86"/>
                    <a:pt x="24" y="124"/>
                  </a:cubicBezTo>
                  <a:cubicBezTo>
                    <a:pt x="42" y="151"/>
                    <a:pt x="68" y="150"/>
                    <a:pt x="83" y="144"/>
                  </a:cubicBezTo>
                  <a:cubicBezTo>
                    <a:pt x="114" y="146"/>
                    <a:pt x="133" y="135"/>
                    <a:pt x="133" y="135"/>
                  </a:cubicBezTo>
                  <a:cubicBezTo>
                    <a:pt x="119" y="140"/>
                    <a:pt x="96" y="136"/>
                    <a:pt x="92" y="135"/>
                  </a:cubicBezTo>
                  <a:close/>
                  <a:moveTo>
                    <a:pt x="22" y="0"/>
                  </a:moveTo>
                  <a:cubicBezTo>
                    <a:pt x="17" y="21"/>
                    <a:pt x="17" y="38"/>
                    <a:pt x="20" y="52"/>
                  </a:cubicBezTo>
                  <a:cubicBezTo>
                    <a:pt x="22" y="41"/>
                    <a:pt x="27" y="36"/>
                    <a:pt x="27" y="36"/>
                  </a:cubicBezTo>
                  <a:cubicBezTo>
                    <a:pt x="22" y="49"/>
                    <a:pt x="24" y="64"/>
                    <a:pt x="24" y="69"/>
                  </a:cubicBezTo>
                  <a:cubicBezTo>
                    <a:pt x="27" y="77"/>
                    <a:pt x="31" y="83"/>
                    <a:pt x="35" y="89"/>
                  </a:cubicBezTo>
                  <a:cubicBezTo>
                    <a:pt x="35" y="68"/>
                    <a:pt x="43" y="56"/>
                    <a:pt x="43" y="56"/>
                  </a:cubicBezTo>
                  <a:cubicBezTo>
                    <a:pt x="39" y="76"/>
                    <a:pt x="44" y="96"/>
                    <a:pt x="46" y="101"/>
                  </a:cubicBezTo>
                  <a:cubicBezTo>
                    <a:pt x="51" y="106"/>
                    <a:pt x="56" y="111"/>
                    <a:pt x="62" y="114"/>
                  </a:cubicBezTo>
                  <a:cubicBezTo>
                    <a:pt x="57" y="89"/>
                    <a:pt x="64" y="73"/>
                    <a:pt x="64" y="73"/>
                  </a:cubicBezTo>
                  <a:cubicBezTo>
                    <a:pt x="63" y="94"/>
                    <a:pt x="72" y="114"/>
                    <a:pt x="75" y="121"/>
                  </a:cubicBezTo>
                  <a:cubicBezTo>
                    <a:pt x="88" y="127"/>
                    <a:pt x="98" y="129"/>
                    <a:pt x="98" y="129"/>
                  </a:cubicBezTo>
                  <a:cubicBezTo>
                    <a:pt x="98" y="129"/>
                    <a:pt x="115" y="82"/>
                    <a:pt x="70" y="50"/>
                  </a:cubicBezTo>
                  <a:cubicBezTo>
                    <a:pt x="36" y="26"/>
                    <a:pt x="22" y="0"/>
                    <a:pt x="2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11379" y="3057678"/>
            <a:ext cx="854936" cy="854936"/>
            <a:chOff x="7159899" y="4077072"/>
            <a:chExt cx="1140211" cy="1140211"/>
          </a:xfrm>
        </p:grpSpPr>
        <p:grpSp>
          <p:nvGrpSpPr>
            <p:cNvPr id="28" name="组合 27"/>
            <p:cNvGrpSpPr/>
            <p:nvPr/>
          </p:nvGrpSpPr>
          <p:grpSpPr>
            <a:xfrm>
              <a:off x="7159899" y="4077072"/>
              <a:ext cx="1140211" cy="1140211"/>
              <a:chOff x="2319387" y="1882548"/>
              <a:chExt cx="2277259" cy="2277259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2319387" y="1882548"/>
                <a:ext cx="2277259" cy="2277259"/>
                <a:chOff x="4333987" y="2362200"/>
                <a:chExt cx="2905011" cy="2905012"/>
              </a:xfrm>
              <a:effectLst>
                <a:outerShdw blurRad="177800" dist="889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36" name="任意多边形 35"/>
                <p:cNvSpPr/>
                <p:nvPr/>
              </p:nvSpPr>
              <p:spPr>
                <a:xfrm>
                  <a:off x="4333987" y="2362200"/>
                  <a:ext cx="2905011" cy="2905012"/>
                </a:xfrm>
                <a:custGeom>
                  <a:avLst/>
                  <a:gdLst>
                    <a:gd name="connsiteX0" fmla="*/ 1452506 w 2905012"/>
                    <a:gd name="connsiteY0" fmla="*/ 376181 h 2905012"/>
                    <a:gd name="connsiteX1" fmla="*/ 376181 w 2905012"/>
                    <a:gd name="connsiteY1" fmla="*/ 1452506 h 2905012"/>
                    <a:gd name="connsiteX2" fmla="*/ 1452506 w 2905012"/>
                    <a:gd name="connsiteY2" fmla="*/ 2528831 h 2905012"/>
                    <a:gd name="connsiteX3" fmla="*/ 2528831 w 2905012"/>
                    <a:gd name="connsiteY3" fmla="*/ 1452506 h 2905012"/>
                    <a:gd name="connsiteX4" fmla="*/ 1452506 w 2905012"/>
                    <a:gd name="connsiteY4" fmla="*/ 376181 h 2905012"/>
                    <a:gd name="connsiteX5" fmla="*/ 1452506 w 2905012"/>
                    <a:gd name="connsiteY5" fmla="*/ 0 h 2905012"/>
                    <a:gd name="connsiteX6" fmla="*/ 1601017 w 2905012"/>
                    <a:gd name="connsiteY6" fmla="*/ 7499 h 2905012"/>
                    <a:gd name="connsiteX7" fmla="*/ 1643977 w 2905012"/>
                    <a:gd name="connsiteY7" fmla="*/ 14056 h 2905012"/>
                    <a:gd name="connsiteX8" fmla="*/ 1695533 w 2905012"/>
                    <a:gd name="connsiteY8" fmla="*/ 284571 h 2905012"/>
                    <a:gd name="connsiteX9" fmla="*/ 1769616 w 2905012"/>
                    <a:gd name="connsiteY9" fmla="*/ 301003 h 2905012"/>
                    <a:gd name="connsiteX10" fmla="*/ 1825934 w 2905012"/>
                    <a:gd name="connsiteY10" fmla="*/ 319615 h 2905012"/>
                    <a:gd name="connsiteX11" fmla="*/ 2006748 w 2905012"/>
                    <a:gd name="connsiteY11" fmla="*/ 110068 h 2905012"/>
                    <a:gd name="connsiteX12" fmla="*/ 2017887 w 2905012"/>
                    <a:gd name="connsiteY12" fmla="*/ 114145 h 2905012"/>
                    <a:gd name="connsiteX13" fmla="*/ 2264616 w 2905012"/>
                    <a:gd name="connsiteY13" fmla="*/ 248065 h 2905012"/>
                    <a:gd name="connsiteX14" fmla="*/ 2337523 w 2905012"/>
                    <a:gd name="connsiteY14" fmla="*/ 302584 h 2905012"/>
                    <a:gd name="connsiteX15" fmla="*/ 2247066 w 2905012"/>
                    <a:gd name="connsiteY15" fmla="*/ 562199 h 2905012"/>
                    <a:gd name="connsiteX16" fmla="*/ 2280217 w 2905012"/>
                    <a:gd name="connsiteY16" fmla="*/ 591137 h 2905012"/>
                    <a:gd name="connsiteX17" fmla="*/ 2343125 w 2905012"/>
                    <a:gd name="connsiteY17" fmla="*/ 657838 h 2905012"/>
                    <a:gd name="connsiteX18" fmla="*/ 2602428 w 2905012"/>
                    <a:gd name="connsiteY18" fmla="*/ 567489 h 2905012"/>
                    <a:gd name="connsiteX19" fmla="*/ 2656947 w 2905012"/>
                    <a:gd name="connsiteY19" fmla="*/ 640396 h 2905012"/>
                    <a:gd name="connsiteX20" fmla="*/ 2790867 w 2905012"/>
                    <a:gd name="connsiteY20" fmla="*/ 887125 h 2905012"/>
                    <a:gd name="connsiteX21" fmla="*/ 2794944 w 2905012"/>
                    <a:gd name="connsiteY21" fmla="*/ 898265 h 2905012"/>
                    <a:gd name="connsiteX22" fmla="*/ 2586495 w 2905012"/>
                    <a:gd name="connsiteY22" fmla="*/ 1078131 h 2905012"/>
                    <a:gd name="connsiteX23" fmla="*/ 2616181 w 2905012"/>
                    <a:gd name="connsiteY23" fmla="*/ 1182468 h 2905012"/>
                    <a:gd name="connsiteX24" fmla="*/ 2621126 w 2905012"/>
                    <a:gd name="connsiteY24" fmla="*/ 1209611 h 2905012"/>
                    <a:gd name="connsiteX25" fmla="*/ 2890957 w 2905012"/>
                    <a:gd name="connsiteY25" fmla="*/ 1261036 h 2905012"/>
                    <a:gd name="connsiteX26" fmla="*/ 2897513 w 2905012"/>
                    <a:gd name="connsiteY26" fmla="*/ 1303996 h 2905012"/>
                    <a:gd name="connsiteX27" fmla="*/ 2905012 w 2905012"/>
                    <a:gd name="connsiteY27" fmla="*/ 1452506 h 2905012"/>
                    <a:gd name="connsiteX28" fmla="*/ 2897513 w 2905012"/>
                    <a:gd name="connsiteY28" fmla="*/ 1601016 h 2905012"/>
                    <a:gd name="connsiteX29" fmla="*/ 2890957 w 2905012"/>
                    <a:gd name="connsiteY29" fmla="*/ 1643977 h 2905012"/>
                    <a:gd name="connsiteX30" fmla="*/ 2620440 w 2905012"/>
                    <a:gd name="connsiteY30" fmla="*/ 1695533 h 2905012"/>
                    <a:gd name="connsiteX31" fmla="*/ 2604008 w 2905012"/>
                    <a:gd name="connsiteY31" fmla="*/ 1769614 h 2905012"/>
                    <a:gd name="connsiteX32" fmla="*/ 2585396 w 2905012"/>
                    <a:gd name="connsiteY32" fmla="*/ 1825933 h 2905012"/>
                    <a:gd name="connsiteX33" fmla="*/ 2794944 w 2905012"/>
                    <a:gd name="connsiteY33" fmla="*/ 2006748 h 2905012"/>
                    <a:gd name="connsiteX34" fmla="*/ 2790867 w 2905012"/>
                    <a:gd name="connsiteY34" fmla="*/ 2017887 h 2905012"/>
                    <a:gd name="connsiteX35" fmla="*/ 2656947 w 2905012"/>
                    <a:gd name="connsiteY35" fmla="*/ 2264616 h 2905012"/>
                    <a:gd name="connsiteX36" fmla="*/ 2602428 w 2905012"/>
                    <a:gd name="connsiteY36" fmla="*/ 2337523 h 2905012"/>
                    <a:gd name="connsiteX37" fmla="*/ 2342811 w 2905012"/>
                    <a:gd name="connsiteY37" fmla="*/ 2247065 h 2905012"/>
                    <a:gd name="connsiteX38" fmla="*/ 2313875 w 2905012"/>
                    <a:gd name="connsiteY38" fmla="*/ 2280215 h 2905012"/>
                    <a:gd name="connsiteX39" fmla="*/ 2247174 w 2905012"/>
                    <a:gd name="connsiteY39" fmla="*/ 2343123 h 2905012"/>
                    <a:gd name="connsiteX40" fmla="*/ 2337523 w 2905012"/>
                    <a:gd name="connsiteY40" fmla="*/ 2602428 h 2905012"/>
                    <a:gd name="connsiteX41" fmla="*/ 2264616 w 2905012"/>
                    <a:gd name="connsiteY41" fmla="*/ 2656947 h 2905012"/>
                    <a:gd name="connsiteX42" fmla="*/ 2017887 w 2905012"/>
                    <a:gd name="connsiteY42" fmla="*/ 2790867 h 2905012"/>
                    <a:gd name="connsiteX43" fmla="*/ 2006748 w 2905012"/>
                    <a:gd name="connsiteY43" fmla="*/ 2794944 h 2905012"/>
                    <a:gd name="connsiteX44" fmla="*/ 1826880 w 2905012"/>
                    <a:gd name="connsiteY44" fmla="*/ 2586493 h 2905012"/>
                    <a:gd name="connsiteX45" fmla="*/ 1722544 w 2905012"/>
                    <a:gd name="connsiteY45" fmla="*/ 2616179 h 2905012"/>
                    <a:gd name="connsiteX46" fmla="*/ 1695403 w 2905012"/>
                    <a:gd name="connsiteY46" fmla="*/ 2621123 h 2905012"/>
                    <a:gd name="connsiteX47" fmla="*/ 1643977 w 2905012"/>
                    <a:gd name="connsiteY47" fmla="*/ 2890957 h 2905012"/>
                    <a:gd name="connsiteX48" fmla="*/ 1601017 w 2905012"/>
                    <a:gd name="connsiteY48" fmla="*/ 2897513 h 2905012"/>
                    <a:gd name="connsiteX49" fmla="*/ 1452506 w 2905012"/>
                    <a:gd name="connsiteY49" fmla="*/ 2905012 h 2905012"/>
                    <a:gd name="connsiteX50" fmla="*/ 1303996 w 2905012"/>
                    <a:gd name="connsiteY50" fmla="*/ 2897513 h 2905012"/>
                    <a:gd name="connsiteX51" fmla="*/ 1261036 w 2905012"/>
                    <a:gd name="connsiteY51" fmla="*/ 2890957 h 2905012"/>
                    <a:gd name="connsiteX52" fmla="*/ 1209479 w 2905012"/>
                    <a:gd name="connsiteY52" fmla="*/ 2620437 h 2905012"/>
                    <a:gd name="connsiteX53" fmla="*/ 1135396 w 2905012"/>
                    <a:gd name="connsiteY53" fmla="*/ 2604005 h 2905012"/>
                    <a:gd name="connsiteX54" fmla="*/ 1079081 w 2905012"/>
                    <a:gd name="connsiteY54" fmla="*/ 2585394 h 2905012"/>
                    <a:gd name="connsiteX55" fmla="*/ 898265 w 2905012"/>
                    <a:gd name="connsiteY55" fmla="*/ 2794944 h 2905012"/>
                    <a:gd name="connsiteX56" fmla="*/ 887125 w 2905012"/>
                    <a:gd name="connsiteY56" fmla="*/ 2790867 h 2905012"/>
                    <a:gd name="connsiteX57" fmla="*/ 640396 w 2905012"/>
                    <a:gd name="connsiteY57" fmla="*/ 2656947 h 2905012"/>
                    <a:gd name="connsiteX58" fmla="*/ 567489 w 2905012"/>
                    <a:gd name="connsiteY58" fmla="*/ 2602428 h 2905012"/>
                    <a:gd name="connsiteX59" fmla="*/ 657947 w 2905012"/>
                    <a:gd name="connsiteY59" fmla="*/ 2342810 h 2905012"/>
                    <a:gd name="connsiteX60" fmla="*/ 624796 w 2905012"/>
                    <a:gd name="connsiteY60" fmla="*/ 2313872 h 2905012"/>
                    <a:gd name="connsiteX61" fmla="*/ 561890 w 2905012"/>
                    <a:gd name="connsiteY61" fmla="*/ 2247174 h 2905012"/>
                    <a:gd name="connsiteX62" fmla="*/ 302584 w 2905012"/>
                    <a:gd name="connsiteY62" fmla="*/ 2337523 h 2905012"/>
                    <a:gd name="connsiteX63" fmla="*/ 248066 w 2905012"/>
                    <a:gd name="connsiteY63" fmla="*/ 2264616 h 2905012"/>
                    <a:gd name="connsiteX64" fmla="*/ 114145 w 2905012"/>
                    <a:gd name="connsiteY64" fmla="*/ 2017887 h 2905012"/>
                    <a:gd name="connsiteX65" fmla="*/ 110068 w 2905012"/>
                    <a:gd name="connsiteY65" fmla="*/ 2006748 h 2905012"/>
                    <a:gd name="connsiteX66" fmla="*/ 318519 w 2905012"/>
                    <a:gd name="connsiteY66" fmla="*/ 1826880 h 2905012"/>
                    <a:gd name="connsiteX67" fmla="*/ 288831 w 2905012"/>
                    <a:gd name="connsiteY67" fmla="*/ 1722541 h 2905012"/>
                    <a:gd name="connsiteX68" fmla="*/ 283887 w 2905012"/>
                    <a:gd name="connsiteY68" fmla="*/ 1695402 h 2905012"/>
                    <a:gd name="connsiteX69" fmla="*/ 14056 w 2905012"/>
                    <a:gd name="connsiteY69" fmla="*/ 1643977 h 2905012"/>
                    <a:gd name="connsiteX70" fmla="*/ 7499 w 2905012"/>
                    <a:gd name="connsiteY70" fmla="*/ 1601016 h 2905012"/>
                    <a:gd name="connsiteX71" fmla="*/ 0 w 2905012"/>
                    <a:gd name="connsiteY71" fmla="*/ 1452506 h 2905012"/>
                    <a:gd name="connsiteX72" fmla="*/ 7499 w 2905012"/>
                    <a:gd name="connsiteY72" fmla="*/ 1303996 h 2905012"/>
                    <a:gd name="connsiteX73" fmla="*/ 14056 w 2905012"/>
                    <a:gd name="connsiteY73" fmla="*/ 1261036 h 2905012"/>
                    <a:gd name="connsiteX74" fmla="*/ 284572 w 2905012"/>
                    <a:gd name="connsiteY74" fmla="*/ 1209480 h 2905012"/>
                    <a:gd name="connsiteX75" fmla="*/ 301005 w 2905012"/>
                    <a:gd name="connsiteY75" fmla="*/ 1135394 h 2905012"/>
                    <a:gd name="connsiteX76" fmla="*/ 319616 w 2905012"/>
                    <a:gd name="connsiteY76" fmla="*/ 1079079 h 2905012"/>
                    <a:gd name="connsiteX77" fmla="*/ 110068 w 2905012"/>
                    <a:gd name="connsiteY77" fmla="*/ 898264 h 2905012"/>
                    <a:gd name="connsiteX78" fmla="*/ 114145 w 2905012"/>
                    <a:gd name="connsiteY78" fmla="*/ 887125 h 2905012"/>
                    <a:gd name="connsiteX79" fmla="*/ 248066 w 2905012"/>
                    <a:gd name="connsiteY79" fmla="*/ 640396 h 2905012"/>
                    <a:gd name="connsiteX80" fmla="*/ 302584 w 2905012"/>
                    <a:gd name="connsiteY80" fmla="*/ 567489 h 2905012"/>
                    <a:gd name="connsiteX81" fmla="*/ 562199 w 2905012"/>
                    <a:gd name="connsiteY81" fmla="*/ 657946 h 2905012"/>
                    <a:gd name="connsiteX82" fmla="*/ 591138 w 2905012"/>
                    <a:gd name="connsiteY82" fmla="*/ 624794 h 2905012"/>
                    <a:gd name="connsiteX83" fmla="*/ 657838 w 2905012"/>
                    <a:gd name="connsiteY83" fmla="*/ 561888 h 2905012"/>
                    <a:gd name="connsiteX84" fmla="*/ 567489 w 2905012"/>
                    <a:gd name="connsiteY84" fmla="*/ 302584 h 2905012"/>
                    <a:gd name="connsiteX85" fmla="*/ 640396 w 2905012"/>
                    <a:gd name="connsiteY85" fmla="*/ 248065 h 2905012"/>
                    <a:gd name="connsiteX86" fmla="*/ 887125 w 2905012"/>
                    <a:gd name="connsiteY86" fmla="*/ 114145 h 2905012"/>
                    <a:gd name="connsiteX87" fmla="*/ 898265 w 2905012"/>
                    <a:gd name="connsiteY87" fmla="*/ 110068 h 2905012"/>
                    <a:gd name="connsiteX88" fmla="*/ 1078131 w 2905012"/>
                    <a:gd name="connsiteY88" fmla="*/ 318516 h 2905012"/>
                    <a:gd name="connsiteX89" fmla="*/ 1182469 w 2905012"/>
                    <a:gd name="connsiteY89" fmla="*/ 288830 h 2905012"/>
                    <a:gd name="connsiteX90" fmla="*/ 1209611 w 2905012"/>
                    <a:gd name="connsiteY90" fmla="*/ 283886 h 2905012"/>
                    <a:gd name="connsiteX91" fmla="*/ 1261036 w 2905012"/>
                    <a:gd name="connsiteY91" fmla="*/ 14056 h 2905012"/>
                    <a:gd name="connsiteX92" fmla="*/ 1303996 w 2905012"/>
                    <a:gd name="connsiteY92" fmla="*/ 7499 h 2905012"/>
                    <a:gd name="connsiteX93" fmla="*/ 1452506 w 2905012"/>
                    <a:gd name="connsiteY93" fmla="*/ 0 h 290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905012" h="2905012">
                      <a:moveTo>
                        <a:pt x="1452506" y="376181"/>
                      </a:moveTo>
                      <a:cubicBezTo>
                        <a:pt x="858068" y="376181"/>
                        <a:pt x="376181" y="858068"/>
                        <a:pt x="376181" y="1452506"/>
                      </a:cubicBezTo>
                      <a:cubicBezTo>
                        <a:pt x="376181" y="2046944"/>
                        <a:pt x="858068" y="2528831"/>
                        <a:pt x="1452506" y="2528831"/>
                      </a:cubicBezTo>
                      <a:cubicBezTo>
                        <a:pt x="2046944" y="2528831"/>
                        <a:pt x="2528831" y="2046944"/>
                        <a:pt x="2528831" y="1452506"/>
                      </a:cubicBezTo>
                      <a:cubicBezTo>
                        <a:pt x="2528831" y="858068"/>
                        <a:pt x="2046944" y="376181"/>
                        <a:pt x="1452506" y="376181"/>
                      </a:cubicBezTo>
                      <a:close/>
                      <a:moveTo>
                        <a:pt x="1452506" y="0"/>
                      </a:moveTo>
                      <a:cubicBezTo>
                        <a:pt x="1502644" y="0"/>
                        <a:pt x="1552188" y="2540"/>
                        <a:pt x="1601017" y="7499"/>
                      </a:cubicBezTo>
                      <a:lnTo>
                        <a:pt x="1643977" y="14056"/>
                      </a:lnTo>
                      <a:lnTo>
                        <a:pt x="1695533" y="284571"/>
                      </a:lnTo>
                      <a:lnTo>
                        <a:pt x="1769616" y="301003"/>
                      </a:lnTo>
                      <a:lnTo>
                        <a:pt x="1825934" y="319615"/>
                      </a:lnTo>
                      <a:lnTo>
                        <a:pt x="2006748" y="110068"/>
                      </a:lnTo>
                      <a:lnTo>
                        <a:pt x="2017887" y="114145"/>
                      </a:lnTo>
                      <a:cubicBezTo>
                        <a:pt x="2104775" y="150896"/>
                        <a:pt x="2187342" y="195860"/>
                        <a:pt x="2264616" y="248065"/>
                      </a:cubicBezTo>
                      <a:lnTo>
                        <a:pt x="2337523" y="302584"/>
                      </a:lnTo>
                      <a:lnTo>
                        <a:pt x="2247066" y="562199"/>
                      </a:lnTo>
                      <a:lnTo>
                        <a:pt x="2280217" y="591137"/>
                      </a:lnTo>
                      <a:lnTo>
                        <a:pt x="2343125" y="657838"/>
                      </a:lnTo>
                      <a:lnTo>
                        <a:pt x="2602428" y="567489"/>
                      </a:lnTo>
                      <a:lnTo>
                        <a:pt x="2656947" y="640396"/>
                      </a:lnTo>
                      <a:cubicBezTo>
                        <a:pt x="2709152" y="717670"/>
                        <a:pt x="2754117" y="800238"/>
                        <a:pt x="2790867" y="887125"/>
                      </a:cubicBezTo>
                      <a:lnTo>
                        <a:pt x="2794944" y="898265"/>
                      </a:lnTo>
                      <a:lnTo>
                        <a:pt x="2586495" y="1078131"/>
                      </a:lnTo>
                      <a:lnTo>
                        <a:pt x="2616181" y="1182468"/>
                      </a:lnTo>
                      <a:lnTo>
                        <a:pt x="2621126" y="1209611"/>
                      </a:lnTo>
                      <a:lnTo>
                        <a:pt x="2890957" y="1261036"/>
                      </a:lnTo>
                      <a:lnTo>
                        <a:pt x="2897513" y="1303996"/>
                      </a:lnTo>
                      <a:cubicBezTo>
                        <a:pt x="2902472" y="1352825"/>
                        <a:pt x="2905012" y="1402369"/>
                        <a:pt x="2905012" y="1452506"/>
                      </a:cubicBezTo>
                      <a:cubicBezTo>
                        <a:pt x="2905012" y="1502643"/>
                        <a:pt x="2902472" y="1552187"/>
                        <a:pt x="2897513" y="1601016"/>
                      </a:cubicBezTo>
                      <a:lnTo>
                        <a:pt x="2890957" y="1643977"/>
                      </a:lnTo>
                      <a:lnTo>
                        <a:pt x="2620440" y="1695533"/>
                      </a:lnTo>
                      <a:lnTo>
                        <a:pt x="2604008" y="1769614"/>
                      </a:lnTo>
                      <a:lnTo>
                        <a:pt x="2585396" y="1825933"/>
                      </a:lnTo>
                      <a:lnTo>
                        <a:pt x="2794944" y="2006748"/>
                      </a:lnTo>
                      <a:lnTo>
                        <a:pt x="2790867" y="2017887"/>
                      </a:lnTo>
                      <a:cubicBezTo>
                        <a:pt x="2754117" y="2104775"/>
                        <a:pt x="2709152" y="2187342"/>
                        <a:pt x="2656947" y="2264616"/>
                      </a:cubicBezTo>
                      <a:lnTo>
                        <a:pt x="2602428" y="2337523"/>
                      </a:lnTo>
                      <a:lnTo>
                        <a:pt x="2342811" y="2247065"/>
                      </a:lnTo>
                      <a:lnTo>
                        <a:pt x="2313875" y="2280215"/>
                      </a:lnTo>
                      <a:lnTo>
                        <a:pt x="2247174" y="2343123"/>
                      </a:lnTo>
                      <a:lnTo>
                        <a:pt x="2337523" y="2602428"/>
                      </a:lnTo>
                      <a:lnTo>
                        <a:pt x="2264616" y="2656947"/>
                      </a:lnTo>
                      <a:cubicBezTo>
                        <a:pt x="2187342" y="2709152"/>
                        <a:pt x="2104775" y="2754117"/>
                        <a:pt x="2017887" y="2790867"/>
                      </a:cubicBezTo>
                      <a:lnTo>
                        <a:pt x="2006748" y="2794944"/>
                      </a:lnTo>
                      <a:lnTo>
                        <a:pt x="1826880" y="2586493"/>
                      </a:lnTo>
                      <a:lnTo>
                        <a:pt x="1722544" y="2616179"/>
                      </a:lnTo>
                      <a:lnTo>
                        <a:pt x="1695403" y="2621123"/>
                      </a:lnTo>
                      <a:lnTo>
                        <a:pt x="1643977" y="2890957"/>
                      </a:lnTo>
                      <a:lnTo>
                        <a:pt x="1601017" y="2897513"/>
                      </a:lnTo>
                      <a:cubicBezTo>
                        <a:pt x="1552188" y="2902472"/>
                        <a:pt x="1502644" y="2905012"/>
                        <a:pt x="1452506" y="2905012"/>
                      </a:cubicBezTo>
                      <a:cubicBezTo>
                        <a:pt x="1402369" y="2905012"/>
                        <a:pt x="1352825" y="2902472"/>
                        <a:pt x="1303996" y="2897513"/>
                      </a:cubicBezTo>
                      <a:lnTo>
                        <a:pt x="1261036" y="2890957"/>
                      </a:lnTo>
                      <a:lnTo>
                        <a:pt x="1209479" y="2620437"/>
                      </a:lnTo>
                      <a:lnTo>
                        <a:pt x="1135396" y="2604005"/>
                      </a:lnTo>
                      <a:lnTo>
                        <a:pt x="1079081" y="2585394"/>
                      </a:lnTo>
                      <a:lnTo>
                        <a:pt x="898265" y="2794944"/>
                      </a:lnTo>
                      <a:lnTo>
                        <a:pt x="887125" y="2790867"/>
                      </a:lnTo>
                      <a:cubicBezTo>
                        <a:pt x="800238" y="2754117"/>
                        <a:pt x="717670" y="2709152"/>
                        <a:pt x="640396" y="2656947"/>
                      </a:cubicBezTo>
                      <a:lnTo>
                        <a:pt x="567489" y="2602428"/>
                      </a:lnTo>
                      <a:lnTo>
                        <a:pt x="657947" y="2342810"/>
                      </a:lnTo>
                      <a:lnTo>
                        <a:pt x="624796" y="2313872"/>
                      </a:lnTo>
                      <a:lnTo>
                        <a:pt x="561890" y="2247174"/>
                      </a:lnTo>
                      <a:lnTo>
                        <a:pt x="302584" y="2337523"/>
                      </a:lnTo>
                      <a:lnTo>
                        <a:pt x="248066" y="2264616"/>
                      </a:lnTo>
                      <a:cubicBezTo>
                        <a:pt x="195860" y="2187342"/>
                        <a:pt x="150896" y="2104775"/>
                        <a:pt x="114145" y="2017887"/>
                      </a:cubicBezTo>
                      <a:lnTo>
                        <a:pt x="110068" y="2006748"/>
                      </a:lnTo>
                      <a:lnTo>
                        <a:pt x="318519" y="1826880"/>
                      </a:lnTo>
                      <a:lnTo>
                        <a:pt x="288831" y="1722541"/>
                      </a:lnTo>
                      <a:lnTo>
                        <a:pt x="283887" y="1695402"/>
                      </a:lnTo>
                      <a:lnTo>
                        <a:pt x="14056" y="1643977"/>
                      </a:lnTo>
                      <a:lnTo>
                        <a:pt x="7499" y="1601016"/>
                      </a:lnTo>
                      <a:cubicBezTo>
                        <a:pt x="2541" y="1552187"/>
                        <a:pt x="0" y="1502643"/>
                        <a:pt x="0" y="1452506"/>
                      </a:cubicBezTo>
                      <a:cubicBezTo>
                        <a:pt x="0" y="1402369"/>
                        <a:pt x="2541" y="1352825"/>
                        <a:pt x="7499" y="1303996"/>
                      </a:cubicBezTo>
                      <a:lnTo>
                        <a:pt x="14056" y="1261036"/>
                      </a:lnTo>
                      <a:lnTo>
                        <a:pt x="284572" y="1209480"/>
                      </a:lnTo>
                      <a:lnTo>
                        <a:pt x="301005" y="1135394"/>
                      </a:lnTo>
                      <a:lnTo>
                        <a:pt x="319616" y="1079079"/>
                      </a:lnTo>
                      <a:lnTo>
                        <a:pt x="110068" y="898264"/>
                      </a:lnTo>
                      <a:lnTo>
                        <a:pt x="114145" y="887125"/>
                      </a:lnTo>
                      <a:cubicBezTo>
                        <a:pt x="150896" y="800238"/>
                        <a:pt x="195860" y="717670"/>
                        <a:pt x="248066" y="640396"/>
                      </a:cubicBezTo>
                      <a:lnTo>
                        <a:pt x="302584" y="567489"/>
                      </a:lnTo>
                      <a:lnTo>
                        <a:pt x="562199" y="657946"/>
                      </a:lnTo>
                      <a:lnTo>
                        <a:pt x="591138" y="624794"/>
                      </a:lnTo>
                      <a:lnTo>
                        <a:pt x="657838" y="561888"/>
                      </a:lnTo>
                      <a:lnTo>
                        <a:pt x="567489" y="302584"/>
                      </a:lnTo>
                      <a:lnTo>
                        <a:pt x="640396" y="248065"/>
                      </a:lnTo>
                      <a:cubicBezTo>
                        <a:pt x="717670" y="195860"/>
                        <a:pt x="800238" y="150896"/>
                        <a:pt x="887125" y="114145"/>
                      </a:cubicBezTo>
                      <a:lnTo>
                        <a:pt x="898265" y="110068"/>
                      </a:lnTo>
                      <a:lnTo>
                        <a:pt x="1078131" y="318516"/>
                      </a:lnTo>
                      <a:lnTo>
                        <a:pt x="1182469" y="288830"/>
                      </a:lnTo>
                      <a:lnTo>
                        <a:pt x="1209611" y="283886"/>
                      </a:lnTo>
                      <a:lnTo>
                        <a:pt x="1261036" y="14056"/>
                      </a:lnTo>
                      <a:lnTo>
                        <a:pt x="1303996" y="7499"/>
                      </a:lnTo>
                      <a:cubicBezTo>
                        <a:pt x="1352825" y="2540"/>
                        <a:pt x="1402369" y="0"/>
                        <a:pt x="14525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BEBEB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  <p:sp>
              <p:nvSpPr>
                <p:cNvPr id="37" name="椭圆 36"/>
                <p:cNvSpPr/>
                <p:nvPr/>
              </p:nvSpPr>
              <p:spPr>
                <a:xfrm>
                  <a:off x="4710168" y="2738381"/>
                  <a:ext cx="2152649" cy="2152650"/>
                </a:xfrm>
                <a:prstGeom prst="ellipse">
                  <a:avLst/>
                </a:prstGeom>
                <a:noFill/>
                <a:ln w="190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</a:schemeClr>
                      </a:gs>
                      <a:gs pos="0">
                        <a:srgbClr val="EEEEEE"/>
                      </a:gs>
                    </a:gsLst>
                    <a:lin ang="27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4710169" y="2738382"/>
                  <a:ext cx="2152650" cy="2152648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EEEEE"/>
                    </a:gs>
                  </a:gsLst>
                  <a:lin ang="2700000" scaled="0"/>
                </a:gradFill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EEEEEE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</p:grpSp>
          <p:sp>
            <p:nvSpPr>
              <p:cNvPr id="35" name="椭圆 34"/>
              <p:cNvSpPr/>
              <p:nvPr/>
            </p:nvSpPr>
            <p:spPr>
              <a:xfrm>
                <a:off x="3023723" y="2586884"/>
                <a:ext cx="868586" cy="868586"/>
              </a:xfrm>
              <a:prstGeom prst="ellipse">
                <a:avLst/>
              </a:prstGeom>
              <a:solidFill>
                <a:srgbClr val="F5C058"/>
              </a:solidFill>
              <a:ln w="38100">
                <a:solidFill>
                  <a:srgbClr val="F5C058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grpSp>
          <p:nvGrpSpPr>
            <p:cNvPr id="29" name="组合 28"/>
            <p:cNvGrpSpPr/>
            <p:nvPr/>
          </p:nvGrpSpPr>
          <p:grpSpPr>
            <a:xfrm>
              <a:off x="7631389" y="4564546"/>
              <a:ext cx="207402" cy="207402"/>
              <a:chOff x="8936038" y="5268914"/>
              <a:chExt cx="333375" cy="333375"/>
            </a:xfrm>
            <a:solidFill>
              <a:schemeClr val="bg1"/>
            </a:solidFill>
          </p:grpSpPr>
          <p:sp>
            <p:nvSpPr>
              <p:cNvPr id="30" name="Freeform 517"/>
              <p:cNvSpPr/>
              <p:nvPr/>
            </p:nvSpPr>
            <p:spPr bwMode="auto">
              <a:xfrm>
                <a:off x="9102726" y="5413376"/>
                <a:ext cx="0" cy="3175"/>
              </a:xfrm>
              <a:custGeom>
                <a:avLst/>
                <a:gdLst>
                  <a:gd name="T0" fmla="*/ 1 h 2"/>
                  <a:gd name="T1" fmla="*/ 2 h 2"/>
                  <a:gd name="T2" fmla="*/ 1 h 2"/>
                  <a:gd name="T3" fmla="*/ 0 h 2"/>
                  <a:gd name="T4" fmla="*/ 1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">
                    <a:moveTo>
                      <a:pt x="0" y="1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31" name="Freeform 518"/>
              <p:cNvSpPr/>
              <p:nvPr/>
            </p:nvSpPr>
            <p:spPr bwMode="auto">
              <a:xfrm>
                <a:off x="9020176" y="5268914"/>
                <a:ext cx="163513" cy="146050"/>
              </a:xfrm>
              <a:custGeom>
                <a:avLst/>
                <a:gdLst>
                  <a:gd name="T0" fmla="*/ 71 w 141"/>
                  <a:gd name="T1" fmla="*/ 126 h 126"/>
                  <a:gd name="T2" fmla="*/ 71 w 141"/>
                  <a:gd name="T3" fmla="*/ 125 h 126"/>
                  <a:gd name="T4" fmla="*/ 71 w 141"/>
                  <a:gd name="T5" fmla="*/ 126 h 126"/>
                  <a:gd name="T6" fmla="*/ 141 w 141"/>
                  <a:gd name="T7" fmla="*/ 36 h 126"/>
                  <a:gd name="T8" fmla="*/ 71 w 141"/>
                  <a:gd name="T9" fmla="*/ 0 h 126"/>
                  <a:gd name="T10" fmla="*/ 71 w 141"/>
                  <a:gd name="T11" fmla="*/ 0 h 126"/>
                  <a:gd name="T12" fmla="*/ 71 w 141"/>
                  <a:gd name="T13" fmla="*/ 0 h 126"/>
                  <a:gd name="T14" fmla="*/ 70 w 141"/>
                  <a:gd name="T15" fmla="*/ 0 h 126"/>
                  <a:gd name="T16" fmla="*/ 70 w 141"/>
                  <a:gd name="T17" fmla="*/ 0 h 126"/>
                  <a:gd name="T18" fmla="*/ 0 w 141"/>
                  <a:gd name="T19" fmla="*/ 35 h 126"/>
                  <a:gd name="T20" fmla="*/ 71 w 141"/>
                  <a:gd name="T21" fmla="*/ 12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1" h="126">
                    <a:moveTo>
                      <a:pt x="71" y="126"/>
                    </a:moveTo>
                    <a:cubicBezTo>
                      <a:pt x="71" y="126"/>
                      <a:pt x="71" y="125"/>
                      <a:pt x="71" y="125"/>
                    </a:cubicBezTo>
                    <a:cubicBezTo>
                      <a:pt x="71" y="125"/>
                      <a:pt x="71" y="126"/>
                      <a:pt x="71" y="126"/>
                    </a:cubicBezTo>
                    <a:cubicBezTo>
                      <a:pt x="83" y="88"/>
                      <a:pt x="108" y="57"/>
                      <a:pt x="141" y="36"/>
                    </a:cubicBezTo>
                    <a:cubicBezTo>
                      <a:pt x="122" y="17"/>
                      <a:pt x="98" y="4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1" y="0"/>
                      <a:pt x="71" y="0"/>
                      <a:pt x="70" y="0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44" y="4"/>
                      <a:pt x="19" y="17"/>
                      <a:pt x="0" y="35"/>
                    </a:cubicBezTo>
                    <a:cubicBezTo>
                      <a:pt x="33" y="56"/>
                      <a:pt x="58" y="88"/>
                      <a:pt x="71" y="1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32" name="Freeform 519"/>
              <p:cNvSpPr/>
              <p:nvPr/>
            </p:nvSpPr>
            <p:spPr bwMode="auto">
              <a:xfrm>
                <a:off x="8936038" y="5310189"/>
                <a:ext cx="146050" cy="292100"/>
              </a:xfrm>
              <a:custGeom>
                <a:avLst/>
                <a:gdLst>
                  <a:gd name="T0" fmla="*/ 126 w 126"/>
                  <a:gd name="T1" fmla="*/ 252 h 252"/>
                  <a:gd name="T2" fmla="*/ 126 w 126"/>
                  <a:gd name="T3" fmla="*/ 127 h 252"/>
                  <a:gd name="T4" fmla="*/ 126 w 126"/>
                  <a:gd name="T5" fmla="*/ 127 h 252"/>
                  <a:gd name="T6" fmla="*/ 0 w 126"/>
                  <a:gd name="T7" fmla="*/ 0 h 252"/>
                  <a:gd name="T8" fmla="*/ 0 w 126"/>
                  <a:gd name="T9" fmla="*/ 127 h 252"/>
                  <a:gd name="T10" fmla="*/ 0 w 126"/>
                  <a:gd name="T11" fmla="*/ 127 h 252"/>
                  <a:gd name="T12" fmla="*/ 126 w 126"/>
                  <a:gd name="T13" fmla="*/ 25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252">
                    <a:moveTo>
                      <a:pt x="126" y="252"/>
                    </a:move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18" y="61"/>
                      <a:pt x="66" y="8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9" y="192"/>
                      <a:pt x="61" y="243"/>
                      <a:pt x="126" y="2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33" name="Freeform 520"/>
              <p:cNvSpPr/>
              <p:nvPr/>
            </p:nvSpPr>
            <p:spPr bwMode="auto">
              <a:xfrm>
                <a:off x="9123363" y="5310189"/>
                <a:ext cx="146050" cy="292100"/>
              </a:xfrm>
              <a:custGeom>
                <a:avLst/>
                <a:gdLst>
                  <a:gd name="T0" fmla="*/ 127 w 127"/>
                  <a:gd name="T1" fmla="*/ 0 h 252"/>
                  <a:gd name="T2" fmla="*/ 0 w 127"/>
                  <a:gd name="T3" fmla="*/ 127 h 252"/>
                  <a:gd name="T4" fmla="*/ 0 w 127"/>
                  <a:gd name="T5" fmla="*/ 127 h 252"/>
                  <a:gd name="T6" fmla="*/ 0 w 127"/>
                  <a:gd name="T7" fmla="*/ 252 h 252"/>
                  <a:gd name="T8" fmla="*/ 127 w 127"/>
                  <a:gd name="T9" fmla="*/ 127 h 252"/>
                  <a:gd name="T10" fmla="*/ 127 w 127"/>
                  <a:gd name="T11" fmla="*/ 127 h 252"/>
                  <a:gd name="T12" fmla="*/ 127 w 127"/>
                  <a:gd name="T13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" h="252">
                    <a:moveTo>
                      <a:pt x="127" y="0"/>
                    </a:moveTo>
                    <a:cubicBezTo>
                      <a:pt x="61" y="8"/>
                      <a:pt x="8" y="61"/>
                      <a:pt x="0" y="127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252"/>
                      <a:pt x="0" y="252"/>
                      <a:pt x="0" y="252"/>
                    </a:cubicBezTo>
                    <a:cubicBezTo>
                      <a:pt x="66" y="243"/>
                      <a:pt x="118" y="192"/>
                      <a:pt x="127" y="127"/>
                    </a:cubicBezTo>
                    <a:cubicBezTo>
                      <a:pt x="127" y="127"/>
                      <a:pt x="127" y="127"/>
                      <a:pt x="127" y="127"/>
                    </a:cubicBezTo>
                    <a:lnTo>
                      <a:pt x="12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742911" y="1667293"/>
            <a:ext cx="854936" cy="854936"/>
            <a:chOff x="5661617" y="4077072"/>
            <a:chExt cx="1140211" cy="1140211"/>
          </a:xfrm>
        </p:grpSpPr>
        <p:grpSp>
          <p:nvGrpSpPr>
            <p:cNvPr id="40" name="组合 39"/>
            <p:cNvGrpSpPr/>
            <p:nvPr/>
          </p:nvGrpSpPr>
          <p:grpSpPr>
            <a:xfrm>
              <a:off x="5661617" y="4077072"/>
              <a:ext cx="1140211" cy="1140211"/>
              <a:chOff x="2319387" y="1882548"/>
              <a:chExt cx="2277259" cy="2277259"/>
            </a:xfrm>
          </p:grpSpPr>
          <p:grpSp>
            <p:nvGrpSpPr>
              <p:cNvPr id="47" name="组合 46"/>
              <p:cNvGrpSpPr/>
              <p:nvPr/>
            </p:nvGrpSpPr>
            <p:grpSpPr>
              <a:xfrm>
                <a:off x="2319387" y="1882548"/>
                <a:ext cx="2277259" cy="2277259"/>
                <a:chOff x="4333987" y="2362200"/>
                <a:chExt cx="2905011" cy="2905012"/>
              </a:xfrm>
              <a:effectLst>
                <a:outerShdw blurRad="177800" dist="889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49" name="任意多边形 48"/>
                <p:cNvSpPr/>
                <p:nvPr/>
              </p:nvSpPr>
              <p:spPr>
                <a:xfrm>
                  <a:off x="4333987" y="2362200"/>
                  <a:ext cx="2905011" cy="2905012"/>
                </a:xfrm>
                <a:custGeom>
                  <a:avLst/>
                  <a:gdLst>
                    <a:gd name="connsiteX0" fmla="*/ 1452506 w 2905012"/>
                    <a:gd name="connsiteY0" fmla="*/ 376181 h 2905012"/>
                    <a:gd name="connsiteX1" fmla="*/ 376181 w 2905012"/>
                    <a:gd name="connsiteY1" fmla="*/ 1452506 h 2905012"/>
                    <a:gd name="connsiteX2" fmla="*/ 1452506 w 2905012"/>
                    <a:gd name="connsiteY2" fmla="*/ 2528831 h 2905012"/>
                    <a:gd name="connsiteX3" fmla="*/ 2528831 w 2905012"/>
                    <a:gd name="connsiteY3" fmla="*/ 1452506 h 2905012"/>
                    <a:gd name="connsiteX4" fmla="*/ 1452506 w 2905012"/>
                    <a:gd name="connsiteY4" fmla="*/ 376181 h 2905012"/>
                    <a:gd name="connsiteX5" fmla="*/ 1452506 w 2905012"/>
                    <a:gd name="connsiteY5" fmla="*/ 0 h 2905012"/>
                    <a:gd name="connsiteX6" fmla="*/ 1601017 w 2905012"/>
                    <a:gd name="connsiteY6" fmla="*/ 7499 h 2905012"/>
                    <a:gd name="connsiteX7" fmla="*/ 1643977 w 2905012"/>
                    <a:gd name="connsiteY7" fmla="*/ 14056 h 2905012"/>
                    <a:gd name="connsiteX8" fmla="*/ 1695533 w 2905012"/>
                    <a:gd name="connsiteY8" fmla="*/ 284571 h 2905012"/>
                    <a:gd name="connsiteX9" fmla="*/ 1769616 w 2905012"/>
                    <a:gd name="connsiteY9" fmla="*/ 301003 h 2905012"/>
                    <a:gd name="connsiteX10" fmla="*/ 1825934 w 2905012"/>
                    <a:gd name="connsiteY10" fmla="*/ 319615 h 2905012"/>
                    <a:gd name="connsiteX11" fmla="*/ 2006748 w 2905012"/>
                    <a:gd name="connsiteY11" fmla="*/ 110068 h 2905012"/>
                    <a:gd name="connsiteX12" fmla="*/ 2017887 w 2905012"/>
                    <a:gd name="connsiteY12" fmla="*/ 114145 h 2905012"/>
                    <a:gd name="connsiteX13" fmla="*/ 2264616 w 2905012"/>
                    <a:gd name="connsiteY13" fmla="*/ 248065 h 2905012"/>
                    <a:gd name="connsiteX14" fmla="*/ 2337523 w 2905012"/>
                    <a:gd name="connsiteY14" fmla="*/ 302584 h 2905012"/>
                    <a:gd name="connsiteX15" fmla="*/ 2247066 w 2905012"/>
                    <a:gd name="connsiteY15" fmla="*/ 562199 h 2905012"/>
                    <a:gd name="connsiteX16" fmla="*/ 2280217 w 2905012"/>
                    <a:gd name="connsiteY16" fmla="*/ 591137 h 2905012"/>
                    <a:gd name="connsiteX17" fmla="*/ 2343125 w 2905012"/>
                    <a:gd name="connsiteY17" fmla="*/ 657838 h 2905012"/>
                    <a:gd name="connsiteX18" fmla="*/ 2602428 w 2905012"/>
                    <a:gd name="connsiteY18" fmla="*/ 567489 h 2905012"/>
                    <a:gd name="connsiteX19" fmla="*/ 2656947 w 2905012"/>
                    <a:gd name="connsiteY19" fmla="*/ 640396 h 2905012"/>
                    <a:gd name="connsiteX20" fmla="*/ 2790867 w 2905012"/>
                    <a:gd name="connsiteY20" fmla="*/ 887125 h 2905012"/>
                    <a:gd name="connsiteX21" fmla="*/ 2794944 w 2905012"/>
                    <a:gd name="connsiteY21" fmla="*/ 898265 h 2905012"/>
                    <a:gd name="connsiteX22" fmla="*/ 2586495 w 2905012"/>
                    <a:gd name="connsiteY22" fmla="*/ 1078131 h 2905012"/>
                    <a:gd name="connsiteX23" fmla="*/ 2616181 w 2905012"/>
                    <a:gd name="connsiteY23" fmla="*/ 1182468 h 2905012"/>
                    <a:gd name="connsiteX24" fmla="*/ 2621126 w 2905012"/>
                    <a:gd name="connsiteY24" fmla="*/ 1209611 h 2905012"/>
                    <a:gd name="connsiteX25" fmla="*/ 2890957 w 2905012"/>
                    <a:gd name="connsiteY25" fmla="*/ 1261036 h 2905012"/>
                    <a:gd name="connsiteX26" fmla="*/ 2897513 w 2905012"/>
                    <a:gd name="connsiteY26" fmla="*/ 1303996 h 2905012"/>
                    <a:gd name="connsiteX27" fmla="*/ 2905012 w 2905012"/>
                    <a:gd name="connsiteY27" fmla="*/ 1452506 h 2905012"/>
                    <a:gd name="connsiteX28" fmla="*/ 2897513 w 2905012"/>
                    <a:gd name="connsiteY28" fmla="*/ 1601016 h 2905012"/>
                    <a:gd name="connsiteX29" fmla="*/ 2890957 w 2905012"/>
                    <a:gd name="connsiteY29" fmla="*/ 1643977 h 2905012"/>
                    <a:gd name="connsiteX30" fmla="*/ 2620440 w 2905012"/>
                    <a:gd name="connsiteY30" fmla="*/ 1695533 h 2905012"/>
                    <a:gd name="connsiteX31" fmla="*/ 2604008 w 2905012"/>
                    <a:gd name="connsiteY31" fmla="*/ 1769614 h 2905012"/>
                    <a:gd name="connsiteX32" fmla="*/ 2585396 w 2905012"/>
                    <a:gd name="connsiteY32" fmla="*/ 1825933 h 2905012"/>
                    <a:gd name="connsiteX33" fmla="*/ 2794944 w 2905012"/>
                    <a:gd name="connsiteY33" fmla="*/ 2006748 h 2905012"/>
                    <a:gd name="connsiteX34" fmla="*/ 2790867 w 2905012"/>
                    <a:gd name="connsiteY34" fmla="*/ 2017887 h 2905012"/>
                    <a:gd name="connsiteX35" fmla="*/ 2656947 w 2905012"/>
                    <a:gd name="connsiteY35" fmla="*/ 2264616 h 2905012"/>
                    <a:gd name="connsiteX36" fmla="*/ 2602428 w 2905012"/>
                    <a:gd name="connsiteY36" fmla="*/ 2337523 h 2905012"/>
                    <a:gd name="connsiteX37" fmla="*/ 2342811 w 2905012"/>
                    <a:gd name="connsiteY37" fmla="*/ 2247065 h 2905012"/>
                    <a:gd name="connsiteX38" fmla="*/ 2313875 w 2905012"/>
                    <a:gd name="connsiteY38" fmla="*/ 2280215 h 2905012"/>
                    <a:gd name="connsiteX39" fmla="*/ 2247174 w 2905012"/>
                    <a:gd name="connsiteY39" fmla="*/ 2343123 h 2905012"/>
                    <a:gd name="connsiteX40" fmla="*/ 2337523 w 2905012"/>
                    <a:gd name="connsiteY40" fmla="*/ 2602428 h 2905012"/>
                    <a:gd name="connsiteX41" fmla="*/ 2264616 w 2905012"/>
                    <a:gd name="connsiteY41" fmla="*/ 2656947 h 2905012"/>
                    <a:gd name="connsiteX42" fmla="*/ 2017887 w 2905012"/>
                    <a:gd name="connsiteY42" fmla="*/ 2790867 h 2905012"/>
                    <a:gd name="connsiteX43" fmla="*/ 2006748 w 2905012"/>
                    <a:gd name="connsiteY43" fmla="*/ 2794944 h 2905012"/>
                    <a:gd name="connsiteX44" fmla="*/ 1826880 w 2905012"/>
                    <a:gd name="connsiteY44" fmla="*/ 2586493 h 2905012"/>
                    <a:gd name="connsiteX45" fmla="*/ 1722544 w 2905012"/>
                    <a:gd name="connsiteY45" fmla="*/ 2616179 h 2905012"/>
                    <a:gd name="connsiteX46" fmla="*/ 1695403 w 2905012"/>
                    <a:gd name="connsiteY46" fmla="*/ 2621123 h 2905012"/>
                    <a:gd name="connsiteX47" fmla="*/ 1643977 w 2905012"/>
                    <a:gd name="connsiteY47" fmla="*/ 2890957 h 2905012"/>
                    <a:gd name="connsiteX48" fmla="*/ 1601017 w 2905012"/>
                    <a:gd name="connsiteY48" fmla="*/ 2897513 h 2905012"/>
                    <a:gd name="connsiteX49" fmla="*/ 1452506 w 2905012"/>
                    <a:gd name="connsiteY49" fmla="*/ 2905012 h 2905012"/>
                    <a:gd name="connsiteX50" fmla="*/ 1303996 w 2905012"/>
                    <a:gd name="connsiteY50" fmla="*/ 2897513 h 2905012"/>
                    <a:gd name="connsiteX51" fmla="*/ 1261036 w 2905012"/>
                    <a:gd name="connsiteY51" fmla="*/ 2890957 h 2905012"/>
                    <a:gd name="connsiteX52" fmla="*/ 1209479 w 2905012"/>
                    <a:gd name="connsiteY52" fmla="*/ 2620437 h 2905012"/>
                    <a:gd name="connsiteX53" fmla="*/ 1135396 w 2905012"/>
                    <a:gd name="connsiteY53" fmla="*/ 2604005 h 2905012"/>
                    <a:gd name="connsiteX54" fmla="*/ 1079081 w 2905012"/>
                    <a:gd name="connsiteY54" fmla="*/ 2585394 h 2905012"/>
                    <a:gd name="connsiteX55" fmla="*/ 898265 w 2905012"/>
                    <a:gd name="connsiteY55" fmla="*/ 2794944 h 2905012"/>
                    <a:gd name="connsiteX56" fmla="*/ 887125 w 2905012"/>
                    <a:gd name="connsiteY56" fmla="*/ 2790867 h 2905012"/>
                    <a:gd name="connsiteX57" fmla="*/ 640396 w 2905012"/>
                    <a:gd name="connsiteY57" fmla="*/ 2656947 h 2905012"/>
                    <a:gd name="connsiteX58" fmla="*/ 567489 w 2905012"/>
                    <a:gd name="connsiteY58" fmla="*/ 2602428 h 2905012"/>
                    <a:gd name="connsiteX59" fmla="*/ 657947 w 2905012"/>
                    <a:gd name="connsiteY59" fmla="*/ 2342810 h 2905012"/>
                    <a:gd name="connsiteX60" fmla="*/ 624796 w 2905012"/>
                    <a:gd name="connsiteY60" fmla="*/ 2313872 h 2905012"/>
                    <a:gd name="connsiteX61" fmla="*/ 561890 w 2905012"/>
                    <a:gd name="connsiteY61" fmla="*/ 2247174 h 2905012"/>
                    <a:gd name="connsiteX62" fmla="*/ 302584 w 2905012"/>
                    <a:gd name="connsiteY62" fmla="*/ 2337523 h 2905012"/>
                    <a:gd name="connsiteX63" fmla="*/ 248066 w 2905012"/>
                    <a:gd name="connsiteY63" fmla="*/ 2264616 h 2905012"/>
                    <a:gd name="connsiteX64" fmla="*/ 114145 w 2905012"/>
                    <a:gd name="connsiteY64" fmla="*/ 2017887 h 2905012"/>
                    <a:gd name="connsiteX65" fmla="*/ 110068 w 2905012"/>
                    <a:gd name="connsiteY65" fmla="*/ 2006748 h 2905012"/>
                    <a:gd name="connsiteX66" fmla="*/ 318519 w 2905012"/>
                    <a:gd name="connsiteY66" fmla="*/ 1826880 h 2905012"/>
                    <a:gd name="connsiteX67" fmla="*/ 288831 w 2905012"/>
                    <a:gd name="connsiteY67" fmla="*/ 1722541 h 2905012"/>
                    <a:gd name="connsiteX68" fmla="*/ 283887 w 2905012"/>
                    <a:gd name="connsiteY68" fmla="*/ 1695402 h 2905012"/>
                    <a:gd name="connsiteX69" fmla="*/ 14056 w 2905012"/>
                    <a:gd name="connsiteY69" fmla="*/ 1643977 h 2905012"/>
                    <a:gd name="connsiteX70" fmla="*/ 7499 w 2905012"/>
                    <a:gd name="connsiteY70" fmla="*/ 1601016 h 2905012"/>
                    <a:gd name="connsiteX71" fmla="*/ 0 w 2905012"/>
                    <a:gd name="connsiteY71" fmla="*/ 1452506 h 2905012"/>
                    <a:gd name="connsiteX72" fmla="*/ 7499 w 2905012"/>
                    <a:gd name="connsiteY72" fmla="*/ 1303996 h 2905012"/>
                    <a:gd name="connsiteX73" fmla="*/ 14056 w 2905012"/>
                    <a:gd name="connsiteY73" fmla="*/ 1261036 h 2905012"/>
                    <a:gd name="connsiteX74" fmla="*/ 284572 w 2905012"/>
                    <a:gd name="connsiteY74" fmla="*/ 1209480 h 2905012"/>
                    <a:gd name="connsiteX75" fmla="*/ 301005 w 2905012"/>
                    <a:gd name="connsiteY75" fmla="*/ 1135394 h 2905012"/>
                    <a:gd name="connsiteX76" fmla="*/ 319616 w 2905012"/>
                    <a:gd name="connsiteY76" fmla="*/ 1079079 h 2905012"/>
                    <a:gd name="connsiteX77" fmla="*/ 110068 w 2905012"/>
                    <a:gd name="connsiteY77" fmla="*/ 898264 h 2905012"/>
                    <a:gd name="connsiteX78" fmla="*/ 114145 w 2905012"/>
                    <a:gd name="connsiteY78" fmla="*/ 887125 h 2905012"/>
                    <a:gd name="connsiteX79" fmla="*/ 248066 w 2905012"/>
                    <a:gd name="connsiteY79" fmla="*/ 640396 h 2905012"/>
                    <a:gd name="connsiteX80" fmla="*/ 302584 w 2905012"/>
                    <a:gd name="connsiteY80" fmla="*/ 567489 h 2905012"/>
                    <a:gd name="connsiteX81" fmla="*/ 562199 w 2905012"/>
                    <a:gd name="connsiteY81" fmla="*/ 657946 h 2905012"/>
                    <a:gd name="connsiteX82" fmla="*/ 591138 w 2905012"/>
                    <a:gd name="connsiteY82" fmla="*/ 624794 h 2905012"/>
                    <a:gd name="connsiteX83" fmla="*/ 657838 w 2905012"/>
                    <a:gd name="connsiteY83" fmla="*/ 561888 h 2905012"/>
                    <a:gd name="connsiteX84" fmla="*/ 567489 w 2905012"/>
                    <a:gd name="connsiteY84" fmla="*/ 302584 h 2905012"/>
                    <a:gd name="connsiteX85" fmla="*/ 640396 w 2905012"/>
                    <a:gd name="connsiteY85" fmla="*/ 248065 h 2905012"/>
                    <a:gd name="connsiteX86" fmla="*/ 887125 w 2905012"/>
                    <a:gd name="connsiteY86" fmla="*/ 114145 h 2905012"/>
                    <a:gd name="connsiteX87" fmla="*/ 898265 w 2905012"/>
                    <a:gd name="connsiteY87" fmla="*/ 110068 h 2905012"/>
                    <a:gd name="connsiteX88" fmla="*/ 1078131 w 2905012"/>
                    <a:gd name="connsiteY88" fmla="*/ 318516 h 2905012"/>
                    <a:gd name="connsiteX89" fmla="*/ 1182469 w 2905012"/>
                    <a:gd name="connsiteY89" fmla="*/ 288830 h 2905012"/>
                    <a:gd name="connsiteX90" fmla="*/ 1209611 w 2905012"/>
                    <a:gd name="connsiteY90" fmla="*/ 283886 h 2905012"/>
                    <a:gd name="connsiteX91" fmla="*/ 1261036 w 2905012"/>
                    <a:gd name="connsiteY91" fmla="*/ 14056 h 2905012"/>
                    <a:gd name="connsiteX92" fmla="*/ 1303996 w 2905012"/>
                    <a:gd name="connsiteY92" fmla="*/ 7499 h 2905012"/>
                    <a:gd name="connsiteX93" fmla="*/ 1452506 w 2905012"/>
                    <a:gd name="connsiteY93" fmla="*/ 0 h 290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905012" h="2905012">
                      <a:moveTo>
                        <a:pt x="1452506" y="376181"/>
                      </a:moveTo>
                      <a:cubicBezTo>
                        <a:pt x="858068" y="376181"/>
                        <a:pt x="376181" y="858068"/>
                        <a:pt x="376181" y="1452506"/>
                      </a:cubicBezTo>
                      <a:cubicBezTo>
                        <a:pt x="376181" y="2046944"/>
                        <a:pt x="858068" y="2528831"/>
                        <a:pt x="1452506" y="2528831"/>
                      </a:cubicBezTo>
                      <a:cubicBezTo>
                        <a:pt x="2046944" y="2528831"/>
                        <a:pt x="2528831" y="2046944"/>
                        <a:pt x="2528831" y="1452506"/>
                      </a:cubicBezTo>
                      <a:cubicBezTo>
                        <a:pt x="2528831" y="858068"/>
                        <a:pt x="2046944" y="376181"/>
                        <a:pt x="1452506" y="376181"/>
                      </a:cubicBezTo>
                      <a:close/>
                      <a:moveTo>
                        <a:pt x="1452506" y="0"/>
                      </a:moveTo>
                      <a:cubicBezTo>
                        <a:pt x="1502644" y="0"/>
                        <a:pt x="1552188" y="2540"/>
                        <a:pt x="1601017" y="7499"/>
                      </a:cubicBezTo>
                      <a:lnTo>
                        <a:pt x="1643977" y="14056"/>
                      </a:lnTo>
                      <a:lnTo>
                        <a:pt x="1695533" y="284571"/>
                      </a:lnTo>
                      <a:lnTo>
                        <a:pt x="1769616" y="301003"/>
                      </a:lnTo>
                      <a:lnTo>
                        <a:pt x="1825934" y="319615"/>
                      </a:lnTo>
                      <a:lnTo>
                        <a:pt x="2006748" y="110068"/>
                      </a:lnTo>
                      <a:lnTo>
                        <a:pt x="2017887" y="114145"/>
                      </a:lnTo>
                      <a:cubicBezTo>
                        <a:pt x="2104775" y="150896"/>
                        <a:pt x="2187342" y="195860"/>
                        <a:pt x="2264616" y="248065"/>
                      </a:cubicBezTo>
                      <a:lnTo>
                        <a:pt x="2337523" y="302584"/>
                      </a:lnTo>
                      <a:lnTo>
                        <a:pt x="2247066" y="562199"/>
                      </a:lnTo>
                      <a:lnTo>
                        <a:pt x="2280217" y="591137"/>
                      </a:lnTo>
                      <a:lnTo>
                        <a:pt x="2343125" y="657838"/>
                      </a:lnTo>
                      <a:lnTo>
                        <a:pt x="2602428" y="567489"/>
                      </a:lnTo>
                      <a:lnTo>
                        <a:pt x="2656947" y="640396"/>
                      </a:lnTo>
                      <a:cubicBezTo>
                        <a:pt x="2709152" y="717670"/>
                        <a:pt x="2754117" y="800238"/>
                        <a:pt x="2790867" y="887125"/>
                      </a:cubicBezTo>
                      <a:lnTo>
                        <a:pt x="2794944" y="898265"/>
                      </a:lnTo>
                      <a:lnTo>
                        <a:pt x="2586495" y="1078131"/>
                      </a:lnTo>
                      <a:lnTo>
                        <a:pt x="2616181" y="1182468"/>
                      </a:lnTo>
                      <a:lnTo>
                        <a:pt x="2621126" y="1209611"/>
                      </a:lnTo>
                      <a:lnTo>
                        <a:pt x="2890957" y="1261036"/>
                      </a:lnTo>
                      <a:lnTo>
                        <a:pt x="2897513" y="1303996"/>
                      </a:lnTo>
                      <a:cubicBezTo>
                        <a:pt x="2902472" y="1352825"/>
                        <a:pt x="2905012" y="1402369"/>
                        <a:pt x="2905012" y="1452506"/>
                      </a:cubicBezTo>
                      <a:cubicBezTo>
                        <a:pt x="2905012" y="1502643"/>
                        <a:pt x="2902472" y="1552187"/>
                        <a:pt x="2897513" y="1601016"/>
                      </a:cubicBezTo>
                      <a:lnTo>
                        <a:pt x="2890957" y="1643977"/>
                      </a:lnTo>
                      <a:lnTo>
                        <a:pt x="2620440" y="1695533"/>
                      </a:lnTo>
                      <a:lnTo>
                        <a:pt x="2604008" y="1769614"/>
                      </a:lnTo>
                      <a:lnTo>
                        <a:pt x="2585396" y="1825933"/>
                      </a:lnTo>
                      <a:lnTo>
                        <a:pt x="2794944" y="2006748"/>
                      </a:lnTo>
                      <a:lnTo>
                        <a:pt x="2790867" y="2017887"/>
                      </a:lnTo>
                      <a:cubicBezTo>
                        <a:pt x="2754117" y="2104775"/>
                        <a:pt x="2709152" y="2187342"/>
                        <a:pt x="2656947" y="2264616"/>
                      </a:cubicBezTo>
                      <a:lnTo>
                        <a:pt x="2602428" y="2337523"/>
                      </a:lnTo>
                      <a:lnTo>
                        <a:pt x="2342811" y="2247065"/>
                      </a:lnTo>
                      <a:lnTo>
                        <a:pt x="2313875" y="2280215"/>
                      </a:lnTo>
                      <a:lnTo>
                        <a:pt x="2247174" y="2343123"/>
                      </a:lnTo>
                      <a:lnTo>
                        <a:pt x="2337523" y="2602428"/>
                      </a:lnTo>
                      <a:lnTo>
                        <a:pt x="2264616" y="2656947"/>
                      </a:lnTo>
                      <a:cubicBezTo>
                        <a:pt x="2187342" y="2709152"/>
                        <a:pt x="2104775" y="2754117"/>
                        <a:pt x="2017887" y="2790867"/>
                      </a:cubicBezTo>
                      <a:lnTo>
                        <a:pt x="2006748" y="2794944"/>
                      </a:lnTo>
                      <a:lnTo>
                        <a:pt x="1826880" y="2586493"/>
                      </a:lnTo>
                      <a:lnTo>
                        <a:pt x="1722544" y="2616179"/>
                      </a:lnTo>
                      <a:lnTo>
                        <a:pt x="1695403" y="2621123"/>
                      </a:lnTo>
                      <a:lnTo>
                        <a:pt x="1643977" y="2890957"/>
                      </a:lnTo>
                      <a:lnTo>
                        <a:pt x="1601017" y="2897513"/>
                      </a:lnTo>
                      <a:cubicBezTo>
                        <a:pt x="1552188" y="2902472"/>
                        <a:pt x="1502644" y="2905012"/>
                        <a:pt x="1452506" y="2905012"/>
                      </a:cubicBezTo>
                      <a:cubicBezTo>
                        <a:pt x="1402369" y="2905012"/>
                        <a:pt x="1352825" y="2902472"/>
                        <a:pt x="1303996" y="2897513"/>
                      </a:cubicBezTo>
                      <a:lnTo>
                        <a:pt x="1261036" y="2890957"/>
                      </a:lnTo>
                      <a:lnTo>
                        <a:pt x="1209479" y="2620437"/>
                      </a:lnTo>
                      <a:lnTo>
                        <a:pt x="1135396" y="2604005"/>
                      </a:lnTo>
                      <a:lnTo>
                        <a:pt x="1079081" y="2585394"/>
                      </a:lnTo>
                      <a:lnTo>
                        <a:pt x="898265" y="2794944"/>
                      </a:lnTo>
                      <a:lnTo>
                        <a:pt x="887125" y="2790867"/>
                      </a:lnTo>
                      <a:cubicBezTo>
                        <a:pt x="800238" y="2754117"/>
                        <a:pt x="717670" y="2709152"/>
                        <a:pt x="640396" y="2656947"/>
                      </a:cubicBezTo>
                      <a:lnTo>
                        <a:pt x="567489" y="2602428"/>
                      </a:lnTo>
                      <a:lnTo>
                        <a:pt x="657947" y="2342810"/>
                      </a:lnTo>
                      <a:lnTo>
                        <a:pt x="624796" y="2313872"/>
                      </a:lnTo>
                      <a:lnTo>
                        <a:pt x="561890" y="2247174"/>
                      </a:lnTo>
                      <a:lnTo>
                        <a:pt x="302584" y="2337523"/>
                      </a:lnTo>
                      <a:lnTo>
                        <a:pt x="248066" y="2264616"/>
                      </a:lnTo>
                      <a:cubicBezTo>
                        <a:pt x="195860" y="2187342"/>
                        <a:pt x="150896" y="2104775"/>
                        <a:pt x="114145" y="2017887"/>
                      </a:cubicBezTo>
                      <a:lnTo>
                        <a:pt x="110068" y="2006748"/>
                      </a:lnTo>
                      <a:lnTo>
                        <a:pt x="318519" y="1826880"/>
                      </a:lnTo>
                      <a:lnTo>
                        <a:pt x="288831" y="1722541"/>
                      </a:lnTo>
                      <a:lnTo>
                        <a:pt x="283887" y="1695402"/>
                      </a:lnTo>
                      <a:lnTo>
                        <a:pt x="14056" y="1643977"/>
                      </a:lnTo>
                      <a:lnTo>
                        <a:pt x="7499" y="1601016"/>
                      </a:lnTo>
                      <a:cubicBezTo>
                        <a:pt x="2541" y="1552187"/>
                        <a:pt x="0" y="1502643"/>
                        <a:pt x="0" y="1452506"/>
                      </a:cubicBezTo>
                      <a:cubicBezTo>
                        <a:pt x="0" y="1402369"/>
                        <a:pt x="2541" y="1352825"/>
                        <a:pt x="7499" y="1303996"/>
                      </a:cubicBezTo>
                      <a:lnTo>
                        <a:pt x="14056" y="1261036"/>
                      </a:lnTo>
                      <a:lnTo>
                        <a:pt x="284572" y="1209480"/>
                      </a:lnTo>
                      <a:lnTo>
                        <a:pt x="301005" y="1135394"/>
                      </a:lnTo>
                      <a:lnTo>
                        <a:pt x="319616" y="1079079"/>
                      </a:lnTo>
                      <a:lnTo>
                        <a:pt x="110068" y="898264"/>
                      </a:lnTo>
                      <a:lnTo>
                        <a:pt x="114145" y="887125"/>
                      </a:lnTo>
                      <a:cubicBezTo>
                        <a:pt x="150896" y="800238"/>
                        <a:pt x="195860" y="717670"/>
                        <a:pt x="248066" y="640396"/>
                      </a:cubicBezTo>
                      <a:lnTo>
                        <a:pt x="302584" y="567489"/>
                      </a:lnTo>
                      <a:lnTo>
                        <a:pt x="562199" y="657946"/>
                      </a:lnTo>
                      <a:lnTo>
                        <a:pt x="591138" y="624794"/>
                      </a:lnTo>
                      <a:lnTo>
                        <a:pt x="657838" y="561888"/>
                      </a:lnTo>
                      <a:lnTo>
                        <a:pt x="567489" y="302584"/>
                      </a:lnTo>
                      <a:lnTo>
                        <a:pt x="640396" y="248065"/>
                      </a:lnTo>
                      <a:cubicBezTo>
                        <a:pt x="717670" y="195860"/>
                        <a:pt x="800238" y="150896"/>
                        <a:pt x="887125" y="114145"/>
                      </a:cubicBezTo>
                      <a:lnTo>
                        <a:pt x="898265" y="110068"/>
                      </a:lnTo>
                      <a:lnTo>
                        <a:pt x="1078131" y="318516"/>
                      </a:lnTo>
                      <a:lnTo>
                        <a:pt x="1182469" y="288830"/>
                      </a:lnTo>
                      <a:lnTo>
                        <a:pt x="1209611" y="283886"/>
                      </a:lnTo>
                      <a:lnTo>
                        <a:pt x="1261036" y="14056"/>
                      </a:lnTo>
                      <a:lnTo>
                        <a:pt x="1303996" y="7499"/>
                      </a:lnTo>
                      <a:cubicBezTo>
                        <a:pt x="1352825" y="2540"/>
                        <a:pt x="1402369" y="0"/>
                        <a:pt x="14525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BEBEB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4710168" y="2738381"/>
                  <a:ext cx="2152649" cy="2152650"/>
                </a:xfrm>
                <a:prstGeom prst="ellipse">
                  <a:avLst/>
                </a:prstGeom>
                <a:noFill/>
                <a:ln w="190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</a:schemeClr>
                      </a:gs>
                      <a:gs pos="0">
                        <a:srgbClr val="EEEEEE"/>
                      </a:gs>
                    </a:gsLst>
                    <a:lin ang="27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4710169" y="2738382"/>
                  <a:ext cx="2152650" cy="2152648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EEEEE"/>
                    </a:gs>
                  </a:gsLst>
                  <a:lin ang="2700000" scaled="0"/>
                </a:gradFill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EEEEEE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</p:grpSp>
          <p:sp>
            <p:nvSpPr>
              <p:cNvPr id="48" name="椭圆 47"/>
              <p:cNvSpPr/>
              <p:nvPr/>
            </p:nvSpPr>
            <p:spPr>
              <a:xfrm>
                <a:off x="3023723" y="2586884"/>
                <a:ext cx="868586" cy="868586"/>
              </a:xfrm>
              <a:prstGeom prst="ellipse">
                <a:avLst/>
              </a:prstGeom>
              <a:solidFill>
                <a:srgbClr val="FF6D67"/>
              </a:solidFill>
              <a:ln w="38100">
                <a:solidFill>
                  <a:srgbClr val="FF6D67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6102097" y="4528557"/>
              <a:ext cx="268490" cy="251140"/>
              <a:chOff x="9229725" y="6948488"/>
              <a:chExt cx="466725" cy="436563"/>
            </a:xfrm>
            <a:solidFill>
              <a:schemeClr val="bg1"/>
            </a:solidFill>
          </p:grpSpPr>
          <p:sp>
            <p:nvSpPr>
              <p:cNvPr id="42" name="Freeform 945"/>
              <p:cNvSpPr/>
              <p:nvPr/>
            </p:nvSpPr>
            <p:spPr bwMode="auto">
              <a:xfrm>
                <a:off x="9393238" y="7189788"/>
                <a:ext cx="166688" cy="195263"/>
              </a:xfrm>
              <a:custGeom>
                <a:avLst/>
                <a:gdLst>
                  <a:gd name="T0" fmla="*/ 18 w 65"/>
                  <a:gd name="T1" fmla="*/ 10 h 76"/>
                  <a:gd name="T2" fmla="*/ 28 w 65"/>
                  <a:gd name="T3" fmla="*/ 76 h 76"/>
                  <a:gd name="T4" fmla="*/ 33 w 65"/>
                  <a:gd name="T5" fmla="*/ 0 h 76"/>
                  <a:gd name="T6" fmla="*/ 29 w 65"/>
                  <a:gd name="T7" fmla="*/ 40 h 76"/>
                  <a:gd name="T8" fmla="*/ 18 w 65"/>
                  <a:gd name="T9" fmla="*/ 1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76">
                    <a:moveTo>
                      <a:pt x="18" y="10"/>
                    </a:moveTo>
                    <a:cubicBezTo>
                      <a:pt x="18" y="10"/>
                      <a:pt x="0" y="52"/>
                      <a:pt x="28" y="76"/>
                    </a:cubicBezTo>
                    <a:cubicBezTo>
                      <a:pt x="28" y="76"/>
                      <a:pt x="65" y="40"/>
                      <a:pt x="33" y="0"/>
                    </a:cubicBezTo>
                    <a:cubicBezTo>
                      <a:pt x="33" y="0"/>
                      <a:pt x="38" y="23"/>
                      <a:pt x="29" y="40"/>
                    </a:cubicBezTo>
                    <a:cubicBezTo>
                      <a:pt x="29" y="40"/>
                      <a:pt x="27" y="18"/>
                      <a:pt x="1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43" name="Freeform 946"/>
              <p:cNvSpPr/>
              <p:nvPr/>
            </p:nvSpPr>
            <p:spPr bwMode="auto">
              <a:xfrm>
                <a:off x="9509125" y="7100888"/>
                <a:ext cx="187325" cy="163513"/>
              </a:xfrm>
              <a:custGeom>
                <a:avLst/>
                <a:gdLst>
                  <a:gd name="T0" fmla="*/ 5 w 73"/>
                  <a:gd name="T1" fmla="*/ 34 h 64"/>
                  <a:gd name="T2" fmla="*/ 73 w 73"/>
                  <a:gd name="T3" fmla="*/ 45 h 64"/>
                  <a:gd name="T4" fmla="*/ 0 w 73"/>
                  <a:gd name="T5" fmla="*/ 17 h 64"/>
                  <a:gd name="T6" fmla="*/ 38 w 73"/>
                  <a:gd name="T7" fmla="*/ 33 h 64"/>
                  <a:gd name="T8" fmla="*/ 5 w 73"/>
                  <a:gd name="T9" fmla="*/ 3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64">
                    <a:moveTo>
                      <a:pt x="5" y="34"/>
                    </a:moveTo>
                    <a:cubicBezTo>
                      <a:pt x="5" y="34"/>
                      <a:pt x="40" y="64"/>
                      <a:pt x="73" y="45"/>
                    </a:cubicBezTo>
                    <a:cubicBezTo>
                      <a:pt x="73" y="45"/>
                      <a:pt x="49" y="0"/>
                      <a:pt x="0" y="17"/>
                    </a:cubicBezTo>
                    <a:cubicBezTo>
                      <a:pt x="0" y="17"/>
                      <a:pt x="25" y="19"/>
                      <a:pt x="38" y="33"/>
                    </a:cubicBezTo>
                    <a:cubicBezTo>
                      <a:pt x="38" y="33"/>
                      <a:pt x="16" y="28"/>
                      <a:pt x="5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44" name="Freeform 947"/>
              <p:cNvSpPr/>
              <p:nvPr/>
            </p:nvSpPr>
            <p:spPr bwMode="auto">
              <a:xfrm>
                <a:off x="9471025" y="6948488"/>
                <a:ext cx="153988" cy="153988"/>
              </a:xfrm>
              <a:custGeom>
                <a:avLst/>
                <a:gdLst>
                  <a:gd name="T0" fmla="*/ 20 w 60"/>
                  <a:gd name="T1" fmla="*/ 60 h 60"/>
                  <a:gd name="T2" fmla="*/ 51 w 60"/>
                  <a:gd name="T3" fmla="*/ 0 h 60"/>
                  <a:gd name="T4" fmla="*/ 1 w 60"/>
                  <a:gd name="T5" fmla="*/ 59 h 60"/>
                  <a:gd name="T6" fmla="*/ 29 w 60"/>
                  <a:gd name="T7" fmla="*/ 29 h 60"/>
                  <a:gd name="T8" fmla="*/ 20 w 6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60">
                    <a:moveTo>
                      <a:pt x="20" y="60"/>
                    </a:moveTo>
                    <a:cubicBezTo>
                      <a:pt x="20" y="60"/>
                      <a:pt x="60" y="36"/>
                      <a:pt x="51" y="0"/>
                    </a:cubicBezTo>
                    <a:cubicBezTo>
                      <a:pt x="51" y="0"/>
                      <a:pt x="0" y="8"/>
                      <a:pt x="1" y="59"/>
                    </a:cubicBezTo>
                    <a:cubicBezTo>
                      <a:pt x="1" y="59"/>
                      <a:pt x="11" y="37"/>
                      <a:pt x="29" y="29"/>
                    </a:cubicBezTo>
                    <a:cubicBezTo>
                      <a:pt x="29" y="29"/>
                      <a:pt x="17" y="48"/>
                      <a:pt x="20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45" name="Freeform 948"/>
              <p:cNvSpPr/>
              <p:nvPr/>
            </p:nvSpPr>
            <p:spPr bwMode="auto">
              <a:xfrm>
                <a:off x="9293225" y="6956425"/>
                <a:ext cx="144463" cy="165100"/>
              </a:xfrm>
              <a:custGeom>
                <a:avLst/>
                <a:gdLst>
                  <a:gd name="T0" fmla="*/ 56 w 56"/>
                  <a:gd name="T1" fmla="*/ 47 h 64"/>
                  <a:gd name="T2" fmla="*/ 8 w 56"/>
                  <a:gd name="T3" fmla="*/ 0 h 64"/>
                  <a:gd name="T4" fmla="*/ 50 w 56"/>
                  <a:gd name="T5" fmla="*/ 64 h 64"/>
                  <a:gd name="T6" fmla="*/ 29 w 56"/>
                  <a:gd name="T7" fmla="*/ 29 h 64"/>
                  <a:gd name="T8" fmla="*/ 56 w 56"/>
                  <a:gd name="T9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64">
                    <a:moveTo>
                      <a:pt x="56" y="47"/>
                    </a:moveTo>
                    <a:cubicBezTo>
                      <a:pt x="56" y="47"/>
                      <a:pt x="45" y="2"/>
                      <a:pt x="8" y="0"/>
                    </a:cubicBezTo>
                    <a:cubicBezTo>
                      <a:pt x="8" y="0"/>
                      <a:pt x="0" y="49"/>
                      <a:pt x="50" y="64"/>
                    </a:cubicBezTo>
                    <a:cubicBezTo>
                      <a:pt x="50" y="64"/>
                      <a:pt x="31" y="47"/>
                      <a:pt x="29" y="29"/>
                    </a:cubicBezTo>
                    <a:cubicBezTo>
                      <a:pt x="29" y="29"/>
                      <a:pt x="44" y="46"/>
                      <a:pt x="56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46" name="Freeform 949"/>
              <p:cNvSpPr/>
              <p:nvPr/>
            </p:nvSpPr>
            <p:spPr bwMode="auto">
              <a:xfrm>
                <a:off x="9229725" y="7135813"/>
                <a:ext cx="195263" cy="146050"/>
              </a:xfrm>
              <a:custGeom>
                <a:avLst/>
                <a:gdLst>
                  <a:gd name="T0" fmla="*/ 61 w 76"/>
                  <a:gd name="T1" fmla="*/ 4 h 57"/>
                  <a:gd name="T2" fmla="*/ 0 w 76"/>
                  <a:gd name="T3" fmla="*/ 34 h 57"/>
                  <a:gd name="T4" fmla="*/ 76 w 76"/>
                  <a:gd name="T5" fmla="*/ 15 h 57"/>
                  <a:gd name="T6" fmla="*/ 35 w 76"/>
                  <a:gd name="T7" fmla="*/ 24 h 57"/>
                  <a:gd name="T8" fmla="*/ 61 w 76"/>
                  <a:gd name="T9" fmla="*/ 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" h="57">
                    <a:moveTo>
                      <a:pt x="61" y="4"/>
                    </a:moveTo>
                    <a:cubicBezTo>
                      <a:pt x="61" y="4"/>
                      <a:pt x="15" y="0"/>
                      <a:pt x="0" y="34"/>
                    </a:cubicBezTo>
                    <a:cubicBezTo>
                      <a:pt x="0" y="34"/>
                      <a:pt x="46" y="57"/>
                      <a:pt x="76" y="15"/>
                    </a:cubicBezTo>
                    <a:cubicBezTo>
                      <a:pt x="76" y="15"/>
                      <a:pt x="54" y="27"/>
                      <a:pt x="35" y="24"/>
                    </a:cubicBezTo>
                    <a:cubicBezTo>
                      <a:pt x="35" y="24"/>
                      <a:pt x="57" y="15"/>
                      <a:pt x="6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742911" y="3057678"/>
            <a:ext cx="854936" cy="854936"/>
            <a:chOff x="8657983" y="4077072"/>
            <a:chExt cx="1140211" cy="1140211"/>
          </a:xfrm>
        </p:grpSpPr>
        <p:grpSp>
          <p:nvGrpSpPr>
            <p:cNvPr id="53" name="组合 52"/>
            <p:cNvGrpSpPr/>
            <p:nvPr/>
          </p:nvGrpSpPr>
          <p:grpSpPr>
            <a:xfrm>
              <a:off x="8657983" y="4077072"/>
              <a:ext cx="1140211" cy="1140211"/>
              <a:chOff x="2319387" y="1882548"/>
              <a:chExt cx="2277259" cy="2277259"/>
            </a:xfrm>
          </p:grpSpPr>
          <p:grpSp>
            <p:nvGrpSpPr>
              <p:cNvPr id="55" name="组合 54"/>
              <p:cNvGrpSpPr/>
              <p:nvPr/>
            </p:nvGrpSpPr>
            <p:grpSpPr>
              <a:xfrm>
                <a:off x="2319387" y="1882548"/>
                <a:ext cx="2277259" cy="2277259"/>
                <a:chOff x="4333987" y="2362200"/>
                <a:chExt cx="2905011" cy="2905012"/>
              </a:xfrm>
              <a:effectLst>
                <a:outerShdw blurRad="177800" dist="88900" dir="2700000" algn="tl" rotWithShape="0">
                  <a:prstClr val="black">
                    <a:alpha val="30000"/>
                  </a:prstClr>
                </a:outerShdw>
              </a:effectLst>
            </p:grpSpPr>
            <p:sp>
              <p:nvSpPr>
                <p:cNvPr id="57" name="任意多边形 56"/>
                <p:cNvSpPr/>
                <p:nvPr/>
              </p:nvSpPr>
              <p:spPr>
                <a:xfrm>
                  <a:off x="4333987" y="2362200"/>
                  <a:ext cx="2905011" cy="2905012"/>
                </a:xfrm>
                <a:custGeom>
                  <a:avLst/>
                  <a:gdLst>
                    <a:gd name="connsiteX0" fmla="*/ 1452506 w 2905012"/>
                    <a:gd name="connsiteY0" fmla="*/ 376181 h 2905012"/>
                    <a:gd name="connsiteX1" fmla="*/ 376181 w 2905012"/>
                    <a:gd name="connsiteY1" fmla="*/ 1452506 h 2905012"/>
                    <a:gd name="connsiteX2" fmla="*/ 1452506 w 2905012"/>
                    <a:gd name="connsiteY2" fmla="*/ 2528831 h 2905012"/>
                    <a:gd name="connsiteX3" fmla="*/ 2528831 w 2905012"/>
                    <a:gd name="connsiteY3" fmla="*/ 1452506 h 2905012"/>
                    <a:gd name="connsiteX4" fmla="*/ 1452506 w 2905012"/>
                    <a:gd name="connsiteY4" fmla="*/ 376181 h 2905012"/>
                    <a:gd name="connsiteX5" fmla="*/ 1452506 w 2905012"/>
                    <a:gd name="connsiteY5" fmla="*/ 0 h 2905012"/>
                    <a:gd name="connsiteX6" fmla="*/ 1601017 w 2905012"/>
                    <a:gd name="connsiteY6" fmla="*/ 7499 h 2905012"/>
                    <a:gd name="connsiteX7" fmla="*/ 1643977 w 2905012"/>
                    <a:gd name="connsiteY7" fmla="*/ 14056 h 2905012"/>
                    <a:gd name="connsiteX8" fmla="*/ 1695533 w 2905012"/>
                    <a:gd name="connsiteY8" fmla="*/ 284571 h 2905012"/>
                    <a:gd name="connsiteX9" fmla="*/ 1769616 w 2905012"/>
                    <a:gd name="connsiteY9" fmla="*/ 301003 h 2905012"/>
                    <a:gd name="connsiteX10" fmla="*/ 1825934 w 2905012"/>
                    <a:gd name="connsiteY10" fmla="*/ 319615 h 2905012"/>
                    <a:gd name="connsiteX11" fmla="*/ 2006748 w 2905012"/>
                    <a:gd name="connsiteY11" fmla="*/ 110068 h 2905012"/>
                    <a:gd name="connsiteX12" fmla="*/ 2017887 w 2905012"/>
                    <a:gd name="connsiteY12" fmla="*/ 114145 h 2905012"/>
                    <a:gd name="connsiteX13" fmla="*/ 2264616 w 2905012"/>
                    <a:gd name="connsiteY13" fmla="*/ 248065 h 2905012"/>
                    <a:gd name="connsiteX14" fmla="*/ 2337523 w 2905012"/>
                    <a:gd name="connsiteY14" fmla="*/ 302584 h 2905012"/>
                    <a:gd name="connsiteX15" fmla="*/ 2247066 w 2905012"/>
                    <a:gd name="connsiteY15" fmla="*/ 562199 h 2905012"/>
                    <a:gd name="connsiteX16" fmla="*/ 2280217 w 2905012"/>
                    <a:gd name="connsiteY16" fmla="*/ 591137 h 2905012"/>
                    <a:gd name="connsiteX17" fmla="*/ 2343125 w 2905012"/>
                    <a:gd name="connsiteY17" fmla="*/ 657838 h 2905012"/>
                    <a:gd name="connsiteX18" fmla="*/ 2602428 w 2905012"/>
                    <a:gd name="connsiteY18" fmla="*/ 567489 h 2905012"/>
                    <a:gd name="connsiteX19" fmla="*/ 2656947 w 2905012"/>
                    <a:gd name="connsiteY19" fmla="*/ 640396 h 2905012"/>
                    <a:gd name="connsiteX20" fmla="*/ 2790867 w 2905012"/>
                    <a:gd name="connsiteY20" fmla="*/ 887125 h 2905012"/>
                    <a:gd name="connsiteX21" fmla="*/ 2794944 w 2905012"/>
                    <a:gd name="connsiteY21" fmla="*/ 898265 h 2905012"/>
                    <a:gd name="connsiteX22" fmla="*/ 2586495 w 2905012"/>
                    <a:gd name="connsiteY22" fmla="*/ 1078131 h 2905012"/>
                    <a:gd name="connsiteX23" fmla="*/ 2616181 w 2905012"/>
                    <a:gd name="connsiteY23" fmla="*/ 1182468 h 2905012"/>
                    <a:gd name="connsiteX24" fmla="*/ 2621126 w 2905012"/>
                    <a:gd name="connsiteY24" fmla="*/ 1209611 h 2905012"/>
                    <a:gd name="connsiteX25" fmla="*/ 2890957 w 2905012"/>
                    <a:gd name="connsiteY25" fmla="*/ 1261036 h 2905012"/>
                    <a:gd name="connsiteX26" fmla="*/ 2897513 w 2905012"/>
                    <a:gd name="connsiteY26" fmla="*/ 1303996 h 2905012"/>
                    <a:gd name="connsiteX27" fmla="*/ 2905012 w 2905012"/>
                    <a:gd name="connsiteY27" fmla="*/ 1452506 h 2905012"/>
                    <a:gd name="connsiteX28" fmla="*/ 2897513 w 2905012"/>
                    <a:gd name="connsiteY28" fmla="*/ 1601016 h 2905012"/>
                    <a:gd name="connsiteX29" fmla="*/ 2890957 w 2905012"/>
                    <a:gd name="connsiteY29" fmla="*/ 1643977 h 2905012"/>
                    <a:gd name="connsiteX30" fmla="*/ 2620440 w 2905012"/>
                    <a:gd name="connsiteY30" fmla="*/ 1695533 h 2905012"/>
                    <a:gd name="connsiteX31" fmla="*/ 2604008 w 2905012"/>
                    <a:gd name="connsiteY31" fmla="*/ 1769614 h 2905012"/>
                    <a:gd name="connsiteX32" fmla="*/ 2585396 w 2905012"/>
                    <a:gd name="connsiteY32" fmla="*/ 1825933 h 2905012"/>
                    <a:gd name="connsiteX33" fmla="*/ 2794944 w 2905012"/>
                    <a:gd name="connsiteY33" fmla="*/ 2006748 h 2905012"/>
                    <a:gd name="connsiteX34" fmla="*/ 2790867 w 2905012"/>
                    <a:gd name="connsiteY34" fmla="*/ 2017887 h 2905012"/>
                    <a:gd name="connsiteX35" fmla="*/ 2656947 w 2905012"/>
                    <a:gd name="connsiteY35" fmla="*/ 2264616 h 2905012"/>
                    <a:gd name="connsiteX36" fmla="*/ 2602428 w 2905012"/>
                    <a:gd name="connsiteY36" fmla="*/ 2337523 h 2905012"/>
                    <a:gd name="connsiteX37" fmla="*/ 2342811 w 2905012"/>
                    <a:gd name="connsiteY37" fmla="*/ 2247065 h 2905012"/>
                    <a:gd name="connsiteX38" fmla="*/ 2313875 w 2905012"/>
                    <a:gd name="connsiteY38" fmla="*/ 2280215 h 2905012"/>
                    <a:gd name="connsiteX39" fmla="*/ 2247174 w 2905012"/>
                    <a:gd name="connsiteY39" fmla="*/ 2343123 h 2905012"/>
                    <a:gd name="connsiteX40" fmla="*/ 2337523 w 2905012"/>
                    <a:gd name="connsiteY40" fmla="*/ 2602428 h 2905012"/>
                    <a:gd name="connsiteX41" fmla="*/ 2264616 w 2905012"/>
                    <a:gd name="connsiteY41" fmla="*/ 2656947 h 2905012"/>
                    <a:gd name="connsiteX42" fmla="*/ 2017887 w 2905012"/>
                    <a:gd name="connsiteY42" fmla="*/ 2790867 h 2905012"/>
                    <a:gd name="connsiteX43" fmla="*/ 2006748 w 2905012"/>
                    <a:gd name="connsiteY43" fmla="*/ 2794944 h 2905012"/>
                    <a:gd name="connsiteX44" fmla="*/ 1826880 w 2905012"/>
                    <a:gd name="connsiteY44" fmla="*/ 2586493 h 2905012"/>
                    <a:gd name="connsiteX45" fmla="*/ 1722544 w 2905012"/>
                    <a:gd name="connsiteY45" fmla="*/ 2616179 h 2905012"/>
                    <a:gd name="connsiteX46" fmla="*/ 1695403 w 2905012"/>
                    <a:gd name="connsiteY46" fmla="*/ 2621123 h 2905012"/>
                    <a:gd name="connsiteX47" fmla="*/ 1643977 w 2905012"/>
                    <a:gd name="connsiteY47" fmla="*/ 2890957 h 2905012"/>
                    <a:gd name="connsiteX48" fmla="*/ 1601017 w 2905012"/>
                    <a:gd name="connsiteY48" fmla="*/ 2897513 h 2905012"/>
                    <a:gd name="connsiteX49" fmla="*/ 1452506 w 2905012"/>
                    <a:gd name="connsiteY49" fmla="*/ 2905012 h 2905012"/>
                    <a:gd name="connsiteX50" fmla="*/ 1303996 w 2905012"/>
                    <a:gd name="connsiteY50" fmla="*/ 2897513 h 2905012"/>
                    <a:gd name="connsiteX51" fmla="*/ 1261036 w 2905012"/>
                    <a:gd name="connsiteY51" fmla="*/ 2890957 h 2905012"/>
                    <a:gd name="connsiteX52" fmla="*/ 1209479 w 2905012"/>
                    <a:gd name="connsiteY52" fmla="*/ 2620437 h 2905012"/>
                    <a:gd name="connsiteX53" fmla="*/ 1135396 w 2905012"/>
                    <a:gd name="connsiteY53" fmla="*/ 2604005 h 2905012"/>
                    <a:gd name="connsiteX54" fmla="*/ 1079081 w 2905012"/>
                    <a:gd name="connsiteY54" fmla="*/ 2585394 h 2905012"/>
                    <a:gd name="connsiteX55" fmla="*/ 898265 w 2905012"/>
                    <a:gd name="connsiteY55" fmla="*/ 2794944 h 2905012"/>
                    <a:gd name="connsiteX56" fmla="*/ 887125 w 2905012"/>
                    <a:gd name="connsiteY56" fmla="*/ 2790867 h 2905012"/>
                    <a:gd name="connsiteX57" fmla="*/ 640396 w 2905012"/>
                    <a:gd name="connsiteY57" fmla="*/ 2656947 h 2905012"/>
                    <a:gd name="connsiteX58" fmla="*/ 567489 w 2905012"/>
                    <a:gd name="connsiteY58" fmla="*/ 2602428 h 2905012"/>
                    <a:gd name="connsiteX59" fmla="*/ 657947 w 2905012"/>
                    <a:gd name="connsiteY59" fmla="*/ 2342810 h 2905012"/>
                    <a:gd name="connsiteX60" fmla="*/ 624796 w 2905012"/>
                    <a:gd name="connsiteY60" fmla="*/ 2313872 h 2905012"/>
                    <a:gd name="connsiteX61" fmla="*/ 561890 w 2905012"/>
                    <a:gd name="connsiteY61" fmla="*/ 2247174 h 2905012"/>
                    <a:gd name="connsiteX62" fmla="*/ 302584 w 2905012"/>
                    <a:gd name="connsiteY62" fmla="*/ 2337523 h 2905012"/>
                    <a:gd name="connsiteX63" fmla="*/ 248066 w 2905012"/>
                    <a:gd name="connsiteY63" fmla="*/ 2264616 h 2905012"/>
                    <a:gd name="connsiteX64" fmla="*/ 114145 w 2905012"/>
                    <a:gd name="connsiteY64" fmla="*/ 2017887 h 2905012"/>
                    <a:gd name="connsiteX65" fmla="*/ 110068 w 2905012"/>
                    <a:gd name="connsiteY65" fmla="*/ 2006748 h 2905012"/>
                    <a:gd name="connsiteX66" fmla="*/ 318519 w 2905012"/>
                    <a:gd name="connsiteY66" fmla="*/ 1826880 h 2905012"/>
                    <a:gd name="connsiteX67" fmla="*/ 288831 w 2905012"/>
                    <a:gd name="connsiteY67" fmla="*/ 1722541 h 2905012"/>
                    <a:gd name="connsiteX68" fmla="*/ 283887 w 2905012"/>
                    <a:gd name="connsiteY68" fmla="*/ 1695402 h 2905012"/>
                    <a:gd name="connsiteX69" fmla="*/ 14056 w 2905012"/>
                    <a:gd name="connsiteY69" fmla="*/ 1643977 h 2905012"/>
                    <a:gd name="connsiteX70" fmla="*/ 7499 w 2905012"/>
                    <a:gd name="connsiteY70" fmla="*/ 1601016 h 2905012"/>
                    <a:gd name="connsiteX71" fmla="*/ 0 w 2905012"/>
                    <a:gd name="connsiteY71" fmla="*/ 1452506 h 2905012"/>
                    <a:gd name="connsiteX72" fmla="*/ 7499 w 2905012"/>
                    <a:gd name="connsiteY72" fmla="*/ 1303996 h 2905012"/>
                    <a:gd name="connsiteX73" fmla="*/ 14056 w 2905012"/>
                    <a:gd name="connsiteY73" fmla="*/ 1261036 h 2905012"/>
                    <a:gd name="connsiteX74" fmla="*/ 284572 w 2905012"/>
                    <a:gd name="connsiteY74" fmla="*/ 1209480 h 2905012"/>
                    <a:gd name="connsiteX75" fmla="*/ 301005 w 2905012"/>
                    <a:gd name="connsiteY75" fmla="*/ 1135394 h 2905012"/>
                    <a:gd name="connsiteX76" fmla="*/ 319616 w 2905012"/>
                    <a:gd name="connsiteY76" fmla="*/ 1079079 h 2905012"/>
                    <a:gd name="connsiteX77" fmla="*/ 110068 w 2905012"/>
                    <a:gd name="connsiteY77" fmla="*/ 898264 h 2905012"/>
                    <a:gd name="connsiteX78" fmla="*/ 114145 w 2905012"/>
                    <a:gd name="connsiteY78" fmla="*/ 887125 h 2905012"/>
                    <a:gd name="connsiteX79" fmla="*/ 248066 w 2905012"/>
                    <a:gd name="connsiteY79" fmla="*/ 640396 h 2905012"/>
                    <a:gd name="connsiteX80" fmla="*/ 302584 w 2905012"/>
                    <a:gd name="connsiteY80" fmla="*/ 567489 h 2905012"/>
                    <a:gd name="connsiteX81" fmla="*/ 562199 w 2905012"/>
                    <a:gd name="connsiteY81" fmla="*/ 657946 h 2905012"/>
                    <a:gd name="connsiteX82" fmla="*/ 591138 w 2905012"/>
                    <a:gd name="connsiteY82" fmla="*/ 624794 h 2905012"/>
                    <a:gd name="connsiteX83" fmla="*/ 657838 w 2905012"/>
                    <a:gd name="connsiteY83" fmla="*/ 561888 h 2905012"/>
                    <a:gd name="connsiteX84" fmla="*/ 567489 w 2905012"/>
                    <a:gd name="connsiteY84" fmla="*/ 302584 h 2905012"/>
                    <a:gd name="connsiteX85" fmla="*/ 640396 w 2905012"/>
                    <a:gd name="connsiteY85" fmla="*/ 248065 h 2905012"/>
                    <a:gd name="connsiteX86" fmla="*/ 887125 w 2905012"/>
                    <a:gd name="connsiteY86" fmla="*/ 114145 h 2905012"/>
                    <a:gd name="connsiteX87" fmla="*/ 898265 w 2905012"/>
                    <a:gd name="connsiteY87" fmla="*/ 110068 h 2905012"/>
                    <a:gd name="connsiteX88" fmla="*/ 1078131 w 2905012"/>
                    <a:gd name="connsiteY88" fmla="*/ 318516 h 2905012"/>
                    <a:gd name="connsiteX89" fmla="*/ 1182469 w 2905012"/>
                    <a:gd name="connsiteY89" fmla="*/ 288830 h 2905012"/>
                    <a:gd name="connsiteX90" fmla="*/ 1209611 w 2905012"/>
                    <a:gd name="connsiteY90" fmla="*/ 283886 h 2905012"/>
                    <a:gd name="connsiteX91" fmla="*/ 1261036 w 2905012"/>
                    <a:gd name="connsiteY91" fmla="*/ 14056 h 2905012"/>
                    <a:gd name="connsiteX92" fmla="*/ 1303996 w 2905012"/>
                    <a:gd name="connsiteY92" fmla="*/ 7499 h 2905012"/>
                    <a:gd name="connsiteX93" fmla="*/ 1452506 w 2905012"/>
                    <a:gd name="connsiteY93" fmla="*/ 0 h 2905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905012" h="2905012">
                      <a:moveTo>
                        <a:pt x="1452506" y="376181"/>
                      </a:moveTo>
                      <a:cubicBezTo>
                        <a:pt x="858068" y="376181"/>
                        <a:pt x="376181" y="858068"/>
                        <a:pt x="376181" y="1452506"/>
                      </a:cubicBezTo>
                      <a:cubicBezTo>
                        <a:pt x="376181" y="2046944"/>
                        <a:pt x="858068" y="2528831"/>
                        <a:pt x="1452506" y="2528831"/>
                      </a:cubicBezTo>
                      <a:cubicBezTo>
                        <a:pt x="2046944" y="2528831"/>
                        <a:pt x="2528831" y="2046944"/>
                        <a:pt x="2528831" y="1452506"/>
                      </a:cubicBezTo>
                      <a:cubicBezTo>
                        <a:pt x="2528831" y="858068"/>
                        <a:pt x="2046944" y="376181"/>
                        <a:pt x="1452506" y="376181"/>
                      </a:cubicBezTo>
                      <a:close/>
                      <a:moveTo>
                        <a:pt x="1452506" y="0"/>
                      </a:moveTo>
                      <a:cubicBezTo>
                        <a:pt x="1502644" y="0"/>
                        <a:pt x="1552188" y="2540"/>
                        <a:pt x="1601017" y="7499"/>
                      </a:cubicBezTo>
                      <a:lnTo>
                        <a:pt x="1643977" y="14056"/>
                      </a:lnTo>
                      <a:lnTo>
                        <a:pt x="1695533" y="284571"/>
                      </a:lnTo>
                      <a:lnTo>
                        <a:pt x="1769616" y="301003"/>
                      </a:lnTo>
                      <a:lnTo>
                        <a:pt x="1825934" y="319615"/>
                      </a:lnTo>
                      <a:lnTo>
                        <a:pt x="2006748" y="110068"/>
                      </a:lnTo>
                      <a:lnTo>
                        <a:pt x="2017887" y="114145"/>
                      </a:lnTo>
                      <a:cubicBezTo>
                        <a:pt x="2104775" y="150896"/>
                        <a:pt x="2187342" y="195860"/>
                        <a:pt x="2264616" y="248065"/>
                      </a:cubicBezTo>
                      <a:lnTo>
                        <a:pt x="2337523" y="302584"/>
                      </a:lnTo>
                      <a:lnTo>
                        <a:pt x="2247066" y="562199"/>
                      </a:lnTo>
                      <a:lnTo>
                        <a:pt x="2280217" y="591137"/>
                      </a:lnTo>
                      <a:lnTo>
                        <a:pt x="2343125" y="657838"/>
                      </a:lnTo>
                      <a:lnTo>
                        <a:pt x="2602428" y="567489"/>
                      </a:lnTo>
                      <a:lnTo>
                        <a:pt x="2656947" y="640396"/>
                      </a:lnTo>
                      <a:cubicBezTo>
                        <a:pt x="2709152" y="717670"/>
                        <a:pt x="2754117" y="800238"/>
                        <a:pt x="2790867" y="887125"/>
                      </a:cubicBezTo>
                      <a:lnTo>
                        <a:pt x="2794944" y="898265"/>
                      </a:lnTo>
                      <a:lnTo>
                        <a:pt x="2586495" y="1078131"/>
                      </a:lnTo>
                      <a:lnTo>
                        <a:pt x="2616181" y="1182468"/>
                      </a:lnTo>
                      <a:lnTo>
                        <a:pt x="2621126" y="1209611"/>
                      </a:lnTo>
                      <a:lnTo>
                        <a:pt x="2890957" y="1261036"/>
                      </a:lnTo>
                      <a:lnTo>
                        <a:pt x="2897513" y="1303996"/>
                      </a:lnTo>
                      <a:cubicBezTo>
                        <a:pt x="2902472" y="1352825"/>
                        <a:pt x="2905012" y="1402369"/>
                        <a:pt x="2905012" y="1452506"/>
                      </a:cubicBezTo>
                      <a:cubicBezTo>
                        <a:pt x="2905012" y="1502643"/>
                        <a:pt x="2902472" y="1552187"/>
                        <a:pt x="2897513" y="1601016"/>
                      </a:cubicBezTo>
                      <a:lnTo>
                        <a:pt x="2890957" y="1643977"/>
                      </a:lnTo>
                      <a:lnTo>
                        <a:pt x="2620440" y="1695533"/>
                      </a:lnTo>
                      <a:lnTo>
                        <a:pt x="2604008" y="1769614"/>
                      </a:lnTo>
                      <a:lnTo>
                        <a:pt x="2585396" y="1825933"/>
                      </a:lnTo>
                      <a:lnTo>
                        <a:pt x="2794944" y="2006748"/>
                      </a:lnTo>
                      <a:lnTo>
                        <a:pt x="2790867" y="2017887"/>
                      </a:lnTo>
                      <a:cubicBezTo>
                        <a:pt x="2754117" y="2104775"/>
                        <a:pt x="2709152" y="2187342"/>
                        <a:pt x="2656947" y="2264616"/>
                      </a:cubicBezTo>
                      <a:lnTo>
                        <a:pt x="2602428" y="2337523"/>
                      </a:lnTo>
                      <a:lnTo>
                        <a:pt x="2342811" y="2247065"/>
                      </a:lnTo>
                      <a:lnTo>
                        <a:pt x="2313875" y="2280215"/>
                      </a:lnTo>
                      <a:lnTo>
                        <a:pt x="2247174" y="2343123"/>
                      </a:lnTo>
                      <a:lnTo>
                        <a:pt x="2337523" y="2602428"/>
                      </a:lnTo>
                      <a:lnTo>
                        <a:pt x="2264616" y="2656947"/>
                      </a:lnTo>
                      <a:cubicBezTo>
                        <a:pt x="2187342" y="2709152"/>
                        <a:pt x="2104775" y="2754117"/>
                        <a:pt x="2017887" y="2790867"/>
                      </a:cubicBezTo>
                      <a:lnTo>
                        <a:pt x="2006748" y="2794944"/>
                      </a:lnTo>
                      <a:lnTo>
                        <a:pt x="1826880" y="2586493"/>
                      </a:lnTo>
                      <a:lnTo>
                        <a:pt x="1722544" y="2616179"/>
                      </a:lnTo>
                      <a:lnTo>
                        <a:pt x="1695403" y="2621123"/>
                      </a:lnTo>
                      <a:lnTo>
                        <a:pt x="1643977" y="2890957"/>
                      </a:lnTo>
                      <a:lnTo>
                        <a:pt x="1601017" y="2897513"/>
                      </a:lnTo>
                      <a:cubicBezTo>
                        <a:pt x="1552188" y="2902472"/>
                        <a:pt x="1502644" y="2905012"/>
                        <a:pt x="1452506" y="2905012"/>
                      </a:cubicBezTo>
                      <a:cubicBezTo>
                        <a:pt x="1402369" y="2905012"/>
                        <a:pt x="1352825" y="2902472"/>
                        <a:pt x="1303996" y="2897513"/>
                      </a:cubicBezTo>
                      <a:lnTo>
                        <a:pt x="1261036" y="2890957"/>
                      </a:lnTo>
                      <a:lnTo>
                        <a:pt x="1209479" y="2620437"/>
                      </a:lnTo>
                      <a:lnTo>
                        <a:pt x="1135396" y="2604005"/>
                      </a:lnTo>
                      <a:lnTo>
                        <a:pt x="1079081" y="2585394"/>
                      </a:lnTo>
                      <a:lnTo>
                        <a:pt x="898265" y="2794944"/>
                      </a:lnTo>
                      <a:lnTo>
                        <a:pt x="887125" y="2790867"/>
                      </a:lnTo>
                      <a:cubicBezTo>
                        <a:pt x="800238" y="2754117"/>
                        <a:pt x="717670" y="2709152"/>
                        <a:pt x="640396" y="2656947"/>
                      </a:cubicBezTo>
                      <a:lnTo>
                        <a:pt x="567489" y="2602428"/>
                      </a:lnTo>
                      <a:lnTo>
                        <a:pt x="657947" y="2342810"/>
                      </a:lnTo>
                      <a:lnTo>
                        <a:pt x="624796" y="2313872"/>
                      </a:lnTo>
                      <a:lnTo>
                        <a:pt x="561890" y="2247174"/>
                      </a:lnTo>
                      <a:lnTo>
                        <a:pt x="302584" y="2337523"/>
                      </a:lnTo>
                      <a:lnTo>
                        <a:pt x="248066" y="2264616"/>
                      </a:lnTo>
                      <a:cubicBezTo>
                        <a:pt x="195860" y="2187342"/>
                        <a:pt x="150896" y="2104775"/>
                        <a:pt x="114145" y="2017887"/>
                      </a:cubicBezTo>
                      <a:lnTo>
                        <a:pt x="110068" y="2006748"/>
                      </a:lnTo>
                      <a:lnTo>
                        <a:pt x="318519" y="1826880"/>
                      </a:lnTo>
                      <a:lnTo>
                        <a:pt x="288831" y="1722541"/>
                      </a:lnTo>
                      <a:lnTo>
                        <a:pt x="283887" y="1695402"/>
                      </a:lnTo>
                      <a:lnTo>
                        <a:pt x="14056" y="1643977"/>
                      </a:lnTo>
                      <a:lnTo>
                        <a:pt x="7499" y="1601016"/>
                      </a:lnTo>
                      <a:cubicBezTo>
                        <a:pt x="2541" y="1552187"/>
                        <a:pt x="0" y="1502643"/>
                        <a:pt x="0" y="1452506"/>
                      </a:cubicBezTo>
                      <a:cubicBezTo>
                        <a:pt x="0" y="1402369"/>
                        <a:pt x="2541" y="1352825"/>
                        <a:pt x="7499" y="1303996"/>
                      </a:cubicBezTo>
                      <a:lnTo>
                        <a:pt x="14056" y="1261036"/>
                      </a:lnTo>
                      <a:lnTo>
                        <a:pt x="284572" y="1209480"/>
                      </a:lnTo>
                      <a:lnTo>
                        <a:pt x="301005" y="1135394"/>
                      </a:lnTo>
                      <a:lnTo>
                        <a:pt x="319616" y="1079079"/>
                      </a:lnTo>
                      <a:lnTo>
                        <a:pt x="110068" y="898264"/>
                      </a:lnTo>
                      <a:lnTo>
                        <a:pt x="114145" y="887125"/>
                      </a:lnTo>
                      <a:cubicBezTo>
                        <a:pt x="150896" y="800238"/>
                        <a:pt x="195860" y="717670"/>
                        <a:pt x="248066" y="640396"/>
                      </a:cubicBezTo>
                      <a:lnTo>
                        <a:pt x="302584" y="567489"/>
                      </a:lnTo>
                      <a:lnTo>
                        <a:pt x="562199" y="657946"/>
                      </a:lnTo>
                      <a:lnTo>
                        <a:pt x="591138" y="624794"/>
                      </a:lnTo>
                      <a:lnTo>
                        <a:pt x="657838" y="561888"/>
                      </a:lnTo>
                      <a:lnTo>
                        <a:pt x="567489" y="302584"/>
                      </a:lnTo>
                      <a:lnTo>
                        <a:pt x="640396" y="248065"/>
                      </a:lnTo>
                      <a:cubicBezTo>
                        <a:pt x="717670" y="195860"/>
                        <a:pt x="800238" y="150896"/>
                        <a:pt x="887125" y="114145"/>
                      </a:cubicBezTo>
                      <a:lnTo>
                        <a:pt x="898265" y="110068"/>
                      </a:lnTo>
                      <a:lnTo>
                        <a:pt x="1078131" y="318516"/>
                      </a:lnTo>
                      <a:lnTo>
                        <a:pt x="1182469" y="288830"/>
                      </a:lnTo>
                      <a:lnTo>
                        <a:pt x="1209611" y="283886"/>
                      </a:lnTo>
                      <a:lnTo>
                        <a:pt x="1261036" y="14056"/>
                      </a:lnTo>
                      <a:lnTo>
                        <a:pt x="1303996" y="7499"/>
                      </a:lnTo>
                      <a:cubicBezTo>
                        <a:pt x="1352825" y="2540"/>
                        <a:pt x="1402369" y="0"/>
                        <a:pt x="1452506" y="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100000">
                      <a:srgbClr val="EBEBEB"/>
                    </a:gs>
                  </a:gsLst>
                  <a:lin ang="27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  <p:sp>
              <p:nvSpPr>
                <p:cNvPr id="58" name="椭圆 57"/>
                <p:cNvSpPr/>
                <p:nvPr/>
              </p:nvSpPr>
              <p:spPr>
                <a:xfrm>
                  <a:off x="4710168" y="2738381"/>
                  <a:ext cx="2152649" cy="2152650"/>
                </a:xfrm>
                <a:prstGeom prst="ellipse">
                  <a:avLst/>
                </a:prstGeom>
                <a:noFill/>
                <a:ln w="19050">
                  <a:gradFill>
                    <a:gsLst>
                      <a:gs pos="100000">
                        <a:schemeClr val="accent1">
                          <a:lumMod val="5000"/>
                          <a:lumOff val="95000"/>
                        </a:schemeClr>
                      </a:gs>
                      <a:gs pos="0">
                        <a:srgbClr val="EEEEEE"/>
                      </a:gs>
                    </a:gsLst>
                    <a:lin ang="2700000" scaled="0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  <p:sp>
              <p:nvSpPr>
                <p:cNvPr id="59" name="椭圆 58"/>
                <p:cNvSpPr/>
                <p:nvPr/>
              </p:nvSpPr>
              <p:spPr>
                <a:xfrm>
                  <a:off x="4710169" y="2738382"/>
                  <a:ext cx="2152650" cy="2152648"/>
                </a:xfrm>
                <a:prstGeom prst="ellipse">
                  <a:avLst/>
                </a:prstGeom>
                <a:gradFill>
                  <a:gsLst>
                    <a:gs pos="100000">
                      <a:schemeClr val="bg1"/>
                    </a:gs>
                    <a:gs pos="0">
                      <a:srgbClr val="EEEEEE"/>
                    </a:gs>
                  </a:gsLst>
                  <a:lin ang="2700000" scaled="0"/>
                </a:gradFill>
                <a:ln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EEEEEE"/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012"/>
                </a:p>
              </p:txBody>
            </p:sp>
          </p:grpSp>
          <p:sp>
            <p:nvSpPr>
              <p:cNvPr id="56" name="椭圆 55"/>
              <p:cNvSpPr/>
              <p:nvPr/>
            </p:nvSpPr>
            <p:spPr>
              <a:xfrm>
                <a:off x="3023723" y="2586884"/>
                <a:ext cx="868586" cy="868586"/>
              </a:xfrm>
              <a:prstGeom prst="ellipse">
                <a:avLst/>
              </a:prstGeom>
              <a:solidFill>
                <a:srgbClr val="5E779E"/>
              </a:solidFill>
              <a:ln w="38100">
                <a:solidFill>
                  <a:srgbClr val="5E779E"/>
                </a:solidFill>
              </a:ln>
              <a:effectLst>
                <a:softEdge rad="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54" name="Freeform 939"/>
            <p:cNvSpPr>
              <a:spLocks noEditPoints="1"/>
            </p:cNvSpPr>
            <p:nvPr/>
          </p:nvSpPr>
          <p:spPr bwMode="auto">
            <a:xfrm>
              <a:off x="9143591" y="4516477"/>
              <a:ext cx="201550" cy="261400"/>
            </a:xfrm>
            <a:custGeom>
              <a:avLst/>
              <a:gdLst>
                <a:gd name="T0" fmla="*/ 62 w 142"/>
                <a:gd name="T1" fmla="*/ 126 h 184"/>
                <a:gd name="T2" fmla="*/ 142 w 142"/>
                <a:gd name="T3" fmla="*/ 78 h 184"/>
                <a:gd name="T4" fmla="*/ 62 w 142"/>
                <a:gd name="T5" fmla="*/ 126 h 184"/>
                <a:gd name="T6" fmla="*/ 68 w 142"/>
                <a:gd name="T7" fmla="*/ 167 h 184"/>
                <a:gd name="T8" fmla="*/ 65 w 142"/>
                <a:gd name="T9" fmla="*/ 81 h 184"/>
                <a:gd name="T10" fmla="*/ 56 w 142"/>
                <a:gd name="T11" fmla="*/ 0 h 184"/>
                <a:gd name="T12" fmla="*/ 58 w 142"/>
                <a:gd name="T13" fmla="*/ 75 h 184"/>
                <a:gd name="T14" fmla="*/ 0 w 142"/>
                <a:gd name="T15" fmla="*/ 12 h 184"/>
                <a:gd name="T16" fmla="*/ 50 w 142"/>
                <a:gd name="T17" fmla="*/ 87 h 184"/>
                <a:gd name="T18" fmla="*/ 44 w 142"/>
                <a:gd name="T19" fmla="*/ 167 h 184"/>
                <a:gd name="T20" fmla="*/ 15 w 142"/>
                <a:gd name="T21" fmla="*/ 184 h 184"/>
                <a:gd name="T22" fmla="*/ 99 w 142"/>
                <a:gd name="T23" fmla="*/ 184 h 184"/>
                <a:gd name="T24" fmla="*/ 68 w 142"/>
                <a:gd name="T25" fmla="*/ 167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2" h="184">
                  <a:moveTo>
                    <a:pt x="62" y="126"/>
                  </a:moveTo>
                  <a:cubicBezTo>
                    <a:pt x="62" y="126"/>
                    <a:pt x="104" y="159"/>
                    <a:pt x="142" y="78"/>
                  </a:cubicBezTo>
                  <a:cubicBezTo>
                    <a:pt x="142" y="78"/>
                    <a:pt x="63" y="63"/>
                    <a:pt x="62" y="126"/>
                  </a:cubicBezTo>
                  <a:close/>
                  <a:moveTo>
                    <a:pt x="68" y="167"/>
                  </a:moveTo>
                  <a:cubicBezTo>
                    <a:pt x="56" y="150"/>
                    <a:pt x="45" y="121"/>
                    <a:pt x="65" y="81"/>
                  </a:cubicBezTo>
                  <a:cubicBezTo>
                    <a:pt x="101" y="12"/>
                    <a:pt x="56" y="0"/>
                    <a:pt x="56" y="0"/>
                  </a:cubicBezTo>
                  <a:cubicBezTo>
                    <a:pt x="56" y="0"/>
                    <a:pt x="94" y="17"/>
                    <a:pt x="58" y="75"/>
                  </a:cubicBezTo>
                  <a:cubicBezTo>
                    <a:pt x="69" y="26"/>
                    <a:pt x="0" y="12"/>
                    <a:pt x="0" y="12"/>
                  </a:cubicBezTo>
                  <a:cubicBezTo>
                    <a:pt x="2" y="86"/>
                    <a:pt x="38" y="88"/>
                    <a:pt x="50" y="87"/>
                  </a:cubicBezTo>
                  <a:cubicBezTo>
                    <a:pt x="28" y="122"/>
                    <a:pt x="34" y="150"/>
                    <a:pt x="44" y="167"/>
                  </a:cubicBezTo>
                  <a:cubicBezTo>
                    <a:pt x="28" y="170"/>
                    <a:pt x="16" y="176"/>
                    <a:pt x="15" y="184"/>
                  </a:cubicBezTo>
                  <a:cubicBezTo>
                    <a:pt x="99" y="184"/>
                    <a:pt x="99" y="184"/>
                    <a:pt x="99" y="184"/>
                  </a:cubicBezTo>
                  <a:cubicBezTo>
                    <a:pt x="98" y="176"/>
                    <a:pt x="85" y="169"/>
                    <a:pt x="68" y="16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2562724" y="1329936"/>
            <a:ext cx="443510" cy="443510"/>
            <a:chOff x="3417854" y="1772816"/>
            <a:chExt cx="591501" cy="591501"/>
          </a:xfrm>
        </p:grpSpPr>
        <p:grpSp>
          <p:nvGrpSpPr>
            <p:cNvPr id="61" name="组合 60"/>
            <p:cNvGrpSpPr/>
            <p:nvPr/>
          </p:nvGrpSpPr>
          <p:grpSpPr>
            <a:xfrm>
              <a:off x="3417854" y="1772816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62" name="标题 4"/>
            <p:cNvSpPr txBox="1"/>
            <p:nvPr/>
          </p:nvSpPr>
          <p:spPr>
            <a:xfrm>
              <a:off x="3476113" y="1896959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92D050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1</a:t>
              </a:r>
            </a:p>
          </p:txBody>
        </p:sp>
      </p:grpSp>
      <p:sp>
        <p:nvSpPr>
          <p:cNvPr id="65" name="矩形 64"/>
          <p:cNvSpPr/>
          <p:nvPr/>
        </p:nvSpPr>
        <p:spPr>
          <a:xfrm>
            <a:off x="2520822" y="1869855"/>
            <a:ext cx="178866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66" name="矩形 47"/>
          <p:cNvSpPr>
            <a:spLocks noChangeArrowheads="1"/>
          </p:cNvSpPr>
          <p:nvPr/>
        </p:nvSpPr>
        <p:spPr bwMode="auto">
          <a:xfrm>
            <a:off x="2520307" y="2112040"/>
            <a:ext cx="2051477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在此录入上述图表的描述明，在此录入上述图表的描述说。</a:t>
            </a:r>
          </a:p>
        </p:txBody>
      </p:sp>
      <p:grpSp>
        <p:nvGrpSpPr>
          <p:cNvPr id="67" name="组合 66"/>
          <p:cNvGrpSpPr/>
          <p:nvPr/>
        </p:nvGrpSpPr>
        <p:grpSpPr>
          <a:xfrm>
            <a:off x="5748465" y="1329936"/>
            <a:ext cx="443510" cy="443510"/>
            <a:chOff x="7666615" y="1772816"/>
            <a:chExt cx="591501" cy="591501"/>
          </a:xfrm>
        </p:grpSpPr>
        <p:grpSp>
          <p:nvGrpSpPr>
            <p:cNvPr id="68" name="组合 67"/>
            <p:cNvGrpSpPr/>
            <p:nvPr/>
          </p:nvGrpSpPr>
          <p:grpSpPr>
            <a:xfrm>
              <a:off x="7666615" y="1772816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0" name="同心圆 6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69" name="标题 4"/>
            <p:cNvSpPr txBox="1"/>
            <p:nvPr/>
          </p:nvSpPr>
          <p:spPr>
            <a:xfrm>
              <a:off x="7724874" y="1896959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FF6D67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2</a:t>
              </a:r>
            </a:p>
          </p:txBody>
        </p:sp>
      </p:grpSp>
      <p:sp>
        <p:nvSpPr>
          <p:cNvPr id="72" name="矩形 71"/>
          <p:cNvSpPr/>
          <p:nvPr/>
        </p:nvSpPr>
        <p:spPr>
          <a:xfrm>
            <a:off x="5706563" y="1869855"/>
            <a:ext cx="178866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5706048" y="2112040"/>
            <a:ext cx="2051477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在此录入上述图表的描述明，在此录入上述图表的描述说。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2562724" y="2682521"/>
            <a:ext cx="443510" cy="443510"/>
            <a:chOff x="3417854" y="3576732"/>
            <a:chExt cx="591501" cy="591501"/>
          </a:xfrm>
        </p:grpSpPr>
        <p:grpSp>
          <p:nvGrpSpPr>
            <p:cNvPr id="75" name="组合 74"/>
            <p:cNvGrpSpPr/>
            <p:nvPr/>
          </p:nvGrpSpPr>
          <p:grpSpPr>
            <a:xfrm>
              <a:off x="3417854" y="3576732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7" name="同心圆 7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76" name="标题 4"/>
            <p:cNvSpPr txBox="1"/>
            <p:nvPr/>
          </p:nvSpPr>
          <p:spPr>
            <a:xfrm>
              <a:off x="3476113" y="3700875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F5C058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3</a:t>
              </a:r>
            </a:p>
          </p:txBody>
        </p:sp>
      </p:grpSp>
      <p:sp>
        <p:nvSpPr>
          <p:cNvPr id="79" name="矩形 78"/>
          <p:cNvSpPr/>
          <p:nvPr/>
        </p:nvSpPr>
        <p:spPr>
          <a:xfrm>
            <a:off x="2520822" y="3222440"/>
            <a:ext cx="178866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2520307" y="3464625"/>
            <a:ext cx="2051477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在此录入上述图表的描述明，在此录入上述图表的描述说。</a:t>
            </a:r>
          </a:p>
        </p:txBody>
      </p:sp>
      <p:grpSp>
        <p:nvGrpSpPr>
          <p:cNvPr id="81" name="组合 80"/>
          <p:cNvGrpSpPr/>
          <p:nvPr/>
        </p:nvGrpSpPr>
        <p:grpSpPr>
          <a:xfrm>
            <a:off x="5748248" y="2679734"/>
            <a:ext cx="443510" cy="443510"/>
            <a:chOff x="7666326" y="3573016"/>
            <a:chExt cx="591501" cy="591501"/>
          </a:xfrm>
        </p:grpSpPr>
        <p:grpSp>
          <p:nvGrpSpPr>
            <p:cNvPr id="82" name="组合 81"/>
            <p:cNvGrpSpPr/>
            <p:nvPr/>
          </p:nvGrpSpPr>
          <p:grpSpPr>
            <a:xfrm>
              <a:off x="7666326" y="3573016"/>
              <a:ext cx="591501" cy="591501"/>
              <a:chOff x="304800" y="673100"/>
              <a:chExt cx="4000500" cy="4000500"/>
            </a:xfrm>
            <a:effectLst>
              <a:outerShdw blurRad="317500" dist="762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4" name="同心圆 8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392116" y="760416"/>
                <a:ext cx="3825878" cy="3825878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sp>
          <p:nvSpPr>
            <p:cNvPr id="83" name="标题 4"/>
            <p:cNvSpPr txBox="1"/>
            <p:nvPr/>
          </p:nvSpPr>
          <p:spPr>
            <a:xfrm>
              <a:off x="7724585" y="3697159"/>
              <a:ext cx="517805" cy="360041"/>
            </a:xfrm>
            <a:prstGeom prst="rect">
              <a:avLst/>
            </a:prstGeom>
          </p:spPr>
          <p:txBody>
            <a:bodyPr vert="horz" lIns="68562" tIns="34281" rIns="68562" bIns="34281" rtlCol="0" anchor="ctr">
              <a:no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altLang="zh-CN" sz="1350" b="1" dirty="0">
                  <a:solidFill>
                    <a:srgbClr val="5E779E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</a:rPr>
                <a:t>4</a:t>
              </a:r>
            </a:p>
          </p:txBody>
        </p:sp>
      </p:grpSp>
      <p:sp>
        <p:nvSpPr>
          <p:cNvPr id="86" name="矩形 85"/>
          <p:cNvSpPr/>
          <p:nvPr/>
        </p:nvSpPr>
        <p:spPr>
          <a:xfrm>
            <a:off x="5706347" y="3219654"/>
            <a:ext cx="1788668" cy="224974"/>
          </a:xfrm>
          <a:prstGeom prst="rect">
            <a:avLst/>
          </a:prstGeom>
        </p:spPr>
        <p:txBody>
          <a:bodyPr wrap="square" lIns="68555" tIns="34278" rIns="68555" bIns="34278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012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87" name="矩形 47"/>
          <p:cNvSpPr>
            <a:spLocks noChangeArrowheads="1"/>
          </p:cNvSpPr>
          <p:nvPr/>
        </p:nvSpPr>
        <p:spPr bwMode="auto">
          <a:xfrm>
            <a:off x="5705831" y="3461839"/>
            <a:ext cx="2051477" cy="457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55" tIns="34278" rIns="68555" bIns="3427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sym typeface="微软雅黑" panose="020B0503020204020204" pitchFamily="34" charset="-122"/>
              </a:rPr>
              <a:t>在此录入上述图表的描述明，在此录入上述图表的描述说。</a:t>
            </a:r>
          </a:p>
        </p:txBody>
      </p:sp>
    </p:spTree>
    <p:extLst>
      <p:ext uri="{BB962C8B-B14F-4D97-AF65-F5344CB8AC3E}">
        <p14:creationId xmlns:p14="http://schemas.microsoft.com/office/powerpoint/2010/main" val="3056212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8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2000"/>
                            </p:stCondLst>
                            <p:childTnLst>
                              <p:par>
                                <p:cTn id="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72" grpId="0"/>
      <p:bldP spid="73" grpId="0"/>
      <p:bldP spid="79" grpId="0"/>
      <p:bldP spid="80" grpId="0"/>
      <p:bldP spid="86" grpId="0"/>
      <p:bldP spid="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6479"/>
            <a:ext cx="9144000" cy="1897021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650440" y="1281033"/>
            <a:ext cx="2060833" cy="467783"/>
            <a:chOff x="3527167" y="1284093"/>
            <a:chExt cx="2060833" cy="467783"/>
          </a:xfrm>
        </p:grpSpPr>
        <p:sp>
          <p:nvSpPr>
            <p:cNvPr id="10" name="椭圆 9"/>
            <p:cNvSpPr/>
            <p:nvPr/>
          </p:nvSpPr>
          <p:spPr>
            <a:xfrm>
              <a:off x="3537635" y="1284093"/>
              <a:ext cx="461664" cy="461664"/>
            </a:xfrm>
            <a:prstGeom prst="ellipse">
              <a:avLst/>
            </a:prstGeom>
            <a:solidFill>
              <a:srgbClr val="97F2E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067202" y="1284093"/>
              <a:ext cx="461664" cy="461664"/>
            </a:xfrm>
            <a:prstGeom prst="ellipse">
              <a:avLst/>
            </a:prstGeom>
            <a:solidFill>
              <a:srgbClr val="F9D5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596769" y="1284093"/>
              <a:ext cx="461664" cy="461664"/>
            </a:xfrm>
            <a:prstGeom prst="ellipse">
              <a:avLst/>
            </a:prstGeom>
            <a:solidFill>
              <a:srgbClr val="A7D9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126336" y="1284093"/>
              <a:ext cx="461664" cy="461664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3527167" y="1290211"/>
              <a:ext cx="206083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第四部分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220686" y="1938526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latin typeface="方正少儿简体" panose="03000509000000000000" pitchFamily="65" charset="-122"/>
                <a:ea typeface="方正少儿简体" panose="03000509000000000000" pitchFamily="65" charset="-122"/>
              </a:rPr>
              <a:t>单击此处添加文字标题内容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E45A510-AAC9-4FE6-A32E-D65109247E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91887" cy="1709057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78C3607D-1870-48C1-8D21-33558157CC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204902"/>
            <a:ext cx="1578733" cy="1322723"/>
          </a:xfrm>
          <a:prstGeom prst="rect">
            <a:avLst/>
          </a:prstGeom>
        </p:spPr>
      </p:pic>
      <p:pic>
        <p:nvPicPr>
          <p:cNvPr id="22" name="图片 21" descr="82851fc0494c6da067de1dea820efdea (2)">
            <a:extLst>
              <a:ext uri="{FF2B5EF4-FFF2-40B4-BE49-F238E27FC236}">
                <a16:creationId xmlns:a16="http://schemas.microsoft.com/office/drawing/2014/main" id="{5A390017-C271-4D1A-A6EF-2D01BABA3EE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429500" y="2059842"/>
            <a:ext cx="1163320" cy="1985010"/>
          </a:xfrm>
          <a:prstGeom prst="rect">
            <a:avLst/>
          </a:prstGeom>
        </p:spPr>
      </p:pic>
      <p:pic>
        <p:nvPicPr>
          <p:cNvPr id="23" name="图片 22" descr="d264266d2b5992a0da083819f8a1e168">
            <a:extLst>
              <a:ext uri="{FF2B5EF4-FFF2-40B4-BE49-F238E27FC236}">
                <a16:creationId xmlns:a16="http://schemas.microsoft.com/office/drawing/2014/main" id="{7F4995D1-5E4A-4F8F-B1A7-B57941CDB5B8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-685076" y="2523301"/>
            <a:ext cx="3432724" cy="343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46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燕尾形 19"/>
          <p:cNvSpPr/>
          <p:nvPr/>
        </p:nvSpPr>
        <p:spPr>
          <a:xfrm>
            <a:off x="1720664" y="1599895"/>
            <a:ext cx="863871" cy="145778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1" name="椭圆 20"/>
          <p:cNvSpPr/>
          <p:nvPr/>
        </p:nvSpPr>
        <p:spPr>
          <a:xfrm>
            <a:off x="1859786" y="2058827"/>
            <a:ext cx="539919" cy="53991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2" name="燕尾形 21"/>
          <p:cNvSpPr/>
          <p:nvPr/>
        </p:nvSpPr>
        <p:spPr>
          <a:xfrm>
            <a:off x="3754675" y="1599895"/>
            <a:ext cx="863871" cy="145778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3" name="椭圆 22"/>
          <p:cNvSpPr/>
          <p:nvPr/>
        </p:nvSpPr>
        <p:spPr>
          <a:xfrm>
            <a:off x="3893797" y="2058827"/>
            <a:ext cx="539919" cy="539919"/>
          </a:xfrm>
          <a:prstGeom prst="ellipse">
            <a:avLst/>
          </a:prstGeom>
          <a:solidFill>
            <a:srgbClr val="FF6D67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4" name="燕尾形 23"/>
          <p:cNvSpPr/>
          <p:nvPr/>
        </p:nvSpPr>
        <p:spPr>
          <a:xfrm>
            <a:off x="5754404" y="1599895"/>
            <a:ext cx="863871" cy="145778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5" name="椭圆 24"/>
          <p:cNvSpPr/>
          <p:nvPr/>
        </p:nvSpPr>
        <p:spPr>
          <a:xfrm>
            <a:off x="5893526" y="2058827"/>
            <a:ext cx="539919" cy="539919"/>
          </a:xfrm>
          <a:prstGeom prst="ellipse">
            <a:avLst/>
          </a:prstGeom>
          <a:solidFill>
            <a:srgbClr val="F5C058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6" name="燕尾形 25"/>
          <p:cNvSpPr/>
          <p:nvPr/>
        </p:nvSpPr>
        <p:spPr>
          <a:xfrm>
            <a:off x="7765560" y="1599895"/>
            <a:ext cx="863871" cy="1457782"/>
          </a:xfrm>
          <a:prstGeom prst="chevron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7" name="椭圆 26"/>
          <p:cNvSpPr/>
          <p:nvPr/>
        </p:nvSpPr>
        <p:spPr>
          <a:xfrm>
            <a:off x="7904682" y="2058827"/>
            <a:ext cx="539919" cy="539919"/>
          </a:xfrm>
          <a:prstGeom prst="ellipse">
            <a:avLst/>
          </a:prstGeom>
          <a:solidFill>
            <a:srgbClr val="5E779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28" name="文本框 47"/>
          <p:cNvSpPr txBox="1"/>
          <p:nvPr/>
        </p:nvSpPr>
        <p:spPr>
          <a:xfrm>
            <a:off x="784280" y="1784725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文本框 48"/>
          <p:cNvSpPr txBox="1"/>
          <p:nvPr/>
        </p:nvSpPr>
        <p:spPr>
          <a:xfrm>
            <a:off x="468613" y="2040451"/>
            <a:ext cx="145778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2379995" y="3672847"/>
            <a:ext cx="192110" cy="192110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31" name="椭圆 30"/>
          <p:cNvSpPr/>
          <p:nvPr/>
        </p:nvSpPr>
        <p:spPr>
          <a:xfrm>
            <a:off x="3467452" y="3672847"/>
            <a:ext cx="192110" cy="192110"/>
          </a:xfrm>
          <a:prstGeom prst="ellipse">
            <a:avLst/>
          </a:prstGeom>
          <a:solidFill>
            <a:srgbClr val="FF6D67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32" name="椭圆 31"/>
          <p:cNvSpPr/>
          <p:nvPr/>
        </p:nvSpPr>
        <p:spPr>
          <a:xfrm>
            <a:off x="4554908" y="3672847"/>
            <a:ext cx="192110" cy="192110"/>
          </a:xfrm>
          <a:prstGeom prst="ellipse">
            <a:avLst/>
          </a:prstGeom>
          <a:solidFill>
            <a:srgbClr val="F5C058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33" name="椭圆 32"/>
          <p:cNvSpPr/>
          <p:nvPr/>
        </p:nvSpPr>
        <p:spPr>
          <a:xfrm>
            <a:off x="5642365" y="3672847"/>
            <a:ext cx="192110" cy="192110"/>
          </a:xfrm>
          <a:prstGeom prst="ellipse">
            <a:avLst/>
          </a:prstGeom>
          <a:solidFill>
            <a:srgbClr val="5E779E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2"/>
          </a:p>
        </p:txBody>
      </p:sp>
      <p:sp>
        <p:nvSpPr>
          <p:cNvPr id="34" name="文本框 59"/>
          <p:cNvSpPr txBox="1"/>
          <p:nvPr/>
        </p:nvSpPr>
        <p:spPr>
          <a:xfrm>
            <a:off x="2573109" y="3641977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5" name="文本框 60"/>
          <p:cNvSpPr txBox="1"/>
          <p:nvPr/>
        </p:nvSpPr>
        <p:spPr>
          <a:xfrm>
            <a:off x="3647249" y="3641977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6" name="文本框 61"/>
          <p:cNvSpPr txBox="1"/>
          <p:nvPr/>
        </p:nvSpPr>
        <p:spPr>
          <a:xfrm>
            <a:off x="4721389" y="3641977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7" name="文本框 62"/>
          <p:cNvSpPr txBox="1"/>
          <p:nvPr/>
        </p:nvSpPr>
        <p:spPr>
          <a:xfrm>
            <a:off x="5795530" y="3641977"/>
            <a:ext cx="72327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872403" y="3443751"/>
            <a:ext cx="5328650" cy="659746"/>
            <a:chOff x="2775184" y="4710586"/>
            <a:chExt cx="6000750" cy="879890"/>
          </a:xfrm>
        </p:grpSpPr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3" cstate="print"/>
            <a:srcRect l="6145" t="13217" r="9825"/>
            <a:stretch>
              <a:fillRect/>
            </a:stretch>
          </p:blipFill>
          <p:spPr>
            <a:xfrm>
              <a:off x="2775184" y="4710586"/>
              <a:ext cx="6000750" cy="248959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3" cstate="print"/>
            <a:srcRect l="6145" t="13217" r="9825"/>
            <a:stretch>
              <a:fillRect/>
            </a:stretch>
          </p:blipFill>
          <p:spPr>
            <a:xfrm flipV="1">
              <a:off x="2775184" y="5341517"/>
              <a:ext cx="6000750" cy="248959"/>
            </a:xfrm>
            <a:prstGeom prst="rect">
              <a:avLst/>
            </a:prstGeom>
          </p:spPr>
        </p:pic>
      </p:grpSp>
      <p:sp>
        <p:nvSpPr>
          <p:cNvPr id="41" name="Freeform 66"/>
          <p:cNvSpPr>
            <a:spLocks noEditPoints="1"/>
          </p:cNvSpPr>
          <p:nvPr/>
        </p:nvSpPr>
        <p:spPr bwMode="auto">
          <a:xfrm>
            <a:off x="1985820" y="2150095"/>
            <a:ext cx="284619" cy="351589"/>
          </a:xfrm>
          <a:custGeom>
            <a:avLst/>
            <a:gdLst>
              <a:gd name="T0" fmla="*/ 196 w 208"/>
              <a:gd name="T1" fmla="*/ 256 h 256"/>
              <a:gd name="T2" fmla="*/ 12 w 208"/>
              <a:gd name="T3" fmla="*/ 256 h 256"/>
              <a:gd name="T4" fmla="*/ 0 w 208"/>
              <a:gd name="T5" fmla="*/ 244 h 256"/>
              <a:gd name="T6" fmla="*/ 0 w 208"/>
              <a:gd name="T7" fmla="*/ 140 h 256"/>
              <a:gd name="T8" fmla="*/ 12 w 208"/>
              <a:gd name="T9" fmla="*/ 128 h 256"/>
              <a:gd name="T10" fmla="*/ 32 w 208"/>
              <a:gd name="T11" fmla="*/ 128 h 256"/>
              <a:gd name="T12" fmla="*/ 32 w 208"/>
              <a:gd name="T13" fmla="*/ 72 h 256"/>
              <a:gd name="T14" fmla="*/ 104 w 208"/>
              <a:gd name="T15" fmla="*/ 0 h 256"/>
              <a:gd name="T16" fmla="*/ 176 w 208"/>
              <a:gd name="T17" fmla="*/ 72 h 256"/>
              <a:gd name="T18" fmla="*/ 176 w 208"/>
              <a:gd name="T19" fmla="*/ 128 h 256"/>
              <a:gd name="T20" fmla="*/ 196 w 208"/>
              <a:gd name="T21" fmla="*/ 128 h 256"/>
              <a:gd name="T22" fmla="*/ 208 w 208"/>
              <a:gd name="T23" fmla="*/ 140 h 256"/>
              <a:gd name="T24" fmla="*/ 208 w 208"/>
              <a:gd name="T25" fmla="*/ 244 h 256"/>
              <a:gd name="T26" fmla="*/ 196 w 208"/>
              <a:gd name="T27" fmla="*/ 256 h 256"/>
              <a:gd name="T28" fmla="*/ 92 w 208"/>
              <a:gd name="T29" fmla="*/ 197 h 256"/>
              <a:gd name="T30" fmla="*/ 92 w 208"/>
              <a:gd name="T31" fmla="*/ 220 h 256"/>
              <a:gd name="T32" fmla="*/ 104 w 208"/>
              <a:gd name="T33" fmla="*/ 232 h 256"/>
              <a:gd name="T34" fmla="*/ 116 w 208"/>
              <a:gd name="T35" fmla="*/ 220 h 256"/>
              <a:gd name="T36" fmla="*/ 116 w 208"/>
              <a:gd name="T37" fmla="*/ 197 h 256"/>
              <a:gd name="T38" fmla="*/ 128 w 208"/>
              <a:gd name="T39" fmla="*/ 176 h 256"/>
              <a:gd name="T40" fmla="*/ 104 w 208"/>
              <a:gd name="T41" fmla="*/ 152 h 256"/>
              <a:gd name="T42" fmla="*/ 80 w 208"/>
              <a:gd name="T43" fmla="*/ 176 h 256"/>
              <a:gd name="T44" fmla="*/ 92 w 208"/>
              <a:gd name="T45" fmla="*/ 197 h 256"/>
              <a:gd name="T46" fmla="*/ 152 w 208"/>
              <a:gd name="T47" fmla="*/ 72 h 256"/>
              <a:gd name="T48" fmla="*/ 104 w 208"/>
              <a:gd name="T49" fmla="*/ 24 h 256"/>
              <a:gd name="T50" fmla="*/ 56 w 208"/>
              <a:gd name="T51" fmla="*/ 72 h 256"/>
              <a:gd name="T52" fmla="*/ 56 w 208"/>
              <a:gd name="T53" fmla="*/ 128 h 256"/>
              <a:gd name="T54" fmla="*/ 152 w 208"/>
              <a:gd name="T55" fmla="*/ 128 h 256"/>
              <a:gd name="T56" fmla="*/ 152 w 208"/>
              <a:gd name="T57" fmla="*/ 72 h 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08" h="256">
                <a:moveTo>
                  <a:pt x="196" y="256"/>
                </a:moveTo>
                <a:cubicBezTo>
                  <a:pt x="12" y="256"/>
                  <a:pt x="12" y="256"/>
                  <a:pt x="12" y="256"/>
                </a:cubicBezTo>
                <a:cubicBezTo>
                  <a:pt x="5" y="256"/>
                  <a:pt x="0" y="251"/>
                  <a:pt x="0" y="244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133"/>
                  <a:pt x="5" y="128"/>
                  <a:pt x="12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2" y="72"/>
                  <a:pt x="32" y="72"/>
                  <a:pt x="32" y="72"/>
                </a:cubicBezTo>
                <a:cubicBezTo>
                  <a:pt x="32" y="32"/>
                  <a:pt x="64" y="0"/>
                  <a:pt x="104" y="0"/>
                </a:cubicBezTo>
                <a:cubicBezTo>
                  <a:pt x="144" y="0"/>
                  <a:pt x="176" y="32"/>
                  <a:pt x="176" y="72"/>
                </a:cubicBezTo>
                <a:cubicBezTo>
                  <a:pt x="176" y="128"/>
                  <a:pt x="176" y="128"/>
                  <a:pt x="176" y="128"/>
                </a:cubicBezTo>
                <a:cubicBezTo>
                  <a:pt x="196" y="128"/>
                  <a:pt x="196" y="128"/>
                  <a:pt x="196" y="128"/>
                </a:cubicBezTo>
                <a:cubicBezTo>
                  <a:pt x="203" y="128"/>
                  <a:pt x="208" y="133"/>
                  <a:pt x="208" y="140"/>
                </a:cubicBezTo>
                <a:cubicBezTo>
                  <a:pt x="208" y="244"/>
                  <a:pt x="208" y="244"/>
                  <a:pt x="208" y="244"/>
                </a:cubicBezTo>
                <a:cubicBezTo>
                  <a:pt x="208" y="251"/>
                  <a:pt x="203" y="256"/>
                  <a:pt x="196" y="256"/>
                </a:cubicBezTo>
                <a:moveTo>
                  <a:pt x="92" y="197"/>
                </a:moveTo>
                <a:cubicBezTo>
                  <a:pt x="92" y="220"/>
                  <a:pt x="92" y="220"/>
                  <a:pt x="92" y="220"/>
                </a:cubicBezTo>
                <a:cubicBezTo>
                  <a:pt x="92" y="227"/>
                  <a:pt x="97" y="232"/>
                  <a:pt x="104" y="232"/>
                </a:cubicBezTo>
                <a:cubicBezTo>
                  <a:pt x="111" y="232"/>
                  <a:pt x="116" y="227"/>
                  <a:pt x="116" y="220"/>
                </a:cubicBezTo>
                <a:cubicBezTo>
                  <a:pt x="116" y="197"/>
                  <a:pt x="116" y="197"/>
                  <a:pt x="116" y="197"/>
                </a:cubicBezTo>
                <a:cubicBezTo>
                  <a:pt x="123" y="193"/>
                  <a:pt x="128" y="185"/>
                  <a:pt x="128" y="176"/>
                </a:cubicBezTo>
                <a:cubicBezTo>
                  <a:pt x="128" y="163"/>
                  <a:pt x="117" y="152"/>
                  <a:pt x="104" y="152"/>
                </a:cubicBezTo>
                <a:cubicBezTo>
                  <a:pt x="91" y="152"/>
                  <a:pt x="80" y="163"/>
                  <a:pt x="80" y="176"/>
                </a:cubicBezTo>
                <a:cubicBezTo>
                  <a:pt x="80" y="185"/>
                  <a:pt x="85" y="193"/>
                  <a:pt x="92" y="197"/>
                </a:cubicBezTo>
                <a:moveTo>
                  <a:pt x="152" y="72"/>
                </a:moveTo>
                <a:cubicBezTo>
                  <a:pt x="152" y="45"/>
                  <a:pt x="131" y="24"/>
                  <a:pt x="104" y="24"/>
                </a:cubicBezTo>
                <a:cubicBezTo>
                  <a:pt x="77" y="24"/>
                  <a:pt x="56" y="45"/>
                  <a:pt x="56" y="72"/>
                </a:cubicBezTo>
                <a:cubicBezTo>
                  <a:pt x="56" y="128"/>
                  <a:pt x="56" y="128"/>
                  <a:pt x="56" y="128"/>
                </a:cubicBezTo>
                <a:cubicBezTo>
                  <a:pt x="152" y="128"/>
                  <a:pt x="152" y="128"/>
                  <a:pt x="152" y="128"/>
                </a:cubicBezTo>
                <a:lnTo>
                  <a:pt x="152" y="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42" name="Freeform 107"/>
          <p:cNvSpPr>
            <a:spLocks noEditPoints="1"/>
          </p:cNvSpPr>
          <p:nvPr/>
        </p:nvSpPr>
        <p:spPr bwMode="auto">
          <a:xfrm>
            <a:off x="4027229" y="2223655"/>
            <a:ext cx="273055" cy="249025"/>
          </a:xfrm>
          <a:custGeom>
            <a:avLst/>
            <a:gdLst>
              <a:gd name="T0" fmla="*/ 244 w 256"/>
              <a:gd name="T1" fmla="*/ 196 h 232"/>
              <a:gd name="T2" fmla="*/ 188 w 256"/>
              <a:gd name="T3" fmla="*/ 196 h 232"/>
              <a:gd name="T4" fmla="*/ 96 w 256"/>
              <a:gd name="T5" fmla="*/ 196 h 232"/>
              <a:gd name="T6" fmla="*/ 84 w 256"/>
              <a:gd name="T7" fmla="*/ 196 h 232"/>
              <a:gd name="T8" fmla="*/ 81 w 256"/>
              <a:gd name="T9" fmla="*/ 196 h 232"/>
              <a:gd name="T10" fmla="*/ 48 w 256"/>
              <a:gd name="T11" fmla="*/ 228 h 232"/>
              <a:gd name="T12" fmla="*/ 40 w 256"/>
              <a:gd name="T13" fmla="*/ 232 h 232"/>
              <a:gd name="T14" fmla="*/ 40 w 256"/>
              <a:gd name="T15" fmla="*/ 232 h 232"/>
              <a:gd name="T16" fmla="*/ 32 w 256"/>
              <a:gd name="T17" fmla="*/ 228 h 232"/>
              <a:gd name="T18" fmla="*/ 31 w 256"/>
              <a:gd name="T19" fmla="*/ 228 h 232"/>
              <a:gd name="T20" fmla="*/ 30 w 256"/>
              <a:gd name="T21" fmla="*/ 227 h 232"/>
              <a:gd name="T22" fmla="*/ 30 w 256"/>
              <a:gd name="T23" fmla="*/ 226 h 232"/>
              <a:gd name="T24" fmla="*/ 29 w 256"/>
              <a:gd name="T25" fmla="*/ 225 h 232"/>
              <a:gd name="T26" fmla="*/ 29 w 256"/>
              <a:gd name="T27" fmla="*/ 224 h 232"/>
              <a:gd name="T28" fmla="*/ 28 w 256"/>
              <a:gd name="T29" fmla="*/ 222 h 232"/>
              <a:gd name="T30" fmla="*/ 28 w 256"/>
              <a:gd name="T31" fmla="*/ 220 h 232"/>
              <a:gd name="T32" fmla="*/ 28 w 256"/>
              <a:gd name="T33" fmla="*/ 196 h 232"/>
              <a:gd name="T34" fmla="*/ 26 w 256"/>
              <a:gd name="T35" fmla="*/ 196 h 232"/>
              <a:gd name="T36" fmla="*/ 12 w 256"/>
              <a:gd name="T37" fmla="*/ 196 h 232"/>
              <a:gd name="T38" fmla="*/ 0 w 256"/>
              <a:gd name="T39" fmla="*/ 184 h 232"/>
              <a:gd name="T40" fmla="*/ 0 w 256"/>
              <a:gd name="T41" fmla="*/ 12 h 232"/>
              <a:gd name="T42" fmla="*/ 12 w 256"/>
              <a:gd name="T43" fmla="*/ 0 h 232"/>
              <a:gd name="T44" fmla="*/ 244 w 256"/>
              <a:gd name="T45" fmla="*/ 0 h 232"/>
              <a:gd name="T46" fmla="*/ 256 w 256"/>
              <a:gd name="T47" fmla="*/ 12 h 232"/>
              <a:gd name="T48" fmla="*/ 256 w 256"/>
              <a:gd name="T49" fmla="*/ 184 h 232"/>
              <a:gd name="T50" fmla="*/ 244 w 256"/>
              <a:gd name="T51" fmla="*/ 196 h 232"/>
              <a:gd name="T52" fmla="*/ 68 w 256"/>
              <a:gd name="T53" fmla="*/ 76 h 232"/>
              <a:gd name="T54" fmla="*/ 44 w 256"/>
              <a:gd name="T55" fmla="*/ 100 h 232"/>
              <a:gd name="T56" fmla="*/ 68 w 256"/>
              <a:gd name="T57" fmla="*/ 124 h 232"/>
              <a:gd name="T58" fmla="*/ 92 w 256"/>
              <a:gd name="T59" fmla="*/ 100 h 232"/>
              <a:gd name="T60" fmla="*/ 68 w 256"/>
              <a:gd name="T61" fmla="*/ 76 h 232"/>
              <a:gd name="T62" fmla="*/ 128 w 256"/>
              <a:gd name="T63" fmla="*/ 76 h 232"/>
              <a:gd name="T64" fmla="*/ 104 w 256"/>
              <a:gd name="T65" fmla="*/ 100 h 232"/>
              <a:gd name="T66" fmla="*/ 128 w 256"/>
              <a:gd name="T67" fmla="*/ 124 h 232"/>
              <a:gd name="T68" fmla="*/ 152 w 256"/>
              <a:gd name="T69" fmla="*/ 100 h 232"/>
              <a:gd name="T70" fmla="*/ 128 w 256"/>
              <a:gd name="T71" fmla="*/ 76 h 232"/>
              <a:gd name="T72" fmla="*/ 188 w 256"/>
              <a:gd name="T73" fmla="*/ 76 h 232"/>
              <a:gd name="T74" fmla="*/ 164 w 256"/>
              <a:gd name="T75" fmla="*/ 100 h 232"/>
              <a:gd name="T76" fmla="*/ 188 w 256"/>
              <a:gd name="T77" fmla="*/ 124 h 232"/>
              <a:gd name="T78" fmla="*/ 212 w 256"/>
              <a:gd name="T79" fmla="*/ 100 h 232"/>
              <a:gd name="T80" fmla="*/ 188 w 256"/>
              <a:gd name="T81" fmla="*/ 76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56" h="232">
                <a:moveTo>
                  <a:pt x="244" y="196"/>
                </a:moveTo>
                <a:cubicBezTo>
                  <a:pt x="188" y="196"/>
                  <a:pt x="188" y="196"/>
                  <a:pt x="188" y="196"/>
                </a:cubicBezTo>
                <a:cubicBezTo>
                  <a:pt x="96" y="196"/>
                  <a:pt x="96" y="196"/>
                  <a:pt x="96" y="196"/>
                </a:cubicBezTo>
                <a:cubicBezTo>
                  <a:pt x="84" y="196"/>
                  <a:pt x="84" y="196"/>
                  <a:pt x="84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48" y="228"/>
                  <a:pt x="48" y="228"/>
                  <a:pt x="48" y="228"/>
                </a:cubicBezTo>
                <a:cubicBezTo>
                  <a:pt x="46" y="231"/>
                  <a:pt x="43" y="232"/>
                  <a:pt x="40" y="232"/>
                </a:cubicBezTo>
                <a:cubicBezTo>
                  <a:pt x="40" y="232"/>
                  <a:pt x="40" y="232"/>
                  <a:pt x="40" y="232"/>
                </a:cubicBezTo>
                <a:cubicBezTo>
                  <a:pt x="37" y="232"/>
                  <a:pt x="34" y="231"/>
                  <a:pt x="32" y="228"/>
                </a:cubicBezTo>
                <a:cubicBezTo>
                  <a:pt x="31" y="228"/>
                  <a:pt x="31" y="228"/>
                  <a:pt x="31" y="228"/>
                </a:cubicBezTo>
                <a:cubicBezTo>
                  <a:pt x="31" y="228"/>
                  <a:pt x="30" y="227"/>
                  <a:pt x="30" y="227"/>
                </a:cubicBezTo>
                <a:cubicBezTo>
                  <a:pt x="30" y="226"/>
                  <a:pt x="30" y="226"/>
                  <a:pt x="30" y="226"/>
                </a:cubicBezTo>
                <a:cubicBezTo>
                  <a:pt x="29" y="226"/>
                  <a:pt x="29" y="225"/>
                  <a:pt x="29" y="225"/>
                </a:cubicBezTo>
                <a:cubicBezTo>
                  <a:pt x="29" y="224"/>
                  <a:pt x="29" y="224"/>
                  <a:pt x="29" y="224"/>
                </a:cubicBezTo>
                <a:cubicBezTo>
                  <a:pt x="29" y="223"/>
                  <a:pt x="28" y="223"/>
                  <a:pt x="28" y="222"/>
                </a:cubicBezTo>
                <a:cubicBezTo>
                  <a:pt x="28" y="222"/>
                  <a:pt x="28" y="221"/>
                  <a:pt x="28" y="220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26" y="196"/>
                  <a:pt x="26" y="196"/>
                  <a:pt x="26" y="196"/>
                </a:cubicBezTo>
                <a:cubicBezTo>
                  <a:pt x="12" y="196"/>
                  <a:pt x="12" y="196"/>
                  <a:pt x="12" y="196"/>
                </a:cubicBezTo>
                <a:cubicBezTo>
                  <a:pt x="5" y="196"/>
                  <a:pt x="0" y="191"/>
                  <a:pt x="0" y="18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244" y="0"/>
                  <a:pt x="244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184"/>
                  <a:pt x="256" y="184"/>
                  <a:pt x="256" y="184"/>
                </a:cubicBezTo>
                <a:cubicBezTo>
                  <a:pt x="256" y="191"/>
                  <a:pt x="251" y="196"/>
                  <a:pt x="244" y="196"/>
                </a:cubicBezTo>
                <a:moveTo>
                  <a:pt x="68" y="76"/>
                </a:moveTo>
                <a:cubicBezTo>
                  <a:pt x="55" y="76"/>
                  <a:pt x="44" y="87"/>
                  <a:pt x="44" y="100"/>
                </a:cubicBezTo>
                <a:cubicBezTo>
                  <a:pt x="44" y="113"/>
                  <a:pt x="55" y="124"/>
                  <a:pt x="68" y="124"/>
                </a:cubicBezTo>
                <a:cubicBezTo>
                  <a:pt x="81" y="124"/>
                  <a:pt x="92" y="113"/>
                  <a:pt x="92" y="100"/>
                </a:cubicBezTo>
                <a:cubicBezTo>
                  <a:pt x="92" y="87"/>
                  <a:pt x="81" y="76"/>
                  <a:pt x="68" y="76"/>
                </a:cubicBezTo>
                <a:moveTo>
                  <a:pt x="128" y="76"/>
                </a:moveTo>
                <a:cubicBezTo>
                  <a:pt x="115" y="76"/>
                  <a:pt x="104" y="87"/>
                  <a:pt x="104" y="100"/>
                </a:cubicBezTo>
                <a:cubicBezTo>
                  <a:pt x="104" y="113"/>
                  <a:pt x="115" y="124"/>
                  <a:pt x="128" y="124"/>
                </a:cubicBezTo>
                <a:cubicBezTo>
                  <a:pt x="141" y="124"/>
                  <a:pt x="152" y="113"/>
                  <a:pt x="152" y="100"/>
                </a:cubicBezTo>
                <a:cubicBezTo>
                  <a:pt x="152" y="87"/>
                  <a:pt x="141" y="76"/>
                  <a:pt x="128" y="76"/>
                </a:cubicBezTo>
                <a:moveTo>
                  <a:pt x="188" y="76"/>
                </a:moveTo>
                <a:cubicBezTo>
                  <a:pt x="175" y="76"/>
                  <a:pt x="164" y="87"/>
                  <a:pt x="164" y="100"/>
                </a:cubicBezTo>
                <a:cubicBezTo>
                  <a:pt x="164" y="113"/>
                  <a:pt x="175" y="124"/>
                  <a:pt x="188" y="124"/>
                </a:cubicBezTo>
                <a:cubicBezTo>
                  <a:pt x="201" y="124"/>
                  <a:pt x="212" y="113"/>
                  <a:pt x="212" y="100"/>
                </a:cubicBezTo>
                <a:cubicBezTo>
                  <a:pt x="212" y="87"/>
                  <a:pt x="201" y="76"/>
                  <a:pt x="188" y="7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43" name="Freeform 105"/>
          <p:cNvSpPr/>
          <p:nvPr/>
        </p:nvSpPr>
        <p:spPr bwMode="auto">
          <a:xfrm>
            <a:off x="6029035" y="2194822"/>
            <a:ext cx="275238" cy="262132"/>
          </a:xfrm>
          <a:custGeom>
            <a:avLst/>
            <a:gdLst>
              <a:gd name="T0" fmla="*/ 251 w 256"/>
              <a:gd name="T1" fmla="*/ 106 h 244"/>
              <a:gd name="T2" fmla="*/ 251 w 256"/>
              <a:gd name="T3" fmla="*/ 106 h 244"/>
              <a:gd name="T4" fmla="*/ 187 w 256"/>
              <a:gd name="T5" fmla="*/ 152 h 244"/>
              <a:gd name="T6" fmla="*/ 211 w 256"/>
              <a:gd name="T7" fmla="*/ 228 h 244"/>
              <a:gd name="T8" fmla="*/ 212 w 256"/>
              <a:gd name="T9" fmla="*/ 232 h 244"/>
              <a:gd name="T10" fmla="*/ 200 w 256"/>
              <a:gd name="T11" fmla="*/ 244 h 244"/>
              <a:gd name="T12" fmla="*/ 193 w 256"/>
              <a:gd name="T13" fmla="*/ 242 h 244"/>
              <a:gd name="T14" fmla="*/ 193 w 256"/>
              <a:gd name="T15" fmla="*/ 242 h 244"/>
              <a:gd name="T16" fmla="*/ 128 w 256"/>
              <a:gd name="T17" fmla="*/ 195 h 244"/>
              <a:gd name="T18" fmla="*/ 63 w 256"/>
              <a:gd name="T19" fmla="*/ 242 h 244"/>
              <a:gd name="T20" fmla="*/ 63 w 256"/>
              <a:gd name="T21" fmla="*/ 242 h 244"/>
              <a:gd name="T22" fmla="*/ 56 w 256"/>
              <a:gd name="T23" fmla="*/ 244 h 244"/>
              <a:gd name="T24" fmla="*/ 44 w 256"/>
              <a:gd name="T25" fmla="*/ 232 h 244"/>
              <a:gd name="T26" fmla="*/ 45 w 256"/>
              <a:gd name="T27" fmla="*/ 228 h 244"/>
              <a:gd name="T28" fmla="*/ 69 w 256"/>
              <a:gd name="T29" fmla="*/ 152 h 244"/>
              <a:gd name="T30" fmla="*/ 5 w 256"/>
              <a:gd name="T31" fmla="*/ 106 h 244"/>
              <a:gd name="T32" fmla="*/ 0 w 256"/>
              <a:gd name="T33" fmla="*/ 96 h 244"/>
              <a:gd name="T34" fmla="*/ 12 w 256"/>
              <a:gd name="T35" fmla="*/ 84 h 244"/>
              <a:gd name="T36" fmla="*/ 92 w 256"/>
              <a:gd name="T37" fmla="*/ 84 h 244"/>
              <a:gd name="T38" fmla="*/ 117 w 256"/>
              <a:gd name="T39" fmla="*/ 8 h 244"/>
              <a:gd name="T40" fmla="*/ 128 w 256"/>
              <a:gd name="T41" fmla="*/ 0 h 244"/>
              <a:gd name="T42" fmla="*/ 139 w 256"/>
              <a:gd name="T43" fmla="*/ 8 h 244"/>
              <a:gd name="T44" fmla="*/ 164 w 256"/>
              <a:gd name="T45" fmla="*/ 84 h 244"/>
              <a:gd name="T46" fmla="*/ 244 w 256"/>
              <a:gd name="T47" fmla="*/ 84 h 244"/>
              <a:gd name="T48" fmla="*/ 256 w 256"/>
              <a:gd name="T49" fmla="*/ 96 h 244"/>
              <a:gd name="T50" fmla="*/ 251 w 256"/>
              <a:gd name="T51" fmla="*/ 106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56" h="244">
                <a:moveTo>
                  <a:pt x="251" y="106"/>
                </a:moveTo>
                <a:cubicBezTo>
                  <a:pt x="251" y="106"/>
                  <a:pt x="251" y="106"/>
                  <a:pt x="251" y="106"/>
                </a:cubicBezTo>
                <a:cubicBezTo>
                  <a:pt x="187" y="152"/>
                  <a:pt x="187" y="152"/>
                  <a:pt x="187" y="152"/>
                </a:cubicBezTo>
                <a:cubicBezTo>
                  <a:pt x="211" y="228"/>
                  <a:pt x="211" y="228"/>
                  <a:pt x="211" y="228"/>
                </a:cubicBezTo>
                <a:cubicBezTo>
                  <a:pt x="212" y="229"/>
                  <a:pt x="212" y="231"/>
                  <a:pt x="212" y="232"/>
                </a:cubicBezTo>
                <a:cubicBezTo>
                  <a:pt x="212" y="239"/>
                  <a:pt x="207" y="244"/>
                  <a:pt x="200" y="244"/>
                </a:cubicBezTo>
                <a:cubicBezTo>
                  <a:pt x="197" y="244"/>
                  <a:pt x="195" y="243"/>
                  <a:pt x="193" y="242"/>
                </a:cubicBezTo>
                <a:cubicBezTo>
                  <a:pt x="193" y="242"/>
                  <a:pt x="193" y="242"/>
                  <a:pt x="193" y="242"/>
                </a:cubicBezTo>
                <a:cubicBezTo>
                  <a:pt x="128" y="195"/>
                  <a:pt x="128" y="195"/>
                  <a:pt x="128" y="195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3" y="242"/>
                  <a:pt x="63" y="242"/>
                  <a:pt x="63" y="242"/>
                </a:cubicBezTo>
                <a:cubicBezTo>
                  <a:pt x="61" y="243"/>
                  <a:pt x="59" y="244"/>
                  <a:pt x="56" y="244"/>
                </a:cubicBezTo>
                <a:cubicBezTo>
                  <a:pt x="49" y="244"/>
                  <a:pt x="44" y="239"/>
                  <a:pt x="44" y="232"/>
                </a:cubicBezTo>
                <a:cubicBezTo>
                  <a:pt x="44" y="231"/>
                  <a:pt x="44" y="229"/>
                  <a:pt x="45" y="228"/>
                </a:cubicBezTo>
                <a:cubicBezTo>
                  <a:pt x="69" y="152"/>
                  <a:pt x="69" y="152"/>
                  <a:pt x="69" y="152"/>
                </a:cubicBezTo>
                <a:cubicBezTo>
                  <a:pt x="5" y="106"/>
                  <a:pt x="5" y="106"/>
                  <a:pt x="5" y="106"/>
                </a:cubicBezTo>
                <a:cubicBezTo>
                  <a:pt x="2" y="104"/>
                  <a:pt x="0" y="100"/>
                  <a:pt x="0" y="96"/>
                </a:cubicBezTo>
                <a:cubicBezTo>
                  <a:pt x="0" y="89"/>
                  <a:pt x="5" y="84"/>
                  <a:pt x="12" y="84"/>
                </a:cubicBezTo>
                <a:cubicBezTo>
                  <a:pt x="92" y="84"/>
                  <a:pt x="92" y="84"/>
                  <a:pt x="92" y="84"/>
                </a:cubicBezTo>
                <a:cubicBezTo>
                  <a:pt x="117" y="8"/>
                  <a:pt x="117" y="8"/>
                  <a:pt x="117" y="8"/>
                </a:cubicBezTo>
                <a:cubicBezTo>
                  <a:pt x="118" y="4"/>
                  <a:pt x="123" y="0"/>
                  <a:pt x="128" y="0"/>
                </a:cubicBezTo>
                <a:cubicBezTo>
                  <a:pt x="133" y="0"/>
                  <a:pt x="138" y="4"/>
                  <a:pt x="139" y="8"/>
                </a:cubicBezTo>
                <a:cubicBezTo>
                  <a:pt x="164" y="84"/>
                  <a:pt x="164" y="84"/>
                  <a:pt x="164" y="84"/>
                </a:cubicBezTo>
                <a:cubicBezTo>
                  <a:pt x="244" y="84"/>
                  <a:pt x="244" y="84"/>
                  <a:pt x="244" y="84"/>
                </a:cubicBezTo>
                <a:cubicBezTo>
                  <a:pt x="251" y="84"/>
                  <a:pt x="256" y="89"/>
                  <a:pt x="256" y="96"/>
                </a:cubicBezTo>
                <a:cubicBezTo>
                  <a:pt x="256" y="100"/>
                  <a:pt x="254" y="104"/>
                  <a:pt x="251" y="10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44" name="Freeform 74"/>
          <p:cNvSpPr>
            <a:spLocks noEditPoints="1"/>
          </p:cNvSpPr>
          <p:nvPr/>
        </p:nvSpPr>
        <p:spPr bwMode="auto">
          <a:xfrm>
            <a:off x="8038376" y="2205905"/>
            <a:ext cx="273055" cy="249025"/>
          </a:xfrm>
          <a:custGeom>
            <a:avLst/>
            <a:gdLst>
              <a:gd name="T0" fmla="*/ 244 w 256"/>
              <a:gd name="T1" fmla="*/ 232 h 232"/>
              <a:gd name="T2" fmla="*/ 224 w 256"/>
              <a:gd name="T3" fmla="*/ 232 h 232"/>
              <a:gd name="T4" fmla="*/ 224 w 256"/>
              <a:gd name="T5" fmla="*/ 136 h 232"/>
              <a:gd name="T6" fmla="*/ 224 w 256"/>
              <a:gd name="T7" fmla="*/ 60 h 232"/>
              <a:gd name="T8" fmla="*/ 244 w 256"/>
              <a:gd name="T9" fmla="*/ 60 h 232"/>
              <a:gd name="T10" fmla="*/ 256 w 256"/>
              <a:gd name="T11" fmla="*/ 72 h 232"/>
              <a:gd name="T12" fmla="*/ 256 w 256"/>
              <a:gd name="T13" fmla="*/ 148 h 232"/>
              <a:gd name="T14" fmla="*/ 256 w 256"/>
              <a:gd name="T15" fmla="*/ 196 h 232"/>
              <a:gd name="T16" fmla="*/ 256 w 256"/>
              <a:gd name="T17" fmla="*/ 220 h 232"/>
              <a:gd name="T18" fmla="*/ 244 w 256"/>
              <a:gd name="T19" fmla="*/ 232 h 232"/>
              <a:gd name="T20" fmla="*/ 44 w 256"/>
              <a:gd name="T21" fmla="*/ 232 h 232"/>
              <a:gd name="T22" fmla="*/ 44 w 256"/>
              <a:gd name="T23" fmla="*/ 136 h 232"/>
              <a:gd name="T24" fmla="*/ 44 w 256"/>
              <a:gd name="T25" fmla="*/ 132 h 232"/>
              <a:gd name="T26" fmla="*/ 44 w 256"/>
              <a:gd name="T27" fmla="*/ 60 h 232"/>
              <a:gd name="T28" fmla="*/ 68 w 256"/>
              <a:gd name="T29" fmla="*/ 60 h 232"/>
              <a:gd name="T30" fmla="*/ 128 w 256"/>
              <a:gd name="T31" fmla="*/ 0 h 232"/>
              <a:gd name="T32" fmla="*/ 188 w 256"/>
              <a:gd name="T33" fmla="*/ 60 h 232"/>
              <a:gd name="T34" fmla="*/ 212 w 256"/>
              <a:gd name="T35" fmla="*/ 60 h 232"/>
              <a:gd name="T36" fmla="*/ 212 w 256"/>
              <a:gd name="T37" fmla="*/ 136 h 232"/>
              <a:gd name="T38" fmla="*/ 212 w 256"/>
              <a:gd name="T39" fmla="*/ 232 h 232"/>
              <a:gd name="T40" fmla="*/ 44 w 256"/>
              <a:gd name="T41" fmla="*/ 232 h 232"/>
              <a:gd name="T42" fmla="*/ 128 w 256"/>
              <a:gd name="T43" fmla="*/ 24 h 232"/>
              <a:gd name="T44" fmla="*/ 92 w 256"/>
              <a:gd name="T45" fmla="*/ 60 h 232"/>
              <a:gd name="T46" fmla="*/ 164 w 256"/>
              <a:gd name="T47" fmla="*/ 60 h 232"/>
              <a:gd name="T48" fmla="*/ 128 w 256"/>
              <a:gd name="T49" fmla="*/ 24 h 232"/>
              <a:gd name="T50" fmla="*/ 0 w 256"/>
              <a:gd name="T51" fmla="*/ 220 h 232"/>
              <a:gd name="T52" fmla="*/ 0 w 256"/>
              <a:gd name="T53" fmla="*/ 196 h 232"/>
              <a:gd name="T54" fmla="*/ 0 w 256"/>
              <a:gd name="T55" fmla="*/ 148 h 232"/>
              <a:gd name="T56" fmla="*/ 0 w 256"/>
              <a:gd name="T57" fmla="*/ 72 h 232"/>
              <a:gd name="T58" fmla="*/ 12 w 256"/>
              <a:gd name="T59" fmla="*/ 60 h 232"/>
              <a:gd name="T60" fmla="*/ 32 w 256"/>
              <a:gd name="T61" fmla="*/ 60 h 232"/>
              <a:gd name="T62" fmla="*/ 32 w 256"/>
              <a:gd name="T63" fmla="*/ 132 h 232"/>
              <a:gd name="T64" fmla="*/ 32 w 256"/>
              <a:gd name="T65" fmla="*/ 136 h 232"/>
              <a:gd name="T66" fmla="*/ 32 w 256"/>
              <a:gd name="T67" fmla="*/ 232 h 232"/>
              <a:gd name="T68" fmla="*/ 12 w 256"/>
              <a:gd name="T69" fmla="*/ 232 h 232"/>
              <a:gd name="T70" fmla="*/ 0 w 256"/>
              <a:gd name="T71" fmla="*/ 22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56" h="232">
                <a:moveTo>
                  <a:pt x="244" y="232"/>
                </a:moveTo>
                <a:cubicBezTo>
                  <a:pt x="224" y="232"/>
                  <a:pt x="224" y="232"/>
                  <a:pt x="224" y="232"/>
                </a:cubicBezTo>
                <a:cubicBezTo>
                  <a:pt x="224" y="136"/>
                  <a:pt x="224" y="136"/>
                  <a:pt x="224" y="136"/>
                </a:cubicBezTo>
                <a:cubicBezTo>
                  <a:pt x="224" y="60"/>
                  <a:pt x="224" y="60"/>
                  <a:pt x="224" y="60"/>
                </a:cubicBezTo>
                <a:cubicBezTo>
                  <a:pt x="244" y="60"/>
                  <a:pt x="244" y="60"/>
                  <a:pt x="244" y="60"/>
                </a:cubicBezTo>
                <a:cubicBezTo>
                  <a:pt x="251" y="60"/>
                  <a:pt x="256" y="65"/>
                  <a:pt x="256" y="72"/>
                </a:cubicBezTo>
                <a:cubicBezTo>
                  <a:pt x="256" y="148"/>
                  <a:pt x="256" y="148"/>
                  <a:pt x="256" y="148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20"/>
                  <a:pt x="256" y="220"/>
                  <a:pt x="256" y="220"/>
                </a:cubicBezTo>
                <a:cubicBezTo>
                  <a:pt x="256" y="227"/>
                  <a:pt x="251" y="232"/>
                  <a:pt x="244" y="232"/>
                </a:cubicBezTo>
                <a:moveTo>
                  <a:pt x="44" y="232"/>
                </a:moveTo>
                <a:cubicBezTo>
                  <a:pt x="44" y="136"/>
                  <a:pt x="44" y="136"/>
                  <a:pt x="44" y="136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60"/>
                  <a:pt x="44" y="60"/>
                  <a:pt x="44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8" y="27"/>
                  <a:pt x="95" y="0"/>
                  <a:pt x="128" y="0"/>
                </a:cubicBezTo>
                <a:cubicBezTo>
                  <a:pt x="161" y="0"/>
                  <a:pt x="188" y="27"/>
                  <a:pt x="188" y="60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136"/>
                  <a:pt x="212" y="136"/>
                  <a:pt x="212" y="136"/>
                </a:cubicBezTo>
                <a:cubicBezTo>
                  <a:pt x="212" y="232"/>
                  <a:pt x="212" y="232"/>
                  <a:pt x="212" y="232"/>
                </a:cubicBezTo>
                <a:lnTo>
                  <a:pt x="44" y="232"/>
                </a:lnTo>
                <a:close/>
                <a:moveTo>
                  <a:pt x="128" y="24"/>
                </a:moveTo>
                <a:cubicBezTo>
                  <a:pt x="108" y="24"/>
                  <a:pt x="92" y="40"/>
                  <a:pt x="92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64" y="40"/>
                  <a:pt x="148" y="24"/>
                  <a:pt x="128" y="24"/>
                </a:cubicBezTo>
                <a:moveTo>
                  <a:pt x="0" y="220"/>
                </a:moveTo>
                <a:cubicBezTo>
                  <a:pt x="0" y="196"/>
                  <a:pt x="0" y="196"/>
                  <a:pt x="0" y="196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5"/>
                  <a:pt x="5" y="60"/>
                  <a:pt x="12" y="60"/>
                </a:cubicBezTo>
                <a:cubicBezTo>
                  <a:pt x="32" y="60"/>
                  <a:pt x="32" y="60"/>
                  <a:pt x="32" y="60"/>
                </a:cubicBezTo>
                <a:cubicBezTo>
                  <a:pt x="32" y="132"/>
                  <a:pt x="32" y="132"/>
                  <a:pt x="32" y="132"/>
                </a:cubicBezTo>
                <a:cubicBezTo>
                  <a:pt x="32" y="136"/>
                  <a:pt x="32" y="136"/>
                  <a:pt x="32" y="136"/>
                </a:cubicBezTo>
                <a:cubicBezTo>
                  <a:pt x="32" y="232"/>
                  <a:pt x="32" y="232"/>
                  <a:pt x="32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45" name="文本框 47"/>
          <p:cNvSpPr txBox="1"/>
          <p:nvPr/>
        </p:nvSpPr>
        <p:spPr>
          <a:xfrm>
            <a:off x="2835974" y="1784725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FF6D6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文本框 48"/>
          <p:cNvSpPr txBox="1"/>
          <p:nvPr/>
        </p:nvSpPr>
        <p:spPr>
          <a:xfrm>
            <a:off x="2520306" y="2040451"/>
            <a:ext cx="145778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7"/>
          <p:cNvSpPr txBox="1"/>
          <p:nvPr/>
        </p:nvSpPr>
        <p:spPr>
          <a:xfrm>
            <a:off x="4833675" y="1784725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F5C0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文本框 48"/>
          <p:cNvSpPr txBox="1"/>
          <p:nvPr/>
        </p:nvSpPr>
        <p:spPr>
          <a:xfrm>
            <a:off x="4518008" y="2040451"/>
            <a:ext cx="145778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7"/>
          <p:cNvSpPr txBox="1"/>
          <p:nvPr/>
        </p:nvSpPr>
        <p:spPr>
          <a:xfrm>
            <a:off x="6831377" y="1784725"/>
            <a:ext cx="704039" cy="248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12" b="1" dirty="0">
                <a:solidFill>
                  <a:srgbClr val="5E779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50" name="文本框 48"/>
          <p:cNvSpPr txBox="1"/>
          <p:nvPr/>
        </p:nvSpPr>
        <p:spPr>
          <a:xfrm>
            <a:off x="6515710" y="2040451"/>
            <a:ext cx="1457782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 algn="just">
              <a:lnSpc>
                <a:spcPct val="130000"/>
              </a:lnSpc>
            </a:pPr>
            <a:endParaRPr lang="zh-CN" altLang="en-US" sz="105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230914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50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84"/>
          <p:cNvGrpSpPr/>
          <p:nvPr/>
        </p:nvGrpSpPr>
        <p:grpSpPr bwMode="auto">
          <a:xfrm>
            <a:off x="1494459" y="1000907"/>
            <a:ext cx="3486433" cy="2718769"/>
            <a:chOff x="0" y="0"/>
            <a:chExt cx="5407191" cy="4756567"/>
          </a:xfrm>
          <a:solidFill>
            <a:schemeClr val="bg1">
              <a:lumMod val="85000"/>
            </a:schemeClr>
          </a:solidFill>
        </p:grpSpPr>
        <p:sp>
          <p:nvSpPr>
            <p:cNvPr id="21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2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3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4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6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7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8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9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0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1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2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3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4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5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6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7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37C1FF"/>
            </a:solidFill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8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9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0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1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2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3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4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5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6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7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8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9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0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1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52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zh-CN" sz="9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914549" y="1876375"/>
            <a:ext cx="849784" cy="516708"/>
            <a:chOff x="4096296" y="2363581"/>
            <a:chExt cx="1133341" cy="689124"/>
          </a:xfrm>
        </p:grpSpPr>
        <p:grpSp>
          <p:nvGrpSpPr>
            <p:cNvPr id="54" name="组合 53"/>
            <p:cNvGrpSpPr/>
            <p:nvPr/>
          </p:nvGrpSpPr>
          <p:grpSpPr>
            <a:xfrm>
              <a:off x="4096296" y="2363581"/>
              <a:ext cx="962973" cy="689124"/>
              <a:chOff x="-2338009" y="769144"/>
              <a:chExt cx="2790825" cy="1997174"/>
            </a:xfrm>
          </p:grpSpPr>
          <p:sp>
            <p:nvSpPr>
              <p:cNvPr id="61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62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63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64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65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66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sp>
          <p:nvSpPr>
            <p:cNvPr id="55" name="文本框 2421"/>
            <p:cNvSpPr txBox="1"/>
            <p:nvPr/>
          </p:nvSpPr>
          <p:spPr>
            <a:xfrm>
              <a:off x="4447181" y="2384486"/>
              <a:ext cx="782456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170822" y="2491419"/>
              <a:ext cx="248993" cy="136485"/>
              <a:chOff x="10644188" y="1503363"/>
              <a:chExt cx="428625" cy="234950"/>
            </a:xfrm>
          </p:grpSpPr>
          <p:sp>
            <p:nvSpPr>
              <p:cNvPr id="57" name="Freeform 452"/>
              <p:cNvSpPr/>
              <p:nvPr/>
            </p:nvSpPr>
            <p:spPr bwMode="auto">
              <a:xfrm>
                <a:off x="10872788" y="1503363"/>
                <a:ext cx="58738" cy="25400"/>
              </a:xfrm>
              <a:custGeom>
                <a:avLst/>
                <a:gdLst>
                  <a:gd name="T0" fmla="*/ 0 w 26"/>
                  <a:gd name="T1" fmla="*/ 11 h 11"/>
                  <a:gd name="T2" fmla="*/ 6 w 26"/>
                  <a:gd name="T3" fmla="*/ 1 h 11"/>
                  <a:gd name="T4" fmla="*/ 19 w 26"/>
                  <a:gd name="T5" fmla="*/ 1 h 11"/>
                  <a:gd name="T6" fmla="*/ 26 w 26"/>
                  <a:gd name="T7" fmla="*/ 11 h 11"/>
                  <a:gd name="T8" fmla="*/ 0 w 26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1">
                    <a:moveTo>
                      <a:pt x="0" y="11"/>
                    </a:moveTo>
                    <a:cubicBezTo>
                      <a:pt x="0" y="11"/>
                      <a:pt x="0" y="1"/>
                      <a:pt x="6" y="1"/>
                    </a:cubicBezTo>
                    <a:cubicBezTo>
                      <a:pt x="13" y="1"/>
                      <a:pt x="19" y="1"/>
                      <a:pt x="19" y="1"/>
                    </a:cubicBezTo>
                    <a:cubicBezTo>
                      <a:pt x="19" y="1"/>
                      <a:pt x="25" y="0"/>
                      <a:pt x="26" y="11"/>
                    </a:cubicBez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58" name="Oval 453"/>
              <p:cNvSpPr>
                <a:spLocks noChangeArrowheads="1"/>
              </p:cNvSpPr>
              <p:nvPr/>
            </p:nvSpPr>
            <p:spPr bwMode="auto">
              <a:xfrm>
                <a:off x="10733088" y="1663700"/>
                <a:ext cx="73025" cy="74613"/>
              </a:xfrm>
              <a:prstGeom prst="ellipse">
                <a:avLst/>
              </a:pr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59" name="Oval 454"/>
              <p:cNvSpPr>
                <a:spLocks noChangeArrowheads="1"/>
              </p:cNvSpPr>
              <p:nvPr/>
            </p:nvSpPr>
            <p:spPr bwMode="auto">
              <a:xfrm>
                <a:off x="10956926" y="1663700"/>
                <a:ext cx="73025" cy="74613"/>
              </a:xfrm>
              <a:prstGeom prst="ellipse">
                <a:avLst/>
              </a:pr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60" name="Freeform 455"/>
              <p:cNvSpPr>
                <a:spLocks noEditPoints="1"/>
              </p:cNvSpPr>
              <p:nvPr/>
            </p:nvSpPr>
            <p:spPr bwMode="auto">
              <a:xfrm>
                <a:off x="10644188" y="1524000"/>
                <a:ext cx="428625" cy="177800"/>
              </a:xfrm>
              <a:custGeom>
                <a:avLst/>
                <a:gdLst>
                  <a:gd name="T0" fmla="*/ 103 w 188"/>
                  <a:gd name="T1" fmla="*/ 4 h 78"/>
                  <a:gd name="T2" fmla="*/ 40 w 188"/>
                  <a:gd name="T3" fmla="*/ 34 h 78"/>
                  <a:gd name="T4" fmla="*/ 11 w 188"/>
                  <a:gd name="T5" fmla="*/ 78 h 78"/>
                  <a:gd name="T6" fmla="*/ 32 w 188"/>
                  <a:gd name="T7" fmla="*/ 78 h 78"/>
                  <a:gd name="T8" fmla="*/ 55 w 188"/>
                  <a:gd name="T9" fmla="*/ 55 h 78"/>
                  <a:gd name="T10" fmla="*/ 78 w 188"/>
                  <a:gd name="T11" fmla="*/ 78 h 78"/>
                  <a:gd name="T12" fmla="*/ 130 w 188"/>
                  <a:gd name="T13" fmla="*/ 78 h 78"/>
                  <a:gd name="T14" fmla="*/ 153 w 188"/>
                  <a:gd name="T15" fmla="*/ 55 h 78"/>
                  <a:gd name="T16" fmla="*/ 176 w 188"/>
                  <a:gd name="T17" fmla="*/ 78 h 78"/>
                  <a:gd name="T18" fmla="*/ 188 w 188"/>
                  <a:gd name="T19" fmla="*/ 78 h 78"/>
                  <a:gd name="T20" fmla="*/ 188 w 188"/>
                  <a:gd name="T21" fmla="*/ 75 h 78"/>
                  <a:gd name="T22" fmla="*/ 188 w 188"/>
                  <a:gd name="T23" fmla="*/ 56 h 78"/>
                  <a:gd name="T24" fmla="*/ 103 w 188"/>
                  <a:gd name="T25" fmla="*/ 4 h 78"/>
                  <a:gd name="T26" fmla="*/ 132 w 188"/>
                  <a:gd name="T27" fmla="*/ 56 h 78"/>
                  <a:gd name="T28" fmla="*/ 121 w 188"/>
                  <a:gd name="T29" fmla="*/ 56 h 78"/>
                  <a:gd name="T30" fmla="*/ 121 w 188"/>
                  <a:gd name="T31" fmla="*/ 68 h 78"/>
                  <a:gd name="T32" fmla="*/ 111 w 188"/>
                  <a:gd name="T33" fmla="*/ 68 h 78"/>
                  <a:gd name="T34" fmla="*/ 111 w 188"/>
                  <a:gd name="T35" fmla="*/ 56 h 78"/>
                  <a:gd name="T36" fmla="*/ 99 w 188"/>
                  <a:gd name="T37" fmla="*/ 56 h 78"/>
                  <a:gd name="T38" fmla="*/ 99 w 188"/>
                  <a:gd name="T39" fmla="*/ 68 h 78"/>
                  <a:gd name="T40" fmla="*/ 88 w 188"/>
                  <a:gd name="T41" fmla="*/ 68 h 78"/>
                  <a:gd name="T42" fmla="*/ 88 w 188"/>
                  <a:gd name="T43" fmla="*/ 56 h 78"/>
                  <a:gd name="T44" fmla="*/ 77 w 188"/>
                  <a:gd name="T45" fmla="*/ 56 h 78"/>
                  <a:gd name="T46" fmla="*/ 77 w 188"/>
                  <a:gd name="T47" fmla="*/ 45 h 78"/>
                  <a:gd name="T48" fmla="*/ 88 w 188"/>
                  <a:gd name="T49" fmla="*/ 45 h 78"/>
                  <a:gd name="T50" fmla="*/ 88 w 188"/>
                  <a:gd name="T51" fmla="*/ 56 h 78"/>
                  <a:gd name="T52" fmla="*/ 99 w 188"/>
                  <a:gd name="T53" fmla="*/ 56 h 78"/>
                  <a:gd name="T54" fmla="*/ 99 w 188"/>
                  <a:gd name="T55" fmla="*/ 45 h 78"/>
                  <a:gd name="T56" fmla="*/ 111 w 188"/>
                  <a:gd name="T57" fmla="*/ 45 h 78"/>
                  <a:gd name="T58" fmla="*/ 111 w 188"/>
                  <a:gd name="T59" fmla="*/ 56 h 78"/>
                  <a:gd name="T60" fmla="*/ 121 w 188"/>
                  <a:gd name="T61" fmla="*/ 56 h 78"/>
                  <a:gd name="T62" fmla="*/ 121 w 188"/>
                  <a:gd name="T63" fmla="*/ 45 h 78"/>
                  <a:gd name="T64" fmla="*/ 132 w 188"/>
                  <a:gd name="T65" fmla="*/ 45 h 78"/>
                  <a:gd name="T66" fmla="*/ 132 w 188"/>
                  <a:gd name="T67" fmla="*/ 56 h 78"/>
                  <a:gd name="T68" fmla="*/ 64 w 188"/>
                  <a:gd name="T69" fmla="*/ 35 h 78"/>
                  <a:gd name="T70" fmla="*/ 117 w 188"/>
                  <a:gd name="T71" fmla="*/ 13 h 78"/>
                  <a:gd name="T72" fmla="*/ 161 w 188"/>
                  <a:gd name="T73" fmla="*/ 35 h 78"/>
                  <a:gd name="T74" fmla="*/ 64 w 188"/>
                  <a:gd name="T75" fmla="*/ 3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8" h="78">
                    <a:moveTo>
                      <a:pt x="103" y="4"/>
                    </a:moveTo>
                    <a:cubicBezTo>
                      <a:pt x="59" y="6"/>
                      <a:pt x="49" y="33"/>
                      <a:pt x="40" y="34"/>
                    </a:cubicBezTo>
                    <a:cubicBezTo>
                      <a:pt x="0" y="42"/>
                      <a:pt x="11" y="78"/>
                      <a:pt x="11" y="78"/>
                    </a:cubicBezTo>
                    <a:cubicBezTo>
                      <a:pt x="32" y="78"/>
                      <a:pt x="32" y="78"/>
                      <a:pt x="32" y="78"/>
                    </a:cubicBezTo>
                    <a:cubicBezTo>
                      <a:pt x="32" y="65"/>
                      <a:pt x="43" y="55"/>
                      <a:pt x="55" y="55"/>
                    </a:cubicBezTo>
                    <a:cubicBezTo>
                      <a:pt x="68" y="55"/>
                      <a:pt x="78" y="65"/>
                      <a:pt x="78" y="78"/>
                    </a:cubicBezTo>
                    <a:cubicBezTo>
                      <a:pt x="130" y="78"/>
                      <a:pt x="130" y="78"/>
                      <a:pt x="130" y="78"/>
                    </a:cubicBezTo>
                    <a:cubicBezTo>
                      <a:pt x="130" y="65"/>
                      <a:pt x="140" y="55"/>
                      <a:pt x="153" y="55"/>
                    </a:cubicBezTo>
                    <a:cubicBezTo>
                      <a:pt x="166" y="55"/>
                      <a:pt x="176" y="65"/>
                      <a:pt x="176" y="78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8" y="78"/>
                      <a:pt x="188" y="76"/>
                      <a:pt x="188" y="75"/>
                    </a:cubicBezTo>
                    <a:cubicBezTo>
                      <a:pt x="188" y="56"/>
                      <a:pt x="188" y="56"/>
                      <a:pt x="188" y="56"/>
                    </a:cubicBezTo>
                    <a:cubicBezTo>
                      <a:pt x="185" y="33"/>
                      <a:pt x="169" y="0"/>
                      <a:pt x="103" y="4"/>
                    </a:cubicBezTo>
                    <a:close/>
                    <a:moveTo>
                      <a:pt x="132" y="56"/>
                    </a:move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68"/>
                      <a:pt x="121" y="68"/>
                      <a:pt x="121" y="68"/>
                    </a:cubicBezTo>
                    <a:cubicBezTo>
                      <a:pt x="111" y="68"/>
                      <a:pt x="111" y="68"/>
                      <a:pt x="111" y="68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99" y="56"/>
                      <a:pt x="99" y="56"/>
                      <a:pt x="99" y="56"/>
                    </a:cubicBezTo>
                    <a:cubicBezTo>
                      <a:pt x="99" y="68"/>
                      <a:pt x="99" y="68"/>
                      <a:pt x="99" y="68"/>
                    </a:cubicBezTo>
                    <a:cubicBezTo>
                      <a:pt x="88" y="68"/>
                      <a:pt x="88" y="68"/>
                      <a:pt x="88" y="68"/>
                    </a:cubicBezTo>
                    <a:cubicBezTo>
                      <a:pt x="88" y="56"/>
                      <a:pt x="88" y="56"/>
                      <a:pt x="88" y="56"/>
                    </a:cubicBezTo>
                    <a:cubicBezTo>
                      <a:pt x="77" y="56"/>
                      <a:pt x="77" y="56"/>
                      <a:pt x="77" y="56"/>
                    </a:cubicBezTo>
                    <a:cubicBezTo>
                      <a:pt x="77" y="45"/>
                      <a:pt x="77" y="45"/>
                      <a:pt x="77" y="45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8" y="56"/>
                      <a:pt x="88" y="56"/>
                      <a:pt x="88" y="56"/>
                    </a:cubicBezTo>
                    <a:cubicBezTo>
                      <a:pt x="99" y="56"/>
                      <a:pt x="99" y="56"/>
                      <a:pt x="99" y="56"/>
                    </a:cubicBezTo>
                    <a:cubicBezTo>
                      <a:pt x="99" y="45"/>
                      <a:pt x="99" y="45"/>
                      <a:pt x="99" y="45"/>
                    </a:cubicBezTo>
                    <a:cubicBezTo>
                      <a:pt x="111" y="45"/>
                      <a:pt x="111" y="45"/>
                      <a:pt x="111" y="45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21" y="56"/>
                      <a:pt x="121" y="56"/>
                      <a:pt x="121" y="56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32" y="45"/>
                      <a:pt x="132" y="45"/>
                      <a:pt x="132" y="45"/>
                    </a:cubicBezTo>
                    <a:lnTo>
                      <a:pt x="132" y="56"/>
                    </a:lnTo>
                    <a:close/>
                    <a:moveTo>
                      <a:pt x="64" y="35"/>
                    </a:moveTo>
                    <a:cubicBezTo>
                      <a:pt x="74" y="23"/>
                      <a:pt x="77" y="13"/>
                      <a:pt x="117" y="13"/>
                    </a:cubicBezTo>
                    <a:cubicBezTo>
                      <a:pt x="156" y="13"/>
                      <a:pt x="161" y="35"/>
                      <a:pt x="161" y="35"/>
                    </a:cubicBezTo>
                    <a:lnTo>
                      <a:pt x="64" y="35"/>
                    </a:lnTo>
                    <a:close/>
                  </a:path>
                </a:pathLst>
              </a:custGeom>
              <a:solidFill>
                <a:srgbClr val="5E779E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</p:grpSp>
      <p:grpSp>
        <p:nvGrpSpPr>
          <p:cNvPr id="67" name="组合 66"/>
          <p:cNvGrpSpPr/>
          <p:nvPr/>
        </p:nvGrpSpPr>
        <p:grpSpPr>
          <a:xfrm>
            <a:off x="2817579" y="1534548"/>
            <a:ext cx="850022" cy="516708"/>
            <a:chOff x="5300650" y="1907694"/>
            <a:chExt cx="1133658" cy="689124"/>
          </a:xfrm>
        </p:grpSpPr>
        <p:grpSp>
          <p:nvGrpSpPr>
            <p:cNvPr id="68" name="组合 67"/>
            <p:cNvGrpSpPr/>
            <p:nvPr/>
          </p:nvGrpSpPr>
          <p:grpSpPr>
            <a:xfrm>
              <a:off x="5300650" y="1907694"/>
              <a:ext cx="962973" cy="689124"/>
              <a:chOff x="-2338009" y="769144"/>
              <a:chExt cx="2790825" cy="1997174"/>
            </a:xfrm>
          </p:grpSpPr>
          <p:sp>
            <p:nvSpPr>
              <p:cNvPr id="71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FF943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72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FF943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73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FF943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74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F2730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75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76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sp>
          <p:nvSpPr>
            <p:cNvPr id="69" name="文本框 618"/>
            <p:cNvSpPr txBox="1"/>
            <p:nvPr/>
          </p:nvSpPr>
          <p:spPr>
            <a:xfrm>
              <a:off x="5651852" y="1928699"/>
              <a:ext cx="782456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</a:p>
          </p:txBody>
        </p:sp>
        <p:sp>
          <p:nvSpPr>
            <p:cNvPr id="70" name="Freeform 503"/>
            <p:cNvSpPr>
              <a:spLocks noEditPoints="1"/>
            </p:cNvSpPr>
            <p:nvPr/>
          </p:nvSpPr>
          <p:spPr bwMode="auto">
            <a:xfrm>
              <a:off x="5428442" y="2029781"/>
              <a:ext cx="175503" cy="165251"/>
            </a:xfrm>
            <a:custGeom>
              <a:avLst/>
              <a:gdLst>
                <a:gd name="T0" fmla="*/ 65 w 120"/>
                <a:gd name="T1" fmla="*/ 51 h 113"/>
                <a:gd name="T2" fmla="*/ 120 w 120"/>
                <a:gd name="T3" fmla="*/ 0 h 113"/>
                <a:gd name="T4" fmla="*/ 0 w 120"/>
                <a:gd name="T5" fmla="*/ 0 h 113"/>
                <a:gd name="T6" fmla="*/ 56 w 120"/>
                <a:gd name="T7" fmla="*/ 51 h 113"/>
                <a:gd name="T8" fmla="*/ 56 w 120"/>
                <a:gd name="T9" fmla="*/ 98 h 113"/>
                <a:gd name="T10" fmla="*/ 21 w 120"/>
                <a:gd name="T11" fmla="*/ 113 h 113"/>
                <a:gd name="T12" fmla="*/ 99 w 120"/>
                <a:gd name="T13" fmla="*/ 113 h 113"/>
                <a:gd name="T14" fmla="*/ 65 w 120"/>
                <a:gd name="T15" fmla="*/ 98 h 113"/>
                <a:gd name="T16" fmla="*/ 65 w 120"/>
                <a:gd name="T17" fmla="*/ 51 h 113"/>
                <a:gd name="T18" fmla="*/ 82 w 120"/>
                <a:gd name="T19" fmla="*/ 110 h 113"/>
                <a:gd name="T20" fmla="*/ 38 w 120"/>
                <a:gd name="T21" fmla="*/ 110 h 113"/>
                <a:gd name="T22" fmla="*/ 59 w 120"/>
                <a:gd name="T23" fmla="*/ 100 h 113"/>
                <a:gd name="T24" fmla="*/ 59 w 120"/>
                <a:gd name="T25" fmla="*/ 49 h 113"/>
                <a:gd name="T26" fmla="*/ 10 w 120"/>
                <a:gd name="T27" fmla="*/ 5 h 113"/>
                <a:gd name="T28" fmla="*/ 110 w 120"/>
                <a:gd name="T29" fmla="*/ 5 h 113"/>
                <a:gd name="T30" fmla="*/ 62 w 120"/>
                <a:gd name="T31" fmla="*/ 49 h 113"/>
                <a:gd name="T32" fmla="*/ 62 w 120"/>
                <a:gd name="T33" fmla="*/ 100 h 113"/>
                <a:gd name="T34" fmla="*/ 82 w 120"/>
                <a:gd name="T35" fmla="*/ 110 h 113"/>
                <a:gd name="T36" fmla="*/ 95 w 120"/>
                <a:gd name="T37" fmla="*/ 16 h 113"/>
                <a:gd name="T38" fmla="*/ 60 w 120"/>
                <a:gd name="T39" fmla="*/ 47 h 113"/>
                <a:gd name="T40" fmla="*/ 25 w 120"/>
                <a:gd name="T41" fmla="*/ 16 h 113"/>
                <a:gd name="T42" fmla="*/ 56 w 120"/>
                <a:gd name="T43" fmla="*/ 16 h 113"/>
                <a:gd name="T44" fmla="*/ 59 w 120"/>
                <a:gd name="T45" fmla="*/ 33 h 113"/>
                <a:gd name="T46" fmla="*/ 77 w 120"/>
                <a:gd name="T47" fmla="*/ 27 h 113"/>
                <a:gd name="T48" fmla="*/ 80 w 120"/>
                <a:gd name="T49" fmla="*/ 16 h 113"/>
                <a:gd name="T50" fmla="*/ 95 w 120"/>
                <a:gd name="T51" fmla="*/ 16 h 113"/>
                <a:gd name="T52" fmla="*/ 76 w 120"/>
                <a:gd name="T53" fmla="*/ 8 h 113"/>
                <a:gd name="T54" fmla="*/ 58 w 120"/>
                <a:gd name="T55" fmla="*/ 14 h 113"/>
                <a:gd name="T56" fmla="*/ 56 w 120"/>
                <a:gd name="T57" fmla="*/ 16 h 113"/>
                <a:gd name="T58" fmla="*/ 80 w 120"/>
                <a:gd name="T59" fmla="*/ 16 h 113"/>
                <a:gd name="T60" fmla="*/ 76 w 120"/>
                <a:gd name="T61" fmla="*/ 8 h 113"/>
                <a:gd name="T62" fmla="*/ 65 w 120"/>
                <a:gd name="T63" fmla="*/ 14 h 113"/>
                <a:gd name="T64" fmla="*/ 62 w 120"/>
                <a:gd name="T65" fmla="*/ 14 h 113"/>
                <a:gd name="T66" fmla="*/ 63 w 120"/>
                <a:gd name="T67" fmla="*/ 11 h 113"/>
                <a:gd name="T68" fmla="*/ 66 w 120"/>
                <a:gd name="T69" fmla="*/ 11 h 113"/>
                <a:gd name="T70" fmla="*/ 65 w 120"/>
                <a:gd name="T71" fmla="*/ 14 h 113"/>
                <a:gd name="T72" fmla="*/ 69 w 120"/>
                <a:gd name="T73" fmla="*/ 10 h 113"/>
                <a:gd name="T74" fmla="*/ 67 w 120"/>
                <a:gd name="T75" fmla="*/ 10 h 113"/>
                <a:gd name="T76" fmla="*/ 68 w 120"/>
                <a:gd name="T77" fmla="*/ 8 h 113"/>
                <a:gd name="T78" fmla="*/ 69 w 120"/>
                <a:gd name="T79" fmla="*/ 8 h 113"/>
                <a:gd name="T80" fmla="*/ 69 w 120"/>
                <a:gd name="T81" fmla="*/ 1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13">
                  <a:moveTo>
                    <a:pt x="65" y="51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65" y="98"/>
                    <a:pt x="65" y="98"/>
                    <a:pt x="65" y="98"/>
                  </a:cubicBezTo>
                  <a:lnTo>
                    <a:pt x="65" y="51"/>
                  </a:lnTo>
                  <a:close/>
                  <a:moveTo>
                    <a:pt x="82" y="110"/>
                  </a:moveTo>
                  <a:cubicBezTo>
                    <a:pt x="38" y="110"/>
                    <a:pt x="38" y="110"/>
                    <a:pt x="38" y="11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100"/>
                    <a:pt x="62" y="100"/>
                    <a:pt x="62" y="100"/>
                  </a:cubicBezTo>
                  <a:lnTo>
                    <a:pt x="82" y="110"/>
                  </a:lnTo>
                  <a:close/>
                  <a:moveTo>
                    <a:pt x="95" y="16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3" y="21"/>
                    <a:pt x="54" y="30"/>
                    <a:pt x="59" y="33"/>
                  </a:cubicBezTo>
                  <a:cubicBezTo>
                    <a:pt x="64" y="37"/>
                    <a:pt x="72" y="34"/>
                    <a:pt x="77" y="27"/>
                  </a:cubicBezTo>
                  <a:cubicBezTo>
                    <a:pt x="80" y="23"/>
                    <a:pt x="81" y="19"/>
                    <a:pt x="80" y="16"/>
                  </a:cubicBezTo>
                  <a:lnTo>
                    <a:pt x="95" y="16"/>
                  </a:lnTo>
                  <a:close/>
                  <a:moveTo>
                    <a:pt x="76" y="8"/>
                  </a:moveTo>
                  <a:cubicBezTo>
                    <a:pt x="70" y="5"/>
                    <a:pt x="62" y="7"/>
                    <a:pt x="58" y="14"/>
                  </a:cubicBezTo>
                  <a:cubicBezTo>
                    <a:pt x="57" y="15"/>
                    <a:pt x="57" y="16"/>
                    <a:pt x="56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9" y="13"/>
                    <a:pt x="78" y="10"/>
                    <a:pt x="76" y="8"/>
                  </a:cubicBezTo>
                  <a:close/>
                  <a:moveTo>
                    <a:pt x="65" y="14"/>
                  </a:moveTo>
                  <a:cubicBezTo>
                    <a:pt x="64" y="15"/>
                    <a:pt x="63" y="14"/>
                    <a:pt x="62" y="14"/>
                  </a:cubicBezTo>
                  <a:cubicBezTo>
                    <a:pt x="61" y="13"/>
                    <a:pt x="62" y="11"/>
                    <a:pt x="63" y="11"/>
                  </a:cubicBezTo>
                  <a:cubicBezTo>
                    <a:pt x="64" y="10"/>
                    <a:pt x="66" y="10"/>
                    <a:pt x="66" y="11"/>
                  </a:cubicBezTo>
                  <a:cubicBezTo>
                    <a:pt x="67" y="12"/>
                    <a:pt x="66" y="13"/>
                    <a:pt x="65" y="14"/>
                  </a:cubicBezTo>
                  <a:close/>
                  <a:moveTo>
                    <a:pt x="69" y="10"/>
                  </a:moveTo>
                  <a:cubicBezTo>
                    <a:pt x="68" y="10"/>
                    <a:pt x="67" y="10"/>
                    <a:pt x="67" y="10"/>
                  </a:cubicBezTo>
                  <a:cubicBezTo>
                    <a:pt x="67" y="9"/>
                    <a:pt x="67" y="9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70" y="9"/>
                    <a:pt x="69" y="10"/>
                    <a:pt x="69" y="10"/>
                  </a:cubicBezTo>
                  <a:close/>
                </a:path>
              </a:pathLst>
            </a:custGeom>
            <a:solidFill>
              <a:srgbClr val="FF9433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3798768" y="2055383"/>
            <a:ext cx="849724" cy="516708"/>
            <a:chOff x="6609243" y="2602321"/>
            <a:chExt cx="1133260" cy="689124"/>
          </a:xfrm>
        </p:grpSpPr>
        <p:grpSp>
          <p:nvGrpSpPr>
            <p:cNvPr id="78" name="组合 77"/>
            <p:cNvGrpSpPr/>
            <p:nvPr/>
          </p:nvGrpSpPr>
          <p:grpSpPr>
            <a:xfrm>
              <a:off x="6609243" y="2602321"/>
              <a:ext cx="962973" cy="689124"/>
              <a:chOff x="-2338009" y="769144"/>
              <a:chExt cx="2790825" cy="1997174"/>
            </a:xfrm>
          </p:grpSpPr>
          <p:sp>
            <p:nvSpPr>
              <p:cNvPr id="81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BBDB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82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83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FF6D6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84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FF392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85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86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sp>
          <p:nvSpPr>
            <p:cNvPr id="79" name="文本框 619"/>
            <p:cNvSpPr txBox="1"/>
            <p:nvPr/>
          </p:nvSpPr>
          <p:spPr>
            <a:xfrm>
              <a:off x="6960048" y="2610786"/>
              <a:ext cx="782455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</a:p>
          </p:txBody>
        </p:sp>
        <p:sp>
          <p:nvSpPr>
            <p:cNvPr id="80" name="Freeform 507"/>
            <p:cNvSpPr>
              <a:spLocks noEditPoints="1"/>
            </p:cNvSpPr>
            <p:nvPr/>
          </p:nvSpPr>
          <p:spPr bwMode="auto">
            <a:xfrm>
              <a:off x="6714786" y="2727802"/>
              <a:ext cx="221724" cy="122666"/>
            </a:xfrm>
            <a:custGeom>
              <a:avLst/>
              <a:gdLst>
                <a:gd name="T0" fmla="*/ 180 w 180"/>
                <a:gd name="T1" fmla="*/ 91 h 98"/>
                <a:gd name="T2" fmla="*/ 180 w 180"/>
                <a:gd name="T3" fmla="*/ 92 h 98"/>
                <a:gd name="T4" fmla="*/ 173 w 180"/>
                <a:gd name="T5" fmla="*/ 98 h 98"/>
                <a:gd name="T6" fmla="*/ 7 w 180"/>
                <a:gd name="T7" fmla="*/ 98 h 98"/>
                <a:gd name="T8" fmla="*/ 0 w 180"/>
                <a:gd name="T9" fmla="*/ 92 h 98"/>
                <a:gd name="T10" fmla="*/ 0 w 180"/>
                <a:gd name="T11" fmla="*/ 91 h 98"/>
                <a:gd name="T12" fmla="*/ 7 w 180"/>
                <a:gd name="T13" fmla="*/ 85 h 98"/>
                <a:gd name="T14" fmla="*/ 173 w 180"/>
                <a:gd name="T15" fmla="*/ 85 h 98"/>
                <a:gd name="T16" fmla="*/ 180 w 180"/>
                <a:gd name="T17" fmla="*/ 91 h 98"/>
                <a:gd name="T18" fmla="*/ 169 w 180"/>
                <a:gd name="T19" fmla="*/ 79 h 98"/>
                <a:gd name="T20" fmla="*/ 12 w 180"/>
                <a:gd name="T21" fmla="*/ 79 h 98"/>
                <a:gd name="T22" fmla="*/ 90 w 180"/>
                <a:gd name="T23" fmla="*/ 12 h 98"/>
                <a:gd name="T24" fmla="*/ 169 w 180"/>
                <a:gd name="T25" fmla="*/ 79 h 98"/>
                <a:gd name="T26" fmla="*/ 87 w 180"/>
                <a:gd name="T27" fmla="*/ 15 h 98"/>
                <a:gd name="T28" fmla="*/ 34 w 180"/>
                <a:gd name="T29" fmla="*/ 75 h 98"/>
                <a:gd name="T30" fmla="*/ 44 w 180"/>
                <a:gd name="T31" fmla="*/ 75 h 98"/>
                <a:gd name="T32" fmla="*/ 87 w 180"/>
                <a:gd name="T33" fmla="*/ 15 h 98"/>
                <a:gd name="T34" fmla="*/ 79 w 180"/>
                <a:gd name="T35" fmla="*/ 6 h 98"/>
                <a:gd name="T36" fmla="*/ 98 w 180"/>
                <a:gd name="T37" fmla="*/ 6 h 98"/>
                <a:gd name="T38" fmla="*/ 101 w 180"/>
                <a:gd name="T39" fmla="*/ 3 h 98"/>
                <a:gd name="T40" fmla="*/ 101 w 180"/>
                <a:gd name="T41" fmla="*/ 3 h 98"/>
                <a:gd name="T42" fmla="*/ 98 w 180"/>
                <a:gd name="T43" fmla="*/ 0 h 98"/>
                <a:gd name="T44" fmla="*/ 79 w 180"/>
                <a:gd name="T45" fmla="*/ 0 h 98"/>
                <a:gd name="T46" fmla="*/ 76 w 180"/>
                <a:gd name="T47" fmla="*/ 3 h 98"/>
                <a:gd name="T48" fmla="*/ 76 w 180"/>
                <a:gd name="T49" fmla="*/ 3 h 98"/>
                <a:gd name="T50" fmla="*/ 79 w 180"/>
                <a:gd name="T51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0" h="98">
                  <a:moveTo>
                    <a:pt x="180" y="91"/>
                  </a:moveTo>
                  <a:cubicBezTo>
                    <a:pt x="180" y="92"/>
                    <a:pt x="180" y="92"/>
                    <a:pt x="180" y="92"/>
                  </a:cubicBezTo>
                  <a:cubicBezTo>
                    <a:pt x="180" y="95"/>
                    <a:pt x="177" y="98"/>
                    <a:pt x="173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3" y="98"/>
                    <a:pt x="0" y="95"/>
                    <a:pt x="0" y="9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88"/>
                    <a:pt x="3" y="85"/>
                    <a:pt x="7" y="85"/>
                  </a:cubicBezTo>
                  <a:cubicBezTo>
                    <a:pt x="173" y="85"/>
                    <a:pt x="173" y="85"/>
                    <a:pt x="173" y="85"/>
                  </a:cubicBezTo>
                  <a:cubicBezTo>
                    <a:pt x="177" y="85"/>
                    <a:pt x="180" y="88"/>
                    <a:pt x="180" y="91"/>
                  </a:cubicBezTo>
                  <a:close/>
                  <a:moveTo>
                    <a:pt x="169" y="79"/>
                  </a:moveTo>
                  <a:cubicBezTo>
                    <a:pt x="12" y="79"/>
                    <a:pt x="12" y="79"/>
                    <a:pt x="12" y="79"/>
                  </a:cubicBezTo>
                  <a:cubicBezTo>
                    <a:pt x="18" y="41"/>
                    <a:pt x="51" y="12"/>
                    <a:pt x="90" y="12"/>
                  </a:cubicBezTo>
                  <a:cubicBezTo>
                    <a:pt x="130" y="12"/>
                    <a:pt x="163" y="41"/>
                    <a:pt x="169" y="79"/>
                  </a:cubicBezTo>
                  <a:close/>
                  <a:moveTo>
                    <a:pt x="87" y="15"/>
                  </a:moveTo>
                  <a:cubicBezTo>
                    <a:pt x="86" y="15"/>
                    <a:pt x="43" y="18"/>
                    <a:pt x="3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8" y="45"/>
                    <a:pt x="65" y="18"/>
                    <a:pt x="87" y="15"/>
                  </a:cubicBezTo>
                  <a:close/>
                  <a:moveTo>
                    <a:pt x="79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1" y="4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1" y="1"/>
                    <a:pt x="100" y="0"/>
                    <a:pt x="98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4"/>
                    <a:pt x="77" y="6"/>
                    <a:pt x="79" y="6"/>
                  </a:cubicBezTo>
                  <a:close/>
                </a:path>
              </a:pathLst>
            </a:custGeom>
            <a:solidFill>
              <a:srgbClr val="FF6D67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2"/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3901054" y="2783215"/>
            <a:ext cx="851484" cy="516708"/>
            <a:chOff x="6913240" y="3623177"/>
            <a:chExt cx="1135607" cy="689124"/>
          </a:xfrm>
        </p:grpSpPr>
        <p:grpSp>
          <p:nvGrpSpPr>
            <p:cNvPr id="88" name="组合 87"/>
            <p:cNvGrpSpPr/>
            <p:nvPr/>
          </p:nvGrpSpPr>
          <p:grpSpPr>
            <a:xfrm>
              <a:off x="6913240" y="3623177"/>
              <a:ext cx="962973" cy="689124"/>
              <a:chOff x="-2338009" y="769144"/>
              <a:chExt cx="2790825" cy="1997174"/>
            </a:xfrm>
          </p:grpSpPr>
          <p:sp>
            <p:nvSpPr>
              <p:cNvPr id="97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98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99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00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94CE2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01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02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sp>
          <p:nvSpPr>
            <p:cNvPr id="89" name="文本框 620"/>
            <p:cNvSpPr txBox="1"/>
            <p:nvPr/>
          </p:nvSpPr>
          <p:spPr>
            <a:xfrm>
              <a:off x="7266390" y="3642951"/>
              <a:ext cx="782457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7037381" y="3735761"/>
              <a:ext cx="184452" cy="188140"/>
              <a:chOff x="7091362" y="2598738"/>
              <a:chExt cx="555626" cy="566737"/>
            </a:xfrm>
          </p:grpSpPr>
          <p:sp>
            <p:nvSpPr>
              <p:cNvPr id="91" name="Freeform 511"/>
              <p:cNvSpPr/>
              <p:nvPr/>
            </p:nvSpPr>
            <p:spPr bwMode="auto">
              <a:xfrm>
                <a:off x="7091362" y="2655888"/>
                <a:ext cx="157163" cy="303212"/>
              </a:xfrm>
              <a:custGeom>
                <a:avLst/>
                <a:gdLst>
                  <a:gd name="T0" fmla="*/ 36 w 41"/>
                  <a:gd name="T1" fmla="*/ 0 h 79"/>
                  <a:gd name="T2" fmla="*/ 12 w 41"/>
                  <a:gd name="T3" fmla="*/ 79 h 79"/>
                  <a:gd name="T4" fmla="*/ 41 w 41"/>
                  <a:gd name="T5" fmla="*/ 66 h 79"/>
                  <a:gd name="T6" fmla="*/ 36 w 41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79">
                    <a:moveTo>
                      <a:pt x="36" y="0"/>
                    </a:moveTo>
                    <a:cubicBezTo>
                      <a:pt x="10" y="17"/>
                      <a:pt x="0" y="50"/>
                      <a:pt x="12" y="79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30" y="38"/>
                      <a:pt x="28" y="13"/>
                      <a:pt x="36" y="0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92" name="Freeform 512"/>
              <p:cNvSpPr/>
              <p:nvPr/>
            </p:nvSpPr>
            <p:spPr bwMode="auto">
              <a:xfrm>
                <a:off x="7297738" y="2598738"/>
                <a:ext cx="279400" cy="203200"/>
              </a:xfrm>
              <a:custGeom>
                <a:avLst/>
                <a:gdLst>
                  <a:gd name="T0" fmla="*/ 47 w 73"/>
                  <a:gd name="T1" fmla="*/ 53 h 53"/>
                  <a:gd name="T2" fmla="*/ 73 w 73"/>
                  <a:gd name="T3" fmla="*/ 41 h 53"/>
                  <a:gd name="T4" fmla="*/ 0 w 73"/>
                  <a:gd name="T5" fmla="*/ 7 h 53"/>
                  <a:gd name="T6" fmla="*/ 47 w 73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53">
                    <a:moveTo>
                      <a:pt x="47" y="53"/>
                    </a:moveTo>
                    <a:cubicBezTo>
                      <a:pt x="73" y="41"/>
                      <a:pt x="73" y="41"/>
                      <a:pt x="73" y="41"/>
                    </a:cubicBezTo>
                    <a:cubicBezTo>
                      <a:pt x="59" y="14"/>
                      <a:pt x="28" y="0"/>
                      <a:pt x="0" y="7"/>
                    </a:cubicBezTo>
                    <a:cubicBezTo>
                      <a:pt x="15" y="10"/>
                      <a:pt x="33" y="27"/>
                      <a:pt x="47" y="53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93" name="Freeform 513"/>
              <p:cNvSpPr/>
              <p:nvPr/>
            </p:nvSpPr>
            <p:spPr bwMode="auto">
              <a:xfrm>
                <a:off x="7216775" y="2647950"/>
                <a:ext cx="130175" cy="254000"/>
              </a:xfrm>
              <a:custGeom>
                <a:avLst/>
                <a:gdLst>
                  <a:gd name="T0" fmla="*/ 12 w 34"/>
                  <a:gd name="T1" fmla="*/ 66 h 66"/>
                  <a:gd name="T2" fmla="*/ 34 w 34"/>
                  <a:gd name="T3" fmla="*/ 56 h 66"/>
                  <a:gd name="T4" fmla="*/ 9 w 34"/>
                  <a:gd name="T5" fmla="*/ 0 h 66"/>
                  <a:gd name="T6" fmla="*/ 12 w 34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66">
                    <a:moveTo>
                      <a:pt x="12" y="66"/>
                    </a:moveTo>
                    <a:cubicBezTo>
                      <a:pt x="34" y="56"/>
                      <a:pt x="34" y="56"/>
                      <a:pt x="34" y="5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0"/>
                      <a:pt x="2" y="38"/>
                      <a:pt x="12" y="66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94" name="Freeform 514"/>
              <p:cNvSpPr/>
              <p:nvPr/>
            </p:nvSpPr>
            <p:spPr bwMode="auto">
              <a:xfrm>
                <a:off x="7267575" y="2625725"/>
                <a:ext cx="190500" cy="230187"/>
              </a:xfrm>
              <a:custGeom>
                <a:avLst/>
                <a:gdLst>
                  <a:gd name="T0" fmla="*/ 50 w 50"/>
                  <a:gd name="T1" fmla="*/ 48 h 60"/>
                  <a:gd name="T2" fmla="*/ 0 w 50"/>
                  <a:gd name="T3" fmla="*/ 4 h 60"/>
                  <a:gd name="T4" fmla="*/ 26 w 50"/>
                  <a:gd name="T5" fmla="*/ 60 h 60"/>
                  <a:gd name="T6" fmla="*/ 50 w 50"/>
                  <a:gd name="T7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60">
                    <a:moveTo>
                      <a:pt x="50" y="48"/>
                    </a:moveTo>
                    <a:cubicBezTo>
                      <a:pt x="35" y="20"/>
                      <a:pt x="13" y="0"/>
                      <a:pt x="0" y="4"/>
                    </a:cubicBezTo>
                    <a:cubicBezTo>
                      <a:pt x="26" y="60"/>
                      <a:pt x="26" y="60"/>
                      <a:pt x="26" y="60"/>
                    </a:cubicBezTo>
                    <a:lnTo>
                      <a:pt x="50" y="48"/>
                    </a:ln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95" name="Freeform 515"/>
              <p:cNvSpPr/>
              <p:nvPr/>
            </p:nvSpPr>
            <p:spPr bwMode="auto">
              <a:xfrm>
                <a:off x="7232650" y="2598738"/>
                <a:ext cx="34925" cy="49212"/>
              </a:xfrm>
              <a:custGeom>
                <a:avLst/>
                <a:gdLst>
                  <a:gd name="T0" fmla="*/ 9 w 9"/>
                  <a:gd name="T1" fmla="*/ 11 h 13"/>
                  <a:gd name="T2" fmla="*/ 5 w 9"/>
                  <a:gd name="T3" fmla="*/ 2 h 13"/>
                  <a:gd name="T4" fmla="*/ 2 w 9"/>
                  <a:gd name="T5" fmla="*/ 1 h 13"/>
                  <a:gd name="T6" fmla="*/ 0 w 9"/>
                  <a:gd name="T7" fmla="*/ 4 h 13"/>
                  <a:gd name="T8" fmla="*/ 5 w 9"/>
                  <a:gd name="T9" fmla="*/ 13 h 13"/>
                  <a:gd name="T10" fmla="*/ 8 w 9"/>
                  <a:gd name="T11" fmla="*/ 11 h 13"/>
                  <a:gd name="T12" fmla="*/ 9 w 9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9" y="11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7" y="12"/>
                      <a:pt x="8" y="11"/>
                    </a:cubicBezTo>
                    <a:cubicBezTo>
                      <a:pt x="8" y="11"/>
                      <a:pt x="9" y="11"/>
                      <a:pt x="9" y="11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96" name="Freeform 516"/>
              <p:cNvSpPr/>
              <p:nvPr/>
            </p:nvSpPr>
            <p:spPr bwMode="auto">
              <a:xfrm>
                <a:off x="7186613" y="2855913"/>
                <a:ext cx="460375" cy="309562"/>
              </a:xfrm>
              <a:custGeom>
                <a:avLst/>
                <a:gdLst>
                  <a:gd name="T0" fmla="*/ 78 w 120"/>
                  <a:gd name="T1" fmla="*/ 65 h 81"/>
                  <a:gd name="T2" fmla="*/ 47 w 120"/>
                  <a:gd name="T3" fmla="*/ 0 h 81"/>
                  <a:gd name="T4" fmla="*/ 42 w 120"/>
                  <a:gd name="T5" fmla="*/ 2 h 81"/>
                  <a:gd name="T6" fmla="*/ 72 w 120"/>
                  <a:gd name="T7" fmla="*/ 65 h 81"/>
                  <a:gd name="T8" fmla="*/ 60 w 120"/>
                  <a:gd name="T9" fmla="*/ 64 h 81"/>
                  <a:gd name="T10" fmla="*/ 0 w 120"/>
                  <a:gd name="T11" fmla="*/ 81 h 81"/>
                  <a:gd name="T12" fmla="*/ 120 w 120"/>
                  <a:gd name="T13" fmla="*/ 81 h 81"/>
                  <a:gd name="T14" fmla="*/ 78 w 120"/>
                  <a:gd name="T1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81">
                    <a:moveTo>
                      <a:pt x="78" y="65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68" y="64"/>
                      <a:pt x="64" y="64"/>
                      <a:pt x="60" y="64"/>
                    </a:cubicBezTo>
                    <a:cubicBezTo>
                      <a:pt x="15" y="64"/>
                      <a:pt x="0" y="81"/>
                      <a:pt x="0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1"/>
                      <a:pt x="109" y="69"/>
                      <a:pt x="78" y="65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4115052" y="1263892"/>
            <a:ext cx="853234" cy="516708"/>
            <a:chOff x="5605912" y="4941362"/>
            <a:chExt cx="1137941" cy="689124"/>
          </a:xfrm>
        </p:grpSpPr>
        <p:grpSp>
          <p:nvGrpSpPr>
            <p:cNvPr id="104" name="组合 103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115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6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7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8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9FE6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9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20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sp>
          <p:nvSpPr>
            <p:cNvPr id="105" name="文本框 622"/>
            <p:cNvSpPr txBox="1"/>
            <p:nvPr/>
          </p:nvSpPr>
          <p:spPr>
            <a:xfrm>
              <a:off x="5961396" y="4955087"/>
              <a:ext cx="782457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07" name="Freeform 524"/>
              <p:cNvSpPr/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08" name="Freeform 525"/>
              <p:cNvSpPr/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09" name="Freeform 526"/>
              <p:cNvSpPr/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0" name="Freeform 527"/>
              <p:cNvSpPr/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1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2" name="Freeform 529"/>
              <p:cNvSpPr/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3" name="Freeform 530"/>
              <p:cNvSpPr/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14" name="Freeform 531"/>
              <p:cNvSpPr/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</p:grpSp>
      <p:sp>
        <p:nvSpPr>
          <p:cNvPr id="121" name="Freeform 60"/>
          <p:cNvSpPr/>
          <p:nvPr/>
        </p:nvSpPr>
        <p:spPr bwMode="auto">
          <a:xfrm>
            <a:off x="5411613" y="1815863"/>
            <a:ext cx="416099" cy="446959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solidFill>
            <a:srgbClr val="37C1FF"/>
          </a:solidFill>
          <a:ln>
            <a:noFill/>
          </a:ln>
        </p:spPr>
        <p:txBody>
          <a:bodyPr vert="horz" wrap="square" lIns="68562" tIns="34281" rIns="68562" bIns="34281" numCol="1" anchor="t" anchorCtr="0" compatLnSpc="1"/>
          <a:lstStyle/>
          <a:p>
            <a:endParaRPr lang="zh-CN" altLang="en-US" sz="1012"/>
          </a:p>
        </p:txBody>
      </p:sp>
      <p:sp>
        <p:nvSpPr>
          <p:cNvPr id="122" name="文本框 219"/>
          <p:cNvSpPr txBox="1"/>
          <p:nvPr/>
        </p:nvSpPr>
        <p:spPr>
          <a:xfrm>
            <a:off x="5361490" y="2415408"/>
            <a:ext cx="2665994" cy="1213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255" indent="-214255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sz="1012" b="1" dirty="0">
                <a:solidFill>
                  <a:srgbClr val="37C1FF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sz="1012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sz="1012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14255" indent="-214255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sz="1012" b="1" dirty="0">
                <a:solidFill>
                  <a:srgbClr val="37C1FF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sz="1012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sz="1012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14255" indent="-214255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sz="1012" b="1" dirty="0">
                <a:solidFill>
                  <a:srgbClr val="FF6D67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sz="1012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sz="1012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14255" indent="-214255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sz="1012" b="1" dirty="0">
                <a:solidFill>
                  <a:srgbClr val="5E779E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sz="1012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sz="1012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14255" indent="-214255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sz="1012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sz="1012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sz="1012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14255" indent="-214255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sz="1012" b="1" dirty="0">
                <a:solidFill>
                  <a:srgbClr val="F5C058"/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sz="1012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：简要说明图表含义。</a:t>
            </a:r>
            <a:endParaRPr lang="en-US" altLang="zh-CN" sz="1012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5827712" y="1935296"/>
            <a:ext cx="985797" cy="327527"/>
            <a:chOff x="7772306" y="2580173"/>
            <a:chExt cx="1314738" cy="436817"/>
          </a:xfrm>
        </p:grpSpPr>
        <p:sp>
          <p:nvSpPr>
            <p:cNvPr id="124" name="圆角矩形 123"/>
            <p:cNvSpPr/>
            <p:nvPr/>
          </p:nvSpPr>
          <p:spPr>
            <a:xfrm>
              <a:off x="7885054" y="2580173"/>
              <a:ext cx="1201990" cy="436817"/>
            </a:xfrm>
            <a:prstGeom prst="roundRect">
              <a:avLst>
                <a:gd name="adj" fmla="val 9938"/>
              </a:avLst>
            </a:prstGeom>
            <a:solidFill>
              <a:srgbClr val="37C1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sz="1012" dirty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简要说明</a:t>
              </a:r>
            </a:p>
          </p:txBody>
        </p:sp>
        <p:sp>
          <p:nvSpPr>
            <p:cNvPr id="125" name="等腰三角形 124"/>
            <p:cNvSpPr/>
            <p:nvPr/>
          </p:nvSpPr>
          <p:spPr>
            <a:xfrm rot="16200000">
              <a:off x="7810422" y="2647717"/>
              <a:ext cx="74631" cy="150864"/>
            </a:xfrm>
            <a:prstGeom prst="triangle">
              <a:avLst/>
            </a:prstGeom>
            <a:solidFill>
              <a:srgbClr val="37C1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 sz="1012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494460" y="3129683"/>
            <a:ext cx="1301118" cy="1266967"/>
            <a:chOff x="2074745" y="3972141"/>
            <a:chExt cx="1735276" cy="1689729"/>
          </a:xfrm>
        </p:grpSpPr>
        <p:sp>
          <p:nvSpPr>
            <p:cNvPr id="127" name="Freeform 441"/>
            <p:cNvSpPr>
              <a:spLocks noEditPoints="1"/>
            </p:cNvSpPr>
            <p:nvPr/>
          </p:nvSpPr>
          <p:spPr bwMode="auto">
            <a:xfrm>
              <a:off x="2082131" y="3972141"/>
              <a:ext cx="1689729" cy="1689729"/>
            </a:xfrm>
            <a:custGeom>
              <a:avLst/>
              <a:gdLst>
                <a:gd name="T0" fmla="*/ 579 w 1158"/>
                <a:gd name="T1" fmla="*/ 1157 h 1157"/>
                <a:gd name="T2" fmla="*/ 0 w 1158"/>
                <a:gd name="T3" fmla="*/ 578 h 1157"/>
                <a:gd name="T4" fmla="*/ 579 w 1158"/>
                <a:gd name="T5" fmla="*/ 0 h 1157"/>
                <a:gd name="T6" fmla="*/ 1158 w 1158"/>
                <a:gd name="T7" fmla="*/ 578 h 1157"/>
                <a:gd name="T8" fmla="*/ 579 w 1158"/>
                <a:gd name="T9" fmla="*/ 1157 h 1157"/>
                <a:gd name="T10" fmla="*/ 579 w 1158"/>
                <a:gd name="T11" fmla="*/ 22 h 1157"/>
                <a:gd name="T12" fmla="*/ 23 w 1158"/>
                <a:gd name="T13" fmla="*/ 578 h 1157"/>
                <a:gd name="T14" fmla="*/ 579 w 1158"/>
                <a:gd name="T15" fmla="*/ 1134 h 1157"/>
                <a:gd name="T16" fmla="*/ 1135 w 1158"/>
                <a:gd name="T17" fmla="*/ 578 h 1157"/>
                <a:gd name="T18" fmla="*/ 579 w 1158"/>
                <a:gd name="T19" fmla="*/ 22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8" h="1157">
                  <a:moveTo>
                    <a:pt x="579" y="1157"/>
                  </a:moveTo>
                  <a:cubicBezTo>
                    <a:pt x="260" y="1157"/>
                    <a:pt x="0" y="898"/>
                    <a:pt x="0" y="578"/>
                  </a:cubicBezTo>
                  <a:cubicBezTo>
                    <a:pt x="0" y="259"/>
                    <a:pt x="260" y="0"/>
                    <a:pt x="579" y="0"/>
                  </a:cubicBezTo>
                  <a:cubicBezTo>
                    <a:pt x="898" y="0"/>
                    <a:pt x="1158" y="259"/>
                    <a:pt x="1158" y="578"/>
                  </a:cubicBezTo>
                  <a:cubicBezTo>
                    <a:pt x="1158" y="898"/>
                    <a:pt x="898" y="1157"/>
                    <a:pt x="579" y="1157"/>
                  </a:cubicBezTo>
                  <a:close/>
                  <a:moveTo>
                    <a:pt x="579" y="22"/>
                  </a:moveTo>
                  <a:cubicBezTo>
                    <a:pt x="272" y="22"/>
                    <a:pt x="23" y="272"/>
                    <a:pt x="23" y="578"/>
                  </a:cubicBezTo>
                  <a:cubicBezTo>
                    <a:pt x="23" y="885"/>
                    <a:pt x="272" y="1134"/>
                    <a:pt x="579" y="1134"/>
                  </a:cubicBezTo>
                  <a:cubicBezTo>
                    <a:pt x="885" y="1134"/>
                    <a:pt x="1135" y="885"/>
                    <a:pt x="1135" y="578"/>
                  </a:cubicBezTo>
                  <a:cubicBezTo>
                    <a:pt x="1135" y="272"/>
                    <a:pt x="885" y="22"/>
                    <a:pt x="57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grpSp>
          <p:nvGrpSpPr>
            <p:cNvPr id="128" name="组合 127"/>
            <p:cNvGrpSpPr/>
            <p:nvPr/>
          </p:nvGrpSpPr>
          <p:grpSpPr>
            <a:xfrm>
              <a:off x="2074745" y="3972453"/>
              <a:ext cx="1735276" cy="1679094"/>
              <a:chOff x="2074745" y="3972453"/>
              <a:chExt cx="1735276" cy="1679094"/>
            </a:xfrm>
          </p:grpSpPr>
          <p:sp>
            <p:nvSpPr>
              <p:cNvPr id="193" name="Oval 18"/>
              <p:cNvSpPr>
                <a:spLocks noChangeArrowheads="1"/>
              </p:cNvSpPr>
              <p:nvPr/>
            </p:nvSpPr>
            <p:spPr bwMode="auto">
              <a:xfrm>
                <a:off x="2074745" y="3972453"/>
                <a:ext cx="1679094" cy="1679094"/>
              </a:xfrm>
              <a:prstGeom prst="ellipse">
                <a:avLst/>
              </a:prstGeom>
              <a:solidFill>
                <a:srgbClr val="37C1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94" name="等腰三角形 193"/>
              <p:cNvSpPr/>
              <p:nvPr/>
            </p:nvSpPr>
            <p:spPr>
              <a:xfrm rot="3346611">
                <a:off x="3565751" y="4198063"/>
                <a:ext cx="234007" cy="254533"/>
              </a:xfrm>
              <a:prstGeom prst="triangle">
                <a:avLst/>
              </a:prstGeom>
              <a:solidFill>
                <a:srgbClr val="37C1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grpSp>
          <p:nvGrpSpPr>
            <p:cNvPr id="129" name="组合 128"/>
            <p:cNvGrpSpPr/>
            <p:nvPr/>
          </p:nvGrpSpPr>
          <p:grpSpPr>
            <a:xfrm>
              <a:off x="2453949" y="4347725"/>
              <a:ext cx="981182" cy="979130"/>
              <a:chOff x="7316788" y="39688"/>
              <a:chExt cx="758825" cy="757238"/>
            </a:xfrm>
          </p:grpSpPr>
          <p:sp>
            <p:nvSpPr>
              <p:cNvPr id="130" name="Freeform 345"/>
              <p:cNvSpPr/>
              <p:nvPr/>
            </p:nvSpPr>
            <p:spPr bwMode="auto">
              <a:xfrm>
                <a:off x="7323138" y="55563"/>
                <a:ext cx="184150" cy="195263"/>
              </a:xfrm>
              <a:custGeom>
                <a:avLst/>
                <a:gdLst>
                  <a:gd name="T0" fmla="*/ 162 w 162"/>
                  <a:gd name="T1" fmla="*/ 158 h 171"/>
                  <a:gd name="T2" fmla="*/ 149 w 162"/>
                  <a:gd name="T3" fmla="*/ 171 h 171"/>
                  <a:gd name="T4" fmla="*/ 13 w 162"/>
                  <a:gd name="T5" fmla="*/ 171 h 171"/>
                  <a:gd name="T6" fmla="*/ 0 w 162"/>
                  <a:gd name="T7" fmla="*/ 158 h 171"/>
                  <a:gd name="T8" fmla="*/ 0 w 162"/>
                  <a:gd name="T9" fmla="*/ 13 h 171"/>
                  <a:gd name="T10" fmla="*/ 13 w 162"/>
                  <a:gd name="T11" fmla="*/ 0 h 171"/>
                  <a:gd name="T12" fmla="*/ 149 w 162"/>
                  <a:gd name="T13" fmla="*/ 0 h 171"/>
                  <a:gd name="T14" fmla="*/ 162 w 162"/>
                  <a:gd name="T15" fmla="*/ 13 h 171"/>
                  <a:gd name="T16" fmla="*/ 162 w 162"/>
                  <a:gd name="T17" fmla="*/ 15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1">
                    <a:moveTo>
                      <a:pt x="162" y="158"/>
                    </a:moveTo>
                    <a:cubicBezTo>
                      <a:pt x="162" y="165"/>
                      <a:pt x="157" y="171"/>
                      <a:pt x="149" y="171"/>
                    </a:cubicBezTo>
                    <a:cubicBezTo>
                      <a:pt x="13" y="171"/>
                      <a:pt x="13" y="171"/>
                      <a:pt x="13" y="171"/>
                    </a:cubicBezTo>
                    <a:cubicBezTo>
                      <a:pt x="6" y="171"/>
                      <a:pt x="0" y="165"/>
                      <a:pt x="0" y="15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2" y="6"/>
                      <a:pt x="162" y="13"/>
                    </a:cubicBezTo>
                    <a:lnTo>
                      <a:pt x="162" y="15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1" name="Freeform 346"/>
              <p:cNvSpPr/>
              <p:nvPr/>
            </p:nvSpPr>
            <p:spPr bwMode="auto">
              <a:xfrm>
                <a:off x="7323138" y="55563"/>
                <a:ext cx="184150" cy="73025"/>
              </a:xfrm>
              <a:custGeom>
                <a:avLst/>
                <a:gdLst>
                  <a:gd name="T0" fmla="*/ 149 w 162"/>
                  <a:gd name="T1" fmla="*/ 0 h 64"/>
                  <a:gd name="T2" fmla="*/ 13 w 162"/>
                  <a:gd name="T3" fmla="*/ 0 h 64"/>
                  <a:gd name="T4" fmla="*/ 0 w 162"/>
                  <a:gd name="T5" fmla="*/ 13 h 64"/>
                  <a:gd name="T6" fmla="*/ 0 w 162"/>
                  <a:gd name="T7" fmla="*/ 64 h 64"/>
                  <a:gd name="T8" fmla="*/ 162 w 162"/>
                  <a:gd name="T9" fmla="*/ 64 h 64"/>
                  <a:gd name="T10" fmla="*/ 162 w 162"/>
                  <a:gd name="T11" fmla="*/ 13 h 64"/>
                  <a:gd name="T12" fmla="*/ 149 w 162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4">
                    <a:moveTo>
                      <a:pt x="14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62" y="64"/>
                      <a:pt x="162" y="64"/>
                      <a:pt x="162" y="64"/>
                    </a:cubicBezTo>
                    <a:cubicBezTo>
                      <a:pt x="162" y="13"/>
                      <a:pt x="162" y="13"/>
                      <a:pt x="162" y="13"/>
                    </a:cubicBezTo>
                    <a:cubicBezTo>
                      <a:pt x="162" y="6"/>
                      <a:pt x="157" y="0"/>
                      <a:pt x="149" y="0"/>
                    </a:cubicBez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32" name="Freeform 347"/>
              <p:cNvSpPr/>
              <p:nvPr/>
            </p:nvSpPr>
            <p:spPr bwMode="auto">
              <a:xfrm>
                <a:off x="73517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3" name="Freeform 348"/>
              <p:cNvSpPr/>
              <p:nvPr/>
            </p:nvSpPr>
            <p:spPr bwMode="auto">
              <a:xfrm>
                <a:off x="73898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4" name="Freeform 349"/>
              <p:cNvSpPr/>
              <p:nvPr/>
            </p:nvSpPr>
            <p:spPr bwMode="auto">
              <a:xfrm>
                <a:off x="74279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5" name="Freeform 350"/>
              <p:cNvSpPr/>
              <p:nvPr/>
            </p:nvSpPr>
            <p:spPr bwMode="auto">
              <a:xfrm>
                <a:off x="74660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6" name="Freeform 351"/>
              <p:cNvSpPr/>
              <p:nvPr/>
            </p:nvSpPr>
            <p:spPr bwMode="auto">
              <a:xfrm>
                <a:off x="7366001" y="87313"/>
                <a:ext cx="39688" cy="30163"/>
              </a:xfrm>
              <a:custGeom>
                <a:avLst/>
                <a:gdLst>
                  <a:gd name="T0" fmla="*/ 32 w 35"/>
                  <a:gd name="T1" fmla="*/ 3 h 26"/>
                  <a:gd name="T2" fmla="*/ 35 w 35"/>
                  <a:gd name="T3" fmla="*/ 10 h 26"/>
                  <a:gd name="T4" fmla="*/ 35 w 35"/>
                  <a:gd name="T5" fmla="*/ 26 h 26"/>
                  <a:gd name="T6" fmla="*/ 29 w 35"/>
                  <a:gd name="T7" fmla="*/ 26 h 26"/>
                  <a:gd name="T8" fmla="*/ 29 w 35"/>
                  <a:gd name="T9" fmla="*/ 10 h 26"/>
                  <a:gd name="T10" fmla="*/ 28 w 35"/>
                  <a:gd name="T11" fmla="*/ 7 h 26"/>
                  <a:gd name="T12" fmla="*/ 25 w 35"/>
                  <a:gd name="T13" fmla="*/ 6 h 26"/>
                  <a:gd name="T14" fmla="*/ 22 w 35"/>
                  <a:gd name="T15" fmla="*/ 7 h 26"/>
                  <a:gd name="T16" fmla="*/ 21 w 35"/>
                  <a:gd name="T17" fmla="*/ 10 h 26"/>
                  <a:gd name="T18" fmla="*/ 21 w 35"/>
                  <a:gd name="T19" fmla="*/ 26 h 26"/>
                  <a:gd name="T20" fmla="*/ 14 w 35"/>
                  <a:gd name="T21" fmla="*/ 26 h 26"/>
                  <a:gd name="T22" fmla="*/ 14 w 35"/>
                  <a:gd name="T23" fmla="*/ 10 h 26"/>
                  <a:gd name="T24" fmla="*/ 13 w 35"/>
                  <a:gd name="T25" fmla="*/ 7 h 26"/>
                  <a:gd name="T26" fmla="*/ 10 w 35"/>
                  <a:gd name="T27" fmla="*/ 6 h 26"/>
                  <a:gd name="T28" fmla="*/ 7 w 35"/>
                  <a:gd name="T29" fmla="*/ 7 h 26"/>
                  <a:gd name="T30" fmla="*/ 6 w 35"/>
                  <a:gd name="T31" fmla="*/ 10 h 26"/>
                  <a:gd name="T32" fmla="*/ 6 w 35"/>
                  <a:gd name="T33" fmla="*/ 26 h 26"/>
                  <a:gd name="T34" fmla="*/ 0 w 35"/>
                  <a:gd name="T35" fmla="*/ 26 h 26"/>
                  <a:gd name="T36" fmla="*/ 0 w 35"/>
                  <a:gd name="T37" fmla="*/ 10 h 26"/>
                  <a:gd name="T38" fmla="*/ 3 w 35"/>
                  <a:gd name="T39" fmla="*/ 3 h 26"/>
                  <a:gd name="T40" fmla="*/ 10 w 35"/>
                  <a:gd name="T41" fmla="*/ 0 h 26"/>
                  <a:gd name="T42" fmla="*/ 17 w 35"/>
                  <a:gd name="T43" fmla="*/ 3 h 26"/>
                  <a:gd name="T44" fmla="*/ 25 w 35"/>
                  <a:gd name="T45" fmla="*/ 0 h 26"/>
                  <a:gd name="T46" fmla="*/ 32 w 35"/>
                  <a:gd name="T4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26">
                    <a:moveTo>
                      <a:pt x="32" y="3"/>
                    </a:moveTo>
                    <a:cubicBezTo>
                      <a:pt x="34" y="5"/>
                      <a:pt x="35" y="7"/>
                      <a:pt x="35" y="10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9"/>
                      <a:pt x="28" y="8"/>
                      <a:pt x="28" y="7"/>
                    </a:cubicBezTo>
                    <a:cubicBezTo>
                      <a:pt x="27" y="6"/>
                      <a:pt x="26" y="6"/>
                      <a:pt x="25" y="6"/>
                    </a:cubicBezTo>
                    <a:cubicBezTo>
                      <a:pt x="24" y="6"/>
                      <a:pt x="23" y="6"/>
                      <a:pt x="22" y="7"/>
                    </a:cubicBezTo>
                    <a:cubicBezTo>
                      <a:pt x="21" y="8"/>
                      <a:pt x="21" y="9"/>
                      <a:pt x="21" y="1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8"/>
                      <a:pt x="13" y="7"/>
                    </a:cubicBezTo>
                    <a:cubicBezTo>
                      <a:pt x="12" y="6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7"/>
                    </a:cubicBezTo>
                    <a:cubicBezTo>
                      <a:pt x="7" y="8"/>
                      <a:pt x="6" y="9"/>
                      <a:pt x="6" y="1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20" y="1"/>
                      <a:pt x="22" y="0"/>
                      <a:pt x="25" y="0"/>
                    </a:cubicBezTo>
                    <a:cubicBezTo>
                      <a:pt x="28" y="0"/>
                      <a:pt x="30" y="1"/>
                      <a:pt x="32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7" name="Freeform 352"/>
              <p:cNvSpPr>
                <a:spLocks noEditPoints="1"/>
              </p:cNvSpPr>
              <p:nvPr/>
            </p:nvSpPr>
            <p:spPr bwMode="auto">
              <a:xfrm>
                <a:off x="7408863" y="87313"/>
                <a:ext cx="28575" cy="30163"/>
              </a:xfrm>
              <a:custGeom>
                <a:avLst/>
                <a:gdLst>
                  <a:gd name="T0" fmla="*/ 21 w 25"/>
                  <a:gd name="T1" fmla="*/ 3 h 26"/>
                  <a:gd name="T2" fmla="*/ 25 w 25"/>
                  <a:gd name="T3" fmla="*/ 13 h 26"/>
                  <a:gd name="T4" fmla="*/ 25 w 25"/>
                  <a:gd name="T5" fmla="*/ 26 h 26"/>
                  <a:gd name="T6" fmla="*/ 18 w 25"/>
                  <a:gd name="T7" fmla="*/ 26 h 26"/>
                  <a:gd name="T8" fmla="*/ 18 w 25"/>
                  <a:gd name="T9" fmla="*/ 20 h 26"/>
                  <a:gd name="T10" fmla="*/ 7 w 25"/>
                  <a:gd name="T11" fmla="*/ 20 h 26"/>
                  <a:gd name="T12" fmla="*/ 7 w 25"/>
                  <a:gd name="T13" fmla="*/ 26 h 26"/>
                  <a:gd name="T14" fmla="*/ 0 w 25"/>
                  <a:gd name="T15" fmla="*/ 26 h 26"/>
                  <a:gd name="T16" fmla="*/ 0 w 25"/>
                  <a:gd name="T17" fmla="*/ 13 h 26"/>
                  <a:gd name="T18" fmla="*/ 4 w 25"/>
                  <a:gd name="T19" fmla="*/ 3 h 26"/>
                  <a:gd name="T20" fmla="*/ 13 w 25"/>
                  <a:gd name="T21" fmla="*/ 0 h 26"/>
                  <a:gd name="T22" fmla="*/ 21 w 25"/>
                  <a:gd name="T23" fmla="*/ 3 h 26"/>
                  <a:gd name="T24" fmla="*/ 7 w 25"/>
                  <a:gd name="T25" fmla="*/ 14 h 26"/>
                  <a:gd name="T26" fmla="*/ 18 w 25"/>
                  <a:gd name="T27" fmla="*/ 14 h 26"/>
                  <a:gd name="T28" fmla="*/ 18 w 25"/>
                  <a:gd name="T29" fmla="*/ 13 h 26"/>
                  <a:gd name="T30" fmla="*/ 17 w 25"/>
                  <a:gd name="T31" fmla="*/ 8 h 26"/>
                  <a:gd name="T32" fmla="*/ 13 w 25"/>
                  <a:gd name="T33" fmla="*/ 6 h 26"/>
                  <a:gd name="T34" fmla="*/ 8 w 25"/>
                  <a:gd name="T35" fmla="*/ 8 h 26"/>
                  <a:gd name="T36" fmla="*/ 7 w 25"/>
                  <a:gd name="T37" fmla="*/ 13 h 26"/>
                  <a:gd name="T38" fmla="*/ 7 w 25"/>
                  <a:gd name="T3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26">
                    <a:moveTo>
                      <a:pt x="21" y="3"/>
                    </a:moveTo>
                    <a:cubicBezTo>
                      <a:pt x="24" y="6"/>
                      <a:pt x="25" y="9"/>
                      <a:pt x="25" y="1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2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6" y="0"/>
                      <a:pt x="19" y="1"/>
                      <a:pt x="21" y="3"/>
                    </a:cubicBezTo>
                    <a:close/>
                    <a:moveTo>
                      <a:pt x="7" y="14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7"/>
                      <a:pt x="14" y="6"/>
                      <a:pt x="13" y="6"/>
                    </a:cubicBezTo>
                    <a:cubicBezTo>
                      <a:pt x="11" y="6"/>
                      <a:pt x="10" y="7"/>
                      <a:pt x="8" y="8"/>
                    </a:cubicBezTo>
                    <a:cubicBezTo>
                      <a:pt x="7" y="9"/>
                      <a:pt x="7" y="11"/>
                      <a:pt x="7" y="13"/>
                    </a:cubicBezTo>
                    <a:lnTo>
                      <a:pt x="7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8" name="Freeform 353"/>
              <p:cNvSpPr/>
              <p:nvPr/>
            </p:nvSpPr>
            <p:spPr bwMode="auto">
              <a:xfrm>
                <a:off x="7439026" y="87313"/>
                <a:ext cx="26988" cy="30163"/>
              </a:xfrm>
              <a:custGeom>
                <a:avLst/>
                <a:gdLst>
                  <a:gd name="T0" fmla="*/ 24 w 24"/>
                  <a:gd name="T1" fmla="*/ 0 h 26"/>
                  <a:gd name="T2" fmla="*/ 18 w 24"/>
                  <a:gd name="T3" fmla="*/ 11 h 26"/>
                  <a:gd name="T4" fmla="*/ 13 w 24"/>
                  <a:gd name="T5" fmla="*/ 20 h 26"/>
                  <a:gd name="T6" fmla="*/ 9 w 24"/>
                  <a:gd name="T7" fmla="*/ 24 h 26"/>
                  <a:gd name="T8" fmla="*/ 3 w 24"/>
                  <a:gd name="T9" fmla="*/ 26 h 26"/>
                  <a:gd name="T10" fmla="*/ 0 w 24"/>
                  <a:gd name="T11" fmla="*/ 26 h 26"/>
                  <a:gd name="T12" fmla="*/ 0 w 24"/>
                  <a:gd name="T13" fmla="*/ 20 h 26"/>
                  <a:gd name="T14" fmla="*/ 3 w 24"/>
                  <a:gd name="T15" fmla="*/ 20 h 26"/>
                  <a:gd name="T16" fmla="*/ 7 w 24"/>
                  <a:gd name="T17" fmla="*/ 18 h 26"/>
                  <a:gd name="T18" fmla="*/ 0 w 24"/>
                  <a:gd name="T19" fmla="*/ 0 h 26"/>
                  <a:gd name="T20" fmla="*/ 7 w 24"/>
                  <a:gd name="T21" fmla="*/ 0 h 26"/>
                  <a:gd name="T22" fmla="*/ 11 w 24"/>
                  <a:gd name="T23" fmla="*/ 11 h 26"/>
                  <a:gd name="T24" fmla="*/ 17 w 24"/>
                  <a:gd name="T25" fmla="*/ 0 h 26"/>
                  <a:gd name="T26" fmla="*/ 24 w 24"/>
                  <a:gd name="T2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2"/>
                      <a:pt x="11" y="23"/>
                      <a:pt x="9" y="24"/>
                    </a:cubicBezTo>
                    <a:cubicBezTo>
                      <a:pt x="7" y="25"/>
                      <a:pt x="5" y="26"/>
                      <a:pt x="3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8"/>
                      <a:pt x="14" y="5"/>
                      <a:pt x="17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39" name="Freeform 354"/>
              <p:cNvSpPr/>
              <p:nvPr/>
            </p:nvSpPr>
            <p:spPr bwMode="auto">
              <a:xfrm>
                <a:off x="7361238" y="157163"/>
                <a:ext cx="57150" cy="60325"/>
              </a:xfrm>
              <a:custGeom>
                <a:avLst/>
                <a:gdLst>
                  <a:gd name="T0" fmla="*/ 34 w 50"/>
                  <a:gd name="T1" fmla="*/ 0 h 53"/>
                  <a:gd name="T2" fmla="*/ 45 w 50"/>
                  <a:gd name="T3" fmla="*/ 5 h 53"/>
                  <a:gd name="T4" fmla="*/ 50 w 50"/>
                  <a:gd name="T5" fmla="*/ 16 h 53"/>
                  <a:gd name="T6" fmla="*/ 50 w 50"/>
                  <a:gd name="T7" fmla="*/ 17 h 53"/>
                  <a:gd name="T8" fmla="*/ 45 w 50"/>
                  <a:gd name="T9" fmla="*/ 29 h 53"/>
                  <a:gd name="T10" fmla="*/ 34 w 50"/>
                  <a:gd name="T11" fmla="*/ 33 h 53"/>
                  <a:gd name="T12" fmla="*/ 16 w 50"/>
                  <a:gd name="T13" fmla="*/ 33 h 53"/>
                  <a:gd name="T14" fmla="*/ 13 w 50"/>
                  <a:gd name="T15" fmla="*/ 34 h 53"/>
                  <a:gd name="T16" fmla="*/ 13 w 50"/>
                  <a:gd name="T17" fmla="*/ 40 h 53"/>
                  <a:gd name="T18" fmla="*/ 47 w 50"/>
                  <a:gd name="T19" fmla="*/ 40 h 53"/>
                  <a:gd name="T20" fmla="*/ 47 w 50"/>
                  <a:gd name="T21" fmla="*/ 53 h 53"/>
                  <a:gd name="T22" fmla="*/ 0 w 50"/>
                  <a:gd name="T23" fmla="*/ 53 h 53"/>
                  <a:gd name="T24" fmla="*/ 0 w 50"/>
                  <a:gd name="T25" fmla="*/ 32 h 53"/>
                  <a:gd name="T26" fmla="*/ 5 w 50"/>
                  <a:gd name="T27" fmla="*/ 23 h 53"/>
                  <a:gd name="T28" fmla="*/ 16 w 50"/>
                  <a:gd name="T29" fmla="*/ 20 h 53"/>
                  <a:gd name="T30" fmla="*/ 34 w 50"/>
                  <a:gd name="T31" fmla="*/ 20 h 53"/>
                  <a:gd name="T32" fmla="*/ 37 w 50"/>
                  <a:gd name="T33" fmla="*/ 17 h 53"/>
                  <a:gd name="T34" fmla="*/ 34 w 50"/>
                  <a:gd name="T35" fmla="*/ 14 h 53"/>
                  <a:gd name="T36" fmla="*/ 3 w 50"/>
                  <a:gd name="T37" fmla="*/ 14 h 53"/>
                  <a:gd name="T38" fmla="*/ 3 w 50"/>
                  <a:gd name="T39" fmla="*/ 0 h 53"/>
                  <a:gd name="T40" fmla="*/ 34 w 50"/>
                  <a:gd name="T4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3">
                    <a:moveTo>
                      <a:pt x="34" y="0"/>
                    </a:moveTo>
                    <a:cubicBezTo>
                      <a:pt x="38" y="0"/>
                      <a:pt x="42" y="2"/>
                      <a:pt x="45" y="5"/>
                    </a:cubicBezTo>
                    <a:cubicBezTo>
                      <a:pt x="48" y="8"/>
                      <a:pt x="50" y="12"/>
                      <a:pt x="50" y="16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22"/>
                      <a:pt x="48" y="25"/>
                      <a:pt x="45" y="29"/>
                    </a:cubicBezTo>
                    <a:cubicBezTo>
                      <a:pt x="42" y="32"/>
                      <a:pt x="38" y="33"/>
                      <a:pt x="34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4" y="33"/>
                      <a:pt x="13" y="34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8"/>
                      <a:pt x="2" y="25"/>
                      <a:pt x="5" y="23"/>
                    </a:cubicBezTo>
                    <a:cubicBezTo>
                      <a:pt x="8" y="21"/>
                      <a:pt x="12" y="20"/>
                      <a:pt x="16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6" y="20"/>
                      <a:pt x="37" y="19"/>
                      <a:pt x="37" y="17"/>
                    </a:cubicBezTo>
                    <a:cubicBezTo>
                      <a:pt x="37" y="15"/>
                      <a:pt x="36" y="14"/>
                      <a:pt x="3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40" name="Freeform 355"/>
              <p:cNvSpPr/>
              <p:nvPr/>
            </p:nvSpPr>
            <p:spPr bwMode="auto">
              <a:xfrm>
                <a:off x="7423151" y="157163"/>
                <a:ext cx="46038" cy="60325"/>
              </a:xfrm>
              <a:custGeom>
                <a:avLst/>
                <a:gdLst>
                  <a:gd name="T0" fmla="*/ 27 w 40"/>
                  <a:gd name="T1" fmla="*/ 0 h 53"/>
                  <a:gd name="T2" fmla="*/ 36 w 40"/>
                  <a:gd name="T3" fmla="*/ 4 h 53"/>
                  <a:gd name="T4" fmla="*/ 40 w 40"/>
                  <a:gd name="T5" fmla="*/ 12 h 53"/>
                  <a:gd name="T6" fmla="*/ 39 w 40"/>
                  <a:gd name="T7" fmla="*/ 18 h 53"/>
                  <a:gd name="T8" fmla="*/ 23 w 40"/>
                  <a:gd name="T9" fmla="*/ 53 h 53"/>
                  <a:gd name="T10" fmla="*/ 8 w 40"/>
                  <a:gd name="T11" fmla="*/ 53 h 53"/>
                  <a:gd name="T12" fmla="*/ 26 w 40"/>
                  <a:gd name="T13" fmla="*/ 14 h 53"/>
                  <a:gd name="T14" fmla="*/ 0 w 40"/>
                  <a:gd name="T15" fmla="*/ 14 h 53"/>
                  <a:gd name="T16" fmla="*/ 0 w 40"/>
                  <a:gd name="T17" fmla="*/ 0 h 53"/>
                  <a:gd name="T18" fmla="*/ 27 w 40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3">
                    <a:moveTo>
                      <a:pt x="27" y="0"/>
                    </a:moveTo>
                    <a:cubicBezTo>
                      <a:pt x="31" y="0"/>
                      <a:pt x="34" y="1"/>
                      <a:pt x="36" y="4"/>
                    </a:cubicBezTo>
                    <a:cubicBezTo>
                      <a:pt x="39" y="6"/>
                      <a:pt x="40" y="9"/>
                      <a:pt x="40" y="12"/>
                    </a:cubicBezTo>
                    <a:cubicBezTo>
                      <a:pt x="40" y="14"/>
                      <a:pt x="40" y="16"/>
                      <a:pt x="39" y="18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41" name="Rectangle 356"/>
              <p:cNvSpPr>
                <a:spLocks noChangeArrowheads="1"/>
              </p:cNvSpPr>
              <p:nvPr/>
            </p:nvSpPr>
            <p:spPr bwMode="auto">
              <a:xfrm>
                <a:off x="7659688" y="60326"/>
                <a:ext cx="415925" cy="7366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42" name="Rectangle 359"/>
              <p:cNvSpPr>
                <a:spLocks noChangeArrowheads="1"/>
              </p:cNvSpPr>
              <p:nvPr/>
            </p:nvSpPr>
            <p:spPr bwMode="auto">
              <a:xfrm>
                <a:off x="7718426" y="106363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43" name="Rectangle 360"/>
              <p:cNvSpPr>
                <a:spLocks noChangeArrowheads="1"/>
              </p:cNvSpPr>
              <p:nvPr/>
            </p:nvSpPr>
            <p:spPr bwMode="auto">
              <a:xfrm>
                <a:off x="7718426" y="161926"/>
                <a:ext cx="303213" cy="4921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44" name="Rectangle 361"/>
              <p:cNvSpPr>
                <a:spLocks noChangeArrowheads="1"/>
              </p:cNvSpPr>
              <p:nvPr/>
            </p:nvSpPr>
            <p:spPr bwMode="auto">
              <a:xfrm>
                <a:off x="7718426" y="225426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45" name="Rectangle 362"/>
              <p:cNvSpPr>
                <a:spLocks noChangeArrowheads="1"/>
              </p:cNvSpPr>
              <p:nvPr/>
            </p:nvSpPr>
            <p:spPr bwMode="auto">
              <a:xfrm>
                <a:off x="7718426" y="276226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46" name="Rectangle 363"/>
              <p:cNvSpPr>
                <a:spLocks noChangeArrowheads="1"/>
              </p:cNvSpPr>
              <p:nvPr/>
            </p:nvSpPr>
            <p:spPr bwMode="auto">
              <a:xfrm>
                <a:off x="7718426" y="385763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47" name="Rectangle 364"/>
              <p:cNvSpPr>
                <a:spLocks noChangeArrowheads="1"/>
              </p:cNvSpPr>
              <p:nvPr/>
            </p:nvSpPr>
            <p:spPr bwMode="auto">
              <a:xfrm>
                <a:off x="7718426" y="441326"/>
                <a:ext cx="303213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48" name="Rectangle 365"/>
              <p:cNvSpPr>
                <a:spLocks noChangeArrowheads="1"/>
              </p:cNvSpPr>
              <p:nvPr/>
            </p:nvSpPr>
            <p:spPr bwMode="auto">
              <a:xfrm>
                <a:off x="7718426" y="495301"/>
                <a:ext cx="303213" cy="5556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49" name="Rectangle 366"/>
              <p:cNvSpPr>
                <a:spLocks noChangeArrowheads="1"/>
              </p:cNvSpPr>
              <p:nvPr/>
            </p:nvSpPr>
            <p:spPr bwMode="auto">
              <a:xfrm>
                <a:off x="7718426" y="555626"/>
                <a:ext cx="303213" cy="539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0" name="Freeform 367"/>
              <p:cNvSpPr/>
              <p:nvPr/>
            </p:nvSpPr>
            <p:spPr bwMode="auto">
              <a:xfrm>
                <a:off x="7991476" y="106363"/>
                <a:ext cx="30163" cy="50800"/>
              </a:xfrm>
              <a:custGeom>
                <a:avLst/>
                <a:gdLst>
                  <a:gd name="T0" fmla="*/ 19 w 19"/>
                  <a:gd name="T1" fmla="*/ 0 h 32"/>
                  <a:gd name="T2" fmla="*/ 0 w 19"/>
                  <a:gd name="T3" fmla="*/ 32 h 32"/>
                  <a:gd name="T4" fmla="*/ 19 w 19"/>
                  <a:gd name="T5" fmla="*/ 32 h 32"/>
                  <a:gd name="T6" fmla="*/ 19 w 19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2">
                    <a:moveTo>
                      <a:pt x="19" y="0"/>
                    </a:moveTo>
                    <a:lnTo>
                      <a:pt x="0" y="32"/>
                    </a:lnTo>
                    <a:lnTo>
                      <a:pt x="19" y="3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1" name="Freeform 368"/>
              <p:cNvSpPr/>
              <p:nvPr/>
            </p:nvSpPr>
            <p:spPr bwMode="auto">
              <a:xfrm>
                <a:off x="7718426" y="555626"/>
                <a:ext cx="98425" cy="53975"/>
              </a:xfrm>
              <a:custGeom>
                <a:avLst/>
                <a:gdLst>
                  <a:gd name="T0" fmla="*/ 62 w 62"/>
                  <a:gd name="T1" fmla="*/ 0 h 34"/>
                  <a:gd name="T2" fmla="*/ 14 w 62"/>
                  <a:gd name="T3" fmla="*/ 0 h 34"/>
                  <a:gd name="T4" fmla="*/ 0 w 62"/>
                  <a:gd name="T5" fmla="*/ 14 h 34"/>
                  <a:gd name="T6" fmla="*/ 0 w 62"/>
                  <a:gd name="T7" fmla="*/ 34 h 34"/>
                  <a:gd name="T8" fmla="*/ 37 w 62"/>
                  <a:gd name="T9" fmla="*/ 34 h 34"/>
                  <a:gd name="T10" fmla="*/ 62 w 62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4">
                    <a:moveTo>
                      <a:pt x="62" y="0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0" y="34"/>
                    </a:lnTo>
                    <a:lnTo>
                      <a:pt x="37" y="3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2" name="Freeform 369"/>
              <p:cNvSpPr/>
              <p:nvPr/>
            </p:nvSpPr>
            <p:spPr bwMode="auto">
              <a:xfrm>
                <a:off x="7970838" y="225426"/>
                <a:ext cx="50800" cy="41275"/>
              </a:xfrm>
              <a:custGeom>
                <a:avLst/>
                <a:gdLst>
                  <a:gd name="T0" fmla="*/ 32 w 32"/>
                  <a:gd name="T1" fmla="*/ 26 h 26"/>
                  <a:gd name="T2" fmla="*/ 32 w 32"/>
                  <a:gd name="T3" fmla="*/ 0 h 26"/>
                  <a:gd name="T4" fmla="*/ 24 w 32"/>
                  <a:gd name="T5" fmla="*/ 0 h 26"/>
                  <a:gd name="T6" fmla="*/ 0 w 32"/>
                  <a:gd name="T7" fmla="*/ 26 h 26"/>
                  <a:gd name="T8" fmla="*/ 32 w 3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6">
                    <a:moveTo>
                      <a:pt x="32" y="26"/>
                    </a:moveTo>
                    <a:lnTo>
                      <a:pt x="3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32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3" name="Freeform 370"/>
              <p:cNvSpPr/>
              <p:nvPr/>
            </p:nvSpPr>
            <p:spPr bwMode="auto">
              <a:xfrm>
                <a:off x="7900988" y="225426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4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4" name="Freeform 371"/>
              <p:cNvSpPr/>
              <p:nvPr/>
            </p:nvSpPr>
            <p:spPr bwMode="auto">
              <a:xfrm>
                <a:off x="7718426" y="495301"/>
                <a:ext cx="42863" cy="55563"/>
              </a:xfrm>
              <a:custGeom>
                <a:avLst/>
                <a:gdLst>
                  <a:gd name="T0" fmla="*/ 0 w 27"/>
                  <a:gd name="T1" fmla="*/ 0 h 35"/>
                  <a:gd name="T2" fmla="*/ 0 w 27"/>
                  <a:gd name="T3" fmla="*/ 35 h 35"/>
                  <a:gd name="T4" fmla="*/ 2 w 27"/>
                  <a:gd name="T5" fmla="*/ 35 h 35"/>
                  <a:gd name="T6" fmla="*/ 27 w 27"/>
                  <a:gd name="T7" fmla="*/ 0 h 35"/>
                  <a:gd name="T8" fmla="*/ 0 w 2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5">
                    <a:moveTo>
                      <a:pt x="0" y="0"/>
                    </a:moveTo>
                    <a:lnTo>
                      <a:pt x="0" y="35"/>
                    </a:lnTo>
                    <a:lnTo>
                      <a:pt x="2" y="35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5" name="Freeform 372"/>
              <p:cNvSpPr/>
              <p:nvPr/>
            </p:nvSpPr>
            <p:spPr bwMode="auto">
              <a:xfrm>
                <a:off x="7947026" y="161926"/>
                <a:ext cx="74613" cy="49213"/>
              </a:xfrm>
              <a:custGeom>
                <a:avLst/>
                <a:gdLst>
                  <a:gd name="T0" fmla="*/ 28 w 47"/>
                  <a:gd name="T1" fmla="*/ 31 h 31"/>
                  <a:gd name="T2" fmla="*/ 47 w 47"/>
                  <a:gd name="T3" fmla="*/ 0 h 31"/>
                  <a:gd name="T4" fmla="*/ 47 w 47"/>
                  <a:gd name="T5" fmla="*/ 0 h 31"/>
                  <a:gd name="T6" fmla="*/ 25 w 47"/>
                  <a:gd name="T7" fmla="*/ 0 h 31"/>
                  <a:gd name="T8" fmla="*/ 0 w 47"/>
                  <a:gd name="T9" fmla="*/ 31 h 31"/>
                  <a:gd name="T10" fmla="*/ 28 w 47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1">
                    <a:moveTo>
                      <a:pt x="28" y="31"/>
                    </a:moveTo>
                    <a:lnTo>
                      <a:pt x="47" y="0"/>
                    </a:lnTo>
                    <a:lnTo>
                      <a:pt x="47" y="0"/>
                    </a:lnTo>
                    <a:lnTo>
                      <a:pt x="25" y="0"/>
                    </a:lnTo>
                    <a:lnTo>
                      <a:pt x="0" y="31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6" name="Freeform 373"/>
              <p:cNvSpPr/>
              <p:nvPr/>
            </p:nvSpPr>
            <p:spPr bwMode="auto">
              <a:xfrm>
                <a:off x="8016876" y="193676"/>
                <a:ext cx="4763" cy="17463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11 h 11"/>
                  <a:gd name="T4" fmla="*/ 3 w 3"/>
                  <a:gd name="T5" fmla="*/ 11 h 11"/>
                  <a:gd name="T6" fmla="*/ 3 w 3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lnTo>
                      <a:pt x="0" y="11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7" name="Freeform 374"/>
              <p:cNvSpPr/>
              <p:nvPr/>
            </p:nvSpPr>
            <p:spPr bwMode="auto">
              <a:xfrm>
                <a:off x="7793038" y="441326"/>
                <a:ext cx="115888" cy="44450"/>
              </a:xfrm>
              <a:custGeom>
                <a:avLst/>
                <a:gdLst>
                  <a:gd name="T0" fmla="*/ 25 w 73"/>
                  <a:gd name="T1" fmla="*/ 0 h 28"/>
                  <a:gd name="T2" fmla="*/ 0 w 73"/>
                  <a:gd name="T3" fmla="*/ 28 h 28"/>
                  <a:gd name="T4" fmla="*/ 48 w 73"/>
                  <a:gd name="T5" fmla="*/ 28 h 28"/>
                  <a:gd name="T6" fmla="*/ 73 w 73"/>
                  <a:gd name="T7" fmla="*/ 0 h 28"/>
                  <a:gd name="T8" fmla="*/ 25 w 7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8">
                    <a:moveTo>
                      <a:pt x="25" y="0"/>
                    </a:moveTo>
                    <a:lnTo>
                      <a:pt x="0" y="28"/>
                    </a:lnTo>
                    <a:lnTo>
                      <a:pt x="48" y="28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8" name="Freeform 375"/>
              <p:cNvSpPr/>
              <p:nvPr/>
            </p:nvSpPr>
            <p:spPr bwMode="auto">
              <a:xfrm>
                <a:off x="7837488" y="385763"/>
                <a:ext cx="115888" cy="41275"/>
              </a:xfrm>
              <a:custGeom>
                <a:avLst/>
                <a:gdLst>
                  <a:gd name="T0" fmla="*/ 26 w 73"/>
                  <a:gd name="T1" fmla="*/ 0 h 26"/>
                  <a:gd name="T2" fmla="*/ 0 w 73"/>
                  <a:gd name="T3" fmla="*/ 26 h 26"/>
                  <a:gd name="T4" fmla="*/ 49 w 73"/>
                  <a:gd name="T5" fmla="*/ 26 h 26"/>
                  <a:gd name="T6" fmla="*/ 73 w 73"/>
                  <a:gd name="T7" fmla="*/ 0 h 26"/>
                  <a:gd name="T8" fmla="*/ 26 w 7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6">
                    <a:moveTo>
                      <a:pt x="26" y="0"/>
                    </a:moveTo>
                    <a:lnTo>
                      <a:pt x="0" y="26"/>
                    </a:lnTo>
                    <a:lnTo>
                      <a:pt x="49" y="26"/>
                    </a:lnTo>
                    <a:lnTo>
                      <a:pt x="73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59" name="Freeform 376"/>
              <p:cNvSpPr/>
              <p:nvPr/>
            </p:nvSpPr>
            <p:spPr bwMode="auto">
              <a:xfrm>
                <a:off x="7923213" y="276226"/>
                <a:ext cx="98425" cy="50800"/>
              </a:xfrm>
              <a:custGeom>
                <a:avLst/>
                <a:gdLst>
                  <a:gd name="T0" fmla="*/ 62 w 62"/>
                  <a:gd name="T1" fmla="*/ 0 h 32"/>
                  <a:gd name="T2" fmla="*/ 26 w 62"/>
                  <a:gd name="T3" fmla="*/ 0 h 32"/>
                  <a:gd name="T4" fmla="*/ 0 w 62"/>
                  <a:gd name="T5" fmla="*/ 32 h 32"/>
                  <a:gd name="T6" fmla="*/ 49 w 62"/>
                  <a:gd name="T7" fmla="*/ 32 h 32"/>
                  <a:gd name="T8" fmla="*/ 62 w 62"/>
                  <a:gd name="T9" fmla="*/ 8 h 32"/>
                  <a:gd name="T10" fmla="*/ 62 w 6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2">
                    <a:moveTo>
                      <a:pt x="62" y="0"/>
                    </a:moveTo>
                    <a:lnTo>
                      <a:pt x="26" y="0"/>
                    </a:lnTo>
                    <a:lnTo>
                      <a:pt x="0" y="32"/>
                    </a:lnTo>
                    <a:lnTo>
                      <a:pt x="49" y="32"/>
                    </a:lnTo>
                    <a:lnTo>
                      <a:pt x="62" y="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0" name="Freeform 377"/>
              <p:cNvSpPr/>
              <p:nvPr/>
            </p:nvSpPr>
            <p:spPr bwMode="auto">
              <a:xfrm>
                <a:off x="7747001" y="495301"/>
                <a:ext cx="115888" cy="55563"/>
              </a:xfrm>
              <a:custGeom>
                <a:avLst/>
                <a:gdLst>
                  <a:gd name="T0" fmla="*/ 25 w 73"/>
                  <a:gd name="T1" fmla="*/ 0 h 35"/>
                  <a:gd name="T2" fmla="*/ 0 w 73"/>
                  <a:gd name="T3" fmla="*/ 35 h 35"/>
                  <a:gd name="T4" fmla="*/ 48 w 73"/>
                  <a:gd name="T5" fmla="*/ 35 h 35"/>
                  <a:gd name="T6" fmla="*/ 73 w 73"/>
                  <a:gd name="T7" fmla="*/ 0 h 35"/>
                  <a:gd name="T8" fmla="*/ 25 w 73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35">
                    <a:moveTo>
                      <a:pt x="25" y="0"/>
                    </a:moveTo>
                    <a:lnTo>
                      <a:pt x="0" y="35"/>
                    </a:lnTo>
                    <a:lnTo>
                      <a:pt x="48" y="35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1" name="Freeform 378"/>
              <p:cNvSpPr/>
              <p:nvPr/>
            </p:nvSpPr>
            <p:spPr bwMode="auto">
              <a:xfrm>
                <a:off x="7769226" y="385763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5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2" name="Freeform 379"/>
              <p:cNvSpPr/>
              <p:nvPr/>
            </p:nvSpPr>
            <p:spPr bwMode="auto">
              <a:xfrm>
                <a:off x="7853363" y="276226"/>
                <a:ext cx="84138" cy="50800"/>
              </a:xfrm>
              <a:custGeom>
                <a:avLst/>
                <a:gdLst>
                  <a:gd name="T0" fmla="*/ 28 w 53"/>
                  <a:gd name="T1" fmla="*/ 32 h 32"/>
                  <a:gd name="T2" fmla="*/ 53 w 53"/>
                  <a:gd name="T3" fmla="*/ 0 h 32"/>
                  <a:gd name="T4" fmla="*/ 26 w 53"/>
                  <a:gd name="T5" fmla="*/ 0 h 32"/>
                  <a:gd name="T6" fmla="*/ 0 w 53"/>
                  <a:gd name="T7" fmla="*/ 32 h 32"/>
                  <a:gd name="T8" fmla="*/ 28 w 5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2">
                    <a:moveTo>
                      <a:pt x="28" y="32"/>
                    </a:moveTo>
                    <a:lnTo>
                      <a:pt x="53" y="0"/>
                    </a:lnTo>
                    <a:lnTo>
                      <a:pt x="26" y="0"/>
                    </a:lnTo>
                    <a:lnTo>
                      <a:pt x="0" y="32"/>
                    </a:ln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3" name="Freeform 380"/>
              <p:cNvSpPr/>
              <p:nvPr/>
            </p:nvSpPr>
            <p:spPr bwMode="auto">
              <a:xfrm>
                <a:off x="7724776" y="441326"/>
                <a:ext cx="82550" cy="44450"/>
              </a:xfrm>
              <a:custGeom>
                <a:avLst/>
                <a:gdLst>
                  <a:gd name="T0" fmla="*/ 27 w 52"/>
                  <a:gd name="T1" fmla="*/ 28 h 28"/>
                  <a:gd name="T2" fmla="*/ 52 w 52"/>
                  <a:gd name="T3" fmla="*/ 0 h 28"/>
                  <a:gd name="T4" fmla="*/ 25 w 52"/>
                  <a:gd name="T5" fmla="*/ 0 h 28"/>
                  <a:gd name="T6" fmla="*/ 0 w 52"/>
                  <a:gd name="T7" fmla="*/ 28 h 28"/>
                  <a:gd name="T8" fmla="*/ 27 w 5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8">
                    <a:moveTo>
                      <a:pt x="27" y="28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8"/>
                    </a:lnTo>
                    <a:lnTo>
                      <a:pt x="27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4" name="Freeform 381"/>
              <p:cNvSpPr>
                <a:spLocks noEditPoints="1"/>
              </p:cNvSpPr>
              <p:nvPr/>
            </p:nvSpPr>
            <p:spPr bwMode="auto">
              <a:xfrm>
                <a:off x="7773988" y="660401"/>
                <a:ext cx="177800" cy="136525"/>
              </a:xfrm>
              <a:custGeom>
                <a:avLst/>
                <a:gdLst>
                  <a:gd name="T0" fmla="*/ 55 w 112"/>
                  <a:gd name="T1" fmla="*/ 86 h 86"/>
                  <a:gd name="T2" fmla="*/ 0 w 112"/>
                  <a:gd name="T3" fmla="*/ 86 h 86"/>
                  <a:gd name="T4" fmla="*/ 0 w 112"/>
                  <a:gd name="T5" fmla="*/ 0 h 86"/>
                  <a:gd name="T6" fmla="*/ 55 w 112"/>
                  <a:gd name="T7" fmla="*/ 0 h 86"/>
                  <a:gd name="T8" fmla="*/ 55 w 112"/>
                  <a:gd name="T9" fmla="*/ 86 h 86"/>
                  <a:gd name="T10" fmla="*/ 112 w 112"/>
                  <a:gd name="T11" fmla="*/ 0 h 86"/>
                  <a:gd name="T12" fmla="*/ 63 w 112"/>
                  <a:gd name="T13" fmla="*/ 0 h 86"/>
                  <a:gd name="T14" fmla="*/ 63 w 112"/>
                  <a:gd name="T15" fmla="*/ 86 h 86"/>
                  <a:gd name="T16" fmla="*/ 112 w 112"/>
                  <a:gd name="T17" fmla="*/ 86 h 86"/>
                  <a:gd name="T18" fmla="*/ 112 w 112"/>
                  <a:gd name="T1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86">
                    <a:moveTo>
                      <a:pt x="5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86"/>
                    </a:lnTo>
                    <a:close/>
                    <a:moveTo>
                      <a:pt x="112" y="0"/>
                    </a:moveTo>
                    <a:lnTo>
                      <a:pt x="63" y="0"/>
                    </a:lnTo>
                    <a:lnTo>
                      <a:pt x="63" y="86"/>
                    </a:lnTo>
                    <a:lnTo>
                      <a:pt x="112" y="8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5" name="Freeform 382"/>
              <p:cNvSpPr/>
              <p:nvPr/>
            </p:nvSpPr>
            <p:spPr bwMode="auto">
              <a:xfrm>
                <a:off x="7834313" y="758826"/>
                <a:ext cx="26988" cy="38100"/>
              </a:xfrm>
              <a:custGeom>
                <a:avLst/>
                <a:gdLst>
                  <a:gd name="T0" fmla="*/ 17 w 17"/>
                  <a:gd name="T1" fmla="*/ 12 h 24"/>
                  <a:gd name="T2" fmla="*/ 17 w 17"/>
                  <a:gd name="T3" fmla="*/ 0 h 24"/>
                  <a:gd name="T4" fmla="*/ 0 w 17"/>
                  <a:gd name="T5" fmla="*/ 24 h 24"/>
                  <a:gd name="T6" fmla="*/ 10 w 17"/>
                  <a:gd name="T7" fmla="*/ 24 h 24"/>
                  <a:gd name="T8" fmla="*/ 17 w 17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4">
                    <a:moveTo>
                      <a:pt x="17" y="12"/>
                    </a:moveTo>
                    <a:lnTo>
                      <a:pt x="17" y="0"/>
                    </a:lnTo>
                    <a:lnTo>
                      <a:pt x="0" y="24"/>
                    </a:lnTo>
                    <a:lnTo>
                      <a:pt x="10" y="2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6" name="Freeform 383"/>
              <p:cNvSpPr/>
              <p:nvPr/>
            </p:nvSpPr>
            <p:spPr bwMode="auto">
              <a:xfrm>
                <a:off x="7773988" y="660401"/>
                <a:ext cx="87313" cy="136525"/>
              </a:xfrm>
              <a:custGeom>
                <a:avLst/>
                <a:gdLst>
                  <a:gd name="T0" fmla="*/ 55 w 55"/>
                  <a:gd name="T1" fmla="*/ 0 h 86"/>
                  <a:gd name="T2" fmla="*/ 51 w 55"/>
                  <a:gd name="T3" fmla="*/ 0 h 86"/>
                  <a:gd name="T4" fmla="*/ 0 w 55"/>
                  <a:gd name="T5" fmla="*/ 62 h 86"/>
                  <a:gd name="T6" fmla="*/ 0 w 55"/>
                  <a:gd name="T7" fmla="*/ 86 h 86"/>
                  <a:gd name="T8" fmla="*/ 32 w 55"/>
                  <a:gd name="T9" fmla="*/ 86 h 86"/>
                  <a:gd name="T10" fmla="*/ 55 w 55"/>
                  <a:gd name="T11" fmla="*/ 55 h 86"/>
                  <a:gd name="T12" fmla="*/ 55 w 55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86">
                    <a:moveTo>
                      <a:pt x="55" y="0"/>
                    </a:moveTo>
                    <a:lnTo>
                      <a:pt x="51" y="0"/>
                    </a:lnTo>
                    <a:lnTo>
                      <a:pt x="0" y="62"/>
                    </a:lnTo>
                    <a:lnTo>
                      <a:pt x="0" y="86"/>
                    </a:lnTo>
                    <a:lnTo>
                      <a:pt x="32" y="86"/>
                    </a:lnTo>
                    <a:lnTo>
                      <a:pt x="55" y="5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7" name="Freeform 384"/>
              <p:cNvSpPr/>
              <p:nvPr/>
            </p:nvSpPr>
            <p:spPr bwMode="auto">
              <a:xfrm>
                <a:off x="7874001" y="660401"/>
                <a:ext cx="57150" cy="74613"/>
              </a:xfrm>
              <a:custGeom>
                <a:avLst/>
                <a:gdLst>
                  <a:gd name="T0" fmla="*/ 0 w 36"/>
                  <a:gd name="T1" fmla="*/ 47 h 47"/>
                  <a:gd name="T2" fmla="*/ 36 w 36"/>
                  <a:gd name="T3" fmla="*/ 0 h 47"/>
                  <a:gd name="T4" fmla="*/ 0 w 36"/>
                  <a:gd name="T5" fmla="*/ 0 h 47"/>
                  <a:gd name="T6" fmla="*/ 0 w 36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7">
                    <a:moveTo>
                      <a:pt x="0" y="47"/>
                    </a:moveTo>
                    <a:lnTo>
                      <a:pt x="36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8" name="Freeform 385"/>
              <p:cNvSpPr/>
              <p:nvPr/>
            </p:nvSpPr>
            <p:spPr bwMode="auto">
              <a:xfrm>
                <a:off x="7874001" y="660401"/>
                <a:ext cx="80963" cy="104775"/>
              </a:xfrm>
              <a:custGeom>
                <a:avLst/>
                <a:gdLst>
                  <a:gd name="T0" fmla="*/ 42 w 51"/>
                  <a:gd name="T1" fmla="*/ 0 h 66"/>
                  <a:gd name="T2" fmla="*/ 0 w 51"/>
                  <a:gd name="T3" fmla="*/ 55 h 66"/>
                  <a:gd name="T4" fmla="*/ 0 w 51"/>
                  <a:gd name="T5" fmla="*/ 66 h 66"/>
                  <a:gd name="T6" fmla="*/ 51 w 51"/>
                  <a:gd name="T7" fmla="*/ 0 h 66"/>
                  <a:gd name="T8" fmla="*/ 42 w 5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6">
                    <a:moveTo>
                      <a:pt x="42" y="0"/>
                    </a:moveTo>
                    <a:lnTo>
                      <a:pt x="0" y="55"/>
                    </a:lnTo>
                    <a:lnTo>
                      <a:pt x="0" y="66"/>
                    </a:lnTo>
                    <a:lnTo>
                      <a:pt x="51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69" name="Rectangle 386"/>
              <p:cNvSpPr>
                <a:spLocks noChangeArrowheads="1"/>
              </p:cNvSpPr>
              <p:nvPr/>
            </p:nvSpPr>
            <p:spPr bwMode="auto">
              <a:xfrm>
                <a:off x="7316788" y="403226"/>
                <a:ext cx="315913" cy="3937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70" name="Rectangle 388"/>
              <p:cNvSpPr>
                <a:spLocks noChangeArrowheads="1"/>
              </p:cNvSpPr>
              <p:nvPr/>
            </p:nvSpPr>
            <p:spPr bwMode="auto">
              <a:xfrm>
                <a:off x="7348538" y="431801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1" name="Rectangle 389"/>
              <p:cNvSpPr>
                <a:spLocks noChangeArrowheads="1"/>
              </p:cNvSpPr>
              <p:nvPr/>
            </p:nvSpPr>
            <p:spPr bwMode="auto">
              <a:xfrm>
                <a:off x="7348538" y="485776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2" name="Rectangle 390"/>
              <p:cNvSpPr>
                <a:spLocks noChangeArrowheads="1"/>
              </p:cNvSpPr>
              <p:nvPr/>
            </p:nvSpPr>
            <p:spPr bwMode="auto">
              <a:xfrm>
                <a:off x="7348538" y="541338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3" name="Rectangle 391"/>
              <p:cNvSpPr>
                <a:spLocks noChangeArrowheads="1"/>
              </p:cNvSpPr>
              <p:nvPr/>
            </p:nvSpPr>
            <p:spPr bwMode="auto">
              <a:xfrm>
                <a:off x="7348538" y="592138"/>
                <a:ext cx="255588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4" name="Rectangle 392"/>
              <p:cNvSpPr>
                <a:spLocks noChangeArrowheads="1"/>
              </p:cNvSpPr>
              <p:nvPr/>
            </p:nvSpPr>
            <p:spPr bwMode="auto">
              <a:xfrm>
                <a:off x="7348538" y="641351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5" name="Rectangle 393"/>
              <p:cNvSpPr>
                <a:spLocks noChangeArrowheads="1"/>
              </p:cNvSpPr>
              <p:nvPr/>
            </p:nvSpPr>
            <p:spPr bwMode="auto">
              <a:xfrm>
                <a:off x="7348538" y="696913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6" name="Freeform 394"/>
              <p:cNvSpPr/>
              <p:nvPr/>
            </p:nvSpPr>
            <p:spPr bwMode="auto">
              <a:xfrm>
                <a:off x="7596188" y="460376"/>
                <a:ext cx="7938" cy="12700"/>
              </a:xfrm>
              <a:custGeom>
                <a:avLst/>
                <a:gdLst>
                  <a:gd name="T0" fmla="*/ 5 w 5"/>
                  <a:gd name="T1" fmla="*/ 8 h 8"/>
                  <a:gd name="T2" fmla="*/ 5 w 5"/>
                  <a:gd name="T3" fmla="*/ 0 h 8"/>
                  <a:gd name="T4" fmla="*/ 0 w 5"/>
                  <a:gd name="T5" fmla="*/ 8 h 8"/>
                  <a:gd name="T6" fmla="*/ 5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5" y="8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7" name="Freeform 395"/>
              <p:cNvSpPr/>
              <p:nvPr/>
            </p:nvSpPr>
            <p:spPr bwMode="auto">
              <a:xfrm>
                <a:off x="7554913" y="485776"/>
                <a:ext cx="49213" cy="46038"/>
              </a:xfrm>
              <a:custGeom>
                <a:avLst/>
                <a:gdLst>
                  <a:gd name="T0" fmla="*/ 21 w 31"/>
                  <a:gd name="T1" fmla="*/ 0 h 29"/>
                  <a:gd name="T2" fmla="*/ 0 w 31"/>
                  <a:gd name="T3" fmla="*/ 29 h 29"/>
                  <a:gd name="T4" fmla="*/ 13 w 31"/>
                  <a:gd name="T5" fmla="*/ 29 h 29"/>
                  <a:gd name="T6" fmla="*/ 31 w 31"/>
                  <a:gd name="T7" fmla="*/ 2 h 29"/>
                  <a:gd name="T8" fmla="*/ 31 w 31"/>
                  <a:gd name="T9" fmla="*/ 0 h 29"/>
                  <a:gd name="T10" fmla="*/ 21 w 31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9">
                    <a:moveTo>
                      <a:pt x="21" y="0"/>
                    </a:moveTo>
                    <a:lnTo>
                      <a:pt x="0" y="29"/>
                    </a:lnTo>
                    <a:lnTo>
                      <a:pt x="13" y="29"/>
                    </a:lnTo>
                    <a:lnTo>
                      <a:pt x="31" y="2"/>
                    </a:lnTo>
                    <a:lnTo>
                      <a:pt x="3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8" name="Freeform 396"/>
              <p:cNvSpPr/>
              <p:nvPr/>
            </p:nvSpPr>
            <p:spPr bwMode="auto">
              <a:xfrm>
                <a:off x="7513638" y="541338"/>
                <a:ext cx="55563" cy="41275"/>
              </a:xfrm>
              <a:custGeom>
                <a:avLst/>
                <a:gdLst>
                  <a:gd name="T0" fmla="*/ 0 w 35"/>
                  <a:gd name="T1" fmla="*/ 26 h 26"/>
                  <a:gd name="T2" fmla="*/ 14 w 35"/>
                  <a:gd name="T3" fmla="*/ 26 h 26"/>
                  <a:gd name="T4" fmla="*/ 35 w 35"/>
                  <a:gd name="T5" fmla="*/ 0 h 26"/>
                  <a:gd name="T6" fmla="*/ 21 w 35"/>
                  <a:gd name="T7" fmla="*/ 0 h 26"/>
                  <a:gd name="T8" fmla="*/ 0 w 3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5" y="0"/>
                    </a:lnTo>
                    <a:lnTo>
                      <a:pt x="21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79" name="Freeform 397"/>
              <p:cNvSpPr/>
              <p:nvPr/>
            </p:nvSpPr>
            <p:spPr bwMode="auto">
              <a:xfrm>
                <a:off x="7472363" y="592138"/>
                <a:ext cx="57150" cy="44450"/>
              </a:xfrm>
              <a:custGeom>
                <a:avLst/>
                <a:gdLst>
                  <a:gd name="T0" fmla="*/ 0 w 36"/>
                  <a:gd name="T1" fmla="*/ 28 h 28"/>
                  <a:gd name="T2" fmla="*/ 14 w 36"/>
                  <a:gd name="T3" fmla="*/ 28 h 28"/>
                  <a:gd name="T4" fmla="*/ 36 w 36"/>
                  <a:gd name="T5" fmla="*/ 0 h 28"/>
                  <a:gd name="T6" fmla="*/ 22 w 36"/>
                  <a:gd name="T7" fmla="*/ 0 h 28"/>
                  <a:gd name="T8" fmla="*/ 0 w 36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0" y="28"/>
                    </a:moveTo>
                    <a:lnTo>
                      <a:pt x="14" y="28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0" name="Freeform 398"/>
              <p:cNvSpPr/>
              <p:nvPr/>
            </p:nvSpPr>
            <p:spPr bwMode="auto">
              <a:xfrm>
                <a:off x="7431088" y="641351"/>
                <a:ext cx="57150" cy="46038"/>
              </a:xfrm>
              <a:custGeom>
                <a:avLst/>
                <a:gdLst>
                  <a:gd name="T0" fmla="*/ 0 w 36"/>
                  <a:gd name="T1" fmla="*/ 29 h 29"/>
                  <a:gd name="T2" fmla="*/ 14 w 36"/>
                  <a:gd name="T3" fmla="*/ 29 h 29"/>
                  <a:gd name="T4" fmla="*/ 36 w 36"/>
                  <a:gd name="T5" fmla="*/ 0 h 29"/>
                  <a:gd name="T6" fmla="*/ 22 w 36"/>
                  <a:gd name="T7" fmla="*/ 0 h 29"/>
                  <a:gd name="T8" fmla="*/ 0 w 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9">
                    <a:moveTo>
                      <a:pt x="0" y="29"/>
                    </a:moveTo>
                    <a:lnTo>
                      <a:pt x="14" y="29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1" name="Freeform 399"/>
              <p:cNvSpPr/>
              <p:nvPr/>
            </p:nvSpPr>
            <p:spPr bwMode="auto">
              <a:xfrm>
                <a:off x="7389813" y="696913"/>
                <a:ext cx="57150" cy="41275"/>
              </a:xfrm>
              <a:custGeom>
                <a:avLst/>
                <a:gdLst>
                  <a:gd name="T0" fmla="*/ 0 w 36"/>
                  <a:gd name="T1" fmla="*/ 26 h 26"/>
                  <a:gd name="T2" fmla="*/ 14 w 36"/>
                  <a:gd name="T3" fmla="*/ 26 h 26"/>
                  <a:gd name="T4" fmla="*/ 36 w 36"/>
                  <a:gd name="T5" fmla="*/ 0 h 26"/>
                  <a:gd name="T6" fmla="*/ 22 w 36"/>
                  <a:gd name="T7" fmla="*/ 0 h 26"/>
                  <a:gd name="T8" fmla="*/ 0 w 3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2" name="Freeform 400"/>
              <p:cNvSpPr/>
              <p:nvPr/>
            </p:nvSpPr>
            <p:spPr bwMode="auto">
              <a:xfrm>
                <a:off x="7515226" y="431801"/>
                <a:ext cx="88900" cy="41275"/>
              </a:xfrm>
              <a:custGeom>
                <a:avLst/>
                <a:gdLst>
                  <a:gd name="T0" fmla="*/ 56 w 56"/>
                  <a:gd name="T1" fmla="*/ 6 h 26"/>
                  <a:gd name="T2" fmla="*/ 56 w 56"/>
                  <a:gd name="T3" fmla="*/ 0 h 26"/>
                  <a:gd name="T4" fmla="*/ 21 w 56"/>
                  <a:gd name="T5" fmla="*/ 0 h 26"/>
                  <a:gd name="T6" fmla="*/ 0 w 56"/>
                  <a:gd name="T7" fmla="*/ 26 h 26"/>
                  <a:gd name="T8" fmla="*/ 41 w 56"/>
                  <a:gd name="T9" fmla="*/ 26 h 26"/>
                  <a:gd name="T10" fmla="*/ 56 w 56"/>
                  <a:gd name="T1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6">
                    <a:moveTo>
                      <a:pt x="56" y="6"/>
                    </a:moveTo>
                    <a:lnTo>
                      <a:pt x="56" y="0"/>
                    </a:ln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3" name="Freeform 401"/>
              <p:cNvSpPr/>
              <p:nvPr/>
            </p:nvSpPr>
            <p:spPr bwMode="auto">
              <a:xfrm>
                <a:off x="7473951" y="485776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1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1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4" name="Freeform 402"/>
              <p:cNvSpPr/>
              <p:nvPr/>
            </p:nvSpPr>
            <p:spPr bwMode="auto">
              <a:xfrm>
                <a:off x="7432676" y="541338"/>
                <a:ext cx="100013" cy="41275"/>
              </a:xfrm>
              <a:custGeom>
                <a:avLst/>
                <a:gdLst>
                  <a:gd name="T0" fmla="*/ 63 w 63"/>
                  <a:gd name="T1" fmla="*/ 0 h 26"/>
                  <a:gd name="T2" fmla="*/ 21 w 63"/>
                  <a:gd name="T3" fmla="*/ 0 h 26"/>
                  <a:gd name="T4" fmla="*/ 0 w 63"/>
                  <a:gd name="T5" fmla="*/ 26 h 26"/>
                  <a:gd name="T6" fmla="*/ 41 w 63"/>
                  <a:gd name="T7" fmla="*/ 26 h 26"/>
                  <a:gd name="T8" fmla="*/ 63 w 6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63" y="0"/>
                    </a:move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5" name="Freeform 403"/>
              <p:cNvSpPr/>
              <p:nvPr/>
            </p:nvSpPr>
            <p:spPr bwMode="auto">
              <a:xfrm>
                <a:off x="7391401" y="592138"/>
                <a:ext cx="100013" cy="44450"/>
              </a:xfrm>
              <a:custGeom>
                <a:avLst/>
                <a:gdLst>
                  <a:gd name="T0" fmla="*/ 63 w 63"/>
                  <a:gd name="T1" fmla="*/ 0 h 28"/>
                  <a:gd name="T2" fmla="*/ 21 w 63"/>
                  <a:gd name="T3" fmla="*/ 0 h 28"/>
                  <a:gd name="T4" fmla="*/ 0 w 63"/>
                  <a:gd name="T5" fmla="*/ 28 h 28"/>
                  <a:gd name="T6" fmla="*/ 42 w 63"/>
                  <a:gd name="T7" fmla="*/ 28 h 28"/>
                  <a:gd name="T8" fmla="*/ 63 w 6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63" y="0"/>
                    </a:moveTo>
                    <a:lnTo>
                      <a:pt x="21" y="0"/>
                    </a:lnTo>
                    <a:lnTo>
                      <a:pt x="0" y="28"/>
                    </a:lnTo>
                    <a:lnTo>
                      <a:pt x="42" y="28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6" name="Freeform 404"/>
              <p:cNvSpPr/>
              <p:nvPr/>
            </p:nvSpPr>
            <p:spPr bwMode="auto">
              <a:xfrm>
                <a:off x="7350126" y="641351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2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2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7" name="Freeform 405"/>
              <p:cNvSpPr/>
              <p:nvPr/>
            </p:nvSpPr>
            <p:spPr bwMode="auto">
              <a:xfrm>
                <a:off x="7348538" y="696913"/>
                <a:ext cx="60325" cy="41275"/>
              </a:xfrm>
              <a:custGeom>
                <a:avLst/>
                <a:gdLst>
                  <a:gd name="T0" fmla="*/ 0 w 38"/>
                  <a:gd name="T1" fmla="*/ 0 h 26"/>
                  <a:gd name="T2" fmla="*/ 0 w 38"/>
                  <a:gd name="T3" fmla="*/ 26 h 26"/>
                  <a:gd name="T4" fmla="*/ 17 w 38"/>
                  <a:gd name="T5" fmla="*/ 26 h 26"/>
                  <a:gd name="T6" fmla="*/ 38 w 38"/>
                  <a:gd name="T7" fmla="*/ 0 h 26"/>
                  <a:gd name="T8" fmla="*/ 0 w 3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6">
                    <a:moveTo>
                      <a:pt x="0" y="0"/>
                    </a:moveTo>
                    <a:lnTo>
                      <a:pt x="0" y="26"/>
                    </a:lnTo>
                    <a:lnTo>
                      <a:pt x="17" y="26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188" name="Freeform 407"/>
              <p:cNvSpPr/>
              <p:nvPr/>
            </p:nvSpPr>
            <p:spPr bwMode="auto">
              <a:xfrm>
                <a:off x="7597776" y="68263"/>
                <a:ext cx="36513" cy="41275"/>
              </a:xfrm>
              <a:custGeom>
                <a:avLst/>
                <a:gdLst>
                  <a:gd name="T0" fmla="*/ 17 w 23"/>
                  <a:gd name="T1" fmla="*/ 10 h 26"/>
                  <a:gd name="T2" fmla="*/ 17 w 23"/>
                  <a:gd name="T3" fmla="*/ 0 h 26"/>
                  <a:gd name="T4" fmla="*/ 23 w 23"/>
                  <a:gd name="T5" fmla="*/ 0 h 26"/>
                  <a:gd name="T6" fmla="*/ 23 w 23"/>
                  <a:gd name="T7" fmla="*/ 26 h 26"/>
                  <a:gd name="T8" fmla="*/ 17 w 23"/>
                  <a:gd name="T9" fmla="*/ 26 h 26"/>
                  <a:gd name="T10" fmla="*/ 17 w 23"/>
                  <a:gd name="T11" fmla="*/ 16 h 26"/>
                  <a:gd name="T12" fmla="*/ 7 w 23"/>
                  <a:gd name="T13" fmla="*/ 16 h 26"/>
                  <a:gd name="T14" fmla="*/ 7 w 23"/>
                  <a:gd name="T15" fmla="*/ 26 h 26"/>
                  <a:gd name="T16" fmla="*/ 0 w 23"/>
                  <a:gd name="T17" fmla="*/ 26 h 26"/>
                  <a:gd name="T18" fmla="*/ 0 w 23"/>
                  <a:gd name="T19" fmla="*/ 0 h 26"/>
                  <a:gd name="T20" fmla="*/ 7 w 23"/>
                  <a:gd name="T21" fmla="*/ 0 h 26"/>
                  <a:gd name="T22" fmla="*/ 7 w 23"/>
                  <a:gd name="T23" fmla="*/ 10 h 26"/>
                  <a:gd name="T24" fmla="*/ 17 w 23"/>
                  <a:gd name="T2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26">
                    <a:moveTo>
                      <a:pt x="17" y="10"/>
                    </a:moveTo>
                    <a:lnTo>
                      <a:pt x="17" y="0"/>
                    </a:lnTo>
                    <a:lnTo>
                      <a:pt x="23" y="0"/>
                    </a:lnTo>
                    <a:lnTo>
                      <a:pt x="23" y="26"/>
                    </a:lnTo>
                    <a:lnTo>
                      <a:pt x="17" y="26"/>
                    </a:lnTo>
                    <a:lnTo>
                      <a:pt x="17" y="16"/>
                    </a:lnTo>
                    <a:lnTo>
                      <a:pt x="7" y="16"/>
                    </a:lnTo>
                    <a:lnTo>
                      <a:pt x="7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0"/>
                    </a:lnTo>
                    <a:lnTo>
                      <a:pt x="17" y="1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89" name="Freeform 408"/>
              <p:cNvSpPr>
                <a:spLocks noEditPoints="1"/>
              </p:cNvSpPr>
              <p:nvPr/>
            </p:nvSpPr>
            <p:spPr bwMode="auto">
              <a:xfrm>
                <a:off x="7596188" y="131763"/>
                <a:ext cx="41275" cy="44450"/>
              </a:xfrm>
              <a:custGeom>
                <a:avLst/>
                <a:gdLst>
                  <a:gd name="T0" fmla="*/ 32 w 37"/>
                  <a:gd name="T1" fmla="*/ 6 h 39"/>
                  <a:gd name="T2" fmla="*/ 37 w 37"/>
                  <a:gd name="T3" fmla="*/ 20 h 39"/>
                  <a:gd name="T4" fmla="*/ 32 w 37"/>
                  <a:gd name="T5" fmla="*/ 33 h 39"/>
                  <a:gd name="T6" fmla="*/ 18 w 37"/>
                  <a:gd name="T7" fmla="*/ 39 h 39"/>
                  <a:gd name="T8" fmla="*/ 5 w 37"/>
                  <a:gd name="T9" fmla="*/ 33 h 39"/>
                  <a:gd name="T10" fmla="*/ 0 w 37"/>
                  <a:gd name="T11" fmla="*/ 20 h 39"/>
                  <a:gd name="T12" fmla="*/ 5 w 37"/>
                  <a:gd name="T13" fmla="*/ 6 h 39"/>
                  <a:gd name="T14" fmla="*/ 18 w 37"/>
                  <a:gd name="T15" fmla="*/ 0 h 39"/>
                  <a:gd name="T16" fmla="*/ 32 w 37"/>
                  <a:gd name="T17" fmla="*/ 6 h 39"/>
                  <a:gd name="T18" fmla="*/ 25 w 37"/>
                  <a:gd name="T19" fmla="*/ 27 h 39"/>
                  <a:gd name="T20" fmla="*/ 28 w 37"/>
                  <a:gd name="T21" fmla="*/ 20 h 39"/>
                  <a:gd name="T22" fmla="*/ 25 w 37"/>
                  <a:gd name="T23" fmla="*/ 12 h 39"/>
                  <a:gd name="T24" fmla="*/ 18 w 37"/>
                  <a:gd name="T25" fmla="*/ 9 h 39"/>
                  <a:gd name="T26" fmla="*/ 11 w 37"/>
                  <a:gd name="T27" fmla="*/ 12 h 39"/>
                  <a:gd name="T28" fmla="*/ 9 w 37"/>
                  <a:gd name="T29" fmla="*/ 20 h 39"/>
                  <a:gd name="T30" fmla="*/ 11 w 37"/>
                  <a:gd name="T31" fmla="*/ 27 h 39"/>
                  <a:gd name="T32" fmla="*/ 18 w 37"/>
                  <a:gd name="T33" fmla="*/ 30 h 39"/>
                  <a:gd name="T34" fmla="*/ 25 w 37"/>
                  <a:gd name="T35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39">
                    <a:moveTo>
                      <a:pt x="32" y="6"/>
                    </a:moveTo>
                    <a:cubicBezTo>
                      <a:pt x="35" y="10"/>
                      <a:pt x="37" y="14"/>
                      <a:pt x="37" y="20"/>
                    </a:cubicBezTo>
                    <a:cubicBezTo>
                      <a:pt x="37" y="25"/>
                      <a:pt x="35" y="29"/>
                      <a:pt x="32" y="33"/>
                    </a:cubicBezTo>
                    <a:cubicBezTo>
                      <a:pt x="28" y="37"/>
                      <a:pt x="24" y="39"/>
                      <a:pt x="18" y="39"/>
                    </a:cubicBezTo>
                    <a:cubicBezTo>
                      <a:pt x="13" y="39"/>
                      <a:pt x="9" y="37"/>
                      <a:pt x="5" y="33"/>
                    </a:cubicBezTo>
                    <a:cubicBezTo>
                      <a:pt x="1" y="29"/>
                      <a:pt x="0" y="25"/>
                      <a:pt x="0" y="20"/>
                    </a:cubicBezTo>
                    <a:cubicBezTo>
                      <a:pt x="0" y="14"/>
                      <a:pt x="1" y="10"/>
                      <a:pt x="5" y="6"/>
                    </a:cubicBezTo>
                    <a:cubicBezTo>
                      <a:pt x="9" y="2"/>
                      <a:pt x="13" y="0"/>
                      <a:pt x="18" y="0"/>
                    </a:cubicBezTo>
                    <a:cubicBezTo>
                      <a:pt x="24" y="0"/>
                      <a:pt x="28" y="2"/>
                      <a:pt x="32" y="6"/>
                    </a:cubicBezTo>
                    <a:close/>
                    <a:moveTo>
                      <a:pt x="25" y="27"/>
                    </a:moveTo>
                    <a:cubicBezTo>
                      <a:pt x="27" y="25"/>
                      <a:pt x="28" y="22"/>
                      <a:pt x="28" y="20"/>
                    </a:cubicBezTo>
                    <a:cubicBezTo>
                      <a:pt x="28" y="17"/>
                      <a:pt x="27" y="14"/>
                      <a:pt x="25" y="12"/>
                    </a:cubicBezTo>
                    <a:cubicBezTo>
                      <a:pt x="23" y="10"/>
                      <a:pt x="21" y="9"/>
                      <a:pt x="18" y="9"/>
                    </a:cubicBezTo>
                    <a:cubicBezTo>
                      <a:pt x="16" y="9"/>
                      <a:pt x="13" y="10"/>
                      <a:pt x="11" y="12"/>
                    </a:cubicBezTo>
                    <a:cubicBezTo>
                      <a:pt x="10" y="14"/>
                      <a:pt x="9" y="17"/>
                      <a:pt x="9" y="20"/>
                    </a:cubicBezTo>
                    <a:cubicBezTo>
                      <a:pt x="9" y="22"/>
                      <a:pt x="10" y="25"/>
                      <a:pt x="11" y="27"/>
                    </a:cubicBezTo>
                    <a:cubicBezTo>
                      <a:pt x="13" y="29"/>
                      <a:pt x="16" y="30"/>
                      <a:pt x="18" y="30"/>
                    </a:cubicBezTo>
                    <a:cubicBezTo>
                      <a:pt x="21" y="30"/>
                      <a:pt x="23" y="29"/>
                      <a:pt x="25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90" name="Freeform 409"/>
              <p:cNvSpPr/>
              <p:nvPr/>
            </p:nvSpPr>
            <p:spPr bwMode="auto">
              <a:xfrm>
                <a:off x="7602538" y="200025"/>
                <a:ext cx="28575" cy="41275"/>
              </a:xfrm>
              <a:custGeom>
                <a:avLst/>
                <a:gdLst>
                  <a:gd name="T0" fmla="*/ 18 w 18"/>
                  <a:gd name="T1" fmla="*/ 0 h 26"/>
                  <a:gd name="T2" fmla="*/ 18 w 18"/>
                  <a:gd name="T3" fmla="*/ 6 h 26"/>
                  <a:gd name="T4" fmla="*/ 12 w 18"/>
                  <a:gd name="T5" fmla="*/ 6 h 26"/>
                  <a:gd name="T6" fmla="*/ 12 w 18"/>
                  <a:gd name="T7" fmla="*/ 26 h 26"/>
                  <a:gd name="T8" fmla="*/ 6 w 18"/>
                  <a:gd name="T9" fmla="*/ 26 h 26"/>
                  <a:gd name="T10" fmla="*/ 6 w 18"/>
                  <a:gd name="T11" fmla="*/ 6 h 26"/>
                  <a:gd name="T12" fmla="*/ 0 w 18"/>
                  <a:gd name="T13" fmla="*/ 6 h 26"/>
                  <a:gd name="T14" fmla="*/ 0 w 18"/>
                  <a:gd name="T15" fmla="*/ 0 h 26"/>
                  <a:gd name="T16" fmla="*/ 18 w 18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6">
                    <a:moveTo>
                      <a:pt x="18" y="0"/>
                    </a:moveTo>
                    <a:lnTo>
                      <a:pt x="18" y="6"/>
                    </a:lnTo>
                    <a:lnTo>
                      <a:pt x="12" y="6"/>
                    </a:lnTo>
                    <a:lnTo>
                      <a:pt x="12" y="26"/>
                    </a:lnTo>
                    <a:lnTo>
                      <a:pt x="6" y="2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91" name="Freeform 410"/>
              <p:cNvSpPr/>
              <p:nvPr/>
            </p:nvSpPr>
            <p:spPr bwMode="auto">
              <a:xfrm>
                <a:off x="7597776" y="265113"/>
                <a:ext cx="36513" cy="41275"/>
              </a:xfrm>
              <a:custGeom>
                <a:avLst/>
                <a:gdLst>
                  <a:gd name="T0" fmla="*/ 32 w 32"/>
                  <a:gd name="T1" fmla="*/ 0 h 36"/>
                  <a:gd name="T2" fmla="*/ 32 w 32"/>
                  <a:gd name="T3" fmla="*/ 9 h 36"/>
                  <a:gd name="T4" fmla="*/ 17 w 32"/>
                  <a:gd name="T5" fmla="*/ 9 h 36"/>
                  <a:gd name="T6" fmla="*/ 10 w 32"/>
                  <a:gd name="T7" fmla="*/ 13 h 36"/>
                  <a:gd name="T8" fmla="*/ 26 w 32"/>
                  <a:gd name="T9" fmla="*/ 13 h 36"/>
                  <a:gd name="T10" fmla="*/ 26 w 32"/>
                  <a:gd name="T11" fmla="*/ 23 h 36"/>
                  <a:gd name="T12" fmla="*/ 10 w 32"/>
                  <a:gd name="T13" fmla="*/ 23 h 36"/>
                  <a:gd name="T14" fmla="*/ 17 w 32"/>
                  <a:gd name="T15" fmla="*/ 27 h 36"/>
                  <a:gd name="T16" fmla="*/ 32 w 32"/>
                  <a:gd name="T17" fmla="*/ 27 h 36"/>
                  <a:gd name="T18" fmla="*/ 32 w 32"/>
                  <a:gd name="T19" fmla="*/ 36 h 36"/>
                  <a:gd name="T20" fmla="*/ 17 w 32"/>
                  <a:gd name="T21" fmla="*/ 36 h 36"/>
                  <a:gd name="T22" fmla="*/ 5 w 32"/>
                  <a:gd name="T23" fmla="*/ 31 h 36"/>
                  <a:gd name="T24" fmla="*/ 0 w 32"/>
                  <a:gd name="T25" fmla="*/ 18 h 36"/>
                  <a:gd name="T26" fmla="*/ 5 w 32"/>
                  <a:gd name="T27" fmla="*/ 5 h 36"/>
                  <a:gd name="T28" fmla="*/ 17 w 32"/>
                  <a:gd name="T29" fmla="*/ 0 h 36"/>
                  <a:gd name="T30" fmla="*/ 32 w 32"/>
                  <a:gd name="T3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6">
                    <a:moveTo>
                      <a:pt x="32" y="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4" y="9"/>
                      <a:pt x="12" y="10"/>
                      <a:pt x="10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2" y="26"/>
                      <a:pt x="14" y="27"/>
                      <a:pt x="17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3" y="36"/>
                      <a:pt x="8" y="34"/>
                      <a:pt x="5" y="31"/>
                    </a:cubicBezTo>
                    <a:cubicBezTo>
                      <a:pt x="2" y="27"/>
                      <a:pt x="0" y="23"/>
                      <a:pt x="0" y="18"/>
                    </a:cubicBezTo>
                    <a:cubicBezTo>
                      <a:pt x="0" y="13"/>
                      <a:pt x="2" y="9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192" name="Freeform 411"/>
              <p:cNvSpPr/>
              <p:nvPr/>
            </p:nvSpPr>
            <p:spPr bwMode="auto">
              <a:xfrm>
                <a:off x="7600951" y="330200"/>
                <a:ext cx="31750" cy="41275"/>
              </a:xfrm>
              <a:custGeom>
                <a:avLst/>
                <a:gdLst>
                  <a:gd name="T0" fmla="*/ 9 w 28"/>
                  <a:gd name="T1" fmla="*/ 26 h 36"/>
                  <a:gd name="T2" fmla="*/ 11 w 28"/>
                  <a:gd name="T3" fmla="*/ 27 h 36"/>
                  <a:gd name="T4" fmla="*/ 28 w 28"/>
                  <a:gd name="T5" fmla="*/ 27 h 36"/>
                  <a:gd name="T6" fmla="*/ 28 w 28"/>
                  <a:gd name="T7" fmla="*/ 36 h 36"/>
                  <a:gd name="T8" fmla="*/ 11 w 28"/>
                  <a:gd name="T9" fmla="*/ 36 h 36"/>
                  <a:gd name="T10" fmla="*/ 3 w 28"/>
                  <a:gd name="T11" fmla="*/ 33 h 36"/>
                  <a:gd name="T12" fmla="*/ 0 w 28"/>
                  <a:gd name="T13" fmla="*/ 26 h 36"/>
                  <a:gd name="T14" fmla="*/ 0 w 28"/>
                  <a:gd name="T15" fmla="*/ 0 h 36"/>
                  <a:gd name="T16" fmla="*/ 9 w 28"/>
                  <a:gd name="T17" fmla="*/ 0 h 36"/>
                  <a:gd name="T18" fmla="*/ 9 w 28"/>
                  <a:gd name="T1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6">
                    <a:moveTo>
                      <a:pt x="9" y="26"/>
                    </a:moveTo>
                    <a:cubicBezTo>
                      <a:pt x="9" y="27"/>
                      <a:pt x="10" y="27"/>
                      <a:pt x="11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8" y="36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</p:grpSp>
      <p:grpSp>
        <p:nvGrpSpPr>
          <p:cNvPr id="195" name="组合 194"/>
          <p:cNvGrpSpPr/>
          <p:nvPr/>
        </p:nvGrpSpPr>
        <p:grpSpPr>
          <a:xfrm>
            <a:off x="2936071" y="2612974"/>
            <a:ext cx="853234" cy="516708"/>
            <a:chOff x="5605912" y="4941362"/>
            <a:chExt cx="1137941" cy="689124"/>
          </a:xfrm>
        </p:grpSpPr>
        <p:grpSp>
          <p:nvGrpSpPr>
            <p:cNvPr id="196" name="组合 195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207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8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9" name="Freeform 484"/>
              <p:cNvSpPr/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10" name="Freeform 485"/>
              <p:cNvSpPr/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009FE6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11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  <p:sp>
            <p:nvSpPr>
              <p:cNvPr id="212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sp>
          <p:nvSpPr>
            <p:cNvPr id="197" name="文本框 622"/>
            <p:cNvSpPr txBox="1"/>
            <p:nvPr/>
          </p:nvSpPr>
          <p:spPr>
            <a:xfrm>
              <a:off x="5961396" y="4955087"/>
              <a:ext cx="782457" cy="430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</a:p>
          </p:txBody>
        </p:sp>
        <p:grpSp>
          <p:nvGrpSpPr>
            <p:cNvPr id="198" name="组合 197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99" name="Freeform 524"/>
              <p:cNvSpPr/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0" name="Freeform 525"/>
              <p:cNvSpPr/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1" name="Freeform 526"/>
              <p:cNvSpPr/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2" name="Freeform 527"/>
              <p:cNvSpPr/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3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4" name="Freeform 529"/>
              <p:cNvSpPr/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5" name="Freeform 530"/>
              <p:cNvSpPr/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206" name="Freeform 531"/>
              <p:cNvSpPr/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6897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 animBg="1"/>
      <p:bldP spid="1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val 12"/>
          <p:cNvSpPr/>
          <p:nvPr/>
        </p:nvSpPr>
        <p:spPr>
          <a:xfrm>
            <a:off x="1913562" y="1275943"/>
            <a:ext cx="1179602" cy="1179602"/>
          </a:xfrm>
          <a:prstGeom prst="ellipse">
            <a:avLst/>
          </a:prstGeom>
          <a:noFill/>
          <a:ln w="101600" cap="rnd" cmpd="sng">
            <a:solidFill>
              <a:srgbClr val="0070C0">
                <a:alpha val="10196"/>
              </a:srgb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012">
              <a:solidFill>
                <a:srgbClr val="FFFFFF"/>
              </a:solidFill>
            </a:endParaRPr>
          </a:p>
        </p:txBody>
      </p:sp>
      <p:sp>
        <p:nvSpPr>
          <p:cNvPr id="21" name="Arc 14"/>
          <p:cNvSpPr/>
          <p:nvPr/>
        </p:nvSpPr>
        <p:spPr>
          <a:xfrm rot="249144">
            <a:off x="1913562" y="1275943"/>
            <a:ext cx="1179602" cy="1179602"/>
          </a:xfrm>
          <a:prstGeom prst="arc">
            <a:avLst>
              <a:gd name="adj1" fmla="val 16018236"/>
              <a:gd name="adj2" fmla="val 7971649"/>
            </a:avLst>
          </a:prstGeom>
          <a:noFill/>
          <a:ln w="101600" cap="rnd" cmpd="sng">
            <a:solidFill>
              <a:srgbClr val="92D05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2"/>
          </a:p>
        </p:txBody>
      </p:sp>
      <p:sp>
        <p:nvSpPr>
          <p:cNvPr id="22" name="Oval 12"/>
          <p:cNvSpPr/>
          <p:nvPr/>
        </p:nvSpPr>
        <p:spPr>
          <a:xfrm>
            <a:off x="3937704" y="1296997"/>
            <a:ext cx="1179602" cy="1179602"/>
          </a:xfrm>
          <a:prstGeom prst="ellipse">
            <a:avLst/>
          </a:prstGeom>
          <a:noFill/>
          <a:ln w="101600" cap="rnd" cmpd="sng">
            <a:solidFill>
              <a:srgbClr val="0070C0">
                <a:alpha val="10196"/>
              </a:srgb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012">
              <a:solidFill>
                <a:srgbClr val="FFFFFF"/>
              </a:solidFill>
            </a:endParaRPr>
          </a:p>
        </p:txBody>
      </p:sp>
      <p:sp>
        <p:nvSpPr>
          <p:cNvPr id="23" name="Arc 14"/>
          <p:cNvSpPr/>
          <p:nvPr/>
        </p:nvSpPr>
        <p:spPr>
          <a:xfrm rot="249144">
            <a:off x="3945150" y="1296997"/>
            <a:ext cx="1179602" cy="1179602"/>
          </a:xfrm>
          <a:prstGeom prst="arc">
            <a:avLst>
              <a:gd name="adj1" fmla="val 16018236"/>
              <a:gd name="adj2" fmla="val 12749509"/>
            </a:avLst>
          </a:prstGeom>
          <a:noFill/>
          <a:ln w="101600" cap="rnd" cmpd="sng">
            <a:solidFill>
              <a:srgbClr val="FF6D67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2"/>
          </a:p>
        </p:txBody>
      </p:sp>
      <p:sp>
        <p:nvSpPr>
          <p:cNvPr id="24" name="Oval 12"/>
          <p:cNvSpPr/>
          <p:nvPr/>
        </p:nvSpPr>
        <p:spPr>
          <a:xfrm>
            <a:off x="5989398" y="1296997"/>
            <a:ext cx="1179602" cy="1179602"/>
          </a:xfrm>
          <a:prstGeom prst="ellipse">
            <a:avLst/>
          </a:prstGeom>
          <a:noFill/>
          <a:ln w="101600" cap="rnd" cmpd="sng">
            <a:solidFill>
              <a:srgbClr val="0070C0">
                <a:alpha val="10196"/>
              </a:srgbClr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zh-CN" altLang="zh-CN" sz="1012">
              <a:solidFill>
                <a:srgbClr val="FFFFFF"/>
              </a:solidFill>
            </a:endParaRPr>
          </a:p>
        </p:txBody>
      </p:sp>
      <p:sp>
        <p:nvSpPr>
          <p:cNvPr id="25" name="Arc 14"/>
          <p:cNvSpPr/>
          <p:nvPr/>
        </p:nvSpPr>
        <p:spPr>
          <a:xfrm rot="249144">
            <a:off x="5996844" y="1296997"/>
            <a:ext cx="1179602" cy="1179602"/>
          </a:xfrm>
          <a:prstGeom prst="arc">
            <a:avLst>
              <a:gd name="adj1" fmla="val 16018236"/>
              <a:gd name="adj2" fmla="val 5714737"/>
            </a:avLst>
          </a:prstGeom>
          <a:noFill/>
          <a:ln w="101600" cap="rnd" cmpd="sng">
            <a:solidFill>
              <a:srgbClr val="F5C058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012"/>
          </a:p>
        </p:txBody>
      </p:sp>
      <p:grpSp>
        <p:nvGrpSpPr>
          <p:cNvPr id="26" name="组合 25"/>
          <p:cNvGrpSpPr/>
          <p:nvPr/>
        </p:nvGrpSpPr>
        <p:grpSpPr>
          <a:xfrm>
            <a:off x="2050071" y="1412453"/>
            <a:ext cx="906585" cy="906585"/>
            <a:chOff x="2734139" y="1882867"/>
            <a:chExt cx="1209095" cy="1209095"/>
          </a:xfrm>
        </p:grpSpPr>
        <p:grpSp>
          <p:nvGrpSpPr>
            <p:cNvPr id="27" name="组合 26"/>
            <p:cNvGrpSpPr/>
            <p:nvPr/>
          </p:nvGrpSpPr>
          <p:grpSpPr>
            <a:xfrm>
              <a:off x="2734139" y="1882867"/>
              <a:ext cx="1209095" cy="1209095"/>
              <a:chOff x="3724323" y="1908536"/>
              <a:chExt cx="1329153" cy="1329153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/>
              </a:p>
            </p:txBody>
          </p:sp>
        </p:grpSp>
        <p:sp>
          <p:nvSpPr>
            <p:cNvPr id="28" name="文本框 9"/>
            <p:cNvSpPr txBox="1"/>
            <p:nvPr/>
          </p:nvSpPr>
          <p:spPr>
            <a:xfrm>
              <a:off x="2825947" y="2348880"/>
              <a:ext cx="1064225" cy="276968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1012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65%</a:t>
              </a:r>
              <a:endParaRPr lang="zh-CN" altLang="en-US" sz="1012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77246" y="1437920"/>
            <a:ext cx="906585" cy="906585"/>
            <a:chOff x="5437742" y="1916832"/>
            <a:chExt cx="1209095" cy="1209095"/>
          </a:xfrm>
        </p:grpSpPr>
        <p:grpSp>
          <p:nvGrpSpPr>
            <p:cNvPr id="32" name="组合 31"/>
            <p:cNvGrpSpPr/>
            <p:nvPr/>
          </p:nvGrpSpPr>
          <p:grpSpPr>
            <a:xfrm>
              <a:off x="5437742" y="1916832"/>
              <a:ext cx="1209095" cy="1209095"/>
              <a:chOff x="3724323" y="1908536"/>
              <a:chExt cx="1329153" cy="1329153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F6D67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/>
              </a:p>
            </p:txBody>
          </p:sp>
        </p:grpSp>
        <p:sp>
          <p:nvSpPr>
            <p:cNvPr id="33" name="文本框 9"/>
            <p:cNvSpPr txBox="1"/>
            <p:nvPr/>
          </p:nvSpPr>
          <p:spPr>
            <a:xfrm>
              <a:off x="5566717" y="2331765"/>
              <a:ext cx="1064225" cy="276968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1012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95%</a:t>
              </a:r>
              <a:endParaRPr lang="zh-CN" altLang="en-US" sz="1012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156561" y="1437920"/>
            <a:ext cx="906585" cy="906585"/>
            <a:chOff x="8210884" y="1916832"/>
            <a:chExt cx="1209095" cy="1209095"/>
          </a:xfrm>
        </p:grpSpPr>
        <p:grpSp>
          <p:nvGrpSpPr>
            <p:cNvPr id="37" name="组合 36"/>
            <p:cNvGrpSpPr/>
            <p:nvPr/>
          </p:nvGrpSpPr>
          <p:grpSpPr>
            <a:xfrm>
              <a:off x="8210884" y="1916832"/>
              <a:ext cx="1209095" cy="1209095"/>
              <a:chOff x="3724323" y="1908536"/>
              <a:chExt cx="1329153" cy="1329153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3724323" y="1908536"/>
                <a:ext cx="1329153" cy="1329153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rgbClr val="DDDEDD"/>
                  </a:gs>
                </a:gsLst>
                <a:lin ang="9600000" scaled="0"/>
                <a:tileRect/>
              </a:gradFill>
              <a:ln w="28575">
                <a:solidFill>
                  <a:schemeClr val="bg1"/>
                </a:solidFill>
              </a:ln>
              <a:effectLst>
                <a:outerShdw blurRad="279400" dist="2540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3839838" y="2024052"/>
                <a:ext cx="1098122" cy="1098122"/>
              </a:xfrm>
              <a:prstGeom prst="ellipse">
                <a:avLst/>
              </a:prstGeom>
              <a:solidFill>
                <a:srgbClr val="F5C058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sz="1350"/>
              </a:p>
            </p:txBody>
          </p:sp>
        </p:grpSp>
        <p:sp>
          <p:nvSpPr>
            <p:cNvPr id="38" name="文本框 9"/>
            <p:cNvSpPr txBox="1"/>
            <p:nvPr/>
          </p:nvSpPr>
          <p:spPr>
            <a:xfrm>
              <a:off x="8345730" y="2331765"/>
              <a:ext cx="1064225" cy="276968"/>
            </a:xfrm>
            <a:prstGeom prst="rect">
              <a:avLst/>
            </a:prstGeom>
            <a:noFill/>
          </p:spPr>
          <p:txBody>
            <a:bodyPr wrap="square" lIns="51422" tIns="25711" rIns="51422" bIns="25711" rtlCol="0">
              <a:spAutoFit/>
            </a:bodyPr>
            <a:lstStyle/>
            <a:p>
              <a:pPr marL="0" lvl="1" algn="ctr"/>
              <a:r>
                <a:rPr lang="en-US" altLang="zh-CN" sz="1012" dirty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45%</a:t>
              </a:r>
              <a:endParaRPr lang="zh-CN" altLang="en-US" sz="1012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872404" y="2610153"/>
            <a:ext cx="1242034" cy="703135"/>
            <a:chOff x="2497187" y="3480219"/>
            <a:chExt cx="1656477" cy="937757"/>
          </a:xfrm>
        </p:grpSpPr>
        <p:grpSp>
          <p:nvGrpSpPr>
            <p:cNvPr id="42" name="组合 41"/>
            <p:cNvGrpSpPr/>
            <p:nvPr/>
          </p:nvGrpSpPr>
          <p:grpSpPr>
            <a:xfrm>
              <a:off x="2497187" y="3764325"/>
              <a:ext cx="153895" cy="316672"/>
              <a:chOff x="5300663" y="2555875"/>
              <a:chExt cx="165100" cy="339726"/>
            </a:xfrm>
          </p:grpSpPr>
          <p:sp>
            <p:nvSpPr>
              <p:cNvPr id="47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48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solidFill>
                <a:srgbClr val="92D05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2699498" y="3480219"/>
              <a:ext cx="1333743" cy="937757"/>
              <a:chOff x="4271689" y="1207551"/>
              <a:chExt cx="1333743" cy="937757"/>
            </a:xfrm>
          </p:grpSpPr>
          <p:sp>
            <p:nvSpPr>
              <p:cNvPr id="45" name="文本框 30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2" b="1" dirty="0">
                    <a:solidFill>
                      <a:srgbClr val="92D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46" name="文本框 31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44" name="任意多边形 151"/>
            <p:cNvSpPr>
              <a:spLocks noChangeArrowheads="1"/>
            </p:cNvSpPr>
            <p:nvPr/>
          </p:nvSpPr>
          <p:spPr bwMode="auto">
            <a:xfrm>
              <a:off x="2579074" y="34984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92D05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924097" y="2619941"/>
            <a:ext cx="1241508" cy="693345"/>
            <a:chOff x="5233491" y="3493273"/>
            <a:chExt cx="1655775" cy="924701"/>
          </a:xfrm>
        </p:grpSpPr>
        <p:grpSp>
          <p:nvGrpSpPr>
            <p:cNvPr id="50" name="组合 49"/>
            <p:cNvGrpSpPr/>
            <p:nvPr/>
          </p:nvGrpSpPr>
          <p:grpSpPr>
            <a:xfrm>
              <a:off x="5314676" y="3493273"/>
              <a:ext cx="1574590" cy="924701"/>
              <a:chOff x="4509578" y="2151568"/>
              <a:chExt cx="1574590" cy="924701"/>
            </a:xfrm>
          </p:grpSpPr>
          <p:grpSp>
            <p:nvGrpSpPr>
              <p:cNvPr id="54" name="组合 53"/>
              <p:cNvGrpSpPr/>
              <p:nvPr/>
            </p:nvGrpSpPr>
            <p:grpSpPr>
              <a:xfrm>
                <a:off x="4630002" y="2151568"/>
                <a:ext cx="1333743" cy="924701"/>
                <a:chOff x="4271689" y="1246457"/>
                <a:chExt cx="1333743" cy="840638"/>
              </a:xfrm>
            </p:grpSpPr>
            <p:sp>
              <p:nvSpPr>
                <p:cNvPr id="56" name="文本框 156"/>
                <p:cNvSpPr txBox="1"/>
                <p:nvPr/>
              </p:nvSpPr>
              <p:spPr>
                <a:xfrm>
                  <a:off x="4283968" y="1246457"/>
                  <a:ext cx="1276564" cy="30078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CN" altLang="en-US" sz="1012" b="1" dirty="0">
                      <a:solidFill>
                        <a:srgbClr val="FF6D67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添加标题</a:t>
                  </a:r>
                </a:p>
              </p:txBody>
            </p:sp>
            <p:sp>
              <p:nvSpPr>
                <p:cNvPr id="57" name="文本框 157"/>
                <p:cNvSpPr txBox="1"/>
                <p:nvPr/>
              </p:nvSpPr>
              <p:spPr>
                <a:xfrm>
                  <a:off x="4271689" y="1504967"/>
                  <a:ext cx="1333743" cy="5821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050" dirty="0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点击添加内容点击添加内容</a:t>
                  </a:r>
                </a:p>
              </p:txBody>
            </p:sp>
          </p:grpSp>
          <p:sp>
            <p:nvSpPr>
              <p:cNvPr id="55" name="任意多边形 151"/>
              <p:cNvSpPr>
                <a:spLocks noChangeArrowheads="1"/>
              </p:cNvSpPr>
              <p:nvPr/>
            </p:nvSpPr>
            <p:spPr bwMode="auto">
              <a:xfrm>
                <a:off x="4509578" y="2160839"/>
                <a:ext cx="1574590" cy="848445"/>
              </a:xfrm>
              <a:custGeom>
                <a:avLst/>
                <a:gdLst>
                  <a:gd name="T0" fmla="*/ 176216 w 3090"/>
                  <a:gd name="T1" fmla="*/ 0 h 1665"/>
                  <a:gd name="T2" fmla="*/ 1785934 w 3090"/>
                  <a:gd name="T3" fmla="*/ 0 h 1665"/>
                  <a:gd name="T4" fmla="*/ 1962150 w 3090"/>
                  <a:gd name="T5" fmla="*/ 176216 h 1665"/>
                  <a:gd name="T6" fmla="*/ 1962150 w 3090"/>
                  <a:gd name="T7" fmla="*/ 881059 h 1665"/>
                  <a:gd name="T8" fmla="*/ 1785934 w 3090"/>
                  <a:gd name="T9" fmla="*/ 1057275 h 1665"/>
                  <a:gd name="T10" fmla="*/ 176216 w 3090"/>
                  <a:gd name="T11" fmla="*/ 1057275 h 1665"/>
                  <a:gd name="T12" fmla="*/ 0 w 3090"/>
                  <a:gd name="T13" fmla="*/ 881059 h 1665"/>
                  <a:gd name="T14" fmla="*/ 0 w 3090"/>
                  <a:gd name="T15" fmla="*/ 720027 h 1665"/>
                  <a:gd name="T16" fmla="*/ 180692 w 3090"/>
                  <a:gd name="T17" fmla="*/ 720027 h 1665"/>
                  <a:gd name="T18" fmla="*/ 180692 w 3090"/>
                  <a:gd name="T19" fmla="*/ 319977 h 1665"/>
                  <a:gd name="T20" fmla="*/ 0 w 3090"/>
                  <a:gd name="T21" fmla="*/ 319977 h 1665"/>
                  <a:gd name="T22" fmla="*/ 0 w 3090"/>
                  <a:gd name="T23" fmla="*/ 176216 h 1665"/>
                  <a:gd name="T24" fmla="*/ 176216 w 3090"/>
                  <a:gd name="T25" fmla="*/ 0 h 166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3090" h="1665">
                    <a:moveTo>
                      <a:pt x="0" y="504"/>
                    </a:moveTo>
                    <a:lnTo>
                      <a:pt x="0" y="278"/>
                    </a:lnTo>
                    <a:cubicBezTo>
                      <a:pt x="0" y="124"/>
                      <a:pt x="124" y="0"/>
                      <a:pt x="278" y="0"/>
                    </a:cubicBezTo>
                    <a:lnTo>
                      <a:pt x="2812" y="0"/>
                    </a:lnTo>
                    <a:cubicBezTo>
                      <a:pt x="2966" y="0"/>
                      <a:pt x="3090" y="124"/>
                      <a:pt x="3090" y="278"/>
                    </a:cubicBezTo>
                    <a:lnTo>
                      <a:pt x="3090" y="1387"/>
                    </a:lnTo>
                    <a:cubicBezTo>
                      <a:pt x="3090" y="1541"/>
                      <a:pt x="2966" y="1665"/>
                      <a:pt x="2812" y="1665"/>
                    </a:cubicBezTo>
                    <a:lnTo>
                      <a:pt x="278" y="1665"/>
                    </a:lnTo>
                    <a:cubicBezTo>
                      <a:pt x="124" y="1665"/>
                      <a:pt x="0" y="1541"/>
                      <a:pt x="0" y="1387"/>
                    </a:cubicBezTo>
                    <a:lnTo>
                      <a:pt x="0" y="1134"/>
                    </a:lnTo>
                  </a:path>
                </a:pathLst>
              </a:custGeom>
              <a:noFill/>
              <a:ln w="6350">
                <a:solidFill>
                  <a:srgbClr val="FF6D67"/>
                </a:solidFill>
                <a:prstDash val="sysDash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68562" tIns="34281" rIns="68562" bIns="34281" numCol="1" anchor="t" anchorCtr="0" compatLnSpc="1"/>
              <a:lstStyle/>
              <a:p>
                <a:endParaRPr lang="zh-CN" altLang="en-US" sz="1012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5233491" y="3758557"/>
              <a:ext cx="153895" cy="316672"/>
              <a:chOff x="5300663" y="2555875"/>
              <a:chExt cx="165100" cy="339726"/>
            </a:xfrm>
            <a:solidFill>
              <a:srgbClr val="FF6D67"/>
            </a:solidFill>
          </p:grpSpPr>
          <p:sp>
            <p:nvSpPr>
              <p:cNvPr id="52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53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</p:grpSp>
      <p:grpSp>
        <p:nvGrpSpPr>
          <p:cNvPr id="58" name="组合 57"/>
          <p:cNvGrpSpPr/>
          <p:nvPr/>
        </p:nvGrpSpPr>
        <p:grpSpPr>
          <a:xfrm>
            <a:off x="5975790" y="2610153"/>
            <a:ext cx="1242503" cy="703135"/>
            <a:chOff x="7969795" y="3480219"/>
            <a:chExt cx="1657102" cy="937757"/>
          </a:xfrm>
        </p:grpSpPr>
        <p:grpSp>
          <p:nvGrpSpPr>
            <p:cNvPr id="59" name="组合 58"/>
            <p:cNvGrpSpPr/>
            <p:nvPr/>
          </p:nvGrpSpPr>
          <p:grpSpPr>
            <a:xfrm>
              <a:off x="8172731" y="3480219"/>
              <a:ext cx="1333743" cy="937757"/>
              <a:chOff x="4271689" y="1207551"/>
              <a:chExt cx="1333743" cy="937757"/>
            </a:xfrm>
          </p:grpSpPr>
          <p:sp>
            <p:nvSpPr>
              <p:cNvPr id="64" name="文本框 169"/>
              <p:cNvSpPr txBox="1"/>
              <p:nvPr/>
            </p:nvSpPr>
            <p:spPr>
              <a:xfrm>
                <a:off x="4283968" y="1207551"/>
                <a:ext cx="1276564" cy="3308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012" b="1" dirty="0">
                    <a:solidFill>
                      <a:srgbClr val="F5C05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</a:p>
            </p:txBody>
          </p:sp>
          <p:sp>
            <p:nvSpPr>
              <p:cNvPr id="65" name="文本框 170"/>
              <p:cNvSpPr txBox="1"/>
              <p:nvPr/>
            </p:nvSpPr>
            <p:spPr>
              <a:xfrm>
                <a:off x="4271689" y="1504967"/>
                <a:ext cx="1333743" cy="6403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点击添加内容点击添加内容</a:t>
                </a:r>
              </a:p>
            </p:txBody>
          </p:sp>
        </p:grpSp>
        <p:sp>
          <p:nvSpPr>
            <p:cNvPr id="60" name="任意多边形 151"/>
            <p:cNvSpPr>
              <a:spLocks noChangeArrowheads="1"/>
            </p:cNvSpPr>
            <p:nvPr/>
          </p:nvSpPr>
          <p:spPr bwMode="auto">
            <a:xfrm>
              <a:off x="8052307" y="3498439"/>
              <a:ext cx="1574590" cy="848445"/>
            </a:xfrm>
            <a:custGeom>
              <a:avLst/>
              <a:gdLst>
                <a:gd name="T0" fmla="*/ 176216 w 3090"/>
                <a:gd name="T1" fmla="*/ 0 h 1665"/>
                <a:gd name="T2" fmla="*/ 1785934 w 3090"/>
                <a:gd name="T3" fmla="*/ 0 h 1665"/>
                <a:gd name="T4" fmla="*/ 1962150 w 3090"/>
                <a:gd name="T5" fmla="*/ 176216 h 1665"/>
                <a:gd name="T6" fmla="*/ 1962150 w 3090"/>
                <a:gd name="T7" fmla="*/ 881059 h 1665"/>
                <a:gd name="T8" fmla="*/ 1785934 w 3090"/>
                <a:gd name="T9" fmla="*/ 1057275 h 1665"/>
                <a:gd name="T10" fmla="*/ 176216 w 3090"/>
                <a:gd name="T11" fmla="*/ 1057275 h 1665"/>
                <a:gd name="T12" fmla="*/ 0 w 3090"/>
                <a:gd name="T13" fmla="*/ 881059 h 1665"/>
                <a:gd name="T14" fmla="*/ 0 w 3090"/>
                <a:gd name="T15" fmla="*/ 720027 h 1665"/>
                <a:gd name="T16" fmla="*/ 180692 w 3090"/>
                <a:gd name="T17" fmla="*/ 720027 h 1665"/>
                <a:gd name="T18" fmla="*/ 180692 w 3090"/>
                <a:gd name="T19" fmla="*/ 319977 h 1665"/>
                <a:gd name="T20" fmla="*/ 0 w 3090"/>
                <a:gd name="T21" fmla="*/ 319977 h 1665"/>
                <a:gd name="T22" fmla="*/ 0 w 3090"/>
                <a:gd name="T23" fmla="*/ 176216 h 1665"/>
                <a:gd name="T24" fmla="*/ 176216 w 3090"/>
                <a:gd name="T25" fmla="*/ 0 h 166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90" h="1665">
                  <a:moveTo>
                    <a:pt x="0" y="504"/>
                  </a:moveTo>
                  <a:lnTo>
                    <a:pt x="0" y="278"/>
                  </a:lnTo>
                  <a:cubicBezTo>
                    <a:pt x="0" y="124"/>
                    <a:pt x="124" y="0"/>
                    <a:pt x="278" y="0"/>
                  </a:cubicBezTo>
                  <a:lnTo>
                    <a:pt x="2812" y="0"/>
                  </a:lnTo>
                  <a:cubicBezTo>
                    <a:pt x="2966" y="0"/>
                    <a:pt x="3090" y="124"/>
                    <a:pt x="3090" y="278"/>
                  </a:cubicBezTo>
                  <a:lnTo>
                    <a:pt x="3090" y="1387"/>
                  </a:lnTo>
                  <a:cubicBezTo>
                    <a:pt x="3090" y="1541"/>
                    <a:pt x="2966" y="1665"/>
                    <a:pt x="2812" y="1665"/>
                  </a:cubicBezTo>
                  <a:lnTo>
                    <a:pt x="278" y="1665"/>
                  </a:lnTo>
                  <a:cubicBezTo>
                    <a:pt x="124" y="1665"/>
                    <a:pt x="0" y="1541"/>
                    <a:pt x="0" y="1387"/>
                  </a:cubicBezTo>
                  <a:lnTo>
                    <a:pt x="0" y="1134"/>
                  </a:lnTo>
                </a:path>
              </a:pathLst>
            </a:custGeom>
            <a:noFill/>
            <a:ln w="6350">
              <a:solidFill>
                <a:srgbClr val="F5C058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62" tIns="34281" rIns="68562" bIns="34281" numCol="1" anchor="t" anchorCtr="0" compatLnSpc="1"/>
            <a:lstStyle/>
            <a:p>
              <a:endParaRPr lang="zh-CN" altLang="en-US" sz="1012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7969795" y="3754796"/>
              <a:ext cx="153895" cy="316672"/>
              <a:chOff x="5300663" y="2555875"/>
              <a:chExt cx="165100" cy="339726"/>
            </a:xfrm>
            <a:solidFill>
              <a:srgbClr val="F5C058"/>
            </a:solidFill>
          </p:grpSpPr>
          <p:sp>
            <p:nvSpPr>
              <p:cNvPr id="62" name="Oval 19"/>
              <p:cNvSpPr>
                <a:spLocks noChangeArrowheads="1"/>
              </p:cNvSpPr>
              <p:nvPr/>
            </p:nvSpPr>
            <p:spPr bwMode="auto">
              <a:xfrm>
                <a:off x="5353051" y="2555875"/>
                <a:ext cx="63500" cy="60325"/>
              </a:xfrm>
              <a:prstGeom prst="ellipse">
                <a:avLst/>
              </a:pr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  <p:sp>
            <p:nvSpPr>
              <p:cNvPr id="63" name="Freeform 20"/>
              <p:cNvSpPr>
                <a:spLocks noEditPoints="1"/>
              </p:cNvSpPr>
              <p:nvPr/>
            </p:nvSpPr>
            <p:spPr bwMode="auto">
              <a:xfrm>
                <a:off x="5300663" y="2566988"/>
                <a:ext cx="165100" cy="328613"/>
              </a:xfrm>
              <a:custGeom>
                <a:avLst/>
                <a:gdLst>
                  <a:gd name="T0" fmla="*/ 38 w 44"/>
                  <a:gd name="T1" fmla="*/ 10 h 87"/>
                  <a:gd name="T2" fmla="*/ 37 w 44"/>
                  <a:gd name="T3" fmla="*/ 10 h 87"/>
                  <a:gd name="T4" fmla="*/ 37 w 44"/>
                  <a:gd name="T5" fmla="*/ 2 h 87"/>
                  <a:gd name="T6" fmla="*/ 33 w 44"/>
                  <a:gd name="T7" fmla="*/ 0 h 87"/>
                  <a:gd name="T8" fmla="*/ 31 w 44"/>
                  <a:gd name="T9" fmla="*/ 10 h 87"/>
                  <a:gd name="T10" fmla="*/ 35 w 44"/>
                  <a:gd name="T11" fmla="*/ 12 h 87"/>
                  <a:gd name="T12" fmla="*/ 36 w 44"/>
                  <a:gd name="T13" fmla="*/ 12 h 87"/>
                  <a:gd name="T14" fmla="*/ 36 w 44"/>
                  <a:gd name="T15" fmla="*/ 18 h 87"/>
                  <a:gd name="T16" fmla="*/ 30 w 44"/>
                  <a:gd name="T17" fmla="*/ 14 h 87"/>
                  <a:gd name="T18" fmla="*/ 16 w 44"/>
                  <a:gd name="T19" fmla="*/ 14 h 87"/>
                  <a:gd name="T20" fmla="*/ 12 w 44"/>
                  <a:gd name="T21" fmla="*/ 16 h 87"/>
                  <a:gd name="T22" fmla="*/ 0 w 44"/>
                  <a:gd name="T23" fmla="*/ 47 h 87"/>
                  <a:gd name="T24" fmla="*/ 7 w 44"/>
                  <a:gd name="T25" fmla="*/ 49 h 87"/>
                  <a:gd name="T26" fmla="*/ 12 w 44"/>
                  <a:gd name="T27" fmla="*/ 45 h 87"/>
                  <a:gd name="T28" fmla="*/ 13 w 44"/>
                  <a:gd name="T29" fmla="*/ 83 h 87"/>
                  <a:gd name="T30" fmla="*/ 21 w 44"/>
                  <a:gd name="T31" fmla="*/ 83 h 87"/>
                  <a:gd name="T32" fmla="*/ 24 w 44"/>
                  <a:gd name="T33" fmla="*/ 49 h 87"/>
                  <a:gd name="T34" fmla="*/ 28 w 44"/>
                  <a:gd name="T35" fmla="*/ 87 h 87"/>
                  <a:gd name="T36" fmla="*/ 32 w 44"/>
                  <a:gd name="T37" fmla="*/ 47 h 87"/>
                  <a:gd name="T38" fmla="*/ 33 w 44"/>
                  <a:gd name="T39" fmla="*/ 25 h 87"/>
                  <a:gd name="T40" fmla="*/ 41 w 44"/>
                  <a:gd name="T41" fmla="*/ 30 h 87"/>
                  <a:gd name="T42" fmla="*/ 42 w 44"/>
                  <a:gd name="T43" fmla="*/ 13 h 87"/>
                  <a:gd name="T44" fmla="*/ 35 w 44"/>
                  <a:gd name="T45" fmla="*/ 1 h 87"/>
                  <a:gd name="T46" fmla="*/ 35 w 44"/>
                  <a:gd name="T47" fmla="*/ 1 h 87"/>
                  <a:gd name="T48" fmla="*/ 34 w 44"/>
                  <a:gd name="T49" fmla="*/ 0 h 87"/>
                  <a:gd name="T50" fmla="*/ 34 w 44"/>
                  <a:gd name="T51" fmla="*/ 1 h 87"/>
                  <a:gd name="T52" fmla="*/ 34 w 44"/>
                  <a:gd name="T53" fmla="*/ 0 h 87"/>
                  <a:gd name="T54" fmla="*/ 34 w 44"/>
                  <a:gd name="T55" fmla="*/ 1 h 87"/>
                  <a:gd name="T56" fmla="*/ 34 w 44"/>
                  <a:gd name="T57" fmla="*/ 1 h 87"/>
                  <a:gd name="T58" fmla="*/ 36 w 44"/>
                  <a:gd name="T59" fmla="*/ 10 h 87"/>
                  <a:gd name="T60" fmla="*/ 33 w 44"/>
                  <a:gd name="T61" fmla="*/ 11 h 87"/>
                  <a:gd name="T62" fmla="*/ 33 w 44"/>
                  <a:gd name="T63" fmla="*/ 10 h 87"/>
                  <a:gd name="T64" fmla="*/ 35 w 44"/>
                  <a:gd name="T65" fmla="*/ 9 h 87"/>
                  <a:gd name="T66" fmla="*/ 36 w 44"/>
                  <a:gd name="T67" fmla="*/ 7 h 87"/>
                  <a:gd name="T68" fmla="*/ 33 w 44"/>
                  <a:gd name="T69" fmla="*/ 8 h 87"/>
                  <a:gd name="T70" fmla="*/ 32 w 44"/>
                  <a:gd name="T71" fmla="*/ 3 h 87"/>
                  <a:gd name="T72" fmla="*/ 35 w 44"/>
                  <a:gd name="T73" fmla="*/ 1 h 87"/>
                  <a:gd name="T74" fmla="*/ 36 w 44"/>
                  <a:gd name="T75" fmla="*/ 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4" h="87">
                    <a:moveTo>
                      <a:pt x="42" y="13"/>
                    </a:moveTo>
                    <a:cubicBezTo>
                      <a:pt x="42" y="11"/>
                      <a:pt x="40" y="10"/>
                      <a:pt x="38" y="1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7" y="0"/>
                      <a:pt x="3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2" y="0"/>
                      <a:pt x="31" y="1"/>
                      <a:pt x="31" y="2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1" y="11"/>
                      <a:pt x="32" y="12"/>
                      <a:pt x="33" y="12"/>
                    </a:cubicBezTo>
                    <a:cubicBezTo>
                      <a:pt x="35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6" y="12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5" y="12"/>
                      <a:pt x="35" y="13"/>
                      <a:pt x="35" y="14"/>
                    </a:cubicBezTo>
                    <a:cubicBezTo>
                      <a:pt x="36" y="18"/>
                      <a:pt x="36" y="18"/>
                      <a:pt x="36" y="18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2" y="15"/>
                      <a:pt x="31" y="14"/>
                      <a:pt x="30" y="14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5" y="14"/>
                      <a:pt x="15" y="14"/>
                      <a:pt x="15" y="14"/>
                    </a:cubicBezTo>
                    <a:cubicBezTo>
                      <a:pt x="13" y="15"/>
                      <a:pt x="13" y="15"/>
                      <a:pt x="12" y="16"/>
                    </a:cubicBezTo>
                    <a:cubicBezTo>
                      <a:pt x="12" y="17"/>
                      <a:pt x="11" y="17"/>
                      <a:pt x="11" y="18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0" y="50"/>
                      <a:pt x="2" y="51"/>
                    </a:cubicBezTo>
                    <a:cubicBezTo>
                      <a:pt x="4" y="52"/>
                      <a:pt x="6" y="51"/>
                      <a:pt x="7" y="49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6"/>
                      <a:pt x="12" y="47"/>
                      <a:pt x="13" y="47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13" y="85"/>
                      <a:pt x="15" y="87"/>
                      <a:pt x="17" y="87"/>
                    </a:cubicBezTo>
                    <a:cubicBezTo>
                      <a:pt x="19" y="87"/>
                      <a:pt x="21" y="85"/>
                      <a:pt x="21" y="83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83"/>
                      <a:pt x="24" y="83"/>
                      <a:pt x="24" y="83"/>
                    </a:cubicBezTo>
                    <a:cubicBezTo>
                      <a:pt x="24" y="85"/>
                      <a:pt x="26" y="87"/>
                      <a:pt x="28" y="87"/>
                    </a:cubicBezTo>
                    <a:cubicBezTo>
                      <a:pt x="30" y="87"/>
                      <a:pt x="32" y="85"/>
                      <a:pt x="32" y="83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32" y="47"/>
                      <a:pt x="33" y="46"/>
                      <a:pt x="33" y="4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8" y="29"/>
                      <a:pt x="38" y="29"/>
                      <a:pt x="38" y="29"/>
                    </a:cubicBezTo>
                    <a:cubicBezTo>
                      <a:pt x="39" y="30"/>
                      <a:pt x="40" y="30"/>
                      <a:pt x="41" y="30"/>
                    </a:cubicBezTo>
                    <a:cubicBezTo>
                      <a:pt x="43" y="30"/>
                      <a:pt x="44" y="28"/>
                      <a:pt x="44" y="26"/>
                    </a:cubicBezTo>
                    <a:lnTo>
                      <a:pt x="42" y="13"/>
                    </a:lnTo>
                    <a:close/>
                    <a:moveTo>
                      <a:pt x="35" y="0"/>
                    </a:moveTo>
                    <a:cubicBezTo>
                      <a:pt x="35" y="0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5" y="1"/>
                      <a:pt x="35" y="0"/>
                      <a:pt x="35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4" y="0"/>
                    </a:moveTo>
                    <a:cubicBezTo>
                      <a:pt x="34" y="0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1"/>
                      <a:pt x="34" y="1"/>
                    </a:cubicBezTo>
                    <a:cubicBezTo>
                      <a:pt x="34" y="1"/>
                      <a:pt x="34" y="0"/>
                      <a:pt x="34" y="0"/>
                    </a:cubicBezTo>
                    <a:close/>
                    <a:moveTo>
                      <a:pt x="36" y="10"/>
                    </a:moveTo>
                    <a:cubicBezTo>
                      <a:pt x="36" y="11"/>
                      <a:pt x="35" y="11"/>
                      <a:pt x="35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3" y="11"/>
                      <a:pt x="33" y="11"/>
                      <a:pt x="33" y="10"/>
                    </a:cubicBezTo>
                    <a:cubicBezTo>
                      <a:pt x="33" y="10"/>
                      <a:pt x="33" y="10"/>
                      <a:pt x="33" y="10"/>
                    </a:cubicBezTo>
                    <a:cubicBezTo>
                      <a:pt x="33" y="10"/>
                      <a:pt x="33" y="9"/>
                      <a:pt x="33" y="9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5" y="9"/>
                      <a:pt x="36" y="10"/>
                      <a:pt x="36" y="10"/>
                    </a:cubicBezTo>
                    <a:close/>
                    <a:moveTo>
                      <a:pt x="36" y="7"/>
                    </a:moveTo>
                    <a:cubicBezTo>
                      <a:pt x="36" y="8"/>
                      <a:pt x="36" y="8"/>
                      <a:pt x="35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8"/>
                      <a:pt x="32" y="7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2" y="2"/>
                      <a:pt x="33" y="1"/>
                      <a:pt x="33" y="1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36" y="1"/>
                      <a:pt x="36" y="2"/>
                      <a:pt x="36" y="3"/>
                    </a:cubicBezTo>
                    <a:lnTo>
                      <a:pt x="36" y="7"/>
                    </a:lnTo>
                    <a:close/>
                  </a:path>
                </a:pathLst>
              </a:custGeom>
              <a:grpFill/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012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55196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菱形 9"/>
          <p:cNvSpPr/>
          <p:nvPr/>
        </p:nvSpPr>
        <p:spPr>
          <a:xfrm>
            <a:off x="876561" y="1917653"/>
            <a:ext cx="1307004" cy="1308194"/>
          </a:xfrm>
          <a:prstGeom prst="diamond">
            <a:avLst/>
          </a:prstGeom>
          <a:solidFill>
            <a:srgbClr val="FFA6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799188" y="1840280"/>
            <a:ext cx="1461749" cy="1462940"/>
          </a:xfrm>
          <a:prstGeom prst="diamond">
            <a:avLst/>
          </a:prstGeom>
          <a:noFill/>
          <a:ln>
            <a:solidFill>
              <a:srgbClr val="FFA61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3741732" y="1737911"/>
            <a:ext cx="1667680" cy="1667680"/>
          </a:xfrm>
          <a:prstGeom prst="diamond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菱形 12"/>
          <p:cNvSpPr/>
          <p:nvPr/>
        </p:nvSpPr>
        <p:spPr>
          <a:xfrm>
            <a:off x="3642933" y="1639112"/>
            <a:ext cx="1865277" cy="1865277"/>
          </a:xfrm>
          <a:prstGeom prst="diamond">
            <a:avLst/>
          </a:prstGeom>
          <a:noFill/>
          <a:ln>
            <a:solidFill>
              <a:srgbClr val="47D7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637" name="文本框 13"/>
          <p:cNvSpPr txBox="1">
            <a:spLocks noChangeArrowheads="1"/>
          </p:cNvSpPr>
          <p:nvPr/>
        </p:nvSpPr>
        <p:spPr bwMode="auto">
          <a:xfrm>
            <a:off x="1071779" y="2416410"/>
            <a:ext cx="91656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线下门店</a:t>
            </a:r>
          </a:p>
        </p:txBody>
      </p:sp>
      <p:sp>
        <p:nvSpPr>
          <p:cNvPr id="26638" name="Oval 32"/>
          <p:cNvSpPr>
            <a:spLocks noChangeArrowheads="1"/>
          </p:cNvSpPr>
          <p:nvPr/>
        </p:nvSpPr>
        <p:spPr bwMode="auto">
          <a:xfrm>
            <a:off x="943221" y="3416304"/>
            <a:ext cx="1172494" cy="116654"/>
          </a:xfrm>
          <a:prstGeom prst="ellipse">
            <a:avLst/>
          </a:prstGeom>
          <a:gradFill rotWithShape="1">
            <a:gsLst>
              <a:gs pos="0">
                <a:srgbClr val="891916">
                  <a:alpha val="29999"/>
                </a:srgbClr>
              </a:gs>
              <a:gs pos="100000">
                <a:srgbClr val="891916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 sz="1013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菱形 15"/>
          <p:cNvSpPr/>
          <p:nvPr/>
        </p:nvSpPr>
        <p:spPr>
          <a:xfrm>
            <a:off x="6948533" y="1917653"/>
            <a:ext cx="1307004" cy="1308194"/>
          </a:xfrm>
          <a:prstGeom prst="diamond">
            <a:avLst/>
          </a:prstGeom>
          <a:solidFill>
            <a:srgbClr val="FF6D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菱形 16"/>
          <p:cNvSpPr/>
          <p:nvPr/>
        </p:nvSpPr>
        <p:spPr>
          <a:xfrm>
            <a:off x="6871161" y="1840280"/>
            <a:ext cx="1461749" cy="1462940"/>
          </a:xfrm>
          <a:prstGeom prst="diamond">
            <a:avLst/>
          </a:prstGeom>
          <a:noFill/>
          <a:ln>
            <a:solidFill>
              <a:srgbClr val="FF58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/>
            <a:endParaRPr lang="zh-CN" altLang="en-US" sz="1013" noProof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641" name="文本框 17"/>
          <p:cNvSpPr txBox="1">
            <a:spLocks noChangeArrowheads="1"/>
          </p:cNvSpPr>
          <p:nvPr/>
        </p:nvSpPr>
        <p:spPr bwMode="auto">
          <a:xfrm>
            <a:off x="7143751" y="2416410"/>
            <a:ext cx="91656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手机微店</a:t>
            </a:r>
          </a:p>
        </p:txBody>
      </p:sp>
      <p:sp>
        <p:nvSpPr>
          <p:cNvPr id="26642" name="Oval 32"/>
          <p:cNvSpPr>
            <a:spLocks noChangeArrowheads="1"/>
          </p:cNvSpPr>
          <p:nvPr/>
        </p:nvSpPr>
        <p:spPr bwMode="auto">
          <a:xfrm>
            <a:off x="7016384" y="3416304"/>
            <a:ext cx="1172494" cy="116654"/>
          </a:xfrm>
          <a:prstGeom prst="ellipse">
            <a:avLst/>
          </a:prstGeom>
          <a:gradFill rotWithShape="1">
            <a:gsLst>
              <a:gs pos="0">
                <a:srgbClr val="FBB448">
                  <a:alpha val="29999"/>
                </a:srgbClr>
              </a:gs>
              <a:gs pos="100000">
                <a:srgbClr val="FBB448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 sz="1013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3" name="Oval 32"/>
          <p:cNvSpPr>
            <a:spLocks noChangeArrowheads="1"/>
          </p:cNvSpPr>
          <p:nvPr/>
        </p:nvSpPr>
        <p:spPr bwMode="auto">
          <a:xfrm>
            <a:off x="3989324" y="3588905"/>
            <a:ext cx="1172495" cy="116654"/>
          </a:xfrm>
          <a:prstGeom prst="ellipse">
            <a:avLst/>
          </a:prstGeom>
          <a:gradFill rotWithShape="1">
            <a:gsLst>
              <a:gs pos="0">
                <a:srgbClr val="F0632E">
                  <a:alpha val="29999"/>
                </a:srgbClr>
              </a:gs>
              <a:gs pos="100000">
                <a:srgbClr val="F0632E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 sz="1013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44" name="文本框 20"/>
          <p:cNvSpPr txBox="1">
            <a:spLocks noChangeArrowheads="1"/>
          </p:cNvSpPr>
          <p:nvPr/>
        </p:nvSpPr>
        <p:spPr bwMode="auto">
          <a:xfrm>
            <a:off x="4117882" y="2416410"/>
            <a:ext cx="91537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线上电商</a:t>
            </a:r>
          </a:p>
        </p:txBody>
      </p:sp>
      <p:cxnSp>
        <p:nvCxnSpPr>
          <p:cNvPr id="22" name="直接箭头连接符 21"/>
          <p:cNvCxnSpPr/>
          <p:nvPr/>
        </p:nvCxnSpPr>
        <p:spPr>
          <a:xfrm>
            <a:off x="2337120" y="2572346"/>
            <a:ext cx="1230821" cy="0"/>
          </a:xfrm>
          <a:prstGeom prst="straightConnector1">
            <a:avLst/>
          </a:prstGeom>
          <a:ln w="38100">
            <a:solidFill>
              <a:srgbClr val="FFA61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>
            <a:off x="5560586" y="2572346"/>
            <a:ext cx="1230821" cy="0"/>
          </a:xfrm>
          <a:prstGeom prst="straightConnector1">
            <a:avLst/>
          </a:prstGeom>
          <a:ln w="38100">
            <a:solidFill>
              <a:srgbClr val="47D7C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47" name="矩形 23"/>
          <p:cNvSpPr>
            <a:spLocks noChangeArrowheads="1"/>
          </p:cNvSpPr>
          <p:nvPr/>
        </p:nvSpPr>
        <p:spPr bwMode="auto">
          <a:xfrm>
            <a:off x="2182374" y="2186672"/>
            <a:ext cx="1528409" cy="27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13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6648" name="矩形 24"/>
          <p:cNvSpPr>
            <a:spLocks noChangeArrowheads="1"/>
          </p:cNvSpPr>
          <p:nvPr/>
        </p:nvSpPr>
        <p:spPr bwMode="auto">
          <a:xfrm>
            <a:off x="5397508" y="2186672"/>
            <a:ext cx="1528409" cy="27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13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6649" name="矩形 25"/>
          <p:cNvSpPr>
            <a:spLocks noChangeArrowheads="1"/>
          </p:cNvSpPr>
          <p:nvPr/>
        </p:nvSpPr>
        <p:spPr bwMode="auto">
          <a:xfrm>
            <a:off x="2182374" y="2735423"/>
            <a:ext cx="1528409" cy="27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13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6650" name="矩形 26"/>
          <p:cNvSpPr>
            <a:spLocks noChangeArrowheads="1"/>
          </p:cNvSpPr>
          <p:nvPr/>
        </p:nvSpPr>
        <p:spPr bwMode="auto">
          <a:xfrm>
            <a:off x="5409412" y="2735423"/>
            <a:ext cx="1528409" cy="279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013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单击添加文字描述</a:t>
            </a:r>
          </a:p>
        </p:txBody>
      </p:sp>
      <p:sp>
        <p:nvSpPr>
          <p:cNvPr id="24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1841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1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8" dur="3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266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 p14:presetBounceEnd="73000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25" dur="300" fill="hold"/>
                                            <p:tgtEl>
                                              <p:spTgt spid="2663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00"/>
                                            <p:tgtEl>
                                              <p:spTgt spid="266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200" tmFilter="0,0; .5, 1; 1, 1"/>
                                            <p:tgtEl>
                                              <p:spTgt spid="266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" tmFilter="0,0; .5, 1; 1, 1"/>
                                            <p:tgtEl>
                                              <p:spTgt spid="266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54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1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1" dur="3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266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 p14:presetBounceEnd="73000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68" dur="300" fill="hold"/>
                                            <p:tgtEl>
                                              <p:spTgt spid="266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00"/>
                                            <p:tgtEl>
                                              <p:spTgt spid="266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200" tmFilter="0,0; .5, 1; 1, 1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00" tmFilter="0,0; .5, 1; 1, 1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fill="hold" grpId="1" nodeType="withEffect" p14:presetBounceEnd="73000">
                                      <p:stCondLst>
                                        <p:cond delay="4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97" dur="3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1" nodeType="withEffect" p14:presetBounceEnd="73000">
                                      <p:stCondLst>
                                        <p:cond delay="6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04" dur="3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400"/>
                                            <p:tgtEl>
                                              <p:spTgt spid="266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grpId="1" nodeType="withEffect" p14:presetBounceEnd="73000">
                                      <p:stCondLst>
                                        <p:cond delay="800"/>
                                      </p:stCondLst>
                                      <p:childTnLst>
                                        <p:animScale p14:bounceEnd="73000">
                                          <p:cBhvr>
                                            <p:cTn id="111" dur="300" fill="hold"/>
                                            <p:tgtEl>
                                              <p:spTgt spid="266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700"/>
                                            <p:tgtEl>
                                              <p:spTgt spid="266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2788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26637" grpId="0"/>
          <p:bldP spid="26637" grpId="1"/>
          <p:bldP spid="26638" grpId="0" animBg="1"/>
          <p:bldP spid="16" grpId="0" animBg="1"/>
          <p:bldP spid="16" grpId="1" animBg="1"/>
          <p:bldP spid="17" grpId="0" animBg="1"/>
          <p:bldP spid="17" grpId="1" animBg="1"/>
          <p:bldP spid="26641" grpId="0"/>
          <p:bldP spid="26641" grpId="1"/>
          <p:bldP spid="26642" grpId="0" animBg="1"/>
          <p:bldP spid="26643" grpId="0" animBg="1"/>
          <p:bldP spid="26644" grpId="0"/>
          <p:bldP spid="26644" grpId="1"/>
          <p:bldP spid="26647" grpId="0"/>
          <p:bldP spid="26648" grpId="0"/>
          <p:bldP spid="26649" grpId="0"/>
          <p:bldP spid="26650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4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11" dur="300" fill="hold"/>
                                            <p:tgtEl>
                                              <p:spTgt spid="1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4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4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300" fill="hold"/>
                                            <p:tgtEl>
                                              <p:spTgt spid="10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400" fill="hold"/>
                                            <p:tgtEl>
                                              <p:spTgt spid="266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400"/>
                                            <p:tgtEl>
                                              <p:spTgt spid="266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300" fill="hold"/>
                                            <p:tgtEl>
                                              <p:spTgt spid="2663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00"/>
                                            <p:tgtEl>
                                              <p:spTgt spid="266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266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200" tmFilter="0,0; .5, 1; 1, 1"/>
                                            <p:tgtEl>
                                              <p:spTgt spid="266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66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" tmFilter="0,0; .5, 1; 1, 1"/>
                                            <p:tgtEl>
                                              <p:spTgt spid="266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4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4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54" dur="30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4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30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266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266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68" dur="300" fill="hold"/>
                                            <p:tgtEl>
                                              <p:spTgt spid="26644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700"/>
                                            <p:tgtEl>
                                              <p:spTgt spid="266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2700"/>
                                </p:stCondLst>
                                <p:childTnLst>
                                  <p:par>
                                    <p:cTn id="7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200" fill="hold"/>
                                            <p:tgtEl>
                                              <p:spTgt spid="266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2" dur="200" tmFilter="0,0; .5, 1; 1, 1"/>
                                            <p:tgtEl>
                                              <p:spTgt spid="266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4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1429"/>
                                      </p:iterate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5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6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200" fill="hold"/>
                                            <p:tgtEl>
                                              <p:spTgt spid="266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200" tmFilter="0,0; .5, 1; 1, 1"/>
                                            <p:tgtEl>
                                              <p:spTgt spid="266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9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4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4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" presetClass="emph" presetSubtype="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Scale>
                                          <p:cBhvr>
                                            <p:cTn id="97" dur="300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98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0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1" dur="4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2" dur="4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6" presetClass="emph" presetSubtype="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Scale>
                                          <p:cBhvr>
                                            <p:cTn id="104" dur="300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05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400" fill="hold"/>
                                            <p:tgtEl>
                                              <p:spTgt spid="266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9" dur="400"/>
                                            <p:tgtEl>
                                              <p:spTgt spid="266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6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Scale>
                                          <p:cBhvr>
                                            <p:cTn id="111" dur="300" fill="hold"/>
                                            <p:tgtEl>
                                              <p:spTgt spid="26641"/>
                                            </p:tgtEl>
                                          </p:cBhvr>
                                          <p:by x="90000" y="9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2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6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4" dur="700"/>
                                            <p:tgtEl>
                                              <p:spTgt spid="266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5" presetID="10" presetClass="entr" presetSubtype="0" fill="hold" grpId="0" nodeType="withEffect">
                                      <p:stCondLst>
                                        <p:cond delay="2788"/>
                                      </p:stCondLst>
                                      <p:childTnLst>
                                        <p:set>
                                          <p:cBhvr>
                                            <p:cTn id="1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7" dur="3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26637" grpId="0"/>
          <p:bldP spid="26637" grpId="1"/>
          <p:bldP spid="26638" grpId="0" animBg="1"/>
          <p:bldP spid="16" grpId="0" animBg="1"/>
          <p:bldP spid="16" grpId="1" animBg="1"/>
          <p:bldP spid="17" grpId="0" animBg="1"/>
          <p:bldP spid="17" grpId="1" animBg="1"/>
          <p:bldP spid="26641" grpId="0"/>
          <p:bldP spid="26641" grpId="1"/>
          <p:bldP spid="26642" grpId="0" animBg="1"/>
          <p:bldP spid="26643" grpId="0" animBg="1"/>
          <p:bldP spid="26644" grpId="0"/>
          <p:bldP spid="26644" grpId="1"/>
          <p:bldP spid="26647" grpId="0"/>
          <p:bldP spid="26648" grpId="0"/>
          <p:bldP spid="26649" grpId="0"/>
          <p:bldP spid="26650" grpId="0"/>
          <p:bldP spid="24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Freeform 46"/>
          <p:cNvSpPr/>
          <p:nvPr/>
        </p:nvSpPr>
        <p:spPr bwMode="auto">
          <a:xfrm>
            <a:off x="5076781" y="2157009"/>
            <a:ext cx="1339850" cy="1727200"/>
          </a:xfrm>
          <a:custGeom>
            <a:avLst/>
            <a:gdLst/>
            <a:ahLst/>
            <a:cxnLst>
              <a:cxn ang="0">
                <a:pos x="146" y="461"/>
              </a:cxn>
              <a:cxn ang="0">
                <a:pos x="145" y="481"/>
              </a:cxn>
              <a:cxn ang="0">
                <a:pos x="372" y="481"/>
              </a:cxn>
              <a:cxn ang="0">
                <a:pos x="373" y="461"/>
              </a:cxn>
              <a:cxn ang="0">
                <a:pos x="114" y="0"/>
              </a:cxn>
              <a:cxn ang="0">
                <a:pos x="0" y="195"/>
              </a:cxn>
              <a:cxn ang="0">
                <a:pos x="146" y="461"/>
              </a:cxn>
            </a:cxnLst>
            <a:rect l="0" t="0" r="r" b="b"/>
            <a:pathLst>
              <a:path w="373" h="481">
                <a:moveTo>
                  <a:pt x="146" y="461"/>
                </a:moveTo>
                <a:cubicBezTo>
                  <a:pt x="146" y="468"/>
                  <a:pt x="146" y="474"/>
                  <a:pt x="145" y="481"/>
                </a:cubicBezTo>
                <a:cubicBezTo>
                  <a:pt x="372" y="481"/>
                  <a:pt x="372" y="481"/>
                  <a:pt x="372" y="481"/>
                </a:cubicBezTo>
                <a:cubicBezTo>
                  <a:pt x="372" y="474"/>
                  <a:pt x="373" y="468"/>
                  <a:pt x="373" y="461"/>
                </a:cubicBezTo>
                <a:cubicBezTo>
                  <a:pt x="373" y="265"/>
                  <a:pt x="269" y="95"/>
                  <a:pt x="114" y="0"/>
                </a:cubicBezTo>
                <a:cubicBezTo>
                  <a:pt x="0" y="195"/>
                  <a:pt x="0" y="195"/>
                  <a:pt x="0" y="195"/>
                </a:cubicBezTo>
                <a:cubicBezTo>
                  <a:pt x="88" y="251"/>
                  <a:pt x="146" y="349"/>
                  <a:pt x="146" y="461"/>
                </a:cubicBezTo>
                <a:close/>
              </a:path>
            </a:pathLst>
          </a:custGeom>
          <a:solidFill>
            <a:srgbClr val="FF6D67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71" name="Freeform 47"/>
          <p:cNvSpPr/>
          <p:nvPr/>
        </p:nvSpPr>
        <p:spPr bwMode="auto">
          <a:xfrm>
            <a:off x="4479882" y="1869673"/>
            <a:ext cx="1006475" cy="987425"/>
          </a:xfrm>
          <a:custGeom>
            <a:avLst/>
            <a:gdLst/>
            <a:ahLst/>
            <a:cxnLst>
              <a:cxn ang="0">
                <a:pos x="166" y="275"/>
              </a:cxn>
              <a:cxn ang="0">
                <a:pos x="280" y="80"/>
              </a:cxn>
              <a:cxn ang="0">
                <a:pos x="0" y="0"/>
              </a:cxn>
              <a:cxn ang="0">
                <a:pos x="0" y="226"/>
              </a:cxn>
              <a:cxn ang="0">
                <a:pos x="166" y="275"/>
              </a:cxn>
            </a:cxnLst>
            <a:rect l="0" t="0" r="r" b="b"/>
            <a:pathLst>
              <a:path w="280" h="275">
                <a:moveTo>
                  <a:pt x="166" y="275"/>
                </a:moveTo>
                <a:cubicBezTo>
                  <a:pt x="280" y="80"/>
                  <a:pt x="280" y="80"/>
                  <a:pt x="280" y="80"/>
                </a:cubicBezTo>
                <a:cubicBezTo>
                  <a:pt x="198" y="30"/>
                  <a:pt x="103" y="0"/>
                  <a:pt x="0" y="0"/>
                </a:cubicBezTo>
                <a:cubicBezTo>
                  <a:pt x="0" y="226"/>
                  <a:pt x="0" y="226"/>
                  <a:pt x="0" y="226"/>
                </a:cubicBezTo>
                <a:cubicBezTo>
                  <a:pt x="61" y="227"/>
                  <a:pt x="118" y="245"/>
                  <a:pt x="166" y="275"/>
                </a:cubicBezTo>
                <a:close/>
              </a:path>
            </a:pathLst>
          </a:custGeom>
          <a:solidFill>
            <a:srgbClr val="F9D5CC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72" name="Freeform 48"/>
          <p:cNvSpPr/>
          <p:nvPr/>
        </p:nvSpPr>
        <p:spPr bwMode="auto">
          <a:xfrm>
            <a:off x="2530432" y="2887259"/>
            <a:ext cx="936625" cy="996950"/>
          </a:xfrm>
          <a:custGeom>
            <a:avLst/>
            <a:gdLst/>
            <a:ahLst/>
            <a:cxnLst>
              <a:cxn ang="0">
                <a:pos x="226" y="258"/>
              </a:cxn>
              <a:cxn ang="0">
                <a:pos x="261" y="114"/>
              </a:cxn>
              <a:cxn ang="0">
                <a:pos x="65" y="0"/>
              </a:cxn>
              <a:cxn ang="0">
                <a:pos x="0" y="258"/>
              </a:cxn>
              <a:cxn ang="0">
                <a:pos x="1" y="278"/>
              </a:cxn>
              <a:cxn ang="0">
                <a:pos x="227" y="278"/>
              </a:cxn>
              <a:cxn ang="0">
                <a:pos x="226" y="258"/>
              </a:cxn>
            </a:cxnLst>
            <a:rect l="0" t="0" r="r" b="b"/>
            <a:pathLst>
              <a:path w="261" h="278">
                <a:moveTo>
                  <a:pt x="226" y="258"/>
                </a:moveTo>
                <a:cubicBezTo>
                  <a:pt x="226" y="206"/>
                  <a:pt x="239" y="157"/>
                  <a:pt x="261" y="114"/>
                </a:cubicBezTo>
                <a:cubicBezTo>
                  <a:pt x="65" y="0"/>
                  <a:pt x="65" y="0"/>
                  <a:pt x="65" y="0"/>
                </a:cubicBezTo>
                <a:cubicBezTo>
                  <a:pt x="23" y="77"/>
                  <a:pt x="0" y="164"/>
                  <a:pt x="0" y="258"/>
                </a:cubicBezTo>
                <a:cubicBezTo>
                  <a:pt x="0" y="265"/>
                  <a:pt x="0" y="271"/>
                  <a:pt x="1" y="278"/>
                </a:cubicBezTo>
                <a:cubicBezTo>
                  <a:pt x="227" y="278"/>
                  <a:pt x="227" y="278"/>
                  <a:pt x="227" y="278"/>
                </a:cubicBezTo>
                <a:cubicBezTo>
                  <a:pt x="227" y="271"/>
                  <a:pt x="226" y="265"/>
                  <a:pt x="226" y="258"/>
                </a:cubicBezTo>
                <a:close/>
              </a:path>
            </a:pathLst>
          </a:custGeom>
          <a:solidFill>
            <a:srgbClr val="F5C058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073" name="Freeform 49"/>
          <p:cNvSpPr/>
          <p:nvPr/>
        </p:nvSpPr>
        <p:spPr bwMode="auto">
          <a:xfrm>
            <a:off x="2763794" y="1869673"/>
            <a:ext cx="1716087" cy="1425575"/>
          </a:xfrm>
          <a:custGeom>
            <a:avLst/>
            <a:gdLst/>
            <a:ahLst/>
            <a:cxnLst>
              <a:cxn ang="0">
                <a:pos x="476" y="226"/>
              </a:cxn>
              <a:cxn ang="0">
                <a:pos x="478" y="226"/>
              </a:cxn>
              <a:cxn ang="0">
                <a:pos x="478" y="0"/>
              </a:cxn>
              <a:cxn ang="0">
                <a:pos x="476" y="0"/>
              </a:cxn>
              <a:cxn ang="0">
                <a:pos x="0" y="283"/>
              </a:cxn>
              <a:cxn ang="0">
                <a:pos x="196" y="397"/>
              </a:cxn>
              <a:cxn ang="0">
                <a:pos x="476" y="226"/>
              </a:cxn>
            </a:cxnLst>
            <a:rect l="0" t="0" r="r" b="b"/>
            <a:pathLst>
              <a:path w="478" h="397">
                <a:moveTo>
                  <a:pt x="476" y="226"/>
                </a:moveTo>
                <a:cubicBezTo>
                  <a:pt x="477" y="226"/>
                  <a:pt x="477" y="226"/>
                  <a:pt x="478" y="226"/>
                </a:cubicBezTo>
                <a:cubicBezTo>
                  <a:pt x="478" y="0"/>
                  <a:pt x="478" y="0"/>
                  <a:pt x="478" y="0"/>
                </a:cubicBezTo>
                <a:cubicBezTo>
                  <a:pt x="477" y="0"/>
                  <a:pt x="477" y="0"/>
                  <a:pt x="476" y="0"/>
                </a:cubicBezTo>
                <a:cubicBezTo>
                  <a:pt x="270" y="0"/>
                  <a:pt x="91" y="114"/>
                  <a:pt x="0" y="283"/>
                </a:cubicBezTo>
                <a:cubicBezTo>
                  <a:pt x="196" y="397"/>
                  <a:pt x="196" y="397"/>
                  <a:pt x="196" y="397"/>
                </a:cubicBezTo>
                <a:cubicBezTo>
                  <a:pt x="248" y="296"/>
                  <a:pt x="354" y="226"/>
                  <a:pt x="476" y="226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67" name="流程图: 联系 66"/>
          <p:cNvSpPr/>
          <p:nvPr/>
        </p:nvSpPr>
        <p:spPr bwMode="auto">
          <a:xfrm>
            <a:off x="3549600" y="2433231"/>
            <a:ext cx="142876" cy="142876"/>
          </a:xfrm>
          <a:prstGeom prst="flowChartConnector">
            <a:avLst/>
          </a:prstGeom>
          <a:solidFill>
            <a:srgbClr val="E98E71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68" name="直接连接符 67"/>
          <p:cNvCxnSpPr>
            <a:stCxn id="67" idx="1"/>
          </p:cNvCxnSpPr>
          <p:nvPr/>
        </p:nvCxnSpPr>
        <p:spPr>
          <a:xfrm rot="16200000" flipV="1">
            <a:off x="3049533" y="1933165"/>
            <a:ext cx="520990" cy="520990"/>
          </a:xfrm>
          <a:prstGeom prst="line">
            <a:avLst/>
          </a:prstGeom>
          <a:ln w="15875">
            <a:solidFill>
              <a:srgbClr val="E98E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rot="10800000">
            <a:off x="906393" y="1933165"/>
            <a:ext cx="2143140" cy="1588"/>
          </a:xfrm>
          <a:prstGeom prst="line">
            <a:avLst/>
          </a:prstGeom>
          <a:ln w="15875">
            <a:solidFill>
              <a:srgbClr val="E98E7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流程图: 联系 69"/>
          <p:cNvSpPr/>
          <p:nvPr/>
        </p:nvSpPr>
        <p:spPr bwMode="auto">
          <a:xfrm>
            <a:off x="2774665" y="3504801"/>
            <a:ext cx="142876" cy="142876"/>
          </a:xfrm>
          <a:prstGeom prst="flowChartConnector">
            <a:avLst/>
          </a:prstGeom>
          <a:solidFill>
            <a:srgbClr val="2FDCFF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71" name="直接连接符 70"/>
          <p:cNvCxnSpPr>
            <a:stCxn id="70" idx="2"/>
          </p:cNvCxnSpPr>
          <p:nvPr/>
        </p:nvCxnSpPr>
        <p:spPr>
          <a:xfrm rot="10800000">
            <a:off x="517481" y="3576239"/>
            <a:ext cx="2257184" cy="1588"/>
          </a:xfrm>
          <a:prstGeom prst="line">
            <a:avLst/>
          </a:prstGeom>
          <a:ln w="15875">
            <a:solidFill>
              <a:srgbClr val="2FD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流程图: 联系 75"/>
          <p:cNvSpPr/>
          <p:nvPr/>
        </p:nvSpPr>
        <p:spPr bwMode="auto">
          <a:xfrm>
            <a:off x="4932321" y="2257017"/>
            <a:ext cx="142876" cy="142876"/>
          </a:xfrm>
          <a:prstGeom prst="flowChartConnector">
            <a:avLst/>
          </a:prstGeom>
          <a:solidFill>
            <a:srgbClr val="828996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77" name="直接连接符 76"/>
          <p:cNvCxnSpPr/>
          <p:nvPr/>
        </p:nvCxnSpPr>
        <p:spPr>
          <a:xfrm rot="5400000" flipH="1" flipV="1">
            <a:off x="4978359" y="1790288"/>
            <a:ext cx="571504" cy="428628"/>
          </a:xfrm>
          <a:prstGeom prst="line">
            <a:avLst/>
          </a:prstGeom>
          <a:ln w="15875">
            <a:solidFill>
              <a:srgbClr val="8289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5478425" y="1718851"/>
            <a:ext cx="2428892" cy="1588"/>
          </a:xfrm>
          <a:prstGeom prst="line">
            <a:avLst/>
          </a:prstGeom>
          <a:ln w="15875">
            <a:solidFill>
              <a:srgbClr val="8289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流程图: 联系 78"/>
          <p:cNvSpPr/>
          <p:nvPr/>
        </p:nvSpPr>
        <p:spPr bwMode="auto">
          <a:xfrm>
            <a:off x="5735349" y="3168535"/>
            <a:ext cx="142876" cy="142876"/>
          </a:xfrm>
          <a:prstGeom prst="flowChartConnector">
            <a:avLst/>
          </a:prstGeom>
          <a:solidFill>
            <a:srgbClr val="FFB837"/>
          </a:solidFill>
          <a:ln w="9525">
            <a:noFill/>
            <a:round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algn="ctr"/>
            <a:endParaRPr lang="zh-CN" altLang="en-US" sz="1800">
              <a:solidFill>
                <a:prstClr val="black"/>
              </a:solidFill>
              <a:latin typeface="+mj-ea"/>
              <a:ea typeface="+mj-ea"/>
            </a:endParaRPr>
          </a:p>
        </p:txBody>
      </p:sp>
      <p:cxnSp>
        <p:nvCxnSpPr>
          <p:cNvPr id="80" name="直接连接符 79"/>
          <p:cNvCxnSpPr/>
          <p:nvPr/>
        </p:nvCxnSpPr>
        <p:spPr>
          <a:xfrm rot="16200000" flipH="1">
            <a:off x="6041338" y="3106449"/>
            <a:ext cx="213466" cy="581542"/>
          </a:xfrm>
          <a:prstGeom prst="line">
            <a:avLst/>
          </a:prstGeom>
          <a:ln w="15875">
            <a:solidFill>
              <a:srgbClr val="FFB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6438842" y="3502364"/>
            <a:ext cx="2000264" cy="2436"/>
          </a:xfrm>
          <a:prstGeom prst="line">
            <a:avLst/>
          </a:prstGeom>
          <a:ln w="15875">
            <a:solidFill>
              <a:srgbClr val="FFB8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989709" y="1559024"/>
            <a:ext cx="162736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prstClr val="black"/>
                </a:solidFill>
                <a:latin typeface="+mj-ea"/>
                <a:ea typeface="+mj-ea"/>
              </a:rPr>
              <a:t>计划二   </a:t>
            </a:r>
            <a:r>
              <a:rPr lang="en-US" altLang="zh-CN" sz="2100" dirty="0">
                <a:solidFill>
                  <a:prstClr val="black"/>
                </a:solidFill>
                <a:latin typeface="+mj-ea"/>
                <a:ea typeface="+mj-ea"/>
              </a:rPr>
              <a:t>30%</a:t>
            </a:r>
            <a:endParaRPr lang="zh-CN" altLang="en-US" sz="2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92844" y="3221489"/>
            <a:ext cx="1553630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prstClr val="black"/>
                </a:solidFill>
                <a:latin typeface="+mj-ea"/>
                <a:ea typeface="+mj-ea"/>
              </a:rPr>
              <a:t>计划一  </a:t>
            </a:r>
            <a:r>
              <a:rPr lang="en-US" altLang="zh-CN" sz="2100" dirty="0">
                <a:solidFill>
                  <a:prstClr val="black"/>
                </a:solidFill>
                <a:latin typeface="+mj-ea"/>
                <a:ea typeface="+mj-ea"/>
              </a:rPr>
              <a:t>20%</a:t>
            </a:r>
            <a:endParaRPr lang="zh-CN" altLang="en-US" sz="2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836380" y="1368205"/>
            <a:ext cx="162736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prstClr val="black"/>
                </a:solidFill>
                <a:latin typeface="+mj-ea"/>
                <a:ea typeface="+mj-ea"/>
              </a:rPr>
              <a:t>计划三   </a:t>
            </a:r>
            <a:r>
              <a:rPr lang="en-US" altLang="zh-CN" sz="2100" dirty="0">
                <a:solidFill>
                  <a:prstClr val="black"/>
                </a:solidFill>
                <a:latin typeface="+mj-ea"/>
                <a:ea typeface="+mj-ea"/>
              </a:rPr>
              <a:t>15%</a:t>
            </a:r>
            <a:endParaRPr lang="zh-CN" altLang="en-US" sz="2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550760" y="3149392"/>
            <a:ext cx="162736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solidFill>
                  <a:prstClr val="black"/>
                </a:solidFill>
                <a:latin typeface="+mj-ea"/>
                <a:ea typeface="+mj-ea"/>
              </a:rPr>
              <a:t>计划四   </a:t>
            </a:r>
            <a:r>
              <a:rPr lang="en-US" altLang="zh-CN" sz="2100" dirty="0">
                <a:solidFill>
                  <a:prstClr val="black"/>
                </a:solidFill>
                <a:latin typeface="+mj-ea"/>
                <a:ea typeface="+mj-ea"/>
              </a:rPr>
              <a:t>35%</a:t>
            </a:r>
            <a:endParaRPr lang="zh-CN" altLang="en-US" sz="21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88" name="矩形 1"/>
          <p:cNvSpPr>
            <a:spLocks noChangeArrowheads="1"/>
          </p:cNvSpPr>
          <p:nvPr/>
        </p:nvSpPr>
        <p:spPr bwMode="auto">
          <a:xfrm>
            <a:off x="620641" y="2004604"/>
            <a:ext cx="24288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89" name="矩形 1"/>
          <p:cNvSpPr>
            <a:spLocks noChangeArrowheads="1"/>
          </p:cNvSpPr>
          <p:nvPr/>
        </p:nvSpPr>
        <p:spPr bwMode="auto">
          <a:xfrm>
            <a:off x="744482" y="3759247"/>
            <a:ext cx="1785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90" name="矩形 1"/>
          <p:cNvSpPr>
            <a:spLocks noChangeArrowheads="1"/>
          </p:cNvSpPr>
          <p:nvPr/>
        </p:nvSpPr>
        <p:spPr bwMode="auto">
          <a:xfrm>
            <a:off x="5835616" y="1718851"/>
            <a:ext cx="24288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91" name="矩形 1"/>
          <p:cNvSpPr>
            <a:spLocks noChangeArrowheads="1"/>
          </p:cNvSpPr>
          <p:nvPr/>
        </p:nvSpPr>
        <p:spPr bwMode="auto">
          <a:xfrm>
            <a:off x="6478558" y="3647677"/>
            <a:ext cx="17859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</a:rPr>
              <a:t>您的内容打在这里，或者通过复制您的文本</a:t>
            </a:r>
            <a:endParaRPr lang="zh-CN" altLang="zh-CN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581027" y="3357163"/>
            <a:ext cx="183896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auto"/>
            <a:r>
              <a:rPr lang="zh-CN" altLang="en-US" sz="3000" b="1" spc="225" noProof="1">
                <a:solidFill>
                  <a:schemeClr val="accent6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融资计划</a:t>
            </a:r>
          </a:p>
        </p:txBody>
      </p:sp>
      <p:sp>
        <p:nvSpPr>
          <p:cNvPr id="28" name="标题 8"/>
          <p:cNvSpPr txBox="1">
            <a:spLocks noChangeArrowheads="1"/>
          </p:cNvSpPr>
          <p:nvPr/>
        </p:nvSpPr>
        <p:spPr bwMode="auto">
          <a:xfrm>
            <a:off x="4732981" y="-776622"/>
            <a:ext cx="545762" cy="34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1619" tIns="40809" rIns="81619" bIns="40809" anchor="ctr"/>
          <a:lstStyle/>
          <a:p>
            <a:pPr algn="ctr"/>
            <a:r>
              <a:rPr lang="en-US" altLang="zh-CN" sz="1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43961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0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0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0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0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0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0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0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0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 tmFilter="0,0; .5, 1; 1, 1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28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9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390"/>
                            </p:stCondLst>
                            <p:childTnLst>
                              <p:par>
                                <p:cTn id="6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9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400" tmFilter="0,0; .5, 1; 1, 1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29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89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189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2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389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400" tmFilter="0,0; .5, 1; 1, 1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grpId="0" nodeType="withEffect">
                                  <p:stCondLst>
                                    <p:cond delay="29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889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989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189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4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400" tmFilter="0,0; .5, 1; 1, 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98"/>
                                  </p:stCondLst>
                                  <p:iterate type="lt">
                                    <p:tmPct val="7797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3098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0" grpId="0" animBg="1"/>
      <p:bldP spid="1070" grpId="1" animBg="1"/>
      <p:bldP spid="1071" grpId="0" animBg="1"/>
      <p:bldP spid="1071" grpId="1" animBg="1"/>
      <p:bldP spid="1072" grpId="0" animBg="1"/>
      <p:bldP spid="1072" grpId="1" animBg="1"/>
      <p:bldP spid="1073" grpId="0" animBg="1"/>
      <p:bldP spid="1073" grpId="1" animBg="1"/>
      <p:bldP spid="67" grpId="0" animBg="1"/>
      <p:bldP spid="70" grpId="0" animBg="1"/>
      <p:bldP spid="76" grpId="0" animBg="1"/>
      <p:bldP spid="79" grpId="0" animBg="1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2" grpId="0"/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220686" y="1784678"/>
            <a:ext cx="40559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A7D904"/>
                    </a:gs>
                    <a:gs pos="37000">
                      <a:srgbClr val="22914A"/>
                    </a:gs>
                    <a:gs pos="70000">
                      <a:srgbClr val="FFC00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方正少儿简体" panose="03000509000000000000" pitchFamily="65" charset="-122"/>
                <a:ea typeface="方正少儿简体" panose="03000509000000000000" pitchFamily="65" charset="-122"/>
                <a:cs typeface="+mn-cs"/>
              </a:rPr>
              <a:t>感谢观看 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A7D904"/>
                    </a:gs>
                    <a:gs pos="37000">
                      <a:srgbClr val="22914A"/>
                    </a:gs>
                    <a:gs pos="70000">
                      <a:srgbClr val="FFC00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方正少儿简体" panose="03000509000000000000" pitchFamily="65" charset="-122"/>
                <a:ea typeface="方正少儿简体" panose="03000509000000000000" pitchFamily="65" charset="-122"/>
                <a:cs typeface="+mn-cs"/>
              </a:rPr>
              <a:t>THAK YOU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A7D904"/>
                  </a:gs>
                  <a:gs pos="37000">
                    <a:srgbClr val="22914A"/>
                  </a:gs>
                  <a:gs pos="70000">
                    <a:srgbClr val="FFC00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  <a:effectLst/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77267" y="1423185"/>
            <a:ext cx="23647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A7D904"/>
                    </a:gs>
                    <a:gs pos="37000">
                      <a:srgbClr val="22914A"/>
                    </a:gs>
                    <a:gs pos="70000">
                      <a:srgbClr val="FFC000"/>
                    </a:gs>
                    <a:gs pos="100000">
                      <a:srgbClr val="FF0000"/>
                    </a:gs>
                  </a:gsLst>
                  <a:lin ang="0" scaled="1"/>
                  <a:tileRect/>
                </a:gradFill>
                <a:effectLst/>
                <a:uLnTx/>
                <a:uFillTx/>
                <a:latin typeface="方正少儿简体" panose="03000509000000000000" pitchFamily="65" charset="-122"/>
                <a:ea typeface="方正少儿简体" panose="03000509000000000000" pitchFamily="65" charset="-122"/>
                <a:cs typeface="+mn-cs"/>
              </a:rPr>
              <a:t>2017POWERPOINT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A7D904"/>
                  </a:gs>
                  <a:gs pos="37000">
                    <a:srgbClr val="22914A"/>
                  </a:gs>
                  <a:gs pos="70000">
                    <a:srgbClr val="FFC000"/>
                  </a:gs>
                  <a:gs pos="100000">
                    <a:srgbClr val="FF0000"/>
                  </a:gs>
                </a:gsLst>
                <a:lin ang="0" scaled="1"/>
                <a:tileRect/>
              </a:gradFill>
              <a:effectLst/>
              <a:uLnTx/>
              <a:uFillTx/>
              <a:latin typeface="方正少儿简体" panose="03000509000000000000" pitchFamily="65" charset="-122"/>
              <a:ea typeface="方正少儿简体" panose="03000509000000000000" pitchFamily="65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991887" y="2392452"/>
            <a:ext cx="3539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A7D904"/>
                    </a:gs>
                    <a:gs pos="37000">
                      <a:srgbClr val="22914A"/>
                    </a:gs>
                    <a:gs pos="70000">
                      <a:srgbClr val="FFC000"/>
                    </a:gs>
                    <a:gs pos="100000">
                      <a:srgbClr val="FF0000"/>
                    </a:gs>
                  </a:gsLst>
                  <a:lin ang="10800000" scaled="1"/>
                  <a:tileRect/>
                </a:gradFill>
                <a:effectLst/>
                <a:uLnTx/>
                <a:uFillTx/>
                <a:latin typeface="方正少儿简体" panose="03000509000000000000" pitchFamily="65" charset="-122"/>
                <a:ea typeface="方正少儿简体" panose="03000509000000000000" pitchFamily="65" charset="-122"/>
                <a:cs typeface="+mn-cs"/>
              </a:rPr>
              <a:t>单击此处添加您的副标题文字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A579ED8C-968F-4F7A-85D6-8C7BDD67F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46479"/>
            <a:ext cx="9144000" cy="189702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6445EC5-E848-4791-9842-3B05FF9899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91887" cy="170905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AA77BC1-69F2-416D-90A6-A4842EAA94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029" y="204902"/>
            <a:ext cx="1578733" cy="1322723"/>
          </a:xfrm>
          <a:prstGeom prst="rect">
            <a:avLst/>
          </a:prstGeom>
        </p:spPr>
      </p:pic>
      <p:pic>
        <p:nvPicPr>
          <p:cNvPr id="13" name="图片 12" descr="82851fc0494c6da067de1dea820efdea (2)">
            <a:extLst>
              <a:ext uri="{FF2B5EF4-FFF2-40B4-BE49-F238E27FC236}">
                <a16:creationId xmlns:a16="http://schemas.microsoft.com/office/drawing/2014/main" id="{EE9F283D-F7CD-42F1-BF72-5A0F580D84A8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7429500" y="2059842"/>
            <a:ext cx="1163320" cy="1985010"/>
          </a:xfrm>
          <a:prstGeom prst="rect">
            <a:avLst/>
          </a:prstGeom>
        </p:spPr>
      </p:pic>
      <p:pic>
        <p:nvPicPr>
          <p:cNvPr id="14" name="图片 13" descr="d264266d2b5992a0da083819f8a1e168">
            <a:extLst>
              <a:ext uri="{FF2B5EF4-FFF2-40B4-BE49-F238E27FC236}">
                <a16:creationId xmlns:a16="http://schemas.microsoft.com/office/drawing/2014/main" id="{7037D29C-0049-4926-BE59-90BABFD7D1E7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-685076" y="2523301"/>
            <a:ext cx="3432724" cy="343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047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CONTENTSID" val="317"/>
  <p:tag name="MH_SECTIONID" val="318,319,320,321,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ENTRY"/>
  <p:tag name="ID" val="545831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NUMBER"/>
  <p:tag name="ID" val="545831"/>
  <p:tag name="MH_ORDER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ENTRY"/>
  <p:tag name="ID" val="545831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NUMBER"/>
  <p:tag name="ID" val="545831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ENTRY"/>
  <p:tag name="ID" val="545831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NUMBER"/>
  <p:tag name="ID" val="545831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ENTRY"/>
  <p:tag name="ID" val="545831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521142509"/>
  <p:tag name="MH_LIBRARY" val="CONTENTS"/>
  <p:tag name="MH_TYPE" val="NUMBER"/>
  <p:tag name="ID" val="545831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1465</Words>
  <Application>Microsoft Office PowerPoint</Application>
  <PresentationFormat>全屏显示(16:9)</PresentationFormat>
  <Paragraphs>290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5" baseType="lpstr">
      <vt:lpstr>Arial Unicode MS</vt:lpstr>
      <vt:lpstr>DFGothic-EB</vt:lpstr>
      <vt:lpstr>DIN-BoldItalic</vt:lpstr>
      <vt:lpstr>Impact MT Std</vt:lpstr>
      <vt:lpstr>等线</vt:lpstr>
      <vt:lpstr>等线 Light</vt:lpstr>
      <vt:lpstr>方正兰亭黑_GBK</vt:lpstr>
      <vt:lpstr>方正兰亭黑简体</vt:lpstr>
      <vt:lpstr>方正少儿简体</vt:lpstr>
      <vt:lpstr>华文细黑</vt:lpstr>
      <vt:lpstr>宋体</vt:lpstr>
      <vt:lpstr>微软雅黑</vt:lpstr>
      <vt:lpstr>Arial</vt:lpstr>
      <vt:lpstr>Calibri</vt:lpstr>
      <vt:lpstr>Calibri Light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nong</cp:lastModifiedBy>
  <cp:revision>36</cp:revision>
  <dcterms:created xsi:type="dcterms:W3CDTF">2017-03-04T06:55:50Z</dcterms:created>
  <dcterms:modified xsi:type="dcterms:W3CDTF">2018-03-06T03:44:00Z</dcterms:modified>
</cp:coreProperties>
</file>