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88" r:id="rId3"/>
    <p:sldId id="290" r:id="rId4"/>
    <p:sldId id="313" r:id="rId5"/>
    <p:sldId id="314" r:id="rId6"/>
    <p:sldId id="316" r:id="rId7"/>
    <p:sldId id="297" r:id="rId8"/>
    <p:sldId id="296" r:id="rId9"/>
    <p:sldId id="291" r:id="rId10"/>
    <p:sldId id="303" r:id="rId11"/>
    <p:sldId id="307" r:id="rId12"/>
    <p:sldId id="309" r:id="rId13"/>
    <p:sldId id="302" r:id="rId14"/>
    <p:sldId id="304" r:id="rId15"/>
    <p:sldId id="292" r:id="rId16"/>
    <p:sldId id="298" r:id="rId17"/>
    <p:sldId id="295" r:id="rId18"/>
    <p:sldId id="306" r:id="rId19"/>
    <p:sldId id="310" r:id="rId20"/>
    <p:sldId id="294" r:id="rId21"/>
    <p:sldId id="293" r:id="rId22"/>
    <p:sldId id="300" r:id="rId23"/>
    <p:sldId id="301" r:id="rId24"/>
    <p:sldId id="308" r:id="rId25"/>
    <p:sldId id="317"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274991"/>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624" y="120"/>
      </p:cViewPr>
      <p:guideLst/>
    </p:cSldViewPr>
  </p:slideViewPr>
  <p:notesTextViewPr>
    <p:cViewPr>
      <p:scale>
        <a:sx n="1" d="1"/>
        <a:sy n="1" d="1"/>
      </p:scale>
      <p:origin x="0" y="0"/>
    </p:cViewPr>
  </p:notesTextViewPr>
  <p:sorterViewPr>
    <p:cViewPr>
      <p:scale>
        <a:sx n="66" d="100"/>
        <a:sy n="66" d="100"/>
      </p:scale>
      <p:origin x="0" y="-117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218384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254892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8634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21081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673305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75048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7788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545097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771356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28231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22834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5267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10699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4848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320003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75653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79918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64175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64636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48861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6406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64224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59939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46657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4" name="对角圆角矩形 3"/>
          <p:cNvSpPr/>
          <p:nvPr userDrawn="1"/>
        </p:nvSpPr>
        <p:spPr>
          <a:xfrm>
            <a:off x="101600" y="493486"/>
            <a:ext cx="8926286" cy="4513943"/>
          </a:xfrm>
          <a:prstGeom prst="round2DiagRect">
            <a:avLst>
              <a:gd name="adj1" fmla="val 9593"/>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8975" y="57358"/>
            <a:ext cx="1416831" cy="872256"/>
          </a:xfrm>
          <a:prstGeom prst="rect">
            <a:avLst/>
          </a:prstGeom>
        </p:spPr>
      </p:pic>
      <p:sp>
        <p:nvSpPr>
          <p:cNvPr id="6" name="文本框 5"/>
          <p:cNvSpPr txBox="1"/>
          <p:nvPr userDrawn="1"/>
        </p:nvSpPr>
        <p:spPr>
          <a:xfrm>
            <a:off x="159656" y="122404"/>
            <a:ext cx="3262432" cy="400110"/>
          </a:xfrm>
          <a:prstGeom prst="rect">
            <a:avLst/>
          </a:prstGeom>
          <a:noFill/>
        </p:spPr>
        <p:txBody>
          <a:bodyPr wrap="none" rtlCol="0">
            <a:spAutoFit/>
          </a:bodyPr>
          <a:lstStyle/>
          <a:p>
            <a:r>
              <a:rPr lang="zh-CN" altLang="en-US" sz="2000" b="1" dirty="0" smtClean="0">
                <a:solidFill>
                  <a:srgbClr val="FFFFFF"/>
                </a:solidFill>
              </a:rPr>
              <a:t>单击此处添加文字标题内容</a:t>
            </a:r>
            <a:endParaRPr lang="zh-CN" altLang="en-US" sz="2000" b="1" dirty="0">
              <a:solidFill>
                <a:srgbClr val="FFFFFF"/>
              </a:solidFill>
            </a:endParaRPr>
          </a:p>
        </p:txBody>
      </p:sp>
    </p:spTree>
    <p:extLst>
      <p:ext uri="{BB962C8B-B14F-4D97-AF65-F5344CB8AC3E}">
        <p14:creationId xmlns:p14="http://schemas.microsoft.com/office/powerpoint/2010/main" val="8060691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2017/10/6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1.jp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7.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microsoft.com/office/2007/relationships/hdphoto" Target="../media/hdphoto2.wdp"/><Relationship Id="rId11" Type="http://schemas.openxmlformats.org/officeDocument/2006/relationships/image" Target="../media/image13.png"/><Relationship Id="rId5" Type="http://schemas.openxmlformats.org/officeDocument/2006/relationships/image" Target="../media/image8.png"/><Relationship Id="rId10" Type="http://schemas.openxmlformats.org/officeDocument/2006/relationships/image" Target="../media/image12.png"/><Relationship Id="rId4" Type="http://schemas.microsoft.com/office/2007/relationships/hdphoto" Target="../media/hdphoto1.wdp"/><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jp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2575" y="637230"/>
            <a:ext cx="5341558" cy="3288470"/>
          </a:xfrm>
          <a:prstGeom prst="rect">
            <a:avLst/>
          </a:prstGeom>
        </p:spPr>
      </p:pic>
      <p:pic>
        <p:nvPicPr>
          <p:cNvPr id="4" name="Ryan Farish - Holding Han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989943" y="-928215"/>
            <a:ext cx="609600" cy="609600"/>
          </a:xfrm>
          <a:prstGeom prst="rect">
            <a:avLst/>
          </a:prstGeom>
        </p:spPr>
      </p:pic>
    </p:spTree>
    <p:extLst>
      <p:ext uri="{BB962C8B-B14F-4D97-AF65-F5344CB8AC3E}">
        <p14:creationId xmlns:p14="http://schemas.microsoft.com/office/powerpoint/2010/main" val="4602249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50" presetClass="entr" presetSubtype="0" decel="10000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250" fill="hold"/>
                                        <p:tgtEl>
                                          <p:spTgt spid="3"/>
                                        </p:tgtEl>
                                        <p:attrNameLst>
                                          <p:attrName>ppt_w</p:attrName>
                                        </p:attrNameLst>
                                      </p:cBhvr>
                                      <p:tavLst>
                                        <p:tav tm="0">
                                          <p:val>
                                            <p:strVal val="#ppt_w+.3"/>
                                          </p:val>
                                        </p:tav>
                                        <p:tav tm="100000">
                                          <p:val>
                                            <p:strVal val="#ppt_w"/>
                                          </p:val>
                                        </p:tav>
                                      </p:tavLst>
                                    </p:anim>
                                    <p:anim calcmode="lin" valueType="num">
                                      <p:cBhvr>
                                        <p:cTn id="10" dur="1250" fill="hold"/>
                                        <p:tgtEl>
                                          <p:spTgt spid="3"/>
                                        </p:tgtEl>
                                        <p:attrNameLst>
                                          <p:attrName>ppt_h</p:attrName>
                                        </p:attrNameLst>
                                      </p:cBhvr>
                                      <p:tavLst>
                                        <p:tav tm="0">
                                          <p:val>
                                            <p:strVal val="#ppt_h"/>
                                          </p:val>
                                        </p:tav>
                                        <p:tav tm="100000">
                                          <p:val>
                                            <p:strVal val="#ppt_h"/>
                                          </p:val>
                                        </p:tav>
                                      </p:tavLst>
                                    </p:anim>
                                    <p:animEffect transition="in" filter="fade">
                                      <p:cBhvr>
                                        <p:cTn id="11" dur="1250"/>
                                        <p:tgtEl>
                                          <p:spTgt spid="3"/>
                                        </p:tgtEl>
                                      </p:cBhvr>
                                    </p:animEffect>
                                  </p:childTnLst>
                                </p:cTn>
                              </p:par>
                            </p:childTnLst>
                          </p:cTn>
                        </p:par>
                        <p:par>
                          <p:cTn id="12" fill="hold">
                            <p:stCondLst>
                              <p:cond delay="125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grpSp>
        <p:nvGrpSpPr>
          <p:cNvPr id="23" name="组合 22"/>
          <p:cNvGrpSpPr/>
          <p:nvPr/>
        </p:nvGrpSpPr>
        <p:grpSpPr>
          <a:xfrm>
            <a:off x="433217" y="316252"/>
            <a:ext cx="3348038" cy="795338"/>
            <a:chOff x="433217" y="316252"/>
            <a:chExt cx="3348038" cy="795338"/>
          </a:xfrm>
        </p:grpSpPr>
        <p:sp>
          <p:nvSpPr>
            <p:cNvPr id="4" name="文本框 3"/>
            <p:cNvSpPr txBox="1"/>
            <p:nvPr>
              <p:custDataLst>
                <p:tags r:id="rId9"/>
              </p:custDataLst>
            </p:nvPr>
          </p:nvSpPr>
          <p:spPr>
            <a:xfrm>
              <a:off x="433217" y="316252"/>
              <a:ext cx="3348038" cy="795338"/>
            </a:xfrm>
            <a:prstGeom prst="rect">
              <a:avLst/>
            </a:prstGeom>
            <a:noFill/>
          </p:spPr>
          <p:txBody>
            <a:bodyPr anchor="ctr"/>
            <a:lstStyle/>
            <a:p>
              <a:pPr>
                <a:defRPr/>
              </a:pPr>
              <a:r>
                <a:rPr lang="en-US" altLang="zh-CN" sz="7200" spc="300" dirty="0">
                  <a:solidFill>
                    <a:schemeClr val="bg1"/>
                  </a:solidFill>
                  <a:latin typeface="Broadway" panose="04040905080B02020502" pitchFamily="82" charset="0"/>
                  <a:ea typeface="华文中宋" panose="02010600040101010101" pitchFamily="2" charset="-122"/>
                </a:rPr>
                <a:t>C</a:t>
              </a:r>
              <a:r>
                <a:rPr lang="en-US" altLang="zh-CN" sz="2400" spc="300" dirty="0">
                  <a:solidFill>
                    <a:schemeClr val="bg1"/>
                  </a:solidFill>
                  <a:latin typeface="Broadway" panose="04040905080B02020502" pitchFamily="82" charset="0"/>
                  <a:ea typeface="华文中宋" panose="02010600040101010101" pitchFamily="2" charset="-122"/>
                </a:rPr>
                <a:t>ONTENTS</a:t>
              </a:r>
              <a:endParaRPr lang="zh-CN" altLang="en-US" sz="3300" spc="300" dirty="0">
                <a:solidFill>
                  <a:schemeClr val="bg1"/>
                </a:solidFill>
                <a:latin typeface="Broadway" panose="04040905080B02020502" pitchFamily="82" charset="0"/>
                <a:ea typeface="华文中宋" panose="02010600040101010101" pitchFamily="2" charset="-122"/>
              </a:endParaRPr>
            </a:p>
          </p:txBody>
        </p:sp>
        <p:sp>
          <p:nvSpPr>
            <p:cNvPr id="5" name="文本框 103"/>
            <p:cNvSpPr txBox="1">
              <a:spLocks noChangeArrowheads="1"/>
            </p:cNvSpPr>
            <p:nvPr>
              <p:custDataLst>
                <p:tags r:id="rId10"/>
              </p:custDataLst>
            </p:nvPr>
          </p:nvSpPr>
          <p:spPr bwMode="auto">
            <a:xfrm>
              <a:off x="1148670" y="374592"/>
              <a:ext cx="1377554" cy="33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smtClean="0">
                  <a:solidFill>
                    <a:schemeClr val="bg1"/>
                  </a:solidFill>
                  <a:latin typeface="华文琥珀" panose="02010800040101010101" pitchFamily="2" charset="-122"/>
                  <a:ea typeface="华文琥珀" panose="02010800040101010101" pitchFamily="2" charset="-122"/>
                </a:rPr>
                <a:t>目 录</a:t>
              </a:r>
              <a:endParaRPr lang="zh-CN" altLang="en-US" sz="2800" dirty="0">
                <a:solidFill>
                  <a:schemeClr val="bg1"/>
                </a:solidFill>
                <a:latin typeface="华文琥珀" panose="02010800040101010101" pitchFamily="2" charset="-122"/>
                <a:ea typeface="华文琥珀" panose="02010800040101010101" pitchFamily="2" charset="-122"/>
              </a:endParaRPr>
            </a:p>
          </p:txBody>
        </p:sp>
      </p:grpSp>
      <p:grpSp>
        <p:nvGrpSpPr>
          <p:cNvPr id="19" name="组合 18"/>
          <p:cNvGrpSpPr/>
          <p:nvPr/>
        </p:nvGrpSpPr>
        <p:grpSpPr>
          <a:xfrm>
            <a:off x="3075262" y="1172963"/>
            <a:ext cx="3617321" cy="462374"/>
            <a:chOff x="3133318" y="1100393"/>
            <a:chExt cx="3617321" cy="462374"/>
          </a:xfrm>
        </p:grpSpPr>
        <p:sp>
          <p:nvSpPr>
            <p:cNvPr id="6" name="椭圆 5"/>
            <p:cNvSpPr/>
            <p:nvPr>
              <p:custDataLst>
                <p:tags r:id="rId7"/>
              </p:custDataLst>
            </p:nvPr>
          </p:nvSpPr>
          <p:spPr>
            <a:xfrm>
              <a:off x="3133318" y="1129374"/>
              <a:ext cx="404413" cy="404413"/>
            </a:xfrm>
            <a:prstGeom prst="ellipse">
              <a:avLst/>
            </a:prstGeom>
            <a:solidFill>
              <a:srgbClr val="C00000"/>
            </a:solidFill>
            <a:ln w="12700" cap="flat" cmpd="sng" algn="ctr">
              <a:noFill/>
              <a:prstDash val="solid"/>
              <a:miter lim="800000"/>
            </a:ln>
            <a:effectLst/>
          </p:spPr>
          <p:txBody>
            <a:bodyPr anchor="ctr"/>
            <a:lstStyle/>
            <a:p>
              <a:pPr algn="ctr">
                <a:defRPr/>
              </a:pPr>
              <a:r>
                <a:rPr lang="en-US" altLang="zh-CN" sz="1800" kern="0" dirty="0">
                  <a:solidFill>
                    <a:srgbClr val="FFFFFF"/>
                  </a:solidFill>
                  <a:latin typeface="Broadway" panose="04040905080B02020502" pitchFamily="82" charset="0"/>
                  <a:ea typeface="幼圆"/>
                </a:rPr>
                <a:t>1</a:t>
              </a:r>
              <a:endParaRPr lang="zh-CN" altLang="en-US" sz="1800" kern="0" dirty="0">
                <a:solidFill>
                  <a:srgbClr val="FFFFFF"/>
                </a:solidFill>
                <a:latin typeface="Broadway" panose="04040905080B02020502" pitchFamily="82" charset="0"/>
                <a:ea typeface="幼圆"/>
              </a:endParaRPr>
            </a:p>
          </p:txBody>
        </p:sp>
        <p:sp>
          <p:nvSpPr>
            <p:cNvPr id="10" name="任意多边形 9"/>
            <p:cNvSpPr/>
            <p:nvPr>
              <p:custDataLst>
                <p:tags r:id="rId8"/>
              </p:custDataLst>
            </p:nvPr>
          </p:nvSpPr>
          <p:spPr>
            <a:xfrm>
              <a:off x="3469231" y="1100393"/>
              <a:ext cx="3281408" cy="462374"/>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C00000"/>
            </a:solidFill>
            <a:ln w="12700" cap="flat" cmpd="sng" algn="ctr">
              <a:noFill/>
              <a:prstDash val="solid"/>
              <a:miter lim="800000"/>
            </a:ln>
            <a:effectLst/>
          </p:spPr>
          <p:txBody>
            <a:bodyPr lIns="189000" tIns="27000" rIns="27000" bIns="27000" anchor="ctr">
              <a:normAutofit/>
            </a:bodyPr>
            <a:lstStyle/>
            <a:p>
              <a:pPr>
                <a:defRPr/>
              </a:pPr>
              <a:r>
                <a:rPr lang="zh-CN" altLang="en-US" sz="2000" kern="0" dirty="0" smtClean="0">
                  <a:solidFill>
                    <a:srgbClr val="FFFFFF"/>
                  </a:solidFill>
                  <a:latin typeface="华文新魏" panose="02010800040101010101" pitchFamily="2" charset="-122"/>
                  <a:ea typeface="华文新魏" panose="02010800040101010101" pitchFamily="2" charset="-122"/>
                </a:rPr>
                <a:t>单击此处添加文字标题内容</a:t>
              </a:r>
              <a:endParaRPr lang="zh-CN" altLang="en-US" sz="2000" kern="0" dirty="0">
                <a:solidFill>
                  <a:srgbClr val="FFFFFF"/>
                </a:solidFill>
                <a:latin typeface="华文新魏" panose="02010800040101010101" pitchFamily="2" charset="-122"/>
                <a:ea typeface="华文新魏" panose="02010800040101010101" pitchFamily="2" charset="-122"/>
              </a:endParaRPr>
            </a:p>
          </p:txBody>
        </p:sp>
      </p:grpSp>
      <p:grpSp>
        <p:nvGrpSpPr>
          <p:cNvPr id="20" name="组合 19"/>
          <p:cNvGrpSpPr/>
          <p:nvPr/>
        </p:nvGrpSpPr>
        <p:grpSpPr>
          <a:xfrm>
            <a:off x="3069993" y="1934903"/>
            <a:ext cx="3617321" cy="462375"/>
            <a:chOff x="3128049" y="1862333"/>
            <a:chExt cx="3617321" cy="462375"/>
          </a:xfrm>
        </p:grpSpPr>
        <p:sp>
          <p:nvSpPr>
            <p:cNvPr id="7" name="椭圆 6"/>
            <p:cNvSpPr/>
            <p:nvPr>
              <p:custDataLst>
                <p:tags r:id="rId5"/>
              </p:custDataLst>
            </p:nvPr>
          </p:nvSpPr>
          <p:spPr>
            <a:xfrm>
              <a:off x="3128049" y="1891314"/>
              <a:ext cx="404413" cy="404413"/>
            </a:xfrm>
            <a:prstGeom prst="ellipse">
              <a:avLst/>
            </a:prstGeom>
            <a:solidFill>
              <a:srgbClr val="C00000"/>
            </a:solidFill>
            <a:ln w="12700" cap="flat" cmpd="sng" algn="ctr">
              <a:noFill/>
              <a:prstDash val="solid"/>
              <a:miter lim="800000"/>
            </a:ln>
            <a:effectLst/>
          </p:spPr>
          <p:txBody>
            <a:bodyPr anchor="ctr"/>
            <a:lstStyle/>
            <a:p>
              <a:pPr algn="ctr">
                <a:defRPr/>
              </a:pPr>
              <a:r>
                <a:rPr lang="en-US" altLang="zh-CN" sz="1800" kern="0" dirty="0">
                  <a:solidFill>
                    <a:srgbClr val="FFFFFF"/>
                  </a:solidFill>
                  <a:latin typeface="Broadway" panose="04040905080B02020502" pitchFamily="82" charset="0"/>
                  <a:ea typeface="幼圆"/>
                </a:rPr>
                <a:t>2</a:t>
              </a:r>
              <a:endParaRPr lang="zh-CN" altLang="en-US" sz="1800" kern="0" dirty="0">
                <a:solidFill>
                  <a:srgbClr val="FFFFFF"/>
                </a:solidFill>
                <a:latin typeface="Broadway" panose="04040905080B02020502" pitchFamily="82" charset="0"/>
                <a:ea typeface="幼圆"/>
              </a:endParaRPr>
            </a:p>
          </p:txBody>
        </p:sp>
        <p:sp>
          <p:nvSpPr>
            <p:cNvPr id="11" name="任意多边形 10"/>
            <p:cNvSpPr/>
            <p:nvPr>
              <p:custDataLst>
                <p:tags r:id="rId6"/>
              </p:custDataLst>
            </p:nvPr>
          </p:nvSpPr>
          <p:spPr>
            <a:xfrm>
              <a:off x="3463962" y="1862333"/>
              <a:ext cx="3281408" cy="462375"/>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C00000"/>
            </a:solidFill>
            <a:ln w="12700" cap="flat" cmpd="sng" algn="ctr">
              <a:noFill/>
              <a:prstDash val="solid"/>
              <a:miter lim="800000"/>
            </a:ln>
            <a:effectLst/>
          </p:spPr>
          <p:txBody>
            <a:bodyPr lIns="189000" tIns="27000" rIns="27000" bIns="27000" anchor="ctr">
              <a:normAutofit/>
            </a:bodyPr>
            <a:lstStyle/>
            <a:p>
              <a:pPr lvl="0">
                <a:defRPr/>
              </a:pPr>
              <a:r>
                <a:rPr lang="zh-CN" altLang="en-US" sz="2000" kern="0" dirty="0">
                  <a:solidFill>
                    <a:srgbClr val="FFFFFF"/>
                  </a:solidFill>
                  <a:latin typeface="华文新魏" panose="02010800040101010101" pitchFamily="2" charset="-122"/>
                  <a:ea typeface="华文新魏" panose="02010800040101010101" pitchFamily="2" charset="-122"/>
                </a:rPr>
                <a:t>单击此处添加文字标题内容</a:t>
              </a:r>
            </a:p>
          </p:txBody>
        </p:sp>
      </p:grpSp>
      <p:grpSp>
        <p:nvGrpSpPr>
          <p:cNvPr id="21" name="组合 20"/>
          <p:cNvGrpSpPr/>
          <p:nvPr/>
        </p:nvGrpSpPr>
        <p:grpSpPr>
          <a:xfrm>
            <a:off x="3064724" y="2696844"/>
            <a:ext cx="3617320" cy="463692"/>
            <a:chOff x="3122780" y="2624274"/>
            <a:chExt cx="3617320" cy="463692"/>
          </a:xfrm>
        </p:grpSpPr>
        <p:sp>
          <p:nvSpPr>
            <p:cNvPr id="8" name="椭圆 7"/>
            <p:cNvSpPr/>
            <p:nvPr>
              <p:custDataLst>
                <p:tags r:id="rId3"/>
              </p:custDataLst>
            </p:nvPr>
          </p:nvSpPr>
          <p:spPr>
            <a:xfrm>
              <a:off x="3122780" y="2653255"/>
              <a:ext cx="404413" cy="405731"/>
            </a:xfrm>
            <a:prstGeom prst="ellipse">
              <a:avLst/>
            </a:prstGeom>
            <a:solidFill>
              <a:srgbClr val="C00000"/>
            </a:solidFill>
            <a:ln w="12700" cap="flat" cmpd="sng" algn="ctr">
              <a:noFill/>
              <a:prstDash val="solid"/>
              <a:miter lim="800000"/>
            </a:ln>
            <a:effectLst/>
          </p:spPr>
          <p:txBody>
            <a:bodyPr anchor="ctr"/>
            <a:lstStyle/>
            <a:p>
              <a:pPr algn="ctr">
                <a:defRPr/>
              </a:pPr>
              <a:r>
                <a:rPr lang="en-US" altLang="zh-CN" sz="1800" kern="0" dirty="0">
                  <a:solidFill>
                    <a:srgbClr val="FFFFFF"/>
                  </a:solidFill>
                  <a:latin typeface="Broadway" panose="04040905080B02020502" pitchFamily="82" charset="0"/>
                  <a:ea typeface="幼圆"/>
                </a:rPr>
                <a:t>3</a:t>
              </a:r>
              <a:endParaRPr lang="zh-CN" altLang="en-US" sz="1800" kern="0" dirty="0">
                <a:solidFill>
                  <a:srgbClr val="FFFFFF"/>
                </a:solidFill>
                <a:latin typeface="Broadway" panose="04040905080B02020502" pitchFamily="82" charset="0"/>
                <a:ea typeface="幼圆"/>
              </a:endParaRPr>
            </a:p>
          </p:txBody>
        </p:sp>
        <p:sp>
          <p:nvSpPr>
            <p:cNvPr id="12" name="任意多边形 11"/>
            <p:cNvSpPr/>
            <p:nvPr>
              <p:custDataLst>
                <p:tags r:id="rId4"/>
              </p:custDataLst>
            </p:nvPr>
          </p:nvSpPr>
          <p:spPr>
            <a:xfrm>
              <a:off x="3458692" y="2624274"/>
              <a:ext cx="3281408" cy="463692"/>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C00000"/>
            </a:solidFill>
            <a:ln w="12700" cap="flat" cmpd="sng" algn="ctr">
              <a:noFill/>
              <a:prstDash val="solid"/>
              <a:miter lim="800000"/>
            </a:ln>
            <a:effectLst/>
          </p:spPr>
          <p:txBody>
            <a:bodyPr lIns="189000" tIns="27000" rIns="27000" bIns="27000" anchor="ctr">
              <a:normAutofit/>
            </a:bodyPr>
            <a:lstStyle/>
            <a:p>
              <a:pPr lvl="0">
                <a:defRPr/>
              </a:pPr>
              <a:r>
                <a:rPr lang="zh-CN" altLang="en-US" sz="2000" kern="0" dirty="0">
                  <a:solidFill>
                    <a:srgbClr val="FFFFFF"/>
                  </a:solidFill>
                  <a:latin typeface="华文新魏" panose="02010800040101010101" pitchFamily="2" charset="-122"/>
                  <a:ea typeface="华文新魏" panose="02010800040101010101" pitchFamily="2" charset="-122"/>
                </a:rPr>
                <a:t>单击此处添加文字标题内容</a:t>
              </a:r>
            </a:p>
          </p:txBody>
        </p:sp>
      </p:grpSp>
      <p:grpSp>
        <p:nvGrpSpPr>
          <p:cNvPr id="22" name="组合 21"/>
          <p:cNvGrpSpPr/>
          <p:nvPr/>
        </p:nvGrpSpPr>
        <p:grpSpPr>
          <a:xfrm>
            <a:off x="3059455" y="3460101"/>
            <a:ext cx="3617321" cy="462374"/>
            <a:chOff x="3117511" y="3387531"/>
            <a:chExt cx="3617321" cy="462374"/>
          </a:xfrm>
        </p:grpSpPr>
        <p:sp>
          <p:nvSpPr>
            <p:cNvPr id="9" name="椭圆 8"/>
            <p:cNvSpPr/>
            <p:nvPr>
              <p:custDataLst>
                <p:tags r:id="rId1"/>
              </p:custDataLst>
            </p:nvPr>
          </p:nvSpPr>
          <p:spPr>
            <a:xfrm>
              <a:off x="3117511" y="3416512"/>
              <a:ext cx="404413" cy="404413"/>
            </a:xfrm>
            <a:prstGeom prst="ellipse">
              <a:avLst/>
            </a:prstGeom>
            <a:solidFill>
              <a:srgbClr val="C00000"/>
            </a:solidFill>
            <a:ln w="12700" cap="flat" cmpd="sng" algn="ctr">
              <a:noFill/>
              <a:prstDash val="solid"/>
              <a:miter lim="800000"/>
            </a:ln>
            <a:effectLst/>
          </p:spPr>
          <p:txBody>
            <a:bodyPr anchor="ctr"/>
            <a:lstStyle/>
            <a:p>
              <a:pPr algn="ctr">
                <a:defRPr/>
              </a:pPr>
              <a:r>
                <a:rPr lang="en-US" altLang="zh-CN" sz="1800" kern="0" dirty="0">
                  <a:solidFill>
                    <a:srgbClr val="FFFFFF"/>
                  </a:solidFill>
                  <a:latin typeface="Broadway" panose="04040905080B02020502" pitchFamily="82" charset="0"/>
                  <a:ea typeface="幼圆"/>
                </a:rPr>
                <a:t>4</a:t>
              </a:r>
              <a:endParaRPr lang="zh-CN" altLang="en-US" sz="1800" kern="0" dirty="0">
                <a:solidFill>
                  <a:srgbClr val="FFFFFF"/>
                </a:solidFill>
                <a:latin typeface="Broadway" panose="04040905080B02020502" pitchFamily="82" charset="0"/>
                <a:ea typeface="幼圆"/>
              </a:endParaRPr>
            </a:p>
          </p:txBody>
        </p:sp>
        <p:sp>
          <p:nvSpPr>
            <p:cNvPr id="13" name="任意多边形 12"/>
            <p:cNvSpPr/>
            <p:nvPr>
              <p:custDataLst>
                <p:tags r:id="rId2"/>
              </p:custDataLst>
            </p:nvPr>
          </p:nvSpPr>
          <p:spPr>
            <a:xfrm>
              <a:off x="3453424" y="3387531"/>
              <a:ext cx="3281408" cy="462374"/>
            </a:xfrm>
            <a:custGeom>
              <a:avLst/>
              <a:gdLst>
                <a:gd name="connsiteX0" fmla="*/ 0 w 3954840"/>
                <a:gd name="connsiteY0" fmla="*/ 0 h 557348"/>
                <a:gd name="connsiteX1" fmla="*/ 3835506 w 3954840"/>
                <a:gd name="connsiteY1" fmla="*/ 0 h 557348"/>
                <a:gd name="connsiteX2" fmla="*/ 3954840 w 3954840"/>
                <a:gd name="connsiteY2" fmla="*/ 92893 h 557348"/>
                <a:gd name="connsiteX3" fmla="*/ 3954840 w 3954840"/>
                <a:gd name="connsiteY3" fmla="*/ 464455 h 557348"/>
                <a:gd name="connsiteX4" fmla="*/ 3835506 w 3954840"/>
                <a:gd name="connsiteY4" fmla="*/ 557348 h 557348"/>
                <a:gd name="connsiteX5" fmla="*/ 0 w 3954840"/>
                <a:gd name="connsiteY5" fmla="*/ 557348 h 557348"/>
                <a:gd name="connsiteX6" fmla="*/ 45938 w 3954840"/>
                <a:gd name="connsiteY6" fmla="*/ 532414 h 557348"/>
                <a:gd name="connsiteX7" fmla="*/ 180850 w 3954840"/>
                <a:gd name="connsiteY7" fmla="*/ 278674 h 557348"/>
                <a:gd name="connsiteX8" fmla="*/ 45938 w 3954840"/>
                <a:gd name="connsiteY8" fmla="*/ 24934 h 557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4840" h="557348">
                  <a:moveTo>
                    <a:pt x="0" y="0"/>
                  </a:moveTo>
                  <a:lnTo>
                    <a:pt x="3835506" y="0"/>
                  </a:lnTo>
                  <a:cubicBezTo>
                    <a:pt x="3901412" y="0"/>
                    <a:pt x="3954840" y="41590"/>
                    <a:pt x="3954840" y="92893"/>
                  </a:cubicBezTo>
                  <a:lnTo>
                    <a:pt x="3954840" y="464455"/>
                  </a:lnTo>
                  <a:cubicBezTo>
                    <a:pt x="3954840" y="515758"/>
                    <a:pt x="3901412" y="557348"/>
                    <a:pt x="3835506" y="557348"/>
                  </a:cubicBezTo>
                  <a:lnTo>
                    <a:pt x="0" y="557348"/>
                  </a:lnTo>
                  <a:lnTo>
                    <a:pt x="45938" y="532414"/>
                  </a:lnTo>
                  <a:cubicBezTo>
                    <a:pt x="127334" y="477424"/>
                    <a:pt x="180850" y="384299"/>
                    <a:pt x="180850" y="278674"/>
                  </a:cubicBezTo>
                  <a:cubicBezTo>
                    <a:pt x="180850" y="173050"/>
                    <a:pt x="127334" y="79925"/>
                    <a:pt x="45938" y="24934"/>
                  </a:cubicBezTo>
                  <a:close/>
                </a:path>
              </a:pathLst>
            </a:custGeom>
            <a:solidFill>
              <a:srgbClr val="C00000"/>
            </a:solidFill>
            <a:ln w="12700" cap="flat" cmpd="sng" algn="ctr">
              <a:noFill/>
              <a:prstDash val="solid"/>
              <a:miter lim="800000"/>
            </a:ln>
            <a:effectLst/>
          </p:spPr>
          <p:txBody>
            <a:bodyPr lIns="189000" tIns="27000" rIns="27000" bIns="27000" anchor="ctr">
              <a:normAutofit/>
            </a:bodyPr>
            <a:lstStyle/>
            <a:p>
              <a:pPr lvl="0">
                <a:defRPr/>
              </a:pPr>
              <a:r>
                <a:rPr lang="zh-CN" altLang="en-US" sz="2000" kern="0" dirty="0">
                  <a:solidFill>
                    <a:srgbClr val="FFFFFF"/>
                  </a:solidFill>
                  <a:latin typeface="华文新魏" panose="02010800040101010101" pitchFamily="2" charset="-122"/>
                  <a:ea typeface="华文新魏" panose="02010800040101010101" pitchFamily="2" charset="-122"/>
                </a:rPr>
                <a:t>单击此处添加文字标题内容</a:t>
              </a:r>
            </a:p>
          </p:txBody>
        </p:sp>
      </p:gr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p:tgtEl>
                                          <p:spTgt spid="19"/>
                                        </p:tgtEl>
                                        <p:attrNameLst>
                                          <p:attrName>ppt_y</p:attrName>
                                        </p:attrNameLst>
                                      </p:cBhvr>
                                      <p:tavLst>
                                        <p:tav tm="0">
                                          <p:val>
                                            <p:strVal val="#ppt_y+#ppt_h*1.125000"/>
                                          </p:val>
                                        </p:tav>
                                        <p:tav tm="100000">
                                          <p:val>
                                            <p:strVal val="#ppt_y"/>
                                          </p:val>
                                        </p:tav>
                                      </p:tavLst>
                                    </p:anim>
                                    <p:animEffect transition="in" filter="wipe(up)">
                                      <p:cBhvr>
                                        <p:cTn id="14" dur="500"/>
                                        <p:tgtEl>
                                          <p:spTgt spid="19"/>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p:tgtEl>
                                          <p:spTgt spid="20"/>
                                        </p:tgtEl>
                                        <p:attrNameLst>
                                          <p:attrName>ppt_y</p:attrName>
                                        </p:attrNameLst>
                                      </p:cBhvr>
                                      <p:tavLst>
                                        <p:tav tm="0">
                                          <p:val>
                                            <p:strVal val="#ppt_y+#ppt_h*1.125000"/>
                                          </p:val>
                                        </p:tav>
                                        <p:tav tm="100000">
                                          <p:val>
                                            <p:strVal val="#ppt_y"/>
                                          </p:val>
                                        </p:tav>
                                      </p:tavLst>
                                    </p:anim>
                                    <p:animEffect transition="in" filter="wipe(up)">
                                      <p:cBhvr>
                                        <p:cTn id="19" dur="500"/>
                                        <p:tgtEl>
                                          <p:spTgt spid="20"/>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up)">
                                      <p:cBhvr>
                                        <p:cTn id="24" dur="500"/>
                                        <p:tgtEl>
                                          <p:spTgt spid="21"/>
                                        </p:tgtEl>
                                      </p:cBhvr>
                                    </p:animEffect>
                                  </p:childTnLst>
                                </p:cTn>
                              </p:par>
                            </p:childTnLst>
                          </p:cTn>
                        </p:par>
                        <p:par>
                          <p:cTn id="25" fill="hold">
                            <p:stCondLst>
                              <p:cond delay="2500"/>
                            </p:stCondLst>
                            <p:childTnLst>
                              <p:par>
                                <p:cTn id="26" presetID="12" presetClass="entr" presetSubtype="4"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ppt_y</p:attrName>
                                        </p:attrNameLst>
                                      </p:cBhvr>
                                      <p:tavLst>
                                        <p:tav tm="0">
                                          <p:val>
                                            <p:strVal val="#ppt_y+#ppt_h*1.125000"/>
                                          </p:val>
                                        </p:tav>
                                        <p:tav tm="100000">
                                          <p:val>
                                            <p:strVal val="#ppt_y"/>
                                          </p:val>
                                        </p:tav>
                                      </p:tavLst>
                                    </p:anim>
                                    <p:animEffect transition="in" filter="wipe(up)">
                                      <p:cBhvr>
                                        <p:cTn id="2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grpSp>
        <p:nvGrpSpPr>
          <p:cNvPr id="23" name="组合 22"/>
          <p:cNvGrpSpPr/>
          <p:nvPr/>
        </p:nvGrpSpPr>
        <p:grpSpPr>
          <a:xfrm>
            <a:off x="433217" y="316252"/>
            <a:ext cx="3348038" cy="795338"/>
            <a:chOff x="433217" y="316252"/>
            <a:chExt cx="3348038" cy="795338"/>
          </a:xfrm>
        </p:grpSpPr>
        <p:sp>
          <p:nvSpPr>
            <p:cNvPr id="4" name="文本框 3"/>
            <p:cNvSpPr txBox="1"/>
            <p:nvPr>
              <p:custDataLst>
                <p:tags r:id="rId1"/>
              </p:custDataLst>
            </p:nvPr>
          </p:nvSpPr>
          <p:spPr>
            <a:xfrm>
              <a:off x="433217" y="316252"/>
              <a:ext cx="3348038" cy="795338"/>
            </a:xfrm>
            <a:prstGeom prst="rect">
              <a:avLst/>
            </a:prstGeom>
            <a:noFill/>
          </p:spPr>
          <p:txBody>
            <a:bodyPr anchor="ctr"/>
            <a:lstStyle/>
            <a:p>
              <a:pPr>
                <a:defRPr/>
              </a:pPr>
              <a:r>
                <a:rPr lang="en-US" altLang="zh-CN" sz="7200" spc="300" dirty="0">
                  <a:solidFill>
                    <a:schemeClr val="bg1"/>
                  </a:solidFill>
                  <a:latin typeface="Broadway" panose="04040905080B02020502" pitchFamily="82" charset="0"/>
                  <a:ea typeface="华文中宋" panose="02010600040101010101" pitchFamily="2" charset="-122"/>
                </a:rPr>
                <a:t>C</a:t>
              </a:r>
              <a:r>
                <a:rPr lang="en-US" altLang="zh-CN" sz="2400" spc="300" dirty="0">
                  <a:solidFill>
                    <a:schemeClr val="bg1"/>
                  </a:solidFill>
                  <a:latin typeface="Broadway" panose="04040905080B02020502" pitchFamily="82" charset="0"/>
                  <a:ea typeface="华文中宋" panose="02010600040101010101" pitchFamily="2" charset="-122"/>
                </a:rPr>
                <a:t>ONTENTS</a:t>
              </a:r>
              <a:endParaRPr lang="zh-CN" altLang="en-US" sz="3300" spc="300" dirty="0">
                <a:solidFill>
                  <a:schemeClr val="bg1"/>
                </a:solidFill>
                <a:latin typeface="Broadway" panose="04040905080B02020502" pitchFamily="82" charset="0"/>
                <a:ea typeface="华文中宋" panose="02010600040101010101" pitchFamily="2" charset="-122"/>
              </a:endParaRPr>
            </a:p>
          </p:txBody>
        </p:sp>
        <p:sp>
          <p:nvSpPr>
            <p:cNvPr id="5" name="文本框 103"/>
            <p:cNvSpPr txBox="1">
              <a:spLocks noChangeArrowheads="1"/>
            </p:cNvSpPr>
            <p:nvPr>
              <p:custDataLst>
                <p:tags r:id="rId2"/>
              </p:custDataLst>
            </p:nvPr>
          </p:nvSpPr>
          <p:spPr bwMode="auto">
            <a:xfrm>
              <a:off x="1148670" y="374592"/>
              <a:ext cx="1377554" cy="33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smtClean="0">
                  <a:solidFill>
                    <a:schemeClr val="bg1"/>
                  </a:solidFill>
                  <a:latin typeface="华文琥珀" panose="02010800040101010101" pitchFamily="2" charset="-122"/>
                  <a:ea typeface="华文琥珀" panose="02010800040101010101" pitchFamily="2" charset="-122"/>
                </a:rPr>
                <a:t>目 录</a:t>
              </a:r>
              <a:endParaRPr lang="zh-CN" altLang="en-US" sz="2800" dirty="0">
                <a:solidFill>
                  <a:schemeClr val="bg1"/>
                </a:solidFill>
                <a:latin typeface="华文琥珀" panose="02010800040101010101" pitchFamily="2" charset="-122"/>
                <a:ea typeface="华文琥珀" panose="02010800040101010101" pitchFamily="2" charset="-122"/>
              </a:endParaRPr>
            </a:p>
          </p:txBody>
        </p:sp>
      </p:grpSp>
      <p:grpSp>
        <p:nvGrpSpPr>
          <p:cNvPr id="18" name="组合 1"/>
          <p:cNvGrpSpPr/>
          <p:nvPr/>
        </p:nvGrpSpPr>
        <p:grpSpPr>
          <a:xfrm>
            <a:off x="3641060" y="1766543"/>
            <a:ext cx="3741660" cy="1384763"/>
            <a:chOff x="6278307" y="1757540"/>
            <a:chExt cx="1764006" cy="1384763"/>
          </a:xfrm>
        </p:grpSpPr>
        <p:sp>
          <p:nvSpPr>
            <p:cNvPr id="24" name="TextBox 20"/>
            <p:cNvSpPr txBox="1"/>
            <p:nvPr/>
          </p:nvSpPr>
          <p:spPr bwMode="auto">
            <a:xfrm>
              <a:off x="6382171" y="2494098"/>
              <a:ext cx="1526083" cy="648205"/>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dirty="0">
                  <a:solidFill>
                    <a:schemeClr val="bg1"/>
                  </a:solidFill>
                  <a:latin typeface="微软雅黑" pitchFamily="34" charset="-122"/>
                  <a:ea typeface="微软雅黑" pitchFamily="34" charset="-122"/>
                </a:rPr>
                <a:t>此处添加段落</a:t>
              </a:r>
              <a:r>
                <a:rPr lang="zh-CN" altLang="en-US" dirty="0" smtClean="0">
                  <a:solidFill>
                    <a:schemeClr val="bg1"/>
                  </a:solidFill>
                  <a:latin typeface="微软雅黑" pitchFamily="34" charset="-122"/>
                  <a:ea typeface="微软雅黑" pitchFamily="34" charset="-122"/>
                </a:rPr>
                <a:t>文本</a:t>
              </a:r>
              <a:endParaRPr lang="zh-CN" altLang="en-US" dirty="0">
                <a:solidFill>
                  <a:schemeClr val="bg1"/>
                </a:solidFill>
                <a:latin typeface="微软雅黑" pitchFamily="34" charset="-122"/>
                <a:ea typeface="微软雅黑" pitchFamily="34" charset="-122"/>
              </a:endParaRPr>
            </a:p>
          </p:txBody>
        </p:sp>
        <p:sp>
          <p:nvSpPr>
            <p:cNvPr id="25" name="TextBox 19"/>
            <p:cNvSpPr txBox="1">
              <a:spLocks noChangeArrowheads="1"/>
            </p:cNvSpPr>
            <p:nvPr/>
          </p:nvSpPr>
          <p:spPr bwMode="auto">
            <a:xfrm>
              <a:off x="6278307" y="1757540"/>
              <a:ext cx="1764006" cy="64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cs typeface="宋体" pitchFamily="2" charset="-122"/>
                </a:rPr>
                <a:t>标题文字</a:t>
              </a:r>
              <a:endParaRPr lang="zh-CN" altLang="zh-CN" sz="3600" b="1"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grpSp>
        <p:nvGrpSpPr>
          <p:cNvPr id="26" name="组合 25"/>
          <p:cNvGrpSpPr/>
          <p:nvPr/>
        </p:nvGrpSpPr>
        <p:grpSpPr>
          <a:xfrm>
            <a:off x="2378871" y="1981575"/>
            <a:ext cx="1136475" cy="1136475"/>
            <a:chOff x="1302940" y="2971177"/>
            <a:chExt cx="728363" cy="728363"/>
          </a:xfrm>
        </p:grpSpPr>
        <p:sp>
          <p:nvSpPr>
            <p:cNvPr id="27" name="椭圆 26"/>
            <p:cNvSpPr/>
            <p:nvPr/>
          </p:nvSpPr>
          <p:spPr>
            <a:xfrm>
              <a:off x="1302940" y="2971177"/>
              <a:ext cx="728363" cy="728363"/>
            </a:xfrm>
            <a:prstGeom prst="ellipse">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sp>
          <p:nvSpPr>
            <p:cNvPr id="28" name="TextBox 19"/>
            <p:cNvSpPr txBox="1">
              <a:spLocks noChangeArrowheads="1"/>
            </p:cNvSpPr>
            <p:nvPr/>
          </p:nvSpPr>
          <p:spPr bwMode="auto">
            <a:xfrm>
              <a:off x="1371764" y="3087322"/>
              <a:ext cx="566214" cy="49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rPr>
                <a:t>01</a:t>
              </a:r>
            </a:p>
          </p:txBody>
        </p:sp>
      </p:grpSp>
      <p:cxnSp>
        <p:nvCxnSpPr>
          <p:cNvPr id="29" name="直接连接符 28"/>
          <p:cNvCxnSpPr/>
          <p:nvPr/>
        </p:nvCxnSpPr>
        <p:spPr bwMode="auto">
          <a:xfrm>
            <a:off x="3859341" y="1806135"/>
            <a:ext cx="0" cy="1487354"/>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33066153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outHorizontal)">
                                      <p:cBhvr>
                                        <p:cTn id="17" dur="500"/>
                                        <p:tgtEl>
                                          <p:spTgt spid="2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84114" y="1567754"/>
            <a:ext cx="476808" cy="346566"/>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a:spLocks/>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49555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6" name="AutoShape 53"/>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49555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7" name="AutoShape 54"/>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49555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8" name="AutoShape 55"/>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49555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cs"/>
                  <a:sym typeface="Gill Sans" charset="0"/>
                </a:endParaRPr>
              </a:p>
            </p:txBody>
          </p:sp>
        </p:grpSp>
      </p:grpSp>
      <p:grpSp>
        <p:nvGrpSpPr>
          <p:cNvPr id="9" name="组合 8"/>
          <p:cNvGrpSpPr/>
          <p:nvPr/>
        </p:nvGrpSpPr>
        <p:grpSpPr>
          <a:xfrm>
            <a:off x="3345250" y="1167263"/>
            <a:ext cx="2556930" cy="3232311"/>
            <a:chOff x="3179847" y="1197818"/>
            <a:chExt cx="2556930" cy="3232311"/>
          </a:xfrm>
        </p:grpSpPr>
        <p:pic>
          <p:nvPicPr>
            <p:cNvPr id="10"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11"/>
          <p:cNvGrpSpPr/>
          <p:nvPr/>
        </p:nvGrpSpPr>
        <p:grpSpPr>
          <a:xfrm>
            <a:off x="2719173" y="1600721"/>
            <a:ext cx="476808" cy="346566"/>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1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grpSp>
      <p:grpSp>
        <p:nvGrpSpPr>
          <p:cNvPr id="17" name="组合 16"/>
          <p:cNvGrpSpPr/>
          <p:nvPr/>
        </p:nvGrpSpPr>
        <p:grpSpPr>
          <a:xfrm>
            <a:off x="2727151" y="2654751"/>
            <a:ext cx="476808" cy="346566"/>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19" name="AutoShape 83"/>
            <p:cNvSpPr>
              <a:spLocks/>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2"/>
            </a:solidFill>
            <a:ln>
              <a:noFill/>
            </a:ln>
            <a:effectLs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49555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cs"/>
                <a:sym typeface="Gill Sans" charset="0"/>
              </a:endParaRPr>
            </a:p>
          </p:txBody>
        </p:sp>
      </p:grpSp>
      <p:grpSp>
        <p:nvGrpSpPr>
          <p:cNvPr id="20" name="组合 19"/>
          <p:cNvGrpSpPr/>
          <p:nvPr/>
        </p:nvGrpSpPr>
        <p:grpSpPr>
          <a:xfrm>
            <a:off x="2727151" y="3708780"/>
            <a:ext cx="476808" cy="346566"/>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22" name="AutoShape 59"/>
            <p:cNvSpPr>
              <a:spLocks/>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grpSp>
        <p:nvGrpSpPr>
          <p:cNvPr id="23" name="组合 22"/>
          <p:cNvGrpSpPr/>
          <p:nvPr/>
        </p:nvGrpSpPr>
        <p:grpSpPr>
          <a:xfrm>
            <a:off x="683568" y="1545824"/>
            <a:ext cx="1923767" cy="750738"/>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endParaRPr>
            </a:p>
          </p:txBody>
        </p:sp>
      </p:grpSp>
      <p:grpSp>
        <p:nvGrpSpPr>
          <p:cNvPr id="26" name="组合 25"/>
          <p:cNvGrpSpPr/>
          <p:nvPr/>
        </p:nvGrpSpPr>
        <p:grpSpPr>
          <a:xfrm>
            <a:off x="683568" y="2620132"/>
            <a:ext cx="1923767" cy="750738"/>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endParaRPr>
            </a:p>
          </p:txBody>
        </p:sp>
      </p:grpSp>
      <p:grpSp>
        <p:nvGrpSpPr>
          <p:cNvPr id="29" name="组合 28"/>
          <p:cNvGrpSpPr/>
          <p:nvPr/>
        </p:nvGrpSpPr>
        <p:grpSpPr>
          <a:xfrm>
            <a:off x="683568" y="3648836"/>
            <a:ext cx="1923767" cy="750738"/>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6084114" y="2637511"/>
            <a:ext cx="476808" cy="346566"/>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36"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37"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38"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39"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40"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grpSp>
      <p:grpSp>
        <p:nvGrpSpPr>
          <p:cNvPr id="41" name="组合 40"/>
          <p:cNvGrpSpPr/>
          <p:nvPr/>
        </p:nvGrpSpPr>
        <p:grpSpPr>
          <a:xfrm>
            <a:off x="6084114" y="3707268"/>
            <a:ext cx="476808" cy="346566"/>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45"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46"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47"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48"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49"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50"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51"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sp>
            <p:nvSpPr>
              <p:cNvPr id="52"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49555F"/>
                  </a:solidFill>
                  <a:effectLst/>
                  <a:uLnTx/>
                  <a:uFillTx/>
                  <a:latin typeface="微软雅黑" panose="020B0503020204020204" pitchFamily="34" charset="-122"/>
                  <a:ea typeface="微软雅黑" panose="020B0503020204020204" pitchFamily="34" charset="-122"/>
                  <a:cs typeface="+mn-cs"/>
                  <a:sym typeface="Gill Sans" charset="0"/>
                </a:endParaRPr>
              </a:p>
            </p:txBody>
          </p:sp>
        </p:grpSp>
      </p:grpSp>
      <p:grpSp>
        <p:nvGrpSpPr>
          <p:cNvPr id="53" name="组合 52"/>
          <p:cNvGrpSpPr/>
          <p:nvPr/>
        </p:nvGrpSpPr>
        <p:grpSpPr>
          <a:xfrm>
            <a:off x="6691309" y="1545824"/>
            <a:ext cx="1955677" cy="750738"/>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endParaRPr>
            </a:p>
          </p:txBody>
        </p:sp>
      </p:grpSp>
      <p:grpSp>
        <p:nvGrpSpPr>
          <p:cNvPr id="56" name="组合 55"/>
          <p:cNvGrpSpPr/>
          <p:nvPr/>
        </p:nvGrpSpPr>
        <p:grpSpPr>
          <a:xfrm>
            <a:off x="6700834" y="2620132"/>
            <a:ext cx="1946152" cy="750738"/>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endParaRPr>
            </a:p>
          </p:txBody>
        </p:sp>
      </p:grpSp>
      <p:grpSp>
        <p:nvGrpSpPr>
          <p:cNvPr id="59" name="组合 58"/>
          <p:cNvGrpSpPr/>
          <p:nvPr/>
        </p:nvGrpSpPr>
        <p:grpSpPr>
          <a:xfrm>
            <a:off x="6700834" y="3648836"/>
            <a:ext cx="1946152" cy="750738"/>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单击此处添加文本单击此处添加</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8242574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35" name="图片 34"/>
          <p:cNvPicPr>
            <a:picLocks noChangeAspect="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36" name="TextBox 35"/>
          <p:cNvSpPr txBox="1"/>
          <p:nvPr/>
        </p:nvSpPr>
        <p:spPr>
          <a:xfrm>
            <a:off x="1035208" y="3457028"/>
            <a:ext cx="1336995" cy="307777"/>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400" b="0" i="0" u="none" strike="noStrike" kern="1200" cap="none" spc="0" normalizeH="0" baseline="0" noProof="0" dirty="0">
              <a:ln>
                <a:noFill/>
              </a:ln>
              <a:solidFill>
                <a:srgbClr val="49555F"/>
              </a:solidFill>
              <a:effectLst/>
              <a:uLnTx/>
              <a:uFillTx/>
              <a:latin typeface="微软雅黑" pitchFamily="34" charset="-122"/>
              <a:ea typeface="微软雅黑" panose="020B0503020204020204" pitchFamily="34" charset="-122"/>
              <a:cs typeface="+mn-cs"/>
            </a:endParaRPr>
          </a:p>
        </p:txBody>
      </p:sp>
      <p:sp>
        <p:nvSpPr>
          <p:cNvPr id="37" name="TextBox 36"/>
          <p:cNvSpPr txBox="1"/>
          <p:nvPr/>
        </p:nvSpPr>
        <p:spPr>
          <a:xfrm>
            <a:off x="2516219" y="2643758"/>
            <a:ext cx="1335701" cy="307777"/>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400" b="0" i="0" u="none" strike="noStrike" kern="1200" cap="none" spc="0" normalizeH="0" baseline="0" noProof="0" dirty="0">
              <a:ln>
                <a:noFill/>
              </a:ln>
              <a:solidFill>
                <a:srgbClr val="49555F"/>
              </a:solidFill>
              <a:effectLst/>
              <a:uLnTx/>
              <a:uFillTx/>
              <a:latin typeface="微软雅黑" pitchFamily="34" charset="-122"/>
              <a:ea typeface="微软雅黑" panose="020B0503020204020204" pitchFamily="34" charset="-122"/>
              <a:cs typeface="+mn-cs"/>
            </a:endParaRPr>
          </a:p>
        </p:txBody>
      </p:sp>
      <p:sp>
        <p:nvSpPr>
          <p:cNvPr id="42" name="TextBox 41"/>
          <p:cNvSpPr txBox="1"/>
          <p:nvPr/>
        </p:nvSpPr>
        <p:spPr>
          <a:xfrm>
            <a:off x="4043464" y="2499742"/>
            <a:ext cx="1248616" cy="307777"/>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400" b="0" i="0" u="none" strike="noStrike" kern="1200" cap="none" spc="0" normalizeH="0" baseline="0" noProof="0" dirty="0">
              <a:ln>
                <a:noFill/>
              </a:ln>
              <a:solidFill>
                <a:srgbClr val="49555F"/>
              </a:solidFill>
              <a:effectLst/>
              <a:uLnTx/>
              <a:uFillTx/>
              <a:latin typeface="微软雅黑" pitchFamily="34" charset="-122"/>
              <a:ea typeface="微软雅黑" panose="020B0503020204020204" pitchFamily="34" charset="-122"/>
              <a:cs typeface="+mn-cs"/>
            </a:endParaRPr>
          </a:p>
        </p:txBody>
      </p:sp>
      <p:sp>
        <p:nvSpPr>
          <p:cNvPr id="43" name="TextBox 42"/>
          <p:cNvSpPr txBox="1"/>
          <p:nvPr/>
        </p:nvSpPr>
        <p:spPr>
          <a:xfrm>
            <a:off x="5508104" y="2643758"/>
            <a:ext cx="1368152" cy="307777"/>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400" b="0" i="0" u="none" strike="noStrike" kern="1200" cap="none" spc="0" normalizeH="0" baseline="0" noProof="0" dirty="0">
              <a:ln>
                <a:noFill/>
              </a:ln>
              <a:solidFill>
                <a:srgbClr val="49555F"/>
              </a:solidFill>
              <a:effectLst/>
              <a:uLnTx/>
              <a:uFillTx/>
              <a:latin typeface="微软雅黑" pitchFamily="34" charset="-122"/>
              <a:ea typeface="微软雅黑" panose="020B0503020204020204" pitchFamily="34" charset="-122"/>
              <a:cs typeface="+mn-cs"/>
            </a:endParaRPr>
          </a:p>
        </p:txBody>
      </p:sp>
      <p:sp>
        <p:nvSpPr>
          <p:cNvPr id="44" name="TextBox 43"/>
          <p:cNvSpPr txBox="1"/>
          <p:nvPr/>
        </p:nvSpPr>
        <p:spPr>
          <a:xfrm>
            <a:off x="6876256" y="3385904"/>
            <a:ext cx="1368152" cy="307777"/>
          </a:xfrm>
          <a:prstGeom prst="rect">
            <a:avLst/>
          </a:prstGeom>
          <a:noFill/>
        </p:spPr>
        <p:txBody>
          <a:bodyPr vert="horz"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400" b="0" i="0" u="none" strike="noStrike" kern="1200" cap="none" spc="0" normalizeH="0" baseline="0" noProof="0" dirty="0">
              <a:ln>
                <a:noFill/>
              </a:ln>
              <a:solidFill>
                <a:srgbClr val="49555F"/>
              </a:solidFill>
              <a:effectLst/>
              <a:uLnTx/>
              <a:uFillTx/>
              <a:latin typeface="微软雅黑" pitchFamily="34" charset="-122"/>
              <a:ea typeface="微软雅黑" panose="020B0503020204020204" pitchFamily="34" charset="-122"/>
              <a:cs typeface="+mn-cs"/>
            </a:endParaRPr>
          </a:p>
        </p:txBody>
      </p:sp>
      <p:sp>
        <p:nvSpPr>
          <p:cNvPr id="45" name="椭圆 44"/>
          <p:cNvSpPr/>
          <p:nvPr/>
        </p:nvSpPr>
        <p:spPr>
          <a:xfrm>
            <a:off x="1076099" y="2035609"/>
            <a:ext cx="1188000" cy="1188000"/>
          </a:xfrm>
          <a:prstGeom prst="ellipse">
            <a:avLst/>
          </a:prstGeom>
          <a:blipFill>
            <a:blip r:embed="rId7"/>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椭圆 45"/>
          <p:cNvSpPr/>
          <p:nvPr/>
        </p:nvSpPr>
        <p:spPr>
          <a:xfrm>
            <a:off x="2460419" y="1319795"/>
            <a:ext cx="1188000" cy="1188000"/>
          </a:xfrm>
          <a:prstGeom prst="ellipse">
            <a:avLst/>
          </a:prstGeom>
          <a:blipFill>
            <a:blip r:embed="rId8"/>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7" name="椭圆 46"/>
          <p:cNvSpPr/>
          <p:nvPr/>
        </p:nvSpPr>
        <p:spPr>
          <a:xfrm>
            <a:off x="4044595" y="1121635"/>
            <a:ext cx="1188000" cy="1188000"/>
          </a:xfrm>
          <a:prstGeom prst="ellipse">
            <a:avLst/>
          </a:prstGeom>
          <a:blipFill>
            <a:blip r:embed="rId9"/>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8" name="椭圆 47"/>
          <p:cNvSpPr/>
          <p:nvPr/>
        </p:nvSpPr>
        <p:spPr>
          <a:xfrm>
            <a:off x="5582791" y="1319795"/>
            <a:ext cx="1188000" cy="1188000"/>
          </a:xfrm>
          <a:prstGeom prst="ellipse">
            <a:avLst/>
          </a:prstGeom>
          <a:blipFill dpi="0" rotWithShape="1">
            <a:blip r:embed="rId10"/>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9" name="椭圆 48"/>
          <p:cNvSpPr/>
          <p:nvPr/>
        </p:nvSpPr>
        <p:spPr>
          <a:xfrm>
            <a:off x="6978989" y="2039875"/>
            <a:ext cx="1188000" cy="1188000"/>
          </a:xfrm>
          <a:prstGeom prst="ellipse">
            <a:avLst/>
          </a:prstGeom>
          <a:blipFill dpi="0" rotWithShape="1">
            <a:blip r:embed="rId11"/>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50" name="组合 49"/>
          <p:cNvGrpSpPr/>
          <p:nvPr/>
        </p:nvGrpSpPr>
        <p:grpSpPr>
          <a:xfrm>
            <a:off x="3181050" y="3356986"/>
            <a:ext cx="2946742" cy="1191234"/>
            <a:chOff x="3181050" y="3356986"/>
            <a:chExt cx="2946742" cy="1191234"/>
          </a:xfrm>
        </p:grpSpPr>
        <p:sp>
          <p:nvSpPr>
            <p:cNvPr id="51"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sym typeface="微软雅黑" pitchFamily="34" charset="-122"/>
                </a:rPr>
                <a:t>单击添加文本单击添加文本单击添加文本单击添加文本单击添加文本单击添加文本单击添加文本单击添加文本单击添加文本单击添加文本</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anose="020B0503020204020204" pitchFamily="34" charset="-122"/>
                  <a:cs typeface="+mn-cs"/>
                  <a:sym typeface="微软雅黑" pitchFamily="34" charset="-122"/>
                </a:rPr>
                <a:t>单击加</a:t>
              </a: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anose="020B0503020204020204" pitchFamily="34" charset="-122"/>
                <a:cs typeface="+mn-cs"/>
                <a:sym typeface="微软雅黑" pitchFamily="34" charset="-122"/>
              </a:endParaRPr>
            </a:p>
          </p:txBody>
        </p:sp>
        <p:sp>
          <p:nvSpPr>
            <p:cNvPr id="52"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8B181B"/>
                  </a:solidFill>
                  <a:effectLst/>
                  <a:uLnTx/>
                  <a:uFillTx/>
                  <a:latin typeface="微软雅黑" pitchFamily="34" charset="-122"/>
                  <a:ea typeface="微软雅黑" panose="020B0503020204020204" pitchFamily="34" charset="-122"/>
                  <a:cs typeface="+mn-cs"/>
                  <a:sym typeface="微软雅黑" pitchFamily="34" charset="-122"/>
                </a:rPr>
                <a:t>标题文字</a:t>
              </a:r>
              <a:endParaRPr kumimoji="0" lang="zh-CN" altLang="en-US" sz="1800" b="0" i="0" u="none" strike="noStrike" kern="1200" cap="none" spc="0" normalizeH="0" baseline="0" noProof="0" dirty="0">
                <a:ln>
                  <a:noFill/>
                </a:ln>
                <a:solidFill>
                  <a:srgbClr val="8B181B"/>
                </a:solidFill>
                <a:effectLst/>
                <a:uLnTx/>
                <a:uFillTx/>
                <a:latin typeface="微软雅黑" pitchFamily="34" charset="-122"/>
                <a:ea typeface="微软雅黑" panose="020B0503020204020204" pitchFamily="34" charset="-122"/>
                <a:cs typeface="+mn-cs"/>
                <a:sym typeface="微软雅黑" pitchFamily="34" charset="-122"/>
              </a:endParaRPr>
            </a:p>
          </p:txBody>
        </p:sp>
      </p:grpSp>
    </p:spTree>
    <p:extLst>
      <p:ext uri="{BB962C8B-B14F-4D97-AF65-F5344CB8AC3E}">
        <p14:creationId xmlns:p14="http://schemas.microsoft.com/office/powerpoint/2010/main" val="20941543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20000">
                                          <p:cBhvr additive="base">
                                            <p:cTn id="39"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14:bounceEnd="20000">
                                          <p:cBhvr additive="base">
                                            <p:cTn id="44"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20000">
                                          <p:cBhvr additive="base">
                                            <p:cTn id="49"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14:bounceEnd="20000">
                                          <p:cBhvr additive="base">
                                            <p:cTn id="54"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14:bounceEnd="20000">
                                          <p:cBhvr additive="base">
                                            <p:cTn id="5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210" y="622786"/>
            <a:ext cx="4233335" cy="4578410"/>
            <a:chOff x="142947" y="830382"/>
            <a:chExt cx="5644446" cy="6104546"/>
          </a:xfrm>
        </p:grpSpPr>
        <p:pic>
          <p:nvPicPr>
            <p:cNvPr id="3" name="图片 2"/>
            <p:cNvPicPr>
              <a:picLocks noChangeAspect="1"/>
            </p:cNvPicPr>
            <p:nvPr/>
          </p:nvPicPr>
          <p:blipFill rotWithShape="1">
            <a:blip r:embed="rId3">
              <a:extLst>
                <a:ext uri="{BEBA8EAE-BF5A-486C-A8C5-ECC9F3942E4B}">
                  <a14:imgProps xmlns:a14="http://schemas.microsoft.com/office/drawing/2010/main">
                    <a14:imgLayer r:embed="rId4">
                      <a14:imgEffect>
                        <a14:backgroundRemoval t="5751" b="100000" l="9938" r="89959">
                          <a14:foregroundMark x1="59731" y1="14564" x2="53727" y2="75696"/>
                          <a14:foregroundMark x1="68634" y1="18182" x2="71636" y2="78015"/>
                          <a14:foregroundMark x1="51967" y1="13451" x2="74638" y2="58720"/>
                          <a14:foregroundMark x1="49068" y1="13358" x2="68634" y2="13173"/>
                        </a14:backgroundRemoval>
                      </a14:imgEffect>
                    </a14:imgLayer>
                  </a14:imgProps>
                </a:ext>
                <a:ext uri="{28A0092B-C50C-407E-A947-70E740481C1C}">
                  <a14:useLocalDpi xmlns:a14="http://schemas.microsoft.com/office/drawing/2010/main" val="0"/>
                </a:ext>
              </a:extLst>
            </a:blip>
            <a:srcRect b="3085"/>
            <a:stretch/>
          </p:blipFill>
          <p:spPr>
            <a:xfrm>
              <a:off x="142947" y="830382"/>
              <a:ext cx="5644446" cy="6104546"/>
            </a:xfrm>
            <a:prstGeom prst="rect">
              <a:avLst/>
            </a:prstGeom>
          </p:spPr>
        </p:pic>
        <p:sp>
          <p:nvSpPr>
            <p:cNvPr id="4" name="矩形 3"/>
            <p:cNvSpPr/>
            <p:nvPr/>
          </p:nvSpPr>
          <p:spPr>
            <a:xfrm>
              <a:off x="2693163" y="2142777"/>
              <a:ext cx="1856209" cy="3276988"/>
            </a:xfrm>
            <a:prstGeom prst="rect">
              <a:avLst/>
            </a:prstGeom>
            <a:solidFill>
              <a:srgbClr val="F7F7F9"/>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Calibri"/>
                <a:ea typeface="宋体" panose="02010600030101010101" pitchFamily="2" charset="-122"/>
                <a:cs typeface="+mn-cs"/>
              </a:endParaRPr>
            </a:p>
          </p:txBody>
        </p:sp>
      </p:grpSp>
      <p:grpSp>
        <p:nvGrpSpPr>
          <p:cNvPr id="5" name="组合 4"/>
          <p:cNvGrpSpPr/>
          <p:nvPr/>
        </p:nvGrpSpPr>
        <p:grpSpPr>
          <a:xfrm>
            <a:off x="1648024" y="1881150"/>
            <a:ext cx="1764006" cy="525675"/>
            <a:chOff x="1648024" y="1881150"/>
            <a:chExt cx="1764006" cy="525675"/>
          </a:xfrm>
        </p:grpSpPr>
        <p:grpSp>
          <p:nvGrpSpPr>
            <p:cNvPr id="6" name="组合 1"/>
            <p:cNvGrpSpPr/>
            <p:nvPr/>
          </p:nvGrpSpPr>
          <p:grpSpPr>
            <a:xfrm>
              <a:off x="1648024" y="1881150"/>
              <a:ext cx="1764006" cy="525675"/>
              <a:chOff x="5999739" y="2195545"/>
              <a:chExt cx="1764006" cy="525675"/>
            </a:xfrm>
          </p:grpSpPr>
          <p:sp>
            <p:nvSpPr>
              <p:cNvPr id="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7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此处添加段落文本</a:t>
                </a:r>
                <a:endParaRPr kumimoji="0" lang="zh-CN" altLang="en-US" sz="7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宋体" pitchFamily="2" charset="-122"/>
                  </a:rPr>
                  <a:t>01</a:t>
                </a:r>
                <a:r>
                  <a:rPr kumimoji="0" lang="zh-CN" altLang="en-US" sz="10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宋体" pitchFamily="2" charset="-122"/>
                  </a:rPr>
                  <a:t>标题文字</a:t>
                </a:r>
                <a:endParaRPr kumimoji="0" lang="zh-CN" altLang="zh-CN" sz="1000" b="0" i="0" u="none" strike="noStrike" kern="1200" cap="none" spc="0" normalizeH="0" baseline="0" noProof="0" dirty="0">
                  <a:ln>
                    <a:noFill/>
                  </a:ln>
                  <a:solidFill>
                    <a:srgbClr val="8B181B"/>
                  </a:solidFill>
                  <a:effectLst/>
                  <a:uLnTx/>
                  <a:uFillTx/>
                  <a:latin typeface="微软雅黑" panose="020B0503020204020204" pitchFamily="34" charset="-122"/>
                  <a:ea typeface="微软雅黑" panose="020B0503020204020204" pitchFamily="34" charset="-122"/>
                  <a:cs typeface="宋体" pitchFamily="2" charset="-122"/>
                </a:endParaRPr>
              </a:p>
            </p:txBody>
          </p:sp>
        </p:grpSp>
        <p:cxnSp>
          <p:nvCxnSpPr>
            <p:cNvPr id="7" name="直接连接符 6"/>
            <p:cNvCxnSpPr/>
            <p:nvPr/>
          </p:nvCxnSpPr>
          <p:spPr>
            <a:xfrm>
              <a:off x="2195736" y="2118438"/>
              <a:ext cx="10519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648024" y="2499742"/>
            <a:ext cx="1764006" cy="525675"/>
            <a:chOff x="1648024" y="1881150"/>
            <a:chExt cx="1764006" cy="525675"/>
          </a:xfrm>
        </p:grpSpPr>
        <p:grpSp>
          <p:nvGrpSpPr>
            <p:cNvPr id="11" name="组合 1"/>
            <p:cNvGrpSpPr/>
            <p:nvPr/>
          </p:nvGrpSpPr>
          <p:grpSpPr>
            <a:xfrm>
              <a:off x="1648024" y="1881150"/>
              <a:ext cx="1764006" cy="525675"/>
              <a:chOff x="5999739" y="2195545"/>
              <a:chExt cx="1764006" cy="525675"/>
            </a:xfrm>
          </p:grpSpPr>
          <p:sp>
            <p:nvSpPr>
              <p:cNvPr id="13"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7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此处添加段落文本</a:t>
                </a:r>
                <a:endParaRPr kumimoji="0" lang="zh-CN" altLang="en-US" sz="7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14"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宋体" pitchFamily="2" charset="-122"/>
                  </a:rPr>
                  <a:t>02</a:t>
                </a:r>
                <a:r>
                  <a:rPr kumimoji="0" lang="zh-CN" altLang="en-US" sz="10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宋体" pitchFamily="2" charset="-122"/>
                  </a:rPr>
                  <a:t>标题文字</a:t>
                </a:r>
                <a:endParaRPr kumimoji="0" lang="zh-CN" altLang="zh-CN" sz="1000" b="0" i="0" u="none" strike="noStrike" kern="1200" cap="none" spc="0" normalizeH="0" baseline="0" noProof="0" dirty="0">
                  <a:ln>
                    <a:noFill/>
                  </a:ln>
                  <a:solidFill>
                    <a:srgbClr val="414C55"/>
                  </a:solidFill>
                  <a:effectLst/>
                  <a:uLnTx/>
                  <a:uFillTx/>
                  <a:latin typeface="微软雅黑" panose="020B0503020204020204" pitchFamily="34" charset="-122"/>
                  <a:ea typeface="微软雅黑" panose="020B0503020204020204" pitchFamily="34" charset="-122"/>
                  <a:cs typeface="宋体" pitchFamily="2" charset="-122"/>
                </a:endParaRPr>
              </a:p>
            </p:txBody>
          </p:sp>
        </p:grpSp>
        <p:cxnSp>
          <p:nvCxnSpPr>
            <p:cNvPr id="12" name="直接连接符 11"/>
            <p:cNvCxnSpPr/>
            <p:nvPr/>
          </p:nvCxnSpPr>
          <p:spPr>
            <a:xfrm>
              <a:off x="2195736" y="2118438"/>
              <a:ext cx="10519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648024" y="3147814"/>
            <a:ext cx="1764006" cy="525675"/>
            <a:chOff x="1648024" y="1881150"/>
            <a:chExt cx="1764006" cy="525675"/>
          </a:xfrm>
        </p:grpSpPr>
        <p:grpSp>
          <p:nvGrpSpPr>
            <p:cNvPr id="16" name="组合 1"/>
            <p:cNvGrpSpPr/>
            <p:nvPr/>
          </p:nvGrpSpPr>
          <p:grpSpPr>
            <a:xfrm>
              <a:off x="1648024" y="1881150"/>
              <a:ext cx="1764006" cy="525675"/>
              <a:chOff x="5999739" y="2195545"/>
              <a:chExt cx="1764006" cy="525675"/>
            </a:xfrm>
          </p:grpSpPr>
          <p:sp>
            <p:nvSpPr>
              <p:cNvPr id="1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7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7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此处添加段落文本</a:t>
                </a:r>
                <a:endParaRPr kumimoji="0" lang="zh-CN" altLang="en-US" sz="7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1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0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宋体" pitchFamily="2" charset="-122"/>
                  </a:rPr>
                  <a:t>03</a:t>
                </a:r>
                <a:r>
                  <a:rPr kumimoji="0" lang="zh-CN" altLang="en-US" sz="10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宋体" pitchFamily="2" charset="-122"/>
                  </a:rPr>
                  <a:t>标题文字</a:t>
                </a:r>
                <a:endParaRPr kumimoji="0" lang="zh-CN" altLang="zh-CN" sz="1000" b="0" i="0" u="none" strike="noStrike" kern="1200" cap="none" spc="0" normalizeH="0" baseline="0" noProof="0" dirty="0">
                  <a:ln>
                    <a:noFill/>
                  </a:ln>
                  <a:solidFill>
                    <a:srgbClr val="C0262E"/>
                  </a:solidFill>
                  <a:effectLst/>
                  <a:uLnTx/>
                  <a:uFillTx/>
                  <a:latin typeface="微软雅黑" panose="020B0503020204020204" pitchFamily="34" charset="-122"/>
                  <a:ea typeface="微软雅黑" panose="020B0503020204020204" pitchFamily="34" charset="-122"/>
                  <a:cs typeface="宋体" pitchFamily="2" charset="-122"/>
                </a:endParaRPr>
              </a:p>
            </p:txBody>
          </p:sp>
        </p:grpSp>
        <p:cxnSp>
          <p:nvCxnSpPr>
            <p:cNvPr id="17" name="直接连接符 16"/>
            <p:cNvCxnSpPr/>
            <p:nvPr/>
          </p:nvCxnSpPr>
          <p:spPr>
            <a:xfrm>
              <a:off x="2195736" y="2118438"/>
              <a:ext cx="105197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76056" y="1777776"/>
            <a:ext cx="2904872" cy="2378150"/>
            <a:chOff x="4919045" y="1885366"/>
            <a:chExt cx="2904872" cy="2378150"/>
          </a:xfrm>
        </p:grpSpPr>
        <p:cxnSp>
          <p:nvCxnSpPr>
            <p:cNvPr id="21" name="直接连接符 20"/>
            <p:cNvCxnSpPr/>
            <p:nvPr/>
          </p:nvCxnSpPr>
          <p:spPr>
            <a:xfrm>
              <a:off x="4964807" y="2271075"/>
              <a:ext cx="2643086" cy="30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975753" y="1885366"/>
              <a:ext cx="1518356" cy="338554"/>
              <a:chOff x="607024" y="179664"/>
              <a:chExt cx="2024470" cy="451405"/>
            </a:xfrm>
          </p:grpSpPr>
          <p:sp>
            <p:nvSpPr>
              <p:cNvPr id="24" name="文本框 50"/>
              <p:cNvSpPr txBox="1"/>
              <p:nvPr/>
            </p:nvSpPr>
            <p:spPr>
              <a:xfrm>
                <a:off x="743802" y="179664"/>
                <a:ext cx="1887692" cy="45140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标题文字内容</a:t>
                </a:r>
                <a:endParaRPr kumimoji="0" lang="zh-CN" altLang="en-US" sz="1600" b="0" i="0" u="none" strike="noStrike" kern="1200" cap="none" spc="0" normalizeH="0" baseline="0" noProof="0" dirty="0">
                  <a:ln>
                    <a:noFill/>
                  </a:ln>
                  <a:solidFill>
                    <a:srgbClr val="8B181B"/>
                  </a:solidFill>
                  <a:effectLst/>
                  <a:uLnTx/>
                  <a:uFillTx/>
                  <a:latin typeface="微软雅黑" panose="020B0503020204020204" pitchFamily="34" charset="-122"/>
                  <a:ea typeface="微软雅黑" panose="020B0503020204020204" pitchFamily="34" charset="-122"/>
                  <a:cs typeface="+mn-cs"/>
                </a:endParaRPr>
              </a:p>
            </p:txBody>
          </p:sp>
          <p:sp>
            <p:nvSpPr>
              <p:cNvPr id="25" name="等腰三角形 24"/>
              <p:cNvSpPr/>
              <p:nvPr/>
            </p:nvSpPr>
            <p:spPr>
              <a:xfrm rot="16200000" flipH="1" flipV="1">
                <a:off x="550306" y="326600"/>
                <a:ext cx="227305" cy="113870"/>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grpSp>
        <p:sp>
          <p:nvSpPr>
            <p:cNvPr id="23" name="矩形 22"/>
            <p:cNvSpPr/>
            <p:nvPr/>
          </p:nvSpPr>
          <p:spPr>
            <a:xfrm>
              <a:off x="4919045" y="2347607"/>
              <a:ext cx="2904872" cy="1915909"/>
            </a:xfrm>
            <a:prstGeom prst="rect">
              <a:avLst/>
            </a:prstGeom>
          </p:spPr>
          <p:txBody>
            <a:bodyPr wrap="square" lIns="68580" tIns="34290" rIns="68580" bIns="3429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单击此处可添加文本单击此处可添加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文本单击此处可添加文本单击此处可添加文本</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单击此处可添加文本单击此处可添加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此处可添加文本单击此处可添加文本</a:t>
              </a:r>
              <a:endParaRPr kumimoji="0" lang="en-US" altLang="zh-CN"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altLang="zh-CN"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endParaRPr>
            </a:p>
          </p:txBody>
        </p:sp>
      </p:grpSp>
    </p:spTree>
    <p:extLst>
      <p:ext uri="{BB962C8B-B14F-4D97-AF65-F5344CB8AC3E}">
        <p14:creationId xmlns:p14="http://schemas.microsoft.com/office/powerpoint/2010/main" val="36404422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266"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zh-CN" altLang="en-US" sz="1600" b="0" i="0" u="none" strike="noStrike" kern="0" cap="none" spc="0" normalizeH="0" baseline="0" noProof="0" dirty="0" smtClean="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1600" b="0" i="0" u="none" strike="noStrike" kern="0" cap="none" spc="0" normalizeH="0" baseline="0" noProof="0" dirty="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endParaRP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单击此处添加段落文本单击字</a:t>
              </a: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单击</a:t>
              </a:r>
              <a:endParaRPr kumimoji="0" lang="zh-CN" alt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7" name="组合 6"/>
          <p:cNvGrpSpPr/>
          <p:nvPr/>
        </p:nvGrpSpPr>
        <p:grpSpPr>
          <a:xfrm>
            <a:off x="783861"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zh-CN" altLang="en-US" sz="1600" b="0" i="0" u="none" strike="noStrike" kern="0" cap="none" spc="0" normalizeH="0" baseline="0" noProof="0" dirty="0" smtClean="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1600" b="0" i="0" u="none" strike="noStrike" kern="0" cap="none" spc="0" normalizeH="0" baseline="0" noProof="0" dirty="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endParaRP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单击此处添加段落文本单击字单击此处添加段落文本单击字单击此处此处添加单击此处</a:t>
              </a: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添加</a:t>
              </a:r>
              <a:endParaRPr kumimoji="0" lang="zh-CN" alt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11" name="组合 10"/>
          <p:cNvGrpSpPr/>
          <p:nvPr/>
        </p:nvGrpSpPr>
        <p:grpSpPr>
          <a:xfrm>
            <a:off x="3133515"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zh-CN" altLang="en-US" sz="1600" b="0" i="0" u="none" strike="noStrike" kern="0" cap="none" spc="0" normalizeH="0" baseline="0" noProof="0" dirty="0" smtClean="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1600" b="0" i="0" u="none" strike="noStrike" kern="0" cap="none" spc="0" normalizeH="0" baseline="0" noProof="0" dirty="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endParaRPr>
            </a:p>
          </p:txBody>
        </p:sp>
        <p:sp>
          <p:nvSpPr>
            <p:cNvPr id="14" name="TextBox 13"/>
            <p:cNvSpPr txBox="1"/>
            <p:nvPr/>
          </p:nvSpPr>
          <p:spPr>
            <a:xfrm>
              <a:off x="3540613" y="3598912"/>
              <a:ext cx="2062773" cy="6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单击此处添加段落文本单击字单击此处添加段落文本单击字单击</a:t>
              </a: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此处</a:t>
              </a:r>
              <a:endParaRPr kumimoji="0" lang="zh-CN" alt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15" name="组合 14"/>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zh-CN" altLang="en-US" sz="1600" b="0" i="0" u="none" strike="noStrike" kern="0" cap="none" spc="0" normalizeH="0" baseline="0" noProof="0" dirty="0" smtClean="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1600" b="0" i="0" u="none" strike="noStrike" kern="0" cap="none" spc="0" normalizeH="0" baseline="0" noProof="0" dirty="0">
                <a:ln w="18415" cmpd="sng">
                  <a:noFill/>
                  <a:prstDash val="solid"/>
                </a:ln>
                <a:solidFill>
                  <a:srgbClr val="FFFFFF"/>
                </a:solidFill>
                <a:effectLst/>
                <a:uLnTx/>
                <a:uFillTx/>
                <a:latin typeface="微软雅黑" panose="020B0503020204020204" pitchFamily="34" charset="-122"/>
                <a:ea typeface="微软雅黑" pitchFamily="34" charset="-122"/>
                <a:cs typeface="Times New Roman" pitchFamily="18" charset="0"/>
              </a:endParaRPr>
            </a:p>
          </p:txBody>
        </p:sp>
        <p:sp>
          <p:nvSpPr>
            <p:cNvPr id="18" name="TextBox 17"/>
            <p:cNvSpPr txBox="1"/>
            <p:nvPr/>
          </p:nvSpPr>
          <p:spPr>
            <a:xfrm>
              <a:off x="3735565" y="2148963"/>
              <a:ext cx="1496959" cy="4513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单击此处添加段落文本单击字</a:t>
              </a:r>
              <a:r>
                <a:rPr kumimoji="0" lang="zh-CN" altLang="en-US" sz="1000" b="0" i="0" u="none" strike="noStrike" kern="0" cap="none" spc="0" normalizeH="0" baseline="0" noProof="0" dirty="0" smtClean="0">
                  <a:ln>
                    <a:noFill/>
                  </a:ln>
                  <a:solidFill>
                    <a:srgbClr val="FFFFFF"/>
                  </a:solidFill>
                  <a:effectLst/>
                  <a:uLnTx/>
                  <a:uFillTx/>
                  <a:latin typeface="微软雅黑" pitchFamily="34" charset="-122"/>
                  <a:ea typeface="微软雅黑" pitchFamily="34" charset="-122"/>
                  <a:cs typeface="+mn-cs"/>
                </a:rPr>
                <a:t>单击</a:t>
              </a:r>
              <a:endParaRPr kumimoji="0" lang="zh-CN" altLang="en-US" sz="10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19" name="组合 18"/>
          <p:cNvGrpSpPr/>
          <p:nvPr/>
        </p:nvGrpSpPr>
        <p:grpSpPr>
          <a:xfrm>
            <a:off x="5588074"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800" b="0" i="0" u="none" strike="noStrike" kern="1200" cap="none" spc="0" normalizeH="0" baseline="0" noProof="0" dirty="0">
                <a:ln>
                  <a:noFill/>
                </a:ln>
                <a:solidFill>
                  <a:srgbClr val="8B181B"/>
                </a:solidFill>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830317" y="2211710"/>
              <a:ext cx="279761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1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5662815" y="2583944"/>
            <a:ext cx="279761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1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21534288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4053581" y="2013314"/>
            <a:ext cx="1105214" cy="565931"/>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2" name="Line 12"/>
          <p:cNvSpPr>
            <a:spLocks noChangeShapeType="1"/>
          </p:cNvSpPr>
          <p:nvPr/>
        </p:nvSpPr>
        <p:spPr bwMode="auto">
          <a:xfrm flipH="1">
            <a:off x="4220303" y="3149954"/>
            <a:ext cx="938492" cy="57619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3" name="Line 13"/>
          <p:cNvSpPr>
            <a:spLocks noChangeShapeType="1"/>
          </p:cNvSpPr>
          <p:nvPr/>
        </p:nvSpPr>
        <p:spPr bwMode="auto">
          <a:xfrm flipH="1">
            <a:off x="3674365" y="2877410"/>
            <a:ext cx="148443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4" name="TextBox 23"/>
          <p:cNvSpPr txBox="1"/>
          <p:nvPr/>
        </p:nvSpPr>
        <p:spPr>
          <a:xfrm>
            <a:off x="6581368" y="1887223"/>
            <a:ext cx="2016224" cy="2400657"/>
          </a:xfrm>
          <a:prstGeom prst="rect">
            <a:avLst/>
          </a:prstGeom>
          <a:noFill/>
          <a:ln>
            <a:noFill/>
          </a:ln>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单击添加文本单击添加文本单击添加文本单击添加文本单击添加文本单击添加文本单击添加文本单击添加文本单击添加</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文本单击</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rPr>
              <a:t>添加文本单击添加文本单击添加文本单击添加文本</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单击添加文本单击添加文本单击添加文本单击添加文本单击添加文本</a:t>
            </a:r>
            <a:endParaRPr kumimoji="0" lang="en-US" altLang="zh-CN"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endParaRPr>
          </a:p>
        </p:txBody>
      </p:sp>
      <p:sp>
        <p:nvSpPr>
          <p:cNvPr id="25" name="TextBox 24"/>
          <p:cNvSpPr txBox="1"/>
          <p:nvPr/>
        </p:nvSpPr>
        <p:spPr>
          <a:xfrm>
            <a:off x="1618702" y="1203598"/>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414C55"/>
              </a:solidFill>
              <a:effectLst/>
              <a:uLnTx/>
              <a:uFillTx/>
              <a:latin typeface="微软雅黑" pitchFamily="34" charset="-122"/>
              <a:ea typeface="微软雅黑" pitchFamily="34" charset="-122"/>
              <a:cs typeface="+mn-cs"/>
            </a:endParaRPr>
          </a:p>
        </p:txBody>
      </p:sp>
      <p:sp>
        <p:nvSpPr>
          <p:cNvPr id="26" name="TextBox 25"/>
          <p:cNvSpPr txBox="1"/>
          <p:nvPr/>
        </p:nvSpPr>
        <p:spPr>
          <a:xfrm>
            <a:off x="1247931" y="1534011"/>
            <a:ext cx="1667885"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输入</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文字内容点击输入文字</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内容</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点击输入</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文字</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输入</a:t>
            </a: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27" name="TextBox 26"/>
          <p:cNvSpPr txBox="1"/>
          <p:nvPr/>
        </p:nvSpPr>
        <p:spPr>
          <a:xfrm>
            <a:off x="6587495" y="1599503"/>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414C55"/>
              </a:solidFill>
              <a:effectLst/>
              <a:uLnTx/>
              <a:uFillTx/>
              <a:latin typeface="微软雅黑" pitchFamily="34" charset="-122"/>
              <a:ea typeface="微软雅黑" pitchFamily="34" charset="-122"/>
              <a:cs typeface="+mn-cs"/>
            </a:endParaRPr>
          </a:p>
        </p:txBody>
      </p:sp>
      <p:grpSp>
        <p:nvGrpSpPr>
          <p:cNvPr id="28" name="组合 27"/>
          <p:cNvGrpSpPr/>
          <p:nvPr/>
        </p:nvGrpSpPr>
        <p:grpSpPr>
          <a:xfrm>
            <a:off x="5315348" y="2380989"/>
            <a:ext cx="1056852" cy="1044555"/>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a:ln>
                  <a:noFill/>
                </a:ln>
                <a:solidFill>
                  <a:srgbClr val="080808"/>
                </a:solidFill>
                <a:effectLst/>
                <a:uLnTx/>
                <a:uFillTx/>
                <a:latin typeface="宋体"/>
                <a:ea typeface="宋体"/>
                <a:cs typeface="+mn-cs"/>
              </a:endParaRPr>
            </a:p>
          </p:txBody>
        </p:sp>
        <p:sp>
          <p:nvSpPr>
            <p:cNvPr id="30" name="TextBox 29"/>
            <p:cNvSpPr txBox="1"/>
            <p:nvPr/>
          </p:nvSpPr>
          <p:spPr>
            <a:xfrm>
              <a:off x="5335333" y="2643758"/>
              <a:ext cx="1036867" cy="5539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en-US" altLang="zh-CN" sz="18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文字</a:t>
              </a:r>
              <a:endParaRPr kumimoji="0" lang="zh-CN" altLang="en-US" sz="18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31" name="组合 30"/>
          <p:cNvGrpSpPr/>
          <p:nvPr/>
        </p:nvGrpSpPr>
        <p:grpSpPr>
          <a:xfrm>
            <a:off x="3078882" y="1266632"/>
            <a:ext cx="1036867" cy="665742"/>
            <a:chOff x="3078882" y="1266632"/>
            <a:chExt cx="1036867" cy="665742"/>
          </a:xfrm>
        </p:grpSpPr>
        <p:sp>
          <p:nvSpPr>
            <p:cNvPr id="32" name="椭圆 80"/>
            <p:cNvSpPr/>
            <p:nvPr/>
          </p:nvSpPr>
          <p:spPr bwMode="auto">
            <a:xfrm>
              <a:off x="3255801" y="1266632"/>
              <a:ext cx="664395" cy="665742"/>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0" cap="none" spc="0" normalizeH="0" baseline="0" noProof="0" dirty="0">
                <a:ln>
                  <a:noFill/>
                </a:ln>
                <a:solidFill>
                  <a:srgbClr val="080808"/>
                </a:solidFill>
                <a:effectLst/>
                <a:uLnTx/>
                <a:uFillTx/>
                <a:latin typeface="宋体"/>
                <a:ea typeface="宋体"/>
                <a:cs typeface="+mn-cs"/>
              </a:endParaRPr>
            </a:p>
          </p:txBody>
        </p:sp>
        <p:sp>
          <p:nvSpPr>
            <p:cNvPr id="33" name="TextBox 32"/>
            <p:cNvSpPr txBox="1"/>
            <p:nvPr/>
          </p:nvSpPr>
          <p:spPr>
            <a:xfrm>
              <a:off x="3078882" y="1461433"/>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38" name="组合 37"/>
          <p:cNvGrpSpPr/>
          <p:nvPr/>
        </p:nvGrpSpPr>
        <p:grpSpPr>
          <a:xfrm>
            <a:off x="2599029" y="2603954"/>
            <a:ext cx="1036867" cy="691758"/>
            <a:chOff x="2599029" y="2603954"/>
            <a:chExt cx="1036867" cy="691758"/>
          </a:xfrm>
        </p:grpSpPr>
        <p:sp>
          <p:nvSpPr>
            <p:cNvPr id="39" name="椭圆 80"/>
            <p:cNvSpPr/>
            <p:nvPr/>
          </p:nvSpPr>
          <p:spPr bwMode="auto">
            <a:xfrm>
              <a:off x="2746251" y="2603954"/>
              <a:ext cx="690358" cy="691758"/>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0" cap="none" spc="0" normalizeH="0" baseline="0" noProof="0" dirty="0">
                <a:ln>
                  <a:noFill/>
                </a:ln>
                <a:solidFill>
                  <a:srgbClr val="080808"/>
                </a:solidFill>
                <a:effectLst/>
                <a:uLnTx/>
                <a:uFillTx/>
                <a:latin typeface="宋体"/>
                <a:ea typeface="宋体"/>
                <a:cs typeface="+mn-cs"/>
              </a:endParaRPr>
            </a:p>
          </p:txBody>
        </p:sp>
        <p:sp>
          <p:nvSpPr>
            <p:cNvPr id="40" name="TextBox 39"/>
            <p:cNvSpPr txBox="1"/>
            <p:nvPr/>
          </p:nvSpPr>
          <p:spPr>
            <a:xfrm>
              <a:off x="2599029" y="2826722"/>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grpSp>
        <p:nvGrpSpPr>
          <p:cNvPr id="41" name="组合 40"/>
          <p:cNvGrpSpPr/>
          <p:nvPr/>
        </p:nvGrpSpPr>
        <p:grpSpPr>
          <a:xfrm>
            <a:off x="3218526" y="3839142"/>
            <a:ext cx="1036867" cy="665742"/>
            <a:chOff x="3218526" y="3839142"/>
            <a:chExt cx="1036867" cy="665742"/>
          </a:xfrm>
        </p:grpSpPr>
        <p:sp>
          <p:nvSpPr>
            <p:cNvPr id="57" name="椭圆 80"/>
            <p:cNvSpPr/>
            <p:nvPr/>
          </p:nvSpPr>
          <p:spPr bwMode="auto">
            <a:xfrm>
              <a:off x="3403549" y="383914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200" b="0" i="0" u="none" strike="noStrike" kern="0" cap="none" spc="0" normalizeH="0" baseline="0" noProof="0" dirty="0">
                <a:ln>
                  <a:noFill/>
                </a:ln>
                <a:solidFill>
                  <a:srgbClr val="080808"/>
                </a:solidFill>
                <a:effectLst/>
                <a:uLnTx/>
                <a:uFillTx/>
                <a:latin typeface="宋体"/>
                <a:ea typeface="宋体"/>
                <a:cs typeface="+mn-cs"/>
              </a:endParaRPr>
            </a:p>
          </p:txBody>
        </p:sp>
        <p:sp>
          <p:nvSpPr>
            <p:cNvPr id="58" name="TextBox 57"/>
            <p:cNvSpPr txBox="1"/>
            <p:nvPr/>
          </p:nvSpPr>
          <p:spPr>
            <a:xfrm>
              <a:off x="3218526" y="4057787"/>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sp>
        <p:nvSpPr>
          <p:cNvPr id="59" name="TextBox 58"/>
          <p:cNvSpPr txBox="1"/>
          <p:nvPr/>
        </p:nvSpPr>
        <p:spPr>
          <a:xfrm>
            <a:off x="1270363" y="2520647"/>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C0262E"/>
              </a:solidFill>
              <a:effectLst/>
              <a:uLnTx/>
              <a:uFillTx/>
              <a:latin typeface="微软雅黑" pitchFamily="34" charset="-122"/>
              <a:ea typeface="微软雅黑" pitchFamily="34" charset="-122"/>
              <a:cs typeface="+mn-cs"/>
            </a:endParaRPr>
          </a:p>
        </p:txBody>
      </p:sp>
      <p:sp>
        <p:nvSpPr>
          <p:cNvPr id="60" name="TextBox 59"/>
          <p:cNvSpPr txBox="1"/>
          <p:nvPr/>
        </p:nvSpPr>
        <p:spPr>
          <a:xfrm>
            <a:off x="899592" y="2851060"/>
            <a:ext cx="1667885"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输入</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文字内容点击输入文字</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内容</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点击输入</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文字</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输入</a:t>
            </a: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61" name="TextBox 60"/>
          <p:cNvSpPr txBox="1"/>
          <p:nvPr/>
        </p:nvSpPr>
        <p:spPr>
          <a:xfrm>
            <a:off x="1978742" y="3811566"/>
            <a:ext cx="1036867"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标题文字</a:t>
            </a:r>
            <a:endParaRPr kumimoji="0" lang="zh-CN" altLang="en-US"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62" name="TextBox 61"/>
          <p:cNvSpPr txBox="1"/>
          <p:nvPr/>
        </p:nvSpPr>
        <p:spPr>
          <a:xfrm>
            <a:off x="1607971" y="4141979"/>
            <a:ext cx="1667885" cy="46166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输入</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文字内容点击输入文字</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内容</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点击输入</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文字</a:t>
            </a: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输入</a:t>
            </a: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0721186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0-#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0-#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0-#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0-#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59"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grpSp>
        <p:nvGrpSpPr>
          <p:cNvPr id="23" name="组合 22"/>
          <p:cNvGrpSpPr/>
          <p:nvPr/>
        </p:nvGrpSpPr>
        <p:grpSpPr>
          <a:xfrm>
            <a:off x="433217" y="316252"/>
            <a:ext cx="3348038" cy="795338"/>
            <a:chOff x="433217" y="316252"/>
            <a:chExt cx="3348038" cy="795338"/>
          </a:xfrm>
        </p:grpSpPr>
        <p:sp>
          <p:nvSpPr>
            <p:cNvPr id="4" name="文本框 3"/>
            <p:cNvSpPr txBox="1"/>
            <p:nvPr>
              <p:custDataLst>
                <p:tags r:id="rId1"/>
              </p:custDataLst>
            </p:nvPr>
          </p:nvSpPr>
          <p:spPr>
            <a:xfrm>
              <a:off x="433217" y="316252"/>
              <a:ext cx="3348038" cy="795338"/>
            </a:xfrm>
            <a:prstGeom prst="rect">
              <a:avLst/>
            </a:prstGeom>
            <a:noFill/>
          </p:spPr>
          <p:txBody>
            <a:bodyPr anchor="ctr"/>
            <a:lstStyle/>
            <a:p>
              <a:pPr>
                <a:defRPr/>
              </a:pPr>
              <a:r>
                <a:rPr lang="en-US" altLang="zh-CN" sz="7200" spc="300" dirty="0">
                  <a:solidFill>
                    <a:schemeClr val="bg1"/>
                  </a:solidFill>
                  <a:latin typeface="Broadway" panose="04040905080B02020502" pitchFamily="82" charset="0"/>
                  <a:ea typeface="华文中宋" panose="02010600040101010101" pitchFamily="2" charset="-122"/>
                </a:rPr>
                <a:t>C</a:t>
              </a:r>
              <a:r>
                <a:rPr lang="en-US" altLang="zh-CN" sz="2400" spc="300" dirty="0">
                  <a:solidFill>
                    <a:schemeClr val="bg1"/>
                  </a:solidFill>
                  <a:latin typeface="Broadway" panose="04040905080B02020502" pitchFamily="82" charset="0"/>
                  <a:ea typeface="华文中宋" panose="02010600040101010101" pitchFamily="2" charset="-122"/>
                </a:rPr>
                <a:t>ONTENTS</a:t>
              </a:r>
              <a:endParaRPr lang="zh-CN" altLang="en-US" sz="3300" spc="300" dirty="0">
                <a:solidFill>
                  <a:schemeClr val="bg1"/>
                </a:solidFill>
                <a:latin typeface="Broadway" panose="04040905080B02020502" pitchFamily="82" charset="0"/>
                <a:ea typeface="华文中宋" panose="02010600040101010101" pitchFamily="2" charset="-122"/>
              </a:endParaRPr>
            </a:p>
          </p:txBody>
        </p:sp>
        <p:sp>
          <p:nvSpPr>
            <p:cNvPr id="5" name="文本框 103"/>
            <p:cNvSpPr txBox="1">
              <a:spLocks noChangeArrowheads="1"/>
            </p:cNvSpPr>
            <p:nvPr>
              <p:custDataLst>
                <p:tags r:id="rId2"/>
              </p:custDataLst>
            </p:nvPr>
          </p:nvSpPr>
          <p:spPr bwMode="auto">
            <a:xfrm>
              <a:off x="1148670" y="374592"/>
              <a:ext cx="1377554" cy="33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smtClean="0">
                  <a:solidFill>
                    <a:schemeClr val="bg1"/>
                  </a:solidFill>
                  <a:latin typeface="华文琥珀" panose="02010800040101010101" pitchFamily="2" charset="-122"/>
                  <a:ea typeface="华文琥珀" panose="02010800040101010101" pitchFamily="2" charset="-122"/>
                </a:rPr>
                <a:t>目 录</a:t>
              </a:r>
              <a:endParaRPr lang="zh-CN" altLang="en-US" sz="2800" dirty="0">
                <a:solidFill>
                  <a:schemeClr val="bg1"/>
                </a:solidFill>
                <a:latin typeface="华文琥珀" panose="02010800040101010101" pitchFamily="2" charset="-122"/>
                <a:ea typeface="华文琥珀" panose="02010800040101010101" pitchFamily="2" charset="-122"/>
              </a:endParaRPr>
            </a:p>
          </p:txBody>
        </p:sp>
      </p:grpSp>
      <p:grpSp>
        <p:nvGrpSpPr>
          <p:cNvPr id="18" name="组合 1"/>
          <p:cNvGrpSpPr/>
          <p:nvPr/>
        </p:nvGrpSpPr>
        <p:grpSpPr>
          <a:xfrm>
            <a:off x="3641060" y="1766543"/>
            <a:ext cx="3741660" cy="1384763"/>
            <a:chOff x="6278307" y="1757540"/>
            <a:chExt cx="1764006" cy="1384763"/>
          </a:xfrm>
        </p:grpSpPr>
        <p:sp>
          <p:nvSpPr>
            <p:cNvPr id="24" name="TextBox 20"/>
            <p:cNvSpPr txBox="1"/>
            <p:nvPr/>
          </p:nvSpPr>
          <p:spPr bwMode="auto">
            <a:xfrm>
              <a:off x="6382171" y="2494098"/>
              <a:ext cx="1526083" cy="648205"/>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dirty="0">
                  <a:solidFill>
                    <a:schemeClr val="bg1"/>
                  </a:solidFill>
                  <a:latin typeface="微软雅黑" pitchFamily="34" charset="-122"/>
                  <a:ea typeface="微软雅黑" pitchFamily="34" charset="-122"/>
                </a:rPr>
                <a:t>此处添加段落</a:t>
              </a:r>
              <a:r>
                <a:rPr lang="zh-CN" altLang="en-US" dirty="0" smtClean="0">
                  <a:solidFill>
                    <a:schemeClr val="bg1"/>
                  </a:solidFill>
                  <a:latin typeface="微软雅黑" pitchFamily="34" charset="-122"/>
                  <a:ea typeface="微软雅黑" pitchFamily="34" charset="-122"/>
                </a:rPr>
                <a:t>文本</a:t>
              </a:r>
              <a:endParaRPr lang="zh-CN" altLang="en-US" dirty="0">
                <a:solidFill>
                  <a:schemeClr val="bg1"/>
                </a:solidFill>
                <a:latin typeface="微软雅黑" pitchFamily="34" charset="-122"/>
                <a:ea typeface="微软雅黑" pitchFamily="34" charset="-122"/>
              </a:endParaRPr>
            </a:p>
          </p:txBody>
        </p:sp>
        <p:sp>
          <p:nvSpPr>
            <p:cNvPr id="25" name="TextBox 19"/>
            <p:cNvSpPr txBox="1">
              <a:spLocks noChangeArrowheads="1"/>
            </p:cNvSpPr>
            <p:nvPr/>
          </p:nvSpPr>
          <p:spPr bwMode="auto">
            <a:xfrm>
              <a:off x="6278307" y="1757540"/>
              <a:ext cx="1764006" cy="64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cs typeface="宋体" pitchFamily="2" charset="-122"/>
                </a:rPr>
                <a:t>标题文字</a:t>
              </a:r>
              <a:endParaRPr lang="zh-CN" altLang="zh-CN" sz="3600" b="1"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grpSp>
        <p:nvGrpSpPr>
          <p:cNvPr id="26" name="组合 25"/>
          <p:cNvGrpSpPr/>
          <p:nvPr/>
        </p:nvGrpSpPr>
        <p:grpSpPr>
          <a:xfrm>
            <a:off x="2378871" y="1981575"/>
            <a:ext cx="1136475" cy="1136475"/>
            <a:chOff x="1302940" y="2971177"/>
            <a:chExt cx="728363" cy="728363"/>
          </a:xfrm>
        </p:grpSpPr>
        <p:sp>
          <p:nvSpPr>
            <p:cNvPr id="27" name="椭圆 26"/>
            <p:cNvSpPr/>
            <p:nvPr/>
          </p:nvSpPr>
          <p:spPr>
            <a:xfrm>
              <a:off x="1302940" y="2971177"/>
              <a:ext cx="728363" cy="728363"/>
            </a:xfrm>
            <a:prstGeom prst="ellipse">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sp>
          <p:nvSpPr>
            <p:cNvPr id="28" name="TextBox 19"/>
            <p:cNvSpPr txBox="1">
              <a:spLocks noChangeArrowheads="1"/>
            </p:cNvSpPr>
            <p:nvPr/>
          </p:nvSpPr>
          <p:spPr bwMode="auto">
            <a:xfrm>
              <a:off x="1371764" y="3087322"/>
              <a:ext cx="566214" cy="49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rPr>
                <a:t>02</a:t>
              </a:r>
            </a:p>
          </p:txBody>
        </p:sp>
      </p:grpSp>
      <p:cxnSp>
        <p:nvCxnSpPr>
          <p:cNvPr id="29" name="直接连接符 28"/>
          <p:cNvCxnSpPr/>
          <p:nvPr/>
        </p:nvCxnSpPr>
        <p:spPr bwMode="auto">
          <a:xfrm>
            <a:off x="3859341" y="1806135"/>
            <a:ext cx="0" cy="1487354"/>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38999757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outHorizontal)">
                                      <p:cBhvr>
                                        <p:cTn id="17" dur="500"/>
                                        <p:tgtEl>
                                          <p:spTgt spid="2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8748" y="1184549"/>
            <a:ext cx="6949636" cy="3330302"/>
            <a:chOff x="762000" y="1184548"/>
            <a:chExt cx="7398420" cy="3545361"/>
          </a:xfrm>
        </p:grpSpPr>
        <p:sp>
          <p:nvSpPr>
            <p:cNvPr id="3"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2"/>
            </a:solidFill>
            <a:ln>
              <a:noFill/>
            </a:ln>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Arial" charset="0"/>
                <a:ea typeface="宋体" charset="-122"/>
                <a:cs typeface="+mn-cs"/>
              </a:endParaRPr>
            </a:p>
          </p:txBody>
        </p:sp>
        <p:grpSp>
          <p:nvGrpSpPr>
            <p:cNvPr id="4" name="Group 5"/>
            <p:cNvGrpSpPr>
              <a:grpSpLocks/>
            </p:cNvGrpSpPr>
            <p:nvPr/>
          </p:nvGrpSpPr>
          <p:grpSpPr bwMode="auto">
            <a:xfrm>
              <a:off x="3627438" y="1865313"/>
              <a:ext cx="1728787" cy="1728787"/>
              <a:chOff x="0" y="0"/>
              <a:chExt cx="1728192" cy="1728192"/>
            </a:xfrm>
          </p:grpSpPr>
          <p:sp>
            <p:nvSpPr>
              <p:cNvPr id="27" name="五角星 68"/>
              <p:cNvSpPr>
                <a:spLocks noChangeArrowheads="1"/>
              </p:cNvSpPr>
              <p:nvPr/>
            </p:nvSpPr>
            <p:spPr bwMode="auto">
              <a:xfrm>
                <a:off x="0" y="0"/>
                <a:ext cx="1728192" cy="1728192"/>
              </a:xfrm>
              <a:prstGeom prst="star5">
                <a:avLst/>
              </a:prstGeom>
              <a:solidFill>
                <a:schemeClr val="bg2"/>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Arial" charset="0"/>
                  <a:ea typeface="宋体" charset="-122"/>
                  <a:cs typeface="+mn-cs"/>
                </a:endParaRPr>
              </a:p>
            </p:txBody>
          </p:sp>
          <p:sp>
            <p:nvSpPr>
              <p:cNvPr id="29" name="TextBox 70"/>
              <p:cNvSpPr>
                <a:spLocks noChangeArrowheads="1"/>
              </p:cNvSpPr>
              <p:nvPr/>
            </p:nvSpPr>
            <p:spPr bwMode="auto">
              <a:xfrm>
                <a:off x="645565" y="656269"/>
                <a:ext cx="437060" cy="58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1</a:t>
                </a:r>
                <a:endParaRPr kumimoji="0" lang="zh-CN" altLang="en-US" sz="30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5" name="Group 9"/>
            <p:cNvGrpSpPr>
              <a:grpSpLocks/>
            </p:cNvGrpSpPr>
            <p:nvPr/>
          </p:nvGrpSpPr>
          <p:grpSpPr bwMode="auto">
            <a:xfrm rot="-480000">
              <a:off x="2282825" y="2327275"/>
              <a:ext cx="1398588" cy="1397000"/>
              <a:chOff x="0" y="0"/>
              <a:chExt cx="1728192" cy="1728192"/>
            </a:xfrm>
          </p:grpSpPr>
          <p:sp>
            <p:nvSpPr>
              <p:cNvPr id="24" name="五角星 72"/>
              <p:cNvSpPr>
                <a:spLocks noChangeArrowheads="1"/>
              </p:cNvSpPr>
              <p:nvPr/>
            </p:nvSpPr>
            <p:spPr bwMode="auto">
              <a:xfrm>
                <a:off x="0" y="0"/>
                <a:ext cx="1728192" cy="1728192"/>
              </a:xfrm>
              <a:prstGeom prst="star5">
                <a:avLst/>
              </a:prstGeom>
              <a:solidFill>
                <a:schemeClr val="tx1"/>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Arial" charset="0"/>
                  <a:ea typeface="宋体" charset="-122"/>
                  <a:cs typeface="+mn-cs"/>
                </a:endParaRPr>
              </a:p>
            </p:txBody>
          </p:sp>
          <p:sp>
            <p:nvSpPr>
              <p:cNvPr id="26" name="TextBox 74"/>
              <p:cNvSpPr>
                <a:spLocks noChangeArrowheads="1"/>
              </p:cNvSpPr>
              <p:nvPr/>
            </p:nvSpPr>
            <p:spPr bwMode="auto">
              <a:xfrm>
                <a:off x="619275" y="564716"/>
                <a:ext cx="489640" cy="62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2</a:t>
                </a:r>
                <a:endParaRPr kumimoji="0" lang="zh-CN" altLang="en-US"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6" name="Group 13"/>
            <p:cNvGrpSpPr>
              <a:grpSpLocks/>
            </p:cNvGrpSpPr>
            <p:nvPr/>
          </p:nvGrpSpPr>
          <p:grpSpPr bwMode="auto">
            <a:xfrm rot="-981927">
              <a:off x="1119188" y="2730500"/>
              <a:ext cx="1217612" cy="1219200"/>
              <a:chOff x="0" y="0"/>
              <a:chExt cx="1728192" cy="1728192"/>
            </a:xfrm>
          </p:grpSpPr>
          <p:sp>
            <p:nvSpPr>
              <p:cNvPr id="21" name="五角星 76"/>
              <p:cNvSpPr>
                <a:spLocks noChangeArrowheads="1"/>
              </p:cNvSpPr>
              <p:nvPr/>
            </p:nvSpPr>
            <p:spPr bwMode="auto">
              <a:xfrm>
                <a:off x="0" y="0"/>
                <a:ext cx="1728192" cy="1728192"/>
              </a:xfrm>
              <a:prstGeom prst="star5">
                <a:avLst/>
              </a:prstGeom>
              <a:solidFill>
                <a:schemeClr val="bg1"/>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Arial" charset="0"/>
                  <a:ea typeface="宋体" charset="-122"/>
                  <a:cs typeface="+mn-cs"/>
                </a:endParaRPr>
              </a:p>
            </p:txBody>
          </p:sp>
          <p:sp>
            <p:nvSpPr>
              <p:cNvPr id="23" name="TextBox 78"/>
              <p:cNvSpPr>
                <a:spLocks noChangeArrowheads="1"/>
              </p:cNvSpPr>
              <p:nvPr/>
            </p:nvSpPr>
            <p:spPr bwMode="auto">
              <a:xfrm>
                <a:off x="582887" y="525976"/>
                <a:ext cx="562416"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4</a:t>
                </a:r>
                <a:endParaRPr kumimoji="0" lang="zh-CN" altLang="en-US"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7" name="Group 17"/>
            <p:cNvGrpSpPr>
              <a:grpSpLocks/>
            </p:cNvGrpSpPr>
            <p:nvPr/>
          </p:nvGrpSpPr>
          <p:grpSpPr bwMode="auto">
            <a:xfrm rot="480000">
              <a:off x="5300663" y="2286000"/>
              <a:ext cx="1398587" cy="1398588"/>
              <a:chOff x="0" y="0"/>
              <a:chExt cx="1728192" cy="1728192"/>
            </a:xfrm>
          </p:grpSpPr>
          <p:sp>
            <p:nvSpPr>
              <p:cNvPr id="18" name="五角星 80"/>
              <p:cNvSpPr>
                <a:spLocks noChangeArrowheads="1"/>
              </p:cNvSpPr>
              <p:nvPr/>
            </p:nvSpPr>
            <p:spPr bwMode="auto">
              <a:xfrm>
                <a:off x="0" y="0"/>
                <a:ext cx="1728192" cy="1728192"/>
              </a:xfrm>
              <a:prstGeom prst="star5">
                <a:avLst/>
              </a:prstGeom>
              <a:solidFill>
                <a:schemeClr val="tx2"/>
              </a:solidFill>
              <a:ln>
                <a:no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Arial" charset="0"/>
                  <a:ea typeface="宋体" charset="-122"/>
                  <a:cs typeface="+mn-cs"/>
                </a:endParaRPr>
              </a:p>
            </p:txBody>
          </p:sp>
          <p:sp>
            <p:nvSpPr>
              <p:cNvPr id="20" name="TextBox 82"/>
              <p:cNvSpPr>
                <a:spLocks noChangeArrowheads="1"/>
              </p:cNvSpPr>
              <p:nvPr/>
            </p:nvSpPr>
            <p:spPr bwMode="auto">
              <a:xfrm>
                <a:off x="624884" y="604973"/>
                <a:ext cx="489640" cy="6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3</a:t>
                </a:r>
                <a:endParaRPr kumimoji="0" lang="zh-CN" altLang="en-US"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grpSp>
          <p:nvGrpSpPr>
            <p:cNvPr id="8" name="Group 21"/>
            <p:cNvGrpSpPr>
              <a:grpSpLocks/>
            </p:cNvGrpSpPr>
            <p:nvPr/>
          </p:nvGrpSpPr>
          <p:grpSpPr bwMode="auto">
            <a:xfrm rot="967929">
              <a:off x="6645275" y="2730500"/>
              <a:ext cx="1217613" cy="1219200"/>
              <a:chOff x="0" y="0"/>
              <a:chExt cx="1728192" cy="1728192"/>
            </a:xfrm>
          </p:grpSpPr>
          <p:sp>
            <p:nvSpPr>
              <p:cNvPr id="15" name="五角星 84"/>
              <p:cNvSpPr>
                <a:spLocks noChangeArrowheads="1"/>
              </p:cNvSpPr>
              <p:nvPr/>
            </p:nvSpPr>
            <p:spPr bwMode="auto">
              <a:xfrm>
                <a:off x="0" y="0"/>
                <a:ext cx="1728192" cy="1728192"/>
              </a:xfrm>
              <a:prstGeom prst="star5">
                <a:avLst/>
              </a:prstGeom>
              <a:solidFill>
                <a:schemeClr val="bg2"/>
              </a:solidFill>
              <a:ln>
                <a:solidFill>
                  <a:schemeClr val="bg2"/>
                </a:solidFill>
              </a:ln>
              <a:extLst/>
            </p:spPr>
            <p:txBody>
              <a:bodyPr anchor="ct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16"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Arial" charset="0"/>
                  <a:ea typeface="宋体" charset="-122"/>
                  <a:cs typeface="+mn-cs"/>
                </a:endParaRPr>
              </a:p>
            </p:txBody>
          </p:sp>
          <p:sp>
            <p:nvSpPr>
              <p:cNvPr id="17" name="TextBox 86"/>
              <p:cNvSpPr>
                <a:spLocks noChangeArrowheads="1"/>
              </p:cNvSpPr>
              <p:nvPr/>
            </p:nvSpPr>
            <p:spPr bwMode="auto">
              <a:xfrm>
                <a:off x="582888" y="525978"/>
                <a:ext cx="562415"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 typeface="Arial" charset="0"/>
                  <a:buNone/>
                  <a:tabLst/>
                  <a:defRPr/>
                </a:pPr>
                <a:r>
                  <a:rPr kumimoji="0" lang="en-US" altLang="zh-CN"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rPr>
                  <a:t>5</a:t>
                </a:r>
                <a:endParaRPr kumimoji="0" lang="zh-CN" altLang="en-US" sz="25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sp>
          <p:nvSpPr>
            <p:cNvPr id="9"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在此处添加文字，在此处添加文字</a:t>
              </a:r>
              <a:r>
                <a:rPr kumimoji="0" lang="zh-CN" altLang="en-US" sz="11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a:t>
              </a:r>
              <a:endParaRPr kumimoji="0" lang="en-US" altLang="zh-CN" sz="11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在</a:t>
              </a:r>
              <a:r>
                <a:rPr kumimoji="0" lang="zh-CN" altLang="en-US" sz="11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此处添加文字在此处添加</a:t>
              </a:r>
              <a:r>
                <a:rPr kumimoji="0" lang="zh-CN" altLang="en-US" sz="11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a:t>
              </a:r>
              <a:endParaRPr kumimoji="0" lang="zh-CN" altLang="en-US" sz="11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10" name="TextBox 91"/>
            <p:cNvSpPr>
              <a:spLocks noChangeArrowheads="1"/>
            </p:cNvSpPr>
            <p:nvPr/>
          </p:nvSpPr>
          <p:spPr bwMode="auto">
            <a:xfrm>
              <a:off x="762000" y="195738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endParaRPr>
            </a:p>
          </p:txBody>
        </p:sp>
        <p:sp>
          <p:nvSpPr>
            <p:cNvPr id="11" name="TextBox 91"/>
            <p:cNvSpPr>
              <a:spLocks noChangeArrowheads="1"/>
            </p:cNvSpPr>
            <p:nvPr/>
          </p:nvSpPr>
          <p:spPr bwMode="auto">
            <a:xfrm>
              <a:off x="2120022" y="1626786"/>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endParaRPr>
            </a:p>
          </p:txBody>
        </p:sp>
        <p:sp>
          <p:nvSpPr>
            <p:cNvPr id="12" name="TextBox 91"/>
            <p:cNvSpPr>
              <a:spLocks noChangeArrowheads="1"/>
            </p:cNvSpPr>
            <p:nvPr/>
          </p:nvSpPr>
          <p:spPr bwMode="auto">
            <a:xfrm>
              <a:off x="3709957" y="118454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endParaRPr>
            </a:p>
          </p:txBody>
        </p:sp>
        <p:sp>
          <p:nvSpPr>
            <p:cNvPr id="13" name="TextBox 91"/>
            <p:cNvSpPr>
              <a:spLocks noChangeArrowheads="1"/>
            </p:cNvSpPr>
            <p:nvPr/>
          </p:nvSpPr>
          <p:spPr bwMode="auto">
            <a:xfrm>
              <a:off x="5289580" y="1663650"/>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endParaRPr>
            </a:p>
          </p:txBody>
        </p:sp>
        <p:sp>
          <p:nvSpPr>
            <p:cNvPr id="14" name="TextBox 91"/>
            <p:cNvSpPr>
              <a:spLocks noChangeArrowheads="1"/>
            </p:cNvSpPr>
            <p:nvPr/>
          </p:nvSpPr>
          <p:spPr bwMode="auto">
            <a:xfrm>
              <a:off x="6660232" y="1998222"/>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点击此处添加</a:t>
              </a:r>
              <a:endParaRPr kumimoji="0" lang="en-US" altLang="zh-CN"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endParaRPr>
            </a:p>
            <a:p>
              <a:pPr marL="0" marR="0" lvl="0" indent="0" algn="ctr" defTabSz="914400" rtl="0" eaLnBrk="1" fontAlgn="auto" latinLnBrk="0" hangingPunct="1">
                <a:lnSpc>
                  <a:spcPts val="1500"/>
                </a:lnSpc>
                <a:spcBef>
                  <a:spcPts val="0"/>
                </a:spcBef>
                <a:spcAft>
                  <a:spcPts val="0"/>
                </a:spcAft>
                <a:buClrTx/>
                <a:buSzTx/>
                <a:buFont typeface="Arial" charset="0"/>
                <a:buNone/>
                <a:tabLst/>
                <a:defRPr/>
              </a:pPr>
              <a:r>
                <a:rPr kumimoji="0" lang="zh-CN" altLang="en-US" sz="11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文字内容</a:t>
              </a:r>
              <a:endPar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endParaRPr>
            </a:p>
          </p:txBody>
        </p:sp>
      </p:grpSp>
    </p:spTree>
    <p:extLst>
      <p:ext uri="{BB962C8B-B14F-4D97-AF65-F5344CB8AC3E}">
        <p14:creationId xmlns:p14="http://schemas.microsoft.com/office/powerpoint/2010/main" val="27320969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
                                        </p:tgtEl>
                                        <p:attrNameLst>
                                          <p:attrName>r</p:attrName>
                                        </p:attrNameLst>
                                      </p:cBhvr>
                                    </p:animRot>
                                    <p:animRot by="-240000">
                                      <p:cBhvr>
                                        <p:cTn id="14" dur="200" fill="hold">
                                          <p:stCondLst>
                                            <p:cond delay="200"/>
                                          </p:stCondLst>
                                        </p:cTn>
                                        <p:tgtEl>
                                          <p:spTgt spid="2"/>
                                        </p:tgtEl>
                                        <p:attrNameLst>
                                          <p:attrName>r</p:attrName>
                                        </p:attrNameLst>
                                      </p:cBhvr>
                                    </p:animRot>
                                    <p:animRot by="240000">
                                      <p:cBhvr>
                                        <p:cTn id="15" dur="200" fill="hold">
                                          <p:stCondLst>
                                            <p:cond delay="400"/>
                                          </p:stCondLst>
                                        </p:cTn>
                                        <p:tgtEl>
                                          <p:spTgt spid="2"/>
                                        </p:tgtEl>
                                        <p:attrNameLst>
                                          <p:attrName>r</p:attrName>
                                        </p:attrNameLst>
                                      </p:cBhvr>
                                    </p:animRot>
                                    <p:animRot by="-240000">
                                      <p:cBhvr>
                                        <p:cTn id="16" dur="200" fill="hold">
                                          <p:stCondLst>
                                            <p:cond delay="600"/>
                                          </p:stCondLst>
                                        </p:cTn>
                                        <p:tgtEl>
                                          <p:spTgt spid="2"/>
                                        </p:tgtEl>
                                        <p:attrNameLst>
                                          <p:attrName>r</p:attrName>
                                        </p:attrNameLst>
                                      </p:cBhvr>
                                    </p:animRot>
                                    <p:animRot by="120000">
                                      <p:cBhvr>
                                        <p:cTn id="17"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594" y="1307379"/>
            <a:ext cx="5432685" cy="2961458"/>
            <a:chOff x="417594" y="1307379"/>
            <a:chExt cx="5432685"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3008157" y="3020617"/>
                <a:ext cx="739230"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6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6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3021853" y="3001038"/>
                <a:ext cx="739230" cy="59135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01</a:t>
                </a:r>
                <a:endParaRPr kumimoji="0" lang="zh-CN" altLang="en-US" sz="20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3021853" y="2989776"/>
                <a:ext cx="739230" cy="59135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02</a:t>
                </a:r>
                <a:endParaRPr kumimoji="0" lang="zh-CN" altLang="en-US" sz="20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3021853" y="2989776"/>
                <a:ext cx="739230" cy="59135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03</a:t>
                </a:r>
                <a:endParaRPr kumimoji="0" lang="zh-CN" altLang="en-US" sz="20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3021853" y="2989776"/>
                <a:ext cx="739230" cy="59135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04</a:t>
                </a:r>
                <a:endParaRPr kumimoji="0" lang="zh-CN" altLang="en-US" sz="20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33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TextBox 15"/>
              <p:cNvSpPr txBox="1"/>
              <p:nvPr/>
            </p:nvSpPr>
            <p:spPr>
              <a:xfrm>
                <a:off x="3021853" y="2989776"/>
                <a:ext cx="739230" cy="59135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05</a:t>
                </a:r>
                <a:endParaRPr kumimoji="0" lang="zh-CN" altLang="en-US" sz="20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grpSp>
        <p:sp>
          <p:nvSpPr>
            <p:cNvPr id="10" name="TextBox 9"/>
            <p:cNvSpPr txBox="1"/>
            <p:nvPr/>
          </p:nvSpPr>
          <p:spPr>
            <a:xfrm>
              <a:off x="1730870" y="1401616"/>
              <a:ext cx="100540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600" b="0" i="0" u="none" strike="noStrike" kern="1200" cap="none" spc="0" normalizeH="0" baseline="0" noProof="0" dirty="0">
                <a:ln>
                  <a:noFill/>
                </a:ln>
                <a:solidFill>
                  <a:srgbClr val="8B181B"/>
                </a:solidFill>
                <a:effectLst/>
                <a:uLnTx/>
                <a:uFillTx/>
                <a:latin typeface="微软雅黑" pitchFamily="34" charset="-122"/>
                <a:ea typeface="微软雅黑" panose="020B0503020204020204" pitchFamily="34" charset="-122"/>
                <a:cs typeface="+mn-cs"/>
              </a:endParaRPr>
            </a:p>
          </p:txBody>
        </p:sp>
        <p:sp>
          <p:nvSpPr>
            <p:cNvPr id="11" name="TextBox 10"/>
            <p:cNvSpPr txBox="1"/>
            <p:nvPr/>
          </p:nvSpPr>
          <p:spPr>
            <a:xfrm>
              <a:off x="4844876" y="2418122"/>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600" b="0" i="0" u="none" strike="noStrike" kern="1200" cap="none" spc="0" normalizeH="0" baseline="0" noProof="0" dirty="0">
                <a:ln>
                  <a:noFill/>
                </a:ln>
                <a:solidFill>
                  <a:srgbClr val="414C55"/>
                </a:solidFill>
                <a:effectLst/>
                <a:uLnTx/>
                <a:uFillTx/>
                <a:latin typeface="微软雅黑" pitchFamily="34" charset="-122"/>
                <a:ea typeface="微软雅黑" panose="020B0503020204020204" pitchFamily="34" charset="-122"/>
                <a:cs typeface="+mn-cs"/>
              </a:endParaRPr>
            </a:p>
          </p:txBody>
        </p:sp>
        <p:sp>
          <p:nvSpPr>
            <p:cNvPr id="12" name="TextBox 11"/>
            <p:cNvSpPr txBox="1"/>
            <p:nvPr/>
          </p:nvSpPr>
          <p:spPr>
            <a:xfrm>
              <a:off x="4338218" y="3920157"/>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600" b="0" i="0" u="none" strike="noStrike" kern="1200" cap="none" spc="0" normalizeH="0" baseline="0" noProof="0" dirty="0">
                <a:ln>
                  <a:noFill/>
                </a:ln>
                <a:solidFill>
                  <a:srgbClr val="C0262E"/>
                </a:solidFill>
                <a:effectLst/>
                <a:uLnTx/>
                <a:uFillTx/>
                <a:latin typeface="微软雅黑" pitchFamily="34" charset="-122"/>
                <a:ea typeface="微软雅黑" panose="020B0503020204020204" pitchFamily="34" charset="-122"/>
                <a:cs typeface="+mn-cs"/>
              </a:endParaRPr>
            </a:p>
          </p:txBody>
        </p:sp>
        <p:sp>
          <p:nvSpPr>
            <p:cNvPr id="13" name="TextBox 12"/>
            <p:cNvSpPr txBox="1"/>
            <p:nvPr/>
          </p:nvSpPr>
          <p:spPr>
            <a:xfrm>
              <a:off x="417594" y="2451600"/>
              <a:ext cx="1066318"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rPr>
                <a:t>标题文字 </a:t>
              </a:r>
              <a:endParaRPr kumimoji="0" lang="zh-CN" altLang="en-US" sz="1600" b="0" i="0" u="none" strike="noStrike" kern="1200" cap="none" spc="0" normalizeH="0" baseline="0" noProof="0" dirty="0">
                <a:ln>
                  <a:noFill/>
                </a:ln>
                <a:solidFill>
                  <a:srgbClr val="C0262E"/>
                </a:solidFill>
                <a:effectLst/>
                <a:uLnTx/>
                <a:uFillTx/>
                <a:latin typeface="微软雅黑" pitchFamily="34" charset="-122"/>
                <a:ea typeface="微软雅黑" panose="020B0503020204020204" pitchFamily="34" charset="-122"/>
                <a:cs typeface="+mn-cs"/>
              </a:endParaRPr>
            </a:p>
          </p:txBody>
        </p:sp>
        <p:sp>
          <p:nvSpPr>
            <p:cNvPr id="14" name="TextBox 13"/>
            <p:cNvSpPr txBox="1"/>
            <p:nvPr/>
          </p:nvSpPr>
          <p:spPr>
            <a:xfrm>
              <a:off x="958582" y="3870314"/>
              <a:ext cx="100540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zh-CN" altLang="en-US" sz="1600" b="0" i="0" u="none" strike="noStrike" kern="1200" cap="none" spc="0" normalizeH="0" baseline="0" noProof="0" dirty="0">
                <a:ln>
                  <a:noFill/>
                </a:ln>
                <a:solidFill>
                  <a:srgbClr val="49555F"/>
                </a:solidFill>
                <a:effectLst/>
                <a:uLnTx/>
                <a:uFillTx/>
                <a:latin typeface="微软雅黑" pitchFamily="34" charset="-122"/>
                <a:ea typeface="微软雅黑" panose="020B0503020204020204" pitchFamily="34" charset="-122"/>
                <a:cs typeface="+mn-cs"/>
              </a:endParaRPr>
            </a:p>
          </p:txBody>
        </p:sp>
      </p:grpSp>
      <p:grpSp>
        <p:nvGrpSpPr>
          <p:cNvPr id="27" name="组合 26"/>
          <p:cNvGrpSpPr/>
          <p:nvPr/>
        </p:nvGrpSpPr>
        <p:grpSpPr>
          <a:xfrm>
            <a:off x="6168080" y="1692845"/>
            <a:ext cx="1052212" cy="343167"/>
            <a:chOff x="4516579" y="722741"/>
            <a:chExt cx="1052212" cy="343167"/>
          </a:xfrm>
        </p:grpSpPr>
        <p:sp>
          <p:nvSpPr>
            <p:cNvPr id="28" name="圆角矩形 27"/>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4516579" y="722741"/>
              <a:ext cx="1005404"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grpSp>
      <p:sp>
        <p:nvSpPr>
          <p:cNvPr id="30" name="矩形 29"/>
          <p:cNvSpPr/>
          <p:nvPr/>
        </p:nvSpPr>
        <p:spPr>
          <a:xfrm>
            <a:off x="6084168" y="2225208"/>
            <a:ext cx="2544832" cy="2146742"/>
          </a:xfrm>
          <a:prstGeom prst="rect">
            <a:avLst/>
          </a:prstGeom>
        </p:spPr>
        <p:txBody>
          <a:bodyPr wrap="square" lIns="68580" tIns="34290" rIns="68580" bIns="3429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单击此处可添加文本单击此处可添加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文本单击此处可添加文本单击此处可添加文本</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单击此处可添加文本单击此处可添加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a:t>
            </a:r>
            <a:r>
              <a:rPr kumimoji="0" lang="zh-CN" altLang="en-US"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文本单击</a:t>
            </a:r>
            <a:r>
              <a:rPr kumimoji="0" lang="zh-CN" altLang="en-US"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rPr>
              <a:t>此处可添加文本单击此处可添加文本</a:t>
            </a:r>
            <a:endParaRPr kumimoji="0" lang="en-US" altLang="zh-CN"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altLang="zh-CN" sz="1000" b="0" i="0" u="none" strike="noStrike" kern="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Arial" pitchFamily="34" charset="0"/>
            </a:endParaRPr>
          </a:p>
        </p:txBody>
      </p:sp>
    </p:spTree>
    <p:extLst>
      <p:ext uri="{BB962C8B-B14F-4D97-AF65-F5344CB8AC3E}">
        <p14:creationId xmlns:p14="http://schemas.microsoft.com/office/powerpoint/2010/main" val="34118272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043608" y="1335359"/>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nvGrpSpPr>
          <p:cNvPr id="65" name="组合 64"/>
          <p:cNvGrpSpPr/>
          <p:nvPr/>
        </p:nvGrpSpPr>
        <p:grpSpPr>
          <a:xfrm flipV="1">
            <a:off x="2851600" y="2352894"/>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nvGrpSpPr>
          <p:cNvPr id="68" name="组合 67"/>
          <p:cNvGrpSpPr/>
          <p:nvPr/>
        </p:nvGrpSpPr>
        <p:grpSpPr>
          <a:xfrm>
            <a:off x="4659591" y="1335359"/>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nvGrpSpPr>
          <p:cNvPr id="71" name="组合 70"/>
          <p:cNvGrpSpPr/>
          <p:nvPr/>
        </p:nvGrpSpPr>
        <p:grpSpPr>
          <a:xfrm flipV="1">
            <a:off x="6467581" y="2352892"/>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nvGrpSpPr>
          <p:cNvPr id="74" name="组合 73"/>
          <p:cNvGrpSpPr/>
          <p:nvPr/>
        </p:nvGrpSpPr>
        <p:grpSpPr>
          <a:xfrm>
            <a:off x="1069541" y="1308866"/>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8B181B"/>
                  </a:solidFill>
                  <a:effectLst/>
                  <a:uLnTx/>
                  <a:uFillTx/>
                  <a:latin typeface="微软雅黑" panose="020B0503020204020204" pitchFamily="34" charset="-122"/>
                  <a:ea typeface="微软雅黑" panose="020B0503020204020204" pitchFamily="34" charset="-122"/>
                  <a:cs typeface="+mn-cs"/>
                </a:rPr>
                <a:t>添加标题</a:t>
              </a:r>
            </a:p>
          </p:txBody>
        </p:sp>
        <p:sp>
          <p:nvSpPr>
            <p:cNvPr id="76" name="文本框 56"/>
            <p:cNvSpPr txBox="1"/>
            <p:nvPr/>
          </p:nvSpPr>
          <p:spPr>
            <a:xfrm>
              <a:off x="1366228" y="1998367"/>
              <a:ext cx="2065344"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a:t>
              </a:r>
              <a:endParaRPr kumimoji="0" lang="en-US" altLang="zh-CN"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grpSp>
        <p:nvGrpSpPr>
          <p:cNvPr id="77" name="组合 76"/>
          <p:cNvGrpSpPr/>
          <p:nvPr/>
        </p:nvGrpSpPr>
        <p:grpSpPr>
          <a:xfrm>
            <a:off x="4688435" y="1308866"/>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C0262E"/>
                  </a:solidFill>
                  <a:effectLst/>
                  <a:uLnTx/>
                  <a:uFillTx/>
                  <a:latin typeface="微软雅黑" panose="020B0503020204020204" pitchFamily="34" charset="-122"/>
                  <a:ea typeface="微软雅黑" panose="020B0503020204020204" pitchFamily="34" charset="-122"/>
                  <a:cs typeface="+mn-cs"/>
                </a:rPr>
                <a:t>添加标题</a:t>
              </a:r>
            </a:p>
          </p:txBody>
        </p:sp>
        <p:sp>
          <p:nvSpPr>
            <p:cNvPr id="79" name="文本框 58"/>
            <p:cNvSpPr txBox="1"/>
            <p:nvPr/>
          </p:nvSpPr>
          <p:spPr>
            <a:xfrm>
              <a:off x="6191419" y="1998367"/>
              <a:ext cx="2061461" cy="73866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a:t>
              </a:r>
              <a:endParaRPr kumimoji="0" lang="en-US" altLang="zh-CN"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grpSp>
        <p:nvGrpSpPr>
          <p:cNvPr id="80" name="组合 79"/>
          <p:cNvGrpSpPr/>
          <p:nvPr/>
        </p:nvGrpSpPr>
        <p:grpSpPr>
          <a:xfrm>
            <a:off x="6494581" y="3298071"/>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添加标题</a:t>
              </a:r>
            </a:p>
          </p:txBody>
        </p:sp>
        <p:sp>
          <p:nvSpPr>
            <p:cNvPr id="82" name="文本框 60"/>
            <p:cNvSpPr txBox="1"/>
            <p:nvPr/>
          </p:nvSpPr>
          <p:spPr>
            <a:xfrm>
              <a:off x="8599614" y="4620069"/>
              <a:ext cx="2063919" cy="738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a:t>
              </a:r>
              <a:endParaRPr kumimoji="0" lang="en-US" altLang="zh-CN"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grpSp>
        <p:nvGrpSpPr>
          <p:cNvPr id="83" name="组合 82"/>
          <p:cNvGrpSpPr/>
          <p:nvPr/>
        </p:nvGrpSpPr>
        <p:grpSpPr>
          <a:xfrm>
            <a:off x="2878599" y="3298071"/>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marL="0" marR="0" lvl="0" indent="0" algn="just" defTabSz="914400" rtl="0" eaLnBrk="1" fontAlgn="auto" latinLnBrk="0" hangingPunct="1">
                <a:lnSpc>
                  <a:spcPct val="90000"/>
                </a:lnSpc>
                <a:spcBef>
                  <a:spcPts val="750"/>
                </a:spcBef>
                <a:spcAft>
                  <a:spcPts val="0"/>
                </a:spcAft>
                <a:buClrTx/>
                <a:buSzTx/>
                <a:buFontTx/>
                <a:buNone/>
                <a:tabLst/>
                <a:defRPr/>
              </a:pPr>
              <a:r>
                <a:rPr kumimoji="0" lang="zh-CN" altLang="en-US" sz="1600" b="0" i="0" u="none" strike="noStrike" kern="1200" cap="none" spc="0" normalizeH="0" baseline="0" noProof="0" dirty="0">
                  <a:ln>
                    <a:noFill/>
                  </a:ln>
                  <a:solidFill>
                    <a:srgbClr val="414C55"/>
                  </a:solidFill>
                  <a:effectLst/>
                  <a:uLnTx/>
                  <a:uFillTx/>
                  <a:latin typeface="微软雅黑" panose="020B0503020204020204" pitchFamily="34" charset="-122"/>
                  <a:ea typeface="微软雅黑" panose="020B0503020204020204" pitchFamily="34" charset="-122"/>
                  <a:cs typeface="+mn-cs"/>
                </a:rPr>
                <a:t>添加标题</a:t>
              </a:r>
            </a:p>
          </p:txBody>
        </p:sp>
        <p:sp>
          <p:nvSpPr>
            <p:cNvPr id="85" name="文本框 62"/>
            <p:cNvSpPr txBox="1"/>
            <p:nvPr/>
          </p:nvSpPr>
          <p:spPr>
            <a:xfrm>
              <a:off x="3778305" y="4620069"/>
              <a:ext cx="2063922" cy="738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单击添加文本单击添加文本单击添加文本单击添加文本单击添加文本</a:t>
              </a:r>
              <a:endParaRPr kumimoji="0" lang="en-US" altLang="zh-CN"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grpSp>
        <p:nvGrpSpPr>
          <p:cNvPr id="86" name="组合 85"/>
          <p:cNvGrpSpPr/>
          <p:nvPr/>
        </p:nvGrpSpPr>
        <p:grpSpPr>
          <a:xfrm>
            <a:off x="1043609" y="2352892"/>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89" name="文本框 67"/>
            <p:cNvSpPr txBox="1"/>
            <p:nvPr/>
          </p:nvSpPr>
          <p:spPr>
            <a:xfrm>
              <a:off x="1843808" y="3042093"/>
              <a:ext cx="1075605" cy="5847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1</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90" name="组合 89"/>
          <p:cNvGrpSpPr/>
          <p:nvPr/>
        </p:nvGrpSpPr>
        <p:grpSpPr>
          <a:xfrm>
            <a:off x="2851600" y="2352892"/>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93" name="文本框 68"/>
            <p:cNvSpPr txBox="1"/>
            <p:nvPr/>
          </p:nvSpPr>
          <p:spPr>
            <a:xfrm>
              <a:off x="4270418" y="3042093"/>
              <a:ext cx="1075605" cy="5847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2</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94" name="组合 93"/>
          <p:cNvGrpSpPr/>
          <p:nvPr/>
        </p:nvGrpSpPr>
        <p:grpSpPr>
          <a:xfrm>
            <a:off x="4659591" y="2352892"/>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97" name="文本框 69"/>
            <p:cNvSpPr txBox="1"/>
            <p:nvPr/>
          </p:nvSpPr>
          <p:spPr>
            <a:xfrm>
              <a:off x="6665116" y="3042093"/>
              <a:ext cx="1075605" cy="5847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3</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98" name="组合 97"/>
          <p:cNvGrpSpPr/>
          <p:nvPr/>
        </p:nvGrpSpPr>
        <p:grpSpPr>
          <a:xfrm>
            <a:off x="6467582" y="2352892"/>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101" name="文本框 70"/>
            <p:cNvSpPr txBox="1"/>
            <p:nvPr/>
          </p:nvSpPr>
          <p:spPr>
            <a:xfrm>
              <a:off x="9087650" y="3042093"/>
              <a:ext cx="1075605" cy="584776"/>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750"/>
                </a:spcBef>
                <a:spcAft>
                  <a:spcPts val="0"/>
                </a:spcAft>
                <a:buClrTx/>
                <a:buSzTx/>
                <a:buFontTx/>
                <a:buNone/>
                <a:tabLst/>
                <a:defRPr/>
              </a:pPr>
              <a:r>
                <a:rPr kumimoji="0" lang="en-US" altLang="zh-CN"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4</a:t>
              </a:r>
              <a:endParaRPr kumimoji="0" lang="zh-CN" altLang="en-US" sz="2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1605289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1+#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1+#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1+#ppt_w/2"/>
                                          </p:val>
                                        </p:tav>
                                        <p:tav tm="100000">
                                          <p:val>
                                            <p:strVal val="#ppt_x"/>
                                          </p:val>
                                        </p:tav>
                                      </p:tavLst>
                                    </p:anim>
                                    <p:anim calcmode="lin" valueType="num">
                                      <p:cBhvr additive="base">
                                        <p:cTn id="20" dur="500" fill="hold"/>
                                        <p:tgtEl>
                                          <p:spTgt spid="9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250"/>
                                        <p:tgtEl>
                                          <p:spTgt spid="62"/>
                                        </p:tgtEl>
                                      </p:cBhvr>
                                    </p:animEffect>
                                  </p:childTnLst>
                                </p:cTn>
                              </p:par>
                              <p:par>
                                <p:cTn id="24" presetID="22" presetClass="entr" presetSubtype="8" fill="hold" nodeType="withEffect">
                                  <p:stCondLst>
                                    <p:cond delay="75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250"/>
                                        <p:tgtEl>
                                          <p:spTgt spid="74"/>
                                        </p:tgtEl>
                                      </p:cBhvr>
                                    </p:animEffect>
                                  </p:childTnLst>
                                </p:cTn>
                              </p:par>
                              <p:par>
                                <p:cTn id="27" presetID="22" presetClass="entr" presetSubtype="1" fill="hold" nodeType="withEffect">
                                  <p:stCondLst>
                                    <p:cond delay="75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250"/>
                                        <p:tgtEl>
                                          <p:spTgt spid="65"/>
                                        </p:tgtEl>
                                      </p:cBhvr>
                                    </p:animEffect>
                                  </p:childTnLst>
                                </p:cTn>
                              </p:par>
                              <p:par>
                                <p:cTn id="30" presetID="22" presetClass="entr" presetSubtype="8" fill="hold" nodeType="withEffect">
                                  <p:stCondLst>
                                    <p:cond delay="100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250"/>
                                        <p:tgtEl>
                                          <p:spTgt spid="83"/>
                                        </p:tgtEl>
                                      </p:cBhvr>
                                    </p:animEffect>
                                  </p:childTnLst>
                                </p:cTn>
                              </p:par>
                              <p:par>
                                <p:cTn id="33" presetID="22" presetClass="entr" presetSubtype="4" fill="hold" nodeType="withEffect">
                                  <p:stCondLst>
                                    <p:cond delay="1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250"/>
                                        <p:tgtEl>
                                          <p:spTgt spid="68"/>
                                        </p:tgtEl>
                                      </p:cBhvr>
                                    </p:animEffect>
                                  </p:childTnLst>
                                </p:cTn>
                              </p:par>
                              <p:par>
                                <p:cTn id="36" presetID="22" presetClass="entr" presetSubtype="8" fill="hold" nodeType="withEffect">
                                  <p:stCondLst>
                                    <p:cond delay="125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250"/>
                                        <p:tgtEl>
                                          <p:spTgt spid="77"/>
                                        </p:tgtEl>
                                      </p:cBhvr>
                                    </p:animEffect>
                                  </p:childTnLst>
                                </p:cTn>
                              </p:par>
                              <p:par>
                                <p:cTn id="39" presetID="22" presetClass="entr" presetSubtype="1" fill="hold" nodeType="withEffect">
                                  <p:stCondLst>
                                    <p:cond delay="1250"/>
                                  </p:stCondLst>
                                  <p:childTnLst>
                                    <p:set>
                                      <p:cBhvr>
                                        <p:cTn id="40" dur="1" fill="hold">
                                          <p:stCondLst>
                                            <p:cond delay="0"/>
                                          </p:stCondLst>
                                        </p:cTn>
                                        <p:tgtEl>
                                          <p:spTgt spid="71"/>
                                        </p:tgtEl>
                                        <p:attrNameLst>
                                          <p:attrName>style.visibility</p:attrName>
                                        </p:attrNameLst>
                                      </p:cBhvr>
                                      <p:to>
                                        <p:strVal val="visible"/>
                                      </p:to>
                                    </p:set>
                                    <p:animEffect transition="in" filter="wipe(up)">
                                      <p:cBhvr>
                                        <p:cTn id="41" dur="250"/>
                                        <p:tgtEl>
                                          <p:spTgt spid="71"/>
                                        </p:tgtEl>
                                      </p:cBhvr>
                                    </p:animEffect>
                                  </p:childTnLst>
                                </p:cTn>
                              </p:par>
                              <p:par>
                                <p:cTn id="42" presetID="22" presetClass="entr" presetSubtype="8" fill="hold" nodeType="withEffect">
                                  <p:stCondLst>
                                    <p:cond delay="150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96258" y="1097443"/>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1" i="0" u="none" strike="noStrike" kern="1200" cap="none" spc="0" normalizeH="0" baseline="0" noProof="0" dirty="0">
                <a:ln>
                  <a:noFill/>
                </a:ln>
                <a:solidFill>
                  <a:srgbClr val="8B181B"/>
                </a:solidFill>
                <a:effectLst/>
                <a:uLnTx/>
                <a:uFillTx/>
                <a:latin typeface="微软雅黑" panose="020B0503020204020204" pitchFamily="34" charset="-122"/>
                <a:ea typeface="微软雅黑" panose="020B0503020204020204" pitchFamily="34" charset="-122"/>
                <a:cs typeface="Arial Unicode MS" pitchFamily="34" charset="-122"/>
              </a:rPr>
              <a:t>01</a:t>
            </a:r>
            <a:endParaRPr kumimoji="0" lang="zh-CN" altLang="en-US" sz="3000" b="1" i="0" u="none" strike="noStrike" kern="1200" cap="none" spc="0" normalizeH="0" baseline="0" noProof="0" dirty="0">
              <a:ln>
                <a:noFill/>
              </a:ln>
              <a:solidFill>
                <a:srgbClr val="8B181B"/>
              </a:solidFill>
              <a:effectLst/>
              <a:uLnTx/>
              <a:uFillTx/>
              <a:latin typeface="微软雅黑" panose="020B0503020204020204" pitchFamily="34" charset="-122"/>
              <a:ea typeface="微软雅黑" panose="020B0503020204020204" pitchFamily="34" charset="-122"/>
              <a:cs typeface="Arial Unicode MS" pitchFamily="34" charset="-122"/>
            </a:endParaRPr>
          </a:p>
        </p:txBody>
      </p:sp>
      <p:sp>
        <p:nvSpPr>
          <p:cNvPr id="3" name="矩形 2"/>
          <p:cNvSpPr/>
          <p:nvPr/>
        </p:nvSpPr>
        <p:spPr>
          <a:xfrm>
            <a:off x="467544" y="2123557"/>
            <a:ext cx="1007096" cy="196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4" name="同心圆 3"/>
          <p:cNvSpPr/>
          <p:nvPr/>
        </p:nvSpPr>
        <p:spPr>
          <a:xfrm>
            <a:off x="698893" y="915566"/>
            <a:ext cx="1423818" cy="1404156"/>
          </a:xfrm>
          <a:prstGeom prst="donut">
            <a:avLst>
              <a:gd name="adj" fmla="val 138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微软雅黑" panose="020B0503020204020204" pitchFamily="34" charset="-122"/>
              <a:ea typeface="微软雅黑" panose="020B0503020204020204" pitchFamily="34" charset="-122"/>
              <a:cs typeface="+mn-cs"/>
            </a:endParaRPr>
          </a:p>
        </p:txBody>
      </p:sp>
      <p:sp>
        <p:nvSpPr>
          <p:cNvPr id="5" name="TextBox 4"/>
          <p:cNvSpPr txBox="1"/>
          <p:nvPr/>
        </p:nvSpPr>
        <p:spPr>
          <a:xfrm>
            <a:off x="2131273" y="1131590"/>
            <a:ext cx="236475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文本，单击此处添加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p:nvSpPr>
        <p:spPr>
          <a:xfrm>
            <a:off x="4979692" y="16781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1"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Arial Unicode MS" pitchFamily="34" charset="-122"/>
              </a:rPr>
              <a:t>02</a:t>
            </a:r>
            <a:endParaRPr kumimoji="0" lang="zh-CN" altLang="en-US" sz="3000" b="1" i="0" u="none" strike="noStrike" kern="1200" cap="none" spc="0" normalizeH="0" baseline="0" noProof="0" dirty="0">
              <a:ln>
                <a:noFill/>
              </a:ln>
              <a:solidFill>
                <a:srgbClr val="414C55"/>
              </a:solidFill>
              <a:effectLst/>
              <a:uLnTx/>
              <a:uFillTx/>
              <a:latin typeface="微软雅黑" panose="020B0503020204020204" pitchFamily="34" charset="-122"/>
              <a:ea typeface="微软雅黑" panose="020B0503020204020204" pitchFamily="34" charset="-122"/>
              <a:cs typeface="Arial Unicode MS" pitchFamily="34" charset="-122"/>
            </a:endParaRPr>
          </a:p>
        </p:txBody>
      </p:sp>
      <p:sp>
        <p:nvSpPr>
          <p:cNvPr id="7" name="矩形 6"/>
          <p:cNvSpPr/>
          <p:nvPr/>
        </p:nvSpPr>
        <p:spPr>
          <a:xfrm>
            <a:off x="467544" y="2704285"/>
            <a:ext cx="5032389" cy="1961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8" name="同心圆 7"/>
          <p:cNvSpPr/>
          <p:nvPr/>
        </p:nvSpPr>
        <p:spPr>
          <a:xfrm>
            <a:off x="4788024" y="1496294"/>
            <a:ext cx="1423818" cy="1404156"/>
          </a:xfrm>
          <a:prstGeom prst="donut">
            <a:avLst>
              <a:gd name="adj" fmla="val 138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微软雅黑" panose="020B0503020204020204" pitchFamily="34" charset="-122"/>
              <a:ea typeface="微软雅黑" panose="020B0503020204020204" pitchFamily="34" charset="-122"/>
              <a:cs typeface="+mn-cs"/>
            </a:endParaRPr>
          </a:p>
        </p:txBody>
      </p:sp>
      <p:sp>
        <p:nvSpPr>
          <p:cNvPr id="9" name="椭圆 8"/>
          <p:cNvSpPr/>
          <p:nvPr/>
        </p:nvSpPr>
        <p:spPr>
          <a:xfrm>
            <a:off x="3905269" y="350971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000" b="1"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Arial Unicode MS" pitchFamily="34" charset="-122"/>
              </a:rPr>
              <a:t>03</a:t>
            </a:r>
            <a:endParaRPr kumimoji="0" lang="zh-CN" altLang="en-US" sz="3000" b="1" i="0" u="none" strike="noStrike" kern="1200" cap="none" spc="0" normalizeH="0" baseline="0" noProof="0" dirty="0">
              <a:ln>
                <a:noFill/>
              </a:ln>
              <a:solidFill>
                <a:srgbClr val="C0262E"/>
              </a:solidFill>
              <a:effectLst/>
              <a:uLnTx/>
              <a:uFillTx/>
              <a:latin typeface="微软雅黑" panose="020B0503020204020204" pitchFamily="34" charset="-122"/>
              <a:ea typeface="微软雅黑" panose="020B0503020204020204" pitchFamily="34" charset="-122"/>
              <a:cs typeface="Arial Unicode MS" pitchFamily="34" charset="-122"/>
            </a:endParaRPr>
          </a:p>
        </p:txBody>
      </p:sp>
      <p:sp>
        <p:nvSpPr>
          <p:cNvPr id="10" name="矩形 9"/>
          <p:cNvSpPr/>
          <p:nvPr/>
        </p:nvSpPr>
        <p:spPr>
          <a:xfrm>
            <a:off x="467544" y="3327834"/>
            <a:ext cx="3960440"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微软雅黑" panose="020B0503020204020204" pitchFamily="34" charset="-122"/>
              <a:ea typeface="微软雅黑" panose="020B0503020204020204" pitchFamily="34" charset="-122"/>
              <a:cs typeface="+mn-cs"/>
            </a:endParaRPr>
          </a:p>
        </p:txBody>
      </p:sp>
      <p:sp>
        <p:nvSpPr>
          <p:cNvPr id="11" name="同心圆 10"/>
          <p:cNvSpPr/>
          <p:nvPr/>
        </p:nvSpPr>
        <p:spPr>
          <a:xfrm flipV="1">
            <a:off x="3707904" y="332783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微软雅黑" panose="020B0503020204020204" pitchFamily="34" charset="-122"/>
              <a:ea typeface="微软雅黑" panose="020B0503020204020204" pitchFamily="34" charset="-122"/>
              <a:cs typeface="+mn-cs"/>
            </a:endParaRPr>
          </a:p>
        </p:txBody>
      </p:sp>
      <p:sp>
        <p:nvSpPr>
          <p:cNvPr id="12" name="TextBox 11"/>
          <p:cNvSpPr txBox="1"/>
          <p:nvPr/>
        </p:nvSpPr>
        <p:spPr>
          <a:xfrm>
            <a:off x="6300192" y="1775729"/>
            <a:ext cx="236475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文本，单击此处添加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13" name="TextBox 12"/>
          <p:cNvSpPr txBox="1"/>
          <p:nvPr/>
        </p:nvSpPr>
        <p:spPr>
          <a:xfrm>
            <a:off x="5220072" y="3614413"/>
            <a:ext cx="2364750"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文本，单击此处添加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en-US" altLang="zh-CN"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文本</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0987363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8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6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31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9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1775" y="2196656"/>
            <a:ext cx="7452586" cy="1025288"/>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accent3"/>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0808"/>
                </a:solidFill>
                <a:effectLst/>
                <a:uLnTx/>
                <a:uFillTx/>
                <a:latin typeface="Calibri"/>
                <a:ea typeface="+mn-ea"/>
                <a:cs typeface="+mn-cs"/>
              </a:endParaRPr>
            </a:p>
          </p:txBody>
        </p:sp>
        <p:cxnSp>
          <p:nvCxnSpPr>
            <p:cNvPr id="6" name="Straight Connector 31"/>
            <p:cNvCxnSpPr/>
            <p:nvPr/>
          </p:nvCxnSpPr>
          <p:spPr>
            <a:xfrm flipV="1">
              <a:off x="7265810"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0808"/>
                </a:solidFill>
                <a:effectLst/>
                <a:uLnTx/>
                <a:uFillTx/>
                <a:latin typeface="Calibri"/>
                <a:ea typeface="+mn-ea"/>
                <a:cs typeface="+mn-cs"/>
              </a:endParaRPr>
            </a:p>
          </p:txBody>
        </p:sp>
        <p:cxnSp>
          <p:nvCxnSpPr>
            <p:cNvPr id="8" name="Straight Connector 31"/>
            <p:cNvCxnSpPr/>
            <p:nvPr/>
          </p:nvCxnSpPr>
          <p:spPr>
            <a:xfrm flipV="1">
              <a:off x="4777173"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0808"/>
                </a:solidFill>
                <a:effectLst/>
                <a:uLnTx/>
                <a:uFillTx/>
                <a:latin typeface="Calibri"/>
                <a:ea typeface="+mn-ea"/>
                <a:cs typeface="+mn-cs"/>
              </a:endParaRPr>
            </a:p>
          </p:txBody>
        </p:sp>
        <p:cxnSp>
          <p:nvCxnSpPr>
            <p:cNvPr id="10" name="Straight Connector 31"/>
            <p:cNvCxnSpPr/>
            <p:nvPr/>
          </p:nvCxnSpPr>
          <p:spPr>
            <a:xfrm flipV="1">
              <a:off x="9743294"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0808"/>
                </a:solidFill>
                <a:effectLst/>
                <a:uLnTx/>
                <a:uFillTx/>
                <a:latin typeface="Calibri"/>
                <a:ea typeface="+mn-ea"/>
                <a:cs typeface="+mn-cs"/>
              </a:endParaRPr>
            </a:p>
          </p:txBody>
        </p:sp>
      </p:grpSp>
      <p:sp>
        <p:nvSpPr>
          <p:cNvPr id="12" name="矩形 11"/>
          <p:cNvSpPr/>
          <p:nvPr/>
        </p:nvSpPr>
        <p:spPr>
          <a:xfrm>
            <a:off x="2293841" y="1523838"/>
            <a:ext cx="2504854" cy="864339"/>
          </a:xfrm>
          <a:prstGeom prst="rect">
            <a:avLst/>
          </a:prstGeom>
        </p:spPr>
        <p:txBody>
          <a:bodyPr wrap="square" lIns="68580" tIns="34290" rIns="68580" bIns="34290">
            <a:spAutoFit/>
          </a:body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rPr>
              <a:t>单击此处添加段落文本单击此处添加段落文本单击此处添加段落文本</a:t>
            </a:r>
          </a:p>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endParaRPr>
          </a:p>
        </p:txBody>
      </p:sp>
      <p:sp>
        <p:nvSpPr>
          <p:cNvPr id="13" name="矩形 12"/>
          <p:cNvSpPr/>
          <p:nvPr/>
        </p:nvSpPr>
        <p:spPr>
          <a:xfrm>
            <a:off x="6019095" y="1523838"/>
            <a:ext cx="2504854" cy="837152"/>
          </a:xfrm>
          <a:prstGeom prst="rect">
            <a:avLst/>
          </a:prstGeom>
        </p:spPr>
        <p:txBody>
          <a:bodyPr wrap="square" lIns="68580" tIns="34290" rIns="68580" bIns="34290">
            <a:spAutoFit/>
          </a:body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rPr>
              <a:t>单击此处添加段落文本单击此处添加段落文本单击此处添加段落文本</a:t>
            </a:r>
          </a:p>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endParaRPr>
          </a:p>
        </p:txBody>
      </p:sp>
      <p:sp>
        <p:nvSpPr>
          <p:cNvPr id="14" name="矩形 13"/>
          <p:cNvSpPr/>
          <p:nvPr/>
        </p:nvSpPr>
        <p:spPr>
          <a:xfrm>
            <a:off x="729928" y="3221944"/>
            <a:ext cx="2504854" cy="837152"/>
          </a:xfrm>
          <a:prstGeom prst="rect">
            <a:avLst/>
          </a:prstGeom>
        </p:spPr>
        <p:txBody>
          <a:bodyPr wrap="square" lIns="68580" tIns="34290" rIns="68580" bIns="34290">
            <a:spAutoFit/>
          </a:body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rPr>
              <a:t>单击此处添加段落文本单击此处添加段落文本单击此处添加段落文本</a:t>
            </a:r>
          </a:p>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endParaRPr>
          </a:p>
        </p:txBody>
      </p:sp>
      <p:sp>
        <p:nvSpPr>
          <p:cNvPr id="15" name="矩形 14"/>
          <p:cNvSpPr/>
          <p:nvPr/>
        </p:nvSpPr>
        <p:spPr>
          <a:xfrm>
            <a:off x="4312308" y="3221944"/>
            <a:ext cx="2504854" cy="837152"/>
          </a:xfrm>
          <a:prstGeom prst="rect">
            <a:avLst/>
          </a:prstGeom>
        </p:spPr>
        <p:txBody>
          <a:bodyPr wrap="square" lIns="68580" tIns="34290" rIns="68580" bIns="34290">
            <a:spAutoFit/>
          </a:bodyPr>
          <a:lstStyle/>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rPr>
              <a:t>单击此处添加段落文本单击此处添加段落文本单击此处添加段落文本</a:t>
            </a:r>
          </a:p>
          <a:p>
            <a:pPr marL="0" marR="0" lvl="0" indent="0" algn="l" defTabSz="9144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宋体" charset="-122"/>
            </a:endParaRPr>
          </a:p>
        </p:txBody>
      </p:sp>
      <p:grpSp>
        <p:nvGrpSpPr>
          <p:cNvPr id="16" name="组合 15"/>
          <p:cNvGrpSpPr/>
          <p:nvPr/>
        </p:nvGrpSpPr>
        <p:grpSpPr>
          <a:xfrm>
            <a:off x="1262027" y="1384450"/>
            <a:ext cx="938264"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Arial"/>
                <a:ea typeface="宋体" panose="02010600030101010101" pitchFamily="2" charset="-122"/>
                <a:cs typeface="+mn-cs"/>
              </a:endParaRPr>
            </a:p>
          </p:txBody>
        </p:sp>
        <p:sp>
          <p:nvSpPr>
            <p:cNvPr id="18" name="TextBox 17"/>
            <p:cNvSpPr txBox="1"/>
            <p:nvPr/>
          </p:nvSpPr>
          <p:spPr>
            <a:xfrm>
              <a:off x="1410142" y="1664221"/>
              <a:ext cx="6463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4980226" y="1384450"/>
            <a:ext cx="938264"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a:ea typeface="宋体" panose="02010600030101010101" pitchFamily="2" charset="-122"/>
                <a:cs typeface="+mn-cs"/>
              </a:endParaRPr>
            </a:p>
          </p:txBody>
        </p:sp>
        <p:sp>
          <p:nvSpPr>
            <p:cNvPr id="21" name="TextBox 20"/>
            <p:cNvSpPr txBox="1"/>
            <p:nvPr/>
          </p:nvSpPr>
          <p:spPr>
            <a:xfrm>
              <a:off x="1410142" y="1664221"/>
              <a:ext cx="6463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2" name="组合 21"/>
          <p:cNvGrpSpPr/>
          <p:nvPr/>
        </p:nvGrpSpPr>
        <p:grpSpPr>
          <a:xfrm>
            <a:off x="3113749" y="3210297"/>
            <a:ext cx="938264"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a:ea typeface="宋体" panose="02010600030101010101" pitchFamily="2" charset="-122"/>
                <a:cs typeface="+mn-cs"/>
              </a:endParaRPr>
            </a:p>
          </p:txBody>
        </p:sp>
        <p:sp>
          <p:nvSpPr>
            <p:cNvPr id="24" name="TextBox 23"/>
            <p:cNvSpPr txBox="1"/>
            <p:nvPr/>
          </p:nvSpPr>
          <p:spPr>
            <a:xfrm>
              <a:off x="1410142" y="1664221"/>
              <a:ext cx="6463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5" name="组合 24"/>
          <p:cNvGrpSpPr/>
          <p:nvPr/>
        </p:nvGrpSpPr>
        <p:grpSpPr>
          <a:xfrm>
            <a:off x="6835996" y="3210297"/>
            <a:ext cx="938264"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Arial"/>
                <a:ea typeface="宋体" panose="02010600030101010101" pitchFamily="2" charset="-122"/>
                <a:cs typeface="+mn-cs"/>
              </a:endParaRPr>
            </a:p>
          </p:txBody>
        </p:sp>
        <p:sp>
          <p:nvSpPr>
            <p:cNvPr id="27" name="TextBox 26"/>
            <p:cNvSpPr txBox="1"/>
            <p:nvPr/>
          </p:nvSpPr>
          <p:spPr>
            <a:xfrm>
              <a:off x="1410142" y="1664221"/>
              <a:ext cx="6463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2637520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grpSp>
        <p:nvGrpSpPr>
          <p:cNvPr id="23" name="组合 22"/>
          <p:cNvGrpSpPr/>
          <p:nvPr/>
        </p:nvGrpSpPr>
        <p:grpSpPr>
          <a:xfrm>
            <a:off x="433217" y="316252"/>
            <a:ext cx="3348038" cy="795338"/>
            <a:chOff x="433217" y="316252"/>
            <a:chExt cx="3348038" cy="795338"/>
          </a:xfrm>
        </p:grpSpPr>
        <p:sp>
          <p:nvSpPr>
            <p:cNvPr id="4" name="文本框 3"/>
            <p:cNvSpPr txBox="1"/>
            <p:nvPr>
              <p:custDataLst>
                <p:tags r:id="rId1"/>
              </p:custDataLst>
            </p:nvPr>
          </p:nvSpPr>
          <p:spPr>
            <a:xfrm>
              <a:off x="433217" y="316252"/>
              <a:ext cx="3348038" cy="795338"/>
            </a:xfrm>
            <a:prstGeom prst="rect">
              <a:avLst/>
            </a:prstGeom>
            <a:noFill/>
          </p:spPr>
          <p:txBody>
            <a:bodyPr anchor="ctr"/>
            <a:lstStyle/>
            <a:p>
              <a:pPr>
                <a:defRPr/>
              </a:pPr>
              <a:r>
                <a:rPr lang="en-US" altLang="zh-CN" sz="7200" spc="300" dirty="0">
                  <a:solidFill>
                    <a:schemeClr val="bg1"/>
                  </a:solidFill>
                  <a:latin typeface="Broadway" panose="04040905080B02020502" pitchFamily="82" charset="0"/>
                  <a:ea typeface="华文中宋" panose="02010600040101010101" pitchFamily="2" charset="-122"/>
                </a:rPr>
                <a:t>C</a:t>
              </a:r>
              <a:r>
                <a:rPr lang="en-US" altLang="zh-CN" sz="2400" spc="300" dirty="0">
                  <a:solidFill>
                    <a:schemeClr val="bg1"/>
                  </a:solidFill>
                  <a:latin typeface="Broadway" panose="04040905080B02020502" pitchFamily="82" charset="0"/>
                  <a:ea typeface="华文中宋" panose="02010600040101010101" pitchFamily="2" charset="-122"/>
                </a:rPr>
                <a:t>ONTENTS</a:t>
              </a:r>
              <a:endParaRPr lang="zh-CN" altLang="en-US" sz="3300" spc="300" dirty="0">
                <a:solidFill>
                  <a:schemeClr val="bg1"/>
                </a:solidFill>
                <a:latin typeface="Broadway" panose="04040905080B02020502" pitchFamily="82" charset="0"/>
                <a:ea typeface="华文中宋" panose="02010600040101010101" pitchFamily="2" charset="-122"/>
              </a:endParaRPr>
            </a:p>
          </p:txBody>
        </p:sp>
        <p:sp>
          <p:nvSpPr>
            <p:cNvPr id="5" name="文本框 103"/>
            <p:cNvSpPr txBox="1">
              <a:spLocks noChangeArrowheads="1"/>
            </p:cNvSpPr>
            <p:nvPr>
              <p:custDataLst>
                <p:tags r:id="rId2"/>
              </p:custDataLst>
            </p:nvPr>
          </p:nvSpPr>
          <p:spPr bwMode="auto">
            <a:xfrm>
              <a:off x="1148670" y="374592"/>
              <a:ext cx="1377554" cy="33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smtClean="0">
                  <a:solidFill>
                    <a:schemeClr val="bg1"/>
                  </a:solidFill>
                  <a:latin typeface="华文琥珀" panose="02010800040101010101" pitchFamily="2" charset="-122"/>
                  <a:ea typeface="华文琥珀" panose="02010800040101010101" pitchFamily="2" charset="-122"/>
                </a:rPr>
                <a:t>目 录</a:t>
              </a:r>
              <a:endParaRPr lang="zh-CN" altLang="en-US" sz="2800" dirty="0">
                <a:solidFill>
                  <a:schemeClr val="bg1"/>
                </a:solidFill>
                <a:latin typeface="华文琥珀" panose="02010800040101010101" pitchFamily="2" charset="-122"/>
                <a:ea typeface="华文琥珀" panose="02010800040101010101" pitchFamily="2" charset="-122"/>
              </a:endParaRPr>
            </a:p>
          </p:txBody>
        </p:sp>
      </p:grpSp>
      <p:grpSp>
        <p:nvGrpSpPr>
          <p:cNvPr id="18" name="组合 1"/>
          <p:cNvGrpSpPr/>
          <p:nvPr/>
        </p:nvGrpSpPr>
        <p:grpSpPr>
          <a:xfrm>
            <a:off x="3641060" y="1766543"/>
            <a:ext cx="3741660" cy="1384763"/>
            <a:chOff x="6278307" y="1757540"/>
            <a:chExt cx="1764006" cy="1384763"/>
          </a:xfrm>
        </p:grpSpPr>
        <p:sp>
          <p:nvSpPr>
            <p:cNvPr id="24" name="TextBox 20"/>
            <p:cNvSpPr txBox="1"/>
            <p:nvPr/>
          </p:nvSpPr>
          <p:spPr bwMode="auto">
            <a:xfrm>
              <a:off x="6382171" y="2494098"/>
              <a:ext cx="1526083" cy="648205"/>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dirty="0">
                  <a:solidFill>
                    <a:schemeClr val="bg1"/>
                  </a:solidFill>
                  <a:latin typeface="微软雅黑" pitchFamily="34" charset="-122"/>
                  <a:ea typeface="微软雅黑" pitchFamily="34" charset="-122"/>
                </a:rPr>
                <a:t>此处添加段落</a:t>
              </a:r>
              <a:r>
                <a:rPr lang="zh-CN" altLang="en-US" dirty="0" smtClean="0">
                  <a:solidFill>
                    <a:schemeClr val="bg1"/>
                  </a:solidFill>
                  <a:latin typeface="微软雅黑" pitchFamily="34" charset="-122"/>
                  <a:ea typeface="微软雅黑" pitchFamily="34" charset="-122"/>
                </a:rPr>
                <a:t>文本</a:t>
              </a:r>
              <a:endParaRPr lang="zh-CN" altLang="en-US" dirty="0">
                <a:solidFill>
                  <a:schemeClr val="bg1"/>
                </a:solidFill>
                <a:latin typeface="微软雅黑" pitchFamily="34" charset="-122"/>
                <a:ea typeface="微软雅黑" pitchFamily="34" charset="-122"/>
              </a:endParaRPr>
            </a:p>
          </p:txBody>
        </p:sp>
        <p:sp>
          <p:nvSpPr>
            <p:cNvPr id="25" name="TextBox 19"/>
            <p:cNvSpPr txBox="1">
              <a:spLocks noChangeArrowheads="1"/>
            </p:cNvSpPr>
            <p:nvPr/>
          </p:nvSpPr>
          <p:spPr bwMode="auto">
            <a:xfrm>
              <a:off x="6278307" y="1757540"/>
              <a:ext cx="1764006" cy="64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cs typeface="宋体" pitchFamily="2" charset="-122"/>
                </a:rPr>
                <a:t>标题文字</a:t>
              </a:r>
              <a:endParaRPr lang="zh-CN" altLang="zh-CN" sz="3600" b="1"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grpSp>
        <p:nvGrpSpPr>
          <p:cNvPr id="26" name="组合 25"/>
          <p:cNvGrpSpPr/>
          <p:nvPr/>
        </p:nvGrpSpPr>
        <p:grpSpPr>
          <a:xfrm>
            <a:off x="2378871" y="1981575"/>
            <a:ext cx="1136475" cy="1136475"/>
            <a:chOff x="1302940" y="2971177"/>
            <a:chExt cx="728363" cy="728363"/>
          </a:xfrm>
        </p:grpSpPr>
        <p:sp>
          <p:nvSpPr>
            <p:cNvPr id="27" name="椭圆 26"/>
            <p:cNvSpPr/>
            <p:nvPr/>
          </p:nvSpPr>
          <p:spPr>
            <a:xfrm>
              <a:off x="1302940" y="2971177"/>
              <a:ext cx="728363" cy="728363"/>
            </a:xfrm>
            <a:prstGeom prst="ellipse">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sp>
          <p:nvSpPr>
            <p:cNvPr id="28" name="TextBox 19"/>
            <p:cNvSpPr txBox="1">
              <a:spLocks noChangeArrowheads="1"/>
            </p:cNvSpPr>
            <p:nvPr/>
          </p:nvSpPr>
          <p:spPr bwMode="auto">
            <a:xfrm>
              <a:off x="1371764" y="3087322"/>
              <a:ext cx="566214" cy="49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rPr>
                <a:t>03</a:t>
              </a:r>
            </a:p>
          </p:txBody>
        </p:sp>
      </p:grpSp>
      <p:cxnSp>
        <p:nvCxnSpPr>
          <p:cNvPr id="29" name="直接连接符 28"/>
          <p:cNvCxnSpPr/>
          <p:nvPr/>
        </p:nvCxnSpPr>
        <p:spPr bwMode="auto">
          <a:xfrm>
            <a:off x="3859341" y="1806135"/>
            <a:ext cx="0" cy="1487354"/>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9884718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outHorizontal)">
                                      <p:cBhvr>
                                        <p:cTn id="17" dur="500"/>
                                        <p:tgtEl>
                                          <p:spTgt spid="2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2605217" y="1491630"/>
            <a:ext cx="2535654" cy="2527605"/>
          </a:xfrm>
          <a:prstGeom prst="ellipse">
            <a:avLst/>
          </a:prstGeom>
          <a:noFill/>
          <a:ln w="12700" cap="flat" cmpd="sng" algn="ctr">
            <a:solidFill>
              <a:schemeClr val="tx2"/>
            </a:solidFill>
            <a:prstDash val="solid"/>
          </a:ln>
          <a:effectLst/>
        </p:spPr>
        <p:txBody>
          <a:bodyPr lIns="75520" tIns="37760" rIns="75520" bIns="3776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3" name="椭圆 2"/>
          <p:cNvSpPr/>
          <p:nvPr/>
        </p:nvSpPr>
        <p:spPr bwMode="auto">
          <a:xfrm>
            <a:off x="4003314" y="1491630"/>
            <a:ext cx="2536758" cy="2527605"/>
          </a:xfrm>
          <a:prstGeom prst="ellipse">
            <a:avLst/>
          </a:prstGeom>
          <a:noFill/>
          <a:ln w="12700" cap="flat" cmpd="sng" algn="ctr">
            <a:solidFill>
              <a:schemeClr val="tx2"/>
            </a:solidFill>
            <a:prstDash val="solid"/>
          </a:ln>
          <a:effectLst/>
        </p:spPr>
        <p:txBody>
          <a:bodyPr lIns="75520" tIns="37760" rIns="75520" bIns="3776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4" name="直接连接符 3"/>
          <p:cNvCxnSpPr>
            <a:cxnSpLocks noChangeShapeType="1"/>
          </p:cNvCxnSpPr>
          <p:nvPr/>
        </p:nvCxnSpPr>
        <p:spPr bwMode="auto">
          <a:xfrm>
            <a:off x="3301473" y="2108683"/>
            <a:ext cx="397231" cy="185885"/>
          </a:xfrm>
          <a:prstGeom prst="line">
            <a:avLst/>
          </a:prstGeom>
          <a:noFill/>
          <a:ln w="12700" algn="ctr">
            <a:solidFill>
              <a:schemeClr val="bg1"/>
            </a:solidFill>
            <a:round/>
            <a:headEnd type="none" w="med" len="med"/>
            <a:tailEnd type="arrow" w="med" len="med"/>
          </a:ln>
        </p:spPr>
      </p:cxnSp>
      <p:cxnSp>
        <p:nvCxnSpPr>
          <p:cNvPr id="5" name="直接连接符 4"/>
          <p:cNvCxnSpPr>
            <a:cxnSpLocks noChangeShapeType="1"/>
          </p:cNvCxnSpPr>
          <p:nvPr/>
        </p:nvCxnSpPr>
        <p:spPr bwMode="auto">
          <a:xfrm>
            <a:off x="3089616" y="2679538"/>
            <a:ext cx="410472" cy="0"/>
          </a:xfrm>
          <a:prstGeom prst="line">
            <a:avLst/>
          </a:prstGeom>
          <a:noFill/>
          <a:ln w="12700" algn="ctr">
            <a:solidFill>
              <a:schemeClr val="tx1"/>
            </a:solidFill>
            <a:round/>
            <a:headEnd type="none" w="med" len="med"/>
            <a:tailEnd type="arrow" w="med" len="med"/>
          </a:ln>
        </p:spPr>
      </p:cxnSp>
      <p:cxnSp>
        <p:nvCxnSpPr>
          <p:cNvPr id="6" name="直接连接符 5"/>
          <p:cNvCxnSpPr>
            <a:cxnSpLocks noChangeShapeType="1"/>
          </p:cNvCxnSpPr>
          <p:nvPr/>
        </p:nvCxnSpPr>
        <p:spPr bwMode="auto">
          <a:xfrm flipV="1">
            <a:off x="3301473" y="3049109"/>
            <a:ext cx="410472" cy="216684"/>
          </a:xfrm>
          <a:prstGeom prst="line">
            <a:avLst/>
          </a:prstGeom>
          <a:noFill/>
          <a:ln w="12700" algn="ctr">
            <a:solidFill>
              <a:schemeClr val="bg2"/>
            </a:solidFill>
            <a:round/>
            <a:headEnd type="none" w="med" len="med"/>
            <a:tailEnd type="arrow" w="med" len="med"/>
          </a:ln>
        </p:spPr>
      </p:cxnSp>
      <p:cxnSp>
        <p:nvCxnSpPr>
          <p:cNvPr id="7" name="直接连接符 6"/>
          <p:cNvCxnSpPr>
            <a:cxnSpLocks noChangeShapeType="1"/>
          </p:cNvCxnSpPr>
          <p:nvPr/>
        </p:nvCxnSpPr>
        <p:spPr bwMode="auto">
          <a:xfrm flipH="1" flipV="1">
            <a:off x="5498444" y="3040310"/>
            <a:ext cx="410472" cy="216684"/>
          </a:xfrm>
          <a:prstGeom prst="line">
            <a:avLst/>
          </a:prstGeom>
          <a:noFill/>
          <a:ln w="12700" algn="ctr">
            <a:solidFill>
              <a:schemeClr val="tx2"/>
            </a:solidFill>
            <a:round/>
            <a:headEnd type="none" w="med" len="med"/>
            <a:tailEnd type="arrow" w="med" len="med"/>
          </a:ln>
        </p:spPr>
      </p:cxnSp>
      <p:cxnSp>
        <p:nvCxnSpPr>
          <p:cNvPr id="8" name="直接连接符 7"/>
          <p:cNvCxnSpPr>
            <a:cxnSpLocks noChangeShapeType="1"/>
          </p:cNvCxnSpPr>
          <p:nvPr/>
        </p:nvCxnSpPr>
        <p:spPr bwMode="auto">
          <a:xfrm flipH="1">
            <a:off x="5703680" y="2677339"/>
            <a:ext cx="410472" cy="0"/>
          </a:xfrm>
          <a:prstGeom prst="line">
            <a:avLst/>
          </a:prstGeom>
          <a:noFill/>
          <a:ln w="12700" algn="ctr">
            <a:solidFill>
              <a:schemeClr val="bg2"/>
            </a:solidFill>
            <a:round/>
            <a:headEnd type="none" w="med" len="med"/>
            <a:tailEnd type="arrow" w="med" len="med"/>
          </a:ln>
        </p:spPr>
      </p:cxnSp>
      <p:cxnSp>
        <p:nvCxnSpPr>
          <p:cNvPr id="9" name="直接连接符 8"/>
          <p:cNvCxnSpPr>
            <a:cxnSpLocks noChangeShapeType="1"/>
          </p:cNvCxnSpPr>
          <p:nvPr/>
        </p:nvCxnSpPr>
        <p:spPr bwMode="auto">
          <a:xfrm flipH="1">
            <a:off x="5511685" y="2108683"/>
            <a:ext cx="397231" cy="185885"/>
          </a:xfrm>
          <a:prstGeom prst="line">
            <a:avLst/>
          </a:prstGeom>
          <a:noFill/>
          <a:ln w="12700" algn="ctr">
            <a:solidFill>
              <a:schemeClr val="tx1"/>
            </a:solidFill>
            <a:round/>
            <a:headEnd type="none" w="med" len="med"/>
            <a:tailEnd type="arrow" w="med" len="med"/>
          </a:ln>
        </p:spPr>
      </p:cxnSp>
      <p:sp>
        <p:nvSpPr>
          <p:cNvPr id="10" name="Oval 19"/>
          <p:cNvSpPr>
            <a:spLocks noChangeArrowheads="1"/>
          </p:cNvSpPr>
          <p:nvPr/>
        </p:nvSpPr>
        <p:spPr bwMode="auto">
          <a:xfrm>
            <a:off x="2617353" y="1551026"/>
            <a:ext cx="689637" cy="687446"/>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1" name="Oval 19"/>
          <p:cNvSpPr>
            <a:spLocks noChangeArrowheads="1"/>
          </p:cNvSpPr>
          <p:nvPr/>
        </p:nvSpPr>
        <p:spPr bwMode="auto">
          <a:xfrm>
            <a:off x="5873607" y="1562025"/>
            <a:ext cx="689636"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 name="Oval 19"/>
          <p:cNvSpPr>
            <a:spLocks noChangeArrowheads="1"/>
          </p:cNvSpPr>
          <p:nvPr/>
        </p:nvSpPr>
        <p:spPr bwMode="auto">
          <a:xfrm>
            <a:off x="6186978" y="2360563"/>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Oval 19"/>
          <p:cNvSpPr>
            <a:spLocks noChangeArrowheads="1"/>
          </p:cNvSpPr>
          <p:nvPr/>
        </p:nvSpPr>
        <p:spPr bwMode="auto">
          <a:xfrm>
            <a:off x="5907812" y="3150302"/>
            <a:ext cx="690740" cy="688547"/>
          </a:xfrm>
          <a:prstGeom prst="ellips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Oval 19"/>
          <p:cNvSpPr>
            <a:spLocks noChangeArrowheads="1"/>
          </p:cNvSpPr>
          <p:nvPr/>
        </p:nvSpPr>
        <p:spPr bwMode="auto">
          <a:xfrm>
            <a:off x="2308397" y="2334166"/>
            <a:ext cx="690740"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Oval 19"/>
          <p:cNvSpPr>
            <a:spLocks noChangeArrowheads="1"/>
          </p:cNvSpPr>
          <p:nvPr/>
        </p:nvSpPr>
        <p:spPr bwMode="auto">
          <a:xfrm>
            <a:off x="2590872" y="3145902"/>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Oval 19"/>
          <p:cNvSpPr>
            <a:spLocks noChangeArrowheads="1"/>
          </p:cNvSpPr>
          <p:nvPr/>
        </p:nvSpPr>
        <p:spPr bwMode="auto">
          <a:xfrm>
            <a:off x="3902414" y="1984719"/>
            <a:ext cx="1393066" cy="13886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7F7F7F"/>
              </a:solidFill>
              <a:effectLst/>
              <a:uLnTx/>
              <a:uFillTx/>
              <a:latin typeface="微软雅黑" panose="020B0503020204020204" pitchFamily="34" charset="-122"/>
              <a:ea typeface="微软雅黑" panose="020B0503020204020204" pitchFamily="34" charset="-122"/>
              <a:cs typeface="+mn-cs"/>
            </a:endParaRPr>
          </a:p>
        </p:txBody>
      </p:sp>
      <p:grpSp>
        <p:nvGrpSpPr>
          <p:cNvPr id="17" name="组合 16"/>
          <p:cNvGrpSpPr/>
          <p:nvPr/>
        </p:nvGrpSpPr>
        <p:grpSpPr>
          <a:xfrm>
            <a:off x="675510" y="1635340"/>
            <a:ext cx="1768225" cy="781585"/>
            <a:chOff x="1256119" y="1638320"/>
            <a:chExt cx="1923767" cy="781585"/>
          </a:xfrm>
        </p:grpSpPr>
        <p:sp>
          <p:nvSpPr>
            <p:cNvPr id="18" name="TextBox 17"/>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19" name="TextBox 18"/>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p:nvPr/>
        </p:nvGrpSpPr>
        <p:grpSpPr>
          <a:xfrm>
            <a:off x="675510" y="3022388"/>
            <a:ext cx="1768225" cy="781585"/>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6908231" y="1635340"/>
            <a:ext cx="1768225" cy="781585"/>
            <a:chOff x="1256119" y="1638320"/>
            <a:chExt cx="1923767" cy="781585"/>
          </a:xfrm>
        </p:grpSpPr>
        <p:sp>
          <p:nvSpPr>
            <p:cNvPr id="24" name="TextBox 23"/>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endParaRPr>
            </a:p>
          </p:txBody>
        </p:sp>
      </p:grpSp>
      <p:grpSp>
        <p:nvGrpSpPr>
          <p:cNvPr id="26" name="组合 25"/>
          <p:cNvGrpSpPr/>
          <p:nvPr/>
        </p:nvGrpSpPr>
        <p:grpSpPr>
          <a:xfrm>
            <a:off x="6908231" y="3022388"/>
            <a:ext cx="1768225" cy="781585"/>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单击此处添加文本单击此处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单击</a:t>
              </a: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此处添加文本单击此处</a:t>
              </a:r>
              <a:r>
                <a:rPr kumimoji="0" lang="zh-CN" altLang="en-US" sz="9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a:t>
              </a:r>
              <a:endParaRPr kumimoji="0" lang="en-US" altLang="zh-CN"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en-US"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sp>
        <p:nvSpPr>
          <p:cNvPr id="29" name="TextBox 28"/>
          <p:cNvSpPr txBox="1"/>
          <p:nvPr/>
        </p:nvSpPr>
        <p:spPr>
          <a:xfrm>
            <a:off x="4273735" y="2365251"/>
            <a:ext cx="669640" cy="657985"/>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8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8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sp>
        <p:nvSpPr>
          <p:cNvPr id="30" name="TextBox 29"/>
          <p:cNvSpPr txBox="1"/>
          <p:nvPr/>
        </p:nvSpPr>
        <p:spPr>
          <a:xfrm>
            <a:off x="2710873" y="1667707"/>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sp>
        <p:nvSpPr>
          <p:cNvPr id="31" name="TextBox 30"/>
          <p:cNvSpPr txBox="1"/>
          <p:nvPr/>
        </p:nvSpPr>
        <p:spPr>
          <a:xfrm>
            <a:off x="2376157" y="2447277"/>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sp>
        <p:nvSpPr>
          <p:cNvPr id="32" name="TextBox 31"/>
          <p:cNvSpPr txBox="1"/>
          <p:nvPr/>
        </p:nvSpPr>
        <p:spPr>
          <a:xfrm>
            <a:off x="2658249" y="3265793"/>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sp>
        <p:nvSpPr>
          <p:cNvPr id="33" name="TextBox 32"/>
          <p:cNvSpPr txBox="1"/>
          <p:nvPr/>
        </p:nvSpPr>
        <p:spPr>
          <a:xfrm>
            <a:off x="5960549" y="1667707"/>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sp>
        <p:nvSpPr>
          <p:cNvPr id="34" name="TextBox 33"/>
          <p:cNvSpPr txBox="1"/>
          <p:nvPr/>
        </p:nvSpPr>
        <p:spPr>
          <a:xfrm>
            <a:off x="6285633" y="2447277"/>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sp>
        <p:nvSpPr>
          <p:cNvPr id="35" name="TextBox 34"/>
          <p:cNvSpPr txBox="1"/>
          <p:nvPr/>
        </p:nvSpPr>
        <p:spPr>
          <a:xfrm>
            <a:off x="6004586" y="3265793"/>
            <a:ext cx="515752" cy="473320"/>
          </a:xfrm>
          <a:prstGeom prst="rect">
            <a:avLst/>
          </a:prstGeom>
          <a:noFill/>
        </p:spPr>
        <p:txBody>
          <a:bodyPr wrap="none" lIns="102982" tIns="51491" rIns="102982" bIns="5149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标题</a:t>
            </a:r>
            <a:endParaRPr kumimoji="0" lang="en-US" altLang="zh-CN"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smtClean="0">
                <a:ln>
                  <a:noFill/>
                </a:ln>
                <a:solidFill>
                  <a:srgbClr val="FFFFFF"/>
                </a:solidFill>
                <a:effectLst/>
                <a:uLnTx/>
                <a:uFillTx/>
                <a:latin typeface="微软雅黑" pitchFamily="34" charset="-122"/>
                <a:ea typeface="微软雅黑" panose="020B0503020204020204" pitchFamily="34" charset="-122"/>
                <a:cs typeface="+mn-cs"/>
              </a:rPr>
              <a:t>文字</a:t>
            </a:r>
            <a:endParaRPr kumimoji="0" lang="zh-CN" altLang="en-US" sz="1200" b="0" i="0" u="none" strike="noStrike" kern="1200" cap="none" spc="0" normalizeH="0" baseline="0" noProof="0" dirty="0">
              <a:ln>
                <a:noFill/>
              </a:ln>
              <a:solidFill>
                <a:srgbClr val="FFFFFF"/>
              </a:solidFill>
              <a:effectLst/>
              <a:uLnTx/>
              <a:uFillTx/>
              <a:latin typeface="微软雅黑" pitchFamily="34" charset="-122"/>
              <a:ea typeface="微软雅黑" panose="020B0503020204020204" pitchFamily="34" charset="-122"/>
              <a:cs typeface="+mn-cs"/>
            </a:endParaRPr>
          </a:p>
        </p:txBody>
      </p:sp>
    </p:spTree>
    <p:extLst>
      <p:ext uri="{BB962C8B-B14F-4D97-AF65-F5344CB8AC3E}">
        <p14:creationId xmlns:p14="http://schemas.microsoft.com/office/powerpoint/2010/main" val="26788663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53" presetClass="entr" presetSubtype="16"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Effect transition="in" filter="fade">
                                      <p:cBhvr>
                                        <p:cTn id="59" dur="500"/>
                                        <p:tgtEl>
                                          <p:spTgt spid="4"/>
                                        </p:tgtEl>
                                      </p:cBhvr>
                                    </p:animEffect>
                                  </p:childTnLst>
                                </p:cTn>
                              </p:par>
                              <p:par>
                                <p:cTn id="60" presetID="53" presetClass="entr" presetSubtype="16"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fltVal val="0"/>
                                          </p:val>
                                        </p:tav>
                                        <p:tav tm="100000">
                                          <p:val>
                                            <p:strVal val="#ppt_h"/>
                                          </p:val>
                                        </p:tav>
                                      </p:tavLst>
                                    </p:anim>
                                    <p:animEffect transition="in" filter="fade">
                                      <p:cBhvr>
                                        <p:cTn id="89" dur="500"/>
                                        <p:tgtEl>
                                          <p:spTgt spid="1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500" fill="hold"/>
                                        <p:tgtEl>
                                          <p:spTgt spid="13"/>
                                        </p:tgtEl>
                                        <p:attrNameLst>
                                          <p:attrName>ppt_w</p:attrName>
                                        </p:attrNameLst>
                                      </p:cBhvr>
                                      <p:tavLst>
                                        <p:tav tm="0">
                                          <p:val>
                                            <p:fltVal val="0"/>
                                          </p:val>
                                        </p:tav>
                                        <p:tav tm="100000">
                                          <p:val>
                                            <p:strVal val="#ppt_w"/>
                                          </p:val>
                                        </p:tav>
                                      </p:tavLst>
                                    </p:anim>
                                    <p:anim calcmode="lin" valueType="num">
                                      <p:cBhvr>
                                        <p:cTn id="103" dur="500" fill="hold"/>
                                        <p:tgtEl>
                                          <p:spTgt spid="13"/>
                                        </p:tgtEl>
                                        <p:attrNameLst>
                                          <p:attrName>ppt_h</p:attrName>
                                        </p:attrNameLst>
                                      </p:cBhvr>
                                      <p:tavLst>
                                        <p:tav tm="0">
                                          <p:val>
                                            <p:fltVal val="0"/>
                                          </p:val>
                                        </p:tav>
                                        <p:tav tm="100000">
                                          <p:val>
                                            <p:strVal val="#ppt_h"/>
                                          </p:val>
                                        </p:tav>
                                      </p:tavLst>
                                    </p:anim>
                                    <p:animEffect transition="in" filter="fade">
                                      <p:cBhvr>
                                        <p:cTn id="104" dur="500"/>
                                        <p:tgtEl>
                                          <p:spTgt spid="1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500" fill="hold"/>
                                        <p:tgtEl>
                                          <p:spTgt spid="14"/>
                                        </p:tgtEl>
                                        <p:attrNameLst>
                                          <p:attrName>ppt_w</p:attrName>
                                        </p:attrNameLst>
                                      </p:cBhvr>
                                      <p:tavLst>
                                        <p:tav tm="0">
                                          <p:val>
                                            <p:fltVal val="0"/>
                                          </p:val>
                                        </p:tav>
                                        <p:tav tm="100000">
                                          <p:val>
                                            <p:strVal val="#ppt_w"/>
                                          </p:val>
                                        </p:tav>
                                      </p:tavLst>
                                    </p:anim>
                                    <p:anim calcmode="lin" valueType="num">
                                      <p:cBhvr>
                                        <p:cTn id="108" dur="500" fill="hold"/>
                                        <p:tgtEl>
                                          <p:spTgt spid="14"/>
                                        </p:tgtEl>
                                        <p:attrNameLst>
                                          <p:attrName>ppt_h</p:attrName>
                                        </p:attrNameLst>
                                      </p:cBhvr>
                                      <p:tavLst>
                                        <p:tav tm="0">
                                          <p:val>
                                            <p:fltVal val="0"/>
                                          </p:val>
                                        </p:tav>
                                        <p:tav tm="100000">
                                          <p:val>
                                            <p:strVal val="#ppt_h"/>
                                          </p:val>
                                        </p:tav>
                                      </p:tavLst>
                                    </p:anim>
                                    <p:animEffect transition="in" filter="fade">
                                      <p:cBhvr>
                                        <p:cTn id="109" dur="500"/>
                                        <p:tgtEl>
                                          <p:spTgt spid="1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fltVal val="0"/>
                                          </p:val>
                                        </p:tav>
                                        <p:tav tm="100000">
                                          <p:val>
                                            <p:strVal val="#ppt_h"/>
                                          </p:val>
                                        </p:tav>
                                      </p:tavLst>
                                    </p:anim>
                                    <p:animEffect transition="in" filter="fade">
                                      <p:cBhvr>
                                        <p:cTn id="114" dur="500"/>
                                        <p:tgtEl>
                                          <p:spTgt spid="15"/>
                                        </p:tgtEl>
                                      </p:cBhvr>
                                    </p:animEffect>
                                  </p:childTnLst>
                                </p:cTn>
                              </p:par>
                              <p:par>
                                <p:cTn id="115" presetID="2" presetClass="entr" presetSubtype="8" fill="hold" nodeType="with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additive="base">
                                        <p:cTn id="117" dur="500" fill="hold"/>
                                        <p:tgtEl>
                                          <p:spTgt spid="17"/>
                                        </p:tgtEl>
                                        <p:attrNameLst>
                                          <p:attrName>ppt_x</p:attrName>
                                        </p:attrNameLst>
                                      </p:cBhvr>
                                      <p:tavLst>
                                        <p:tav tm="0">
                                          <p:val>
                                            <p:strVal val="0-#ppt_w/2"/>
                                          </p:val>
                                        </p:tav>
                                        <p:tav tm="100000">
                                          <p:val>
                                            <p:strVal val="#ppt_x"/>
                                          </p:val>
                                        </p:tav>
                                      </p:tavLst>
                                    </p:anim>
                                    <p:anim calcmode="lin" valueType="num">
                                      <p:cBhvr additive="base">
                                        <p:cTn id="118" dur="500" fill="hold"/>
                                        <p:tgtEl>
                                          <p:spTgt spid="17"/>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additive="base">
                                        <p:cTn id="121" dur="500" fill="hold"/>
                                        <p:tgtEl>
                                          <p:spTgt spid="20"/>
                                        </p:tgtEl>
                                        <p:attrNameLst>
                                          <p:attrName>ppt_x</p:attrName>
                                        </p:attrNameLst>
                                      </p:cBhvr>
                                      <p:tavLst>
                                        <p:tav tm="0">
                                          <p:val>
                                            <p:strVal val="0-#ppt_w/2"/>
                                          </p:val>
                                        </p:tav>
                                        <p:tav tm="100000">
                                          <p:val>
                                            <p:strVal val="#ppt_x"/>
                                          </p:val>
                                        </p:tav>
                                      </p:tavLst>
                                    </p:anim>
                                    <p:anim calcmode="lin" valueType="num">
                                      <p:cBhvr additive="base">
                                        <p:cTn id="122" dur="500" fill="hold"/>
                                        <p:tgtEl>
                                          <p:spTgt spid="20"/>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fill="hold"/>
                                        <p:tgtEl>
                                          <p:spTgt spid="23"/>
                                        </p:tgtEl>
                                        <p:attrNameLst>
                                          <p:attrName>ppt_x</p:attrName>
                                        </p:attrNameLst>
                                      </p:cBhvr>
                                      <p:tavLst>
                                        <p:tav tm="0">
                                          <p:val>
                                            <p:strVal val="1+#ppt_w/2"/>
                                          </p:val>
                                        </p:tav>
                                        <p:tav tm="100000">
                                          <p:val>
                                            <p:strVal val="#ppt_x"/>
                                          </p:val>
                                        </p:tav>
                                      </p:tavLst>
                                    </p:anim>
                                    <p:anim calcmode="lin" valueType="num">
                                      <p:cBhvr additive="base">
                                        <p:cTn id="126" dur="500" fill="hold"/>
                                        <p:tgtEl>
                                          <p:spTgt spid="23"/>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1+#ppt_w/2"/>
                                          </p:val>
                                        </p:tav>
                                        <p:tav tm="100000">
                                          <p:val>
                                            <p:strVal val="#ppt_x"/>
                                          </p:val>
                                        </p:tav>
                                      </p:tavLst>
                                    </p:anim>
                                    <p:anim calcmode="lin" valueType="num">
                                      <p:cBhvr additive="base">
                                        <p:cTn id="13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animBg="1"/>
      <p:bldP spid="14" grpId="0" animBg="1"/>
      <p:bldP spid="15" grpId="0" animBg="1"/>
      <p:bldP spid="16" grpId="0" animBg="1"/>
      <p:bldP spid="29" grpId="0"/>
      <p:bldP spid="30" grpId="0"/>
      <p:bldP spid="31" grpId="0"/>
      <p:bldP spid="32" grpId="0"/>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1188" y="803187"/>
            <a:ext cx="7535050" cy="3952176"/>
            <a:chOff x="611188" y="803187"/>
            <a:chExt cx="7535050" cy="3952176"/>
          </a:xfrm>
        </p:grpSpPr>
        <p:sp>
          <p:nvSpPr>
            <p:cNvPr id="3" name="Freeform 138"/>
            <p:cNvSpPr>
              <a:spLocks/>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4" name="Freeform 140"/>
            <p:cNvSpPr>
              <a:spLocks/>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5" name="Freeform 141"/>
            <p:cNvSpPr>
              <a:spLocks/>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6" name="Freeform 142"/>
            <p:cNvSpPr>
              <a:spLocks/>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7" name="Freeform 143"/>
            <p:cNvSpPr>
              <a:spLocks/>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8" name="TextBox 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414C55"/>
                  </a:solidFill>
                  <a:effectLst/>
                  <a:uLnTx/>
                  <a:uFillTx/>
                  <a:latin typeface="微软雅黑" pitchFamily="34" charset="-122"/>
                  <a:ea typeface="微软雅黑" pitchFamily="34" charset="-122"/>
                  <a:cs typeface="Arial" pitchFamily="34" charset="0"/>
                </a:rPr>
                <a:t>添加标题</a:t>
              </a:r>
            </a:p>
          </p:txBody>
        </p:sp>
        <p:sp>
          <p:nvSpPr>
            <p:cNvPr id="9"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sym typeface="微软雅黑" pitchFamily="34" charset="-122"/>
                </a:rPr>
                <a:t>单击</a:t>
              </a: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endParaRPr>
            </a:p>
          </p:txBody>
        </p:sp>
        <p:sp>
          <p:nvSpPr>
            <p:cNvPr id="10" name="TextBox 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C0262E"/>
                  </a:solidFill>
                  <a:effectLst/>
                  <a:uLnTx/>
                  <a:uFillTx/>
                  <a:latin typeface="微软雅黑" pitchFamily="34" charset="-122"/>
                  <a:ea typeface="微软雅黑" pitchFamily="34" charset="-122"/>
                  <a:cs typeface="Arial" pitchFamily="34" charset="0"/>
                </a:rPr>
                <a:t>添加标题</a:t>
              </a:r>
            </a:p>
          </p:txBody>
        </p:sp>
        <p:sp>
          <p:nvSpPr>
            <p:cNvPr id="11"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a:t>
              </a:r>
            </a:p>
          </p:txBody>
        </p:sp>
        <p:sp>
          <p:nvSpPr>
            <p:cNvPr id="12" name="TextBox 1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49555F"/>
                  </a:solidFill>
                  <a:effectLst/>
                  <a:uLnTx/>
                  <a:uFillTx/>
                  <a:latin typeface="微软雅黑" pitchFamily="34" charset="-122"/>
                  <a:ea typeface="微软雅黑" pitchFamily="34" charset="-122"/>
                  <a:cs typeface="Arial" pitchFamily="34" charset="0"/>
                </a:rPr>
                <a:t>添加标题</a:t>
              </a:r>
            </a:p>
          </p:txBody>
        </p:sp>
        <p:sp>
          <p:nvSpPr>
            <p:cNvPr id="13"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sym typeface="微软雅黑" pitchFamily="34" charset="-122"/>
                </a:rPr>
                <a:t>单击添加文本单击添加文本单击添加文本单击添加文本单击</a:t>
              </a:r>
            </a:p>
          </p:txBody>
        </p:sp>
        <p:sp>
          <p:nvSpPr>
            <p:cNvPr id="14" name="椭圆 13"/>
            <p:cNvSpPr/>
            <p:nvPr/>
          </p:nvSpPr>
          <p:spPr>
            <a:xfrm>
              <a:off x="5590452" y="3300820"/>
              <a:ext cx="536130" cy="536130"/>
            </a:xfrm>
            <a:prstGeom prst="ellipse">
              <a:avLst/>
            </a:prstGeom>
            <a:solidFill>
              <a:schemeClr val="tx2"/>
            </a:solidFill>
            <a:ln>
              <a:solidFill>
                <a:schemeClr val="tx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5" name="椭圆 14"/>
            <p:cNvSpPr/>
            <p:nvPr/>
          </p:nvSpPr>
          <p:spPr>
            <a:xfrm>
              <a:off x="5590452" y="1230720"/>
              <a:ext cx="536130" cy="536130"/>
            </a:xfrm>
            <a:prstGeom prst="ellipse">
              <a:avLst/>
            </a:prstGeom>
            <a:solidFill>
              <a:schemeClr val="tx1"/>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6" name="椭圆 15"/>
            <p:cNvSpPr/>
            <p:nvPr/>
          </p:nvSpPr>
          <p:spPr>
            <a:xfrm>
              <a:off x="2881223" y="2324222"/>
              <a:ext cx="536130" cy="536130"/>
            </a:xfrm>
            <a:prstGeom prst="ellipse">
              <a:avLst/>
            </a:prstGeom>
            <a:solidFill>
              <a:schemeClr val="bg2"/>
            </a:solidFill>
            <a:ln>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7"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方正中等线简体" pitchFamily="65" charset="-122"/>
                  <a:ea typeface="方正中等线简体" pitchFamily="65" charset="-122"/>
                  <a:cs typeface="+mn-cs"/>
                </a:rPr>
                <a:t>C</a:t>
              </a:r>
              <a:endParaRPr kumimoji="0" lang="zh-CN" altLang="en-US" sz="2000" b="0" i="0" u="none" strike="noStrike" kern="1200" cap="none" spc="0" normalizeH="0" baseline="0" noProof="0" dirty="0">
                <a:ln>
                  <a:noFill/>
                </a:ln>
                <a:solidFill>
                  <a:srgbClr val="FFFFFF"/>
                </a:solidFill>
                <a:effectLst/>
                <a:uLnTx/>
                <a:uFillTx/>
                <a:latin typeface="方正中等线简体" pitchFamily="65" charset="-122"/>
                <a:ea typeface="方正中等线简体" pitchFamily="65" charset="-122"/>
                <a:cs typeface="+mn-cs"/>
              </a:endParaRPr>
            </a:p>
          </p:txBody>
        </p:sp>
        <p:sp>
          <p:nvSpPr>
            <p:cNvPr id="18"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方正中等线简体" pitchFamily="65" charset="-122"/>
                  <a:ea typeface="方正中等线简体" pitchFamily="65" charset="-122"/>
                  <a:cs typeface="+mn-cs"/>
                </a:rPr>
                <a:t>A</a:t>
              </a:r>
              <a:endParaRPr kumimoji="0" lang="zh-CN" altLang="en-US" sz="2000" b="0" i="0" u="none" strike="noStrike" kern="1200" cap="none" spc="0" normalizeH="0" baseline="0" noProof="0" dirty="0">
                <a:ln>
                  <a:noFill/>
                </a:ln>
                <a:solidFill>
                  <a:srgbClr val="FFFFFF"/>
                </a:solidFill>
                <a:effectLst/>
                <a:uLnTx/>
                <a:uFillTx/>
                <a:latin typeface="方正中等线简体" pitchFamily="65" charset="-122"/>
                <a:ea typeface="方正中等线简体" pitchFamily="65" charset="-122"/>
                <a:cs typeface="+mn-cs"/>
              </a:endParaRPr>
            </a:p>
          </p:txBody>
        </p:sp>
        <p:sp>
          <p:nvSpPr>
            <p:cNvPr id="19"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smtClean="0">
                  <a:ln>
                    <a:noFill/>
                  </a:ln>
                  <a:solidFill>
                    <a:srgbClr val="FFFFFF"/>
                  </a:solidFill>
                  <a:effectLst/>
                  <a:uLnTx/>
                  <a:uFillTx/>
                  <a:latin typeface="方正中等线简体" pitchFamily="65" charset="-122"/>
                  <a:ea typeface="方正中等线简体" pitchFamily="65" charset="-122"/>
                  <a:cs typeface="+mn-cs"/>
                </a:rPr>
                <a:t>B</a:t>
              </a:r>
              <a:endParaRPr kumimoji="0" lang="zh-CN" altLang="en-US" sz="2000" b="0" i="0" u="none" strike="noStrike" kern="1200" cap="none" spc="0" normalizeH="0" baseline="0" noProof="0" dirty="0">
                <a:ln>
                  <a:noFill/>
                </a:ln>
                <a:solidFill>
                  <a:srgbClr val="FFFFFF"/>
                </a:solidFill>
                <a:effectLst/>
                <a:uLnTx/>
                <a:uFillTx/>
                <a:latin typeface="方正中等线简体" pitchFamily="65" charset="-122"/>
                <a:ea typeface="方正中等线简体" pitchFamily="65" charset="-122"/>
                <a:cs typeface="+mn-cs"/>
              </a:endParaRPr>
            </a:p>
          </p:txBody>
        </p:sp>
        <p:sp>
          <p:nvSpPr>
            <p:cNvPr id="20" name="TextBox 1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300" normalizeH="0" baseline="0" noProof="0" dirty="0">
                  <a:ln>
                    <a:noFill/>
                  </a:ln>
                  <a:solidFill>
                    <a:srgbClr val="8B181B"/>
                  </a:solidFill>
                  <a:effectLst/>
                  <a:uLnTx/>
                  <a:uFillTx/>
                  <a:latin typeface="微软雅黑" pitchFamily="34" charset="-122"/>
                  <a:ea typeface="微软雅黑" pitchFamily="34" charset="-122"/>
                  <a:cs typeface="Arial" pitchFamily="34" charset="0"/>
                </a:rPr>
                <a:t>添加标题</a:t>
              </a:r>
            </a:p>
          </p:txBody>
        </p:sp>
      </p:grpSp>
    </p:spTree>
    <p:extLst>
      <p:ext uri="{BB962C8B-B14F-4D97-AF65-F5344CB8AC3E}">
        <p14:creationId xmlns:p14="http://schemas.microsoft.com/office/powerpoint/2010/main" val="2159849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5812" y="1299035"/>
            <a:ext cx="3918727" cy="2856891"/>
            <a:chOff x="827584" y="1275606"/>
            <a:chExt cx="3918727" cy="2856891"/>
          </a:xfrm>
        </p:grpSpPr>
        <p:sp>
          <p:nvSpPr>
            <p:cNvPr id="3" name="Line 6"/>
            <p:cNvSpPr>
              <a:spLocks noChangeShapeType="1"/>
            </p:cNvSpPr>
            <p:nvPr/>
          </p:nvSpPr>
          <p:spPr bwMode="auto">
            <a:xfrm>
              <a:off x="1202173" y="1415432"/>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4" name="Line 7"/>
            <p:cNvSpPr>
              <a:spLocks noChangeShapeType="1"/>
            </p:cNvSpPr>
            <p:nvPr/>
          </p:nvSpPr>
          <p:spPr bwMode="auto">
            <a:xfrm>
              <a:off x="1202173" y="1753776"/>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5" name="Line 8"/>
            <p:cNvSpPr>
              <a:spLocks noChangeShapeType="1"/>
            </p:cNvSpPr>
            <p:nvPr/>
          </p:nvSpPr>
          <p:spPr bwMode="auto">
            <a:xfrm>
              <a:off x="1202173" y="2084161"/>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6" name="Line 9"/>
            <p:cNvSpPr>
              <a:spLocks noChangeShapeType="1"/>
            </p:cNvSpPr>
            <p:nvPr/>
          </p:nvSpPr>
          <p:spPr bwMode="auto">
            <a:xfrm>
              <a:off x="1202173" y="2422506"/>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7" name="Line 10"/>
            <p:cNvSpPr>
              <a:spLocks noChangeShapeType="1"/>
            </p:cNvSpPr>
            <p:nvPr/>
          </p:nvSpPr>
          <p:spPr bwMode="auto">
            <a:xfrm>
              <a:off x="1202173" y="2760849"/>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8" name="Line 11"/>
            <p:cNvSpPr>
              <a:spLocks noChangeShapeType="1"/>
            </p:cNvSpPr>
            <p:nvPr/>
          </p:nvSpPr>
          <p:spPr bwMode="auto">
            <a:xfrm>
              <a:off x="1202173" y="3099194"/>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9" name="Line 12"/>
            <p:cNvSpPr>
              <a:spLocks noChangeShapeType="1"/>
            </p:cNvSpPr>
            <p:nvPr/>
          </p:nvSpPr>
          <p:spPr bwMode="auto">
            <a:xfrm>
              <a:off x="1202173" y="3429578"/>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10" name="Line 13"/>
            <p:cNvSpPr>
              <a:spLocks noChangeShapeType="1"/>
            </p:cNvSpPr>
            <p:nvPr/>
          </p:nvSpPr>
          <p:spPr bwMode="auto">
            <a:xfrm>
              <a:off x="1202173" y="3767923"/>
              <a:ext cx="3544138" cy="0"/>
            </a:xfrm>
            <a:prstGeom prst="line">
              <a:avLst/>
            </a:prstGeom>
            <a:noFill/>
            <a:ln w="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11" name="Rectangle 14"/>
            <p:cNvSpPr>
              <a:spLocks noChangeArrowheads="1"/>
            </p:cNvSpPr>
            <p:nvPr/>
          </p:nvSpPr>
          <p:spPr bwMode="auto">
            <a:xfrm>
              <a:off x="4145674" y="1690089"/>
              <a:ext cx="346062" cy="2077836"/>
            </a:xfrm>
            <a:prstGeom prst="rect">
              <a:avLst/>
            </a:prstGeom>
            <a:solidFill>
              <a:schemeClr val="tx2"/>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12" name="Rectangle 16"/>
            <p:cNvSpPr>
              <a:spLocks noChangeArrowheads="1"/>
            </p:cNvSpPr>
            <p:nvPr/>
          </p:nvSpPr>
          <p:spPr bwMode="auto">
            <a:xfrm>
              <a:off x="3270580" y="2386683"/>
              <a:ext cx="350039" cy="1381243"/>
            </a:xfrm>
            <a:prstGeom prst="rect">
              <a:avLst/>
            </a:prstGeom>
            <a:solidFill>
              <a:schemeClr val="bg2"/>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13" name="Rectangle 19"/>
            <p:cNvSpPr>
              <a:spLocks noChangeArrowheads="1"/>
            </p:cNvSpPr>
            <p:nvPr/>
          </p:nvSpPr>
          <p:spPr bwMode="auto">
            <a:xfrm>
              <a:off x="2367642" y="2271246"/>
              <a:ext cx="338105" cy="1496679"/>
            </a:xfrm>
            <a:prstGeom prst="rect">
              <a:avLst/>
            </a:prstGeom>
            <a:solidFill>
              <a:schemeClr val="tx1"/>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14" name="Rectangle 21"/>
            <p:cNvSpPr>
              <a:spLocks noChangeArrowheads="1"/>
            </p:cNvSpPr>
            <p:nvPr/>
          </p:nvSpPr>
          <p:spPr bwMode="auto">
            <a:xfrm>
              <a:off x="1484590" y="2694842"/>
              <a:ext cx="350039" cy="1073081"/>
            </a:xfrm>
            <a:prstGeom prst="rect">
              <a:avLst/>
            </a:prstGeom>
            <a:solidFill>
              <a:schemeClr val="bg1"/>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srgbClr val="414C55"/>
                </a:solidFill>
                <a:effectLst/>
                <a:uLnTx/>
                <a:uFillTx/>
                <a:latin typeface="Calibri"/>
                <a:ea typeface="宋体" panose="02010600030101010101" pitchFamily="2" charset="-122"/>
                <a:cs typeface="+mn-cs"/>
              </a:endParaRPr>
            </a:p>
          </p:txBody>
        </p:sp>
        <p:sp>
          <p:nvSpPr>
            <p:cNvPr id="15" name="TextBox 14"/>
            <p:cNvSpPr txBox="1"/>
            <p:nvPr/>
          </p:nvSpPr>
          <p:spPr>
            <a:xfrm>
              <a:off x="1004671" y="3628098"/>
              <a:ext cx="195548"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rPr>
                <a:t>0</a:t>
              </a:r>
              <a:endParaRPr kumimoji="0" lang="zh-CN" altLang="en-US"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16" name="TextBox 15"/>
            <p:cNvSpPr txBox="1"/>
            <p:nvPr/>
          </p:nvSpPr>
          <p:spPr>
            <a:xfrm>
              <a:off x="827584" y="3292029"/>
              <a:ext cx="352641"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rPr>
                <a:t>100</a:t>
              </a:r>
              <a:endParaRPr kumimoji="0" lang="zh-CN" altLang="en-US"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17" name="TextBox 16"/>
            <p:cNvSpPr txBox="1"/>
            <p:nvPr/>
          </p:nvSpPr>
          <p:spPr>
            <a:xfrm>
              <a:off x="827584" y="2955958"/>
              <a:ext cx="352641"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rPr>
                <a:t>200</a:t>
              </a:r>
              <a:endParaRPr kumimoji="0" lang="zh-CN" altLang="en-US"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18" name="TextBox 17"/>
            <p:cNvSpPr txBox="1"/>
            <p:nvPr/>
          </p:nvSpPr>
          <p:spPr>
            <a:xfrm>
              <a:off x="827584" y="2619889"/>
              <a:ext cx="352641"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rPr>
                <a:t>300</a:t>
              </a:r>
              <a:endParaRPr kumimoji="0" lang="zh-CN" altLang="en-US"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19" name="TextBox 18"/>
            <p:cNvSpPr txBox="1"/>
            <p:nvPr/>
          </p:nvSpPr>
          <p:spPr>
            <a:xfrm>
              <a:off x="827584" y="2283818"/>
              <a:ext cx="352641"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rPr>
                <a:t>400</a:t>
              </a:r>
              <a:endParaRPr kumimoji="0" lang="zh-CN" altLang="en-US"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20" name="TextBox 19"/>
            <p:cNvSpPr txBox="1"/>
            <p:nvPr/>
          </p:nvSpPr>
          <p:spPr>
            <a:xfrm>
              <a:off x="827584" y="1947748"/>
              <a:ext cx="352641"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rPr>
                <a:t>500</a:t>
              </a:r>
              <a:endParaRPr kumimoji="0" lang="zh-CN" altLang="en-US"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21" name="TextBox 20"/>
            <p:cNvSpPr txBox="1"/>
            <p:nvPr/>
          </p:nvSpPr>
          <p:spPr>
            <a:xfrm>
              <a:off x="827584" y="1611677"/>
              <a:ext cx="352641"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rPr>
                <a:t>600</a:t>
              </a:r>
              <a:endParaRPr kumimoji="0" lang="zh-CN" altLang="en-US" sz="12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22" name="TextBox 21"/>
            <p:cNvSpPr txBox="1"/>
            <p:nvPr/>
          </p:nvSpPr>
          <p:spPr>
            <a:xfrm>
              <a:off x="827584" y="1275606"/>
              <a:ext cx="352641"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49555F"/>
                  </a:solidFill>
                  <a:effectLst/>
                  <a:uLnTx/>
                  <a:uFillTx/>
                  <a:latin typeface="Calibri"/>
                  <a:ea typeface="宋体" panose="02010600030101010101" pitchFamily="2" charset="-122"/>
                  <a:cs typeface="+mn-cs"/>
                </a:rPr>
                <a:t>700</a:t>
              </a:r>
              <a:endParaRPr kumimoji="0" lang="zh-CN" altLang="en-US" sz="1200" b="0" i="0" u="none" strike="noStrike" kern="1200" cap="none" spc="0" normalizeH="0" baseline="0" noProof="0" dirty="0">
                <a:ln>
                  <a:noFill/>
                </a:ln>
                <a:solidFill>
                  <a:srgbClr val="49555F"/>
                </a:solidFill>
                <a:effectLst/>
                <a:uLnTx/>
                <a:uFillTx/>
                <a:latin typeface="Calibri"/>
                <a:ea typeface="宋体" panose="02010600030101010101" pitchFamily="2" charset="-122"/>
                <a:cs typeface="+mn-cs"/>
              </a:endParaRPr>
            </a:p>
          </p:txBody>
        </p:sp>
        <p:sp>
          <p:nvSpPr>
            <p:cNvPr id="23" name="TextBox 22"/>
            <p:cNvSpPr txBox="1"/>
            <p:nvPr/>
          </p:nvSpPr>
          <p:spPr>
            <a:xfrm>
              <a:off x="1453896" y="3889331"/>
              <a:ext cx="424776"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标题</a:t>
              </a:r>
            </a:p>
          </p:txBody>
        </p:sp>
        <p:sp>
          <p:nvSpPr>
            <p:cNvPr id="24" name="TextBox 23"/>
            <p:cNvSpPr txBox="1"/>
            <p:nvPr/>
          </p:nvSpPr>
          <p:spPr>
            <a:xfrm>
              <a:off x="2330982" y="3889331"/>
              <a:ext cx="424776"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rPr>
                <a:t>标题</a:t>
              </a:r>
            </a:p>
          </p:txBody>
        </p:sp>
        <p:sp>
          <p:nvSpPr>
            <p:cNvPr id="25" name="TextBox 24"/>
            <p:cNvSpPr txBox="1"/>
            <p:nvPr/>
          </p:nvSpPr>
          <p:spPr>
            <a:xfrm>
              <a:off x="3239888" y="3889331"/>
              <a:ext cx="424776"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rPr>
                <a:t>标题</a:t>
              </a:r>
            </a:p>
          </p:txBody>
        </p:sp>
        <p:sp>
          <p:nvSpPr>
            <p:cNvPr id="26" name="TextBox 25"/>
            <p:cNvSpPr txBox="1"/>
            <p:nvPr/>
          </p:nvSpPr>
          <p:spPr>
            <a:xfrm>
              <a:off x="4112994" y="3889331"/>
              <a:ext cx="424776" cy="243166"/>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rPr>
                <a:t>标题</a:t>
              </a:r>
            </a:p>
          </p:txBody>
        </p:sp>
      </p:grpSp>
      <p:sp>
        <p:nvSpPr>
          <p:cNvPr id="27" name="TextBox 26"/>
          <p:cNvSpPr txBox="1"/>
          <p:nvPr/>
        </p:nvSpPr>
        <p:spPr>
          <a:xfrm>
            <a:off x="5584610" y="1735758"/>
            <a:ext cx="2587790" cy="658664"/>
          </a:xfrm>
          <a:prstGeom prst="rect">
            <a:avLst/>
          </a:prstGeom>
          <a:noFill/>
        </p:spPr>
        <p:txBody>
          <a:bodyPr wrap="square" lIns="57934" tIns="28967" rIns="57934" bIns="28967" rtlCol="0">
            <a:spAutoFit/>
          </a:bodyPr>
          <a:lstStyle/>
          <a:p>
            <a:pPr marL="0" marR="0" lvl="0" indent="0" algn="just" defTabSz="9144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您的内容打在这里，或者通过复制您的文本后，在此框中选择粘贴，并选择只保留文字。您的内容打在这里，或者通过通过复制</a:t>
            </a:r>
            <a:r>
              <a:rPr kumimoji="0" lang="zh-CN" altLang="en-US" sz="10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您</a:t>
            </a:r>
            <a:endParaRPr kumimoji="0" lang="zh-CN" altLang="en-US" sz="10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28" name="TextBox 27"/>
          <p:cNvSpPr txBox="1"/>
          <p:nvPr/>
        </p:nvSpPr>
        <p:spPr>
          <a:xfrm>
            <a:off x="5584610" y="1443051"/>
            <a:ext cx="1124143" cy="300082"/>
          </a:xfrm>
          <a:prstGeom prst="rect">
            <a:avLst/>
          </a:prstGeom>
          <a:noFill/>
        </p:spPr>
        <p:txBody>
          <a:bodyPr wrap="square" lIns="57934" tIns="0" rIns="57934" bIns="0" rtlCol="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3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华文黑体" pitchFamily="2" charset="-122"/>
              </a:rPr>
              <a:t>点击添加标题</a:t>
            </a:r>
          </a:p>
        </p:txBody>
      </p:sp>
      <p:sp>
        <p:nvSpPr>
          <p:cNvPr id="29" name="TextBox 28"/>
          <p:cNvSpPr txBox="1"/>
          <p:nvPr/>
        </p:nvSpPr>
        <p:spPr>
          <a:xfrm>
            <a:off x="5579553" y="2361051"/>
            <a:ext cx="1096435" cy="412443"/>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300" b="0" i="0" u="none" strike="noStrike" kern="1200" cap="none" spc="0" normalizeH="0" baseline="0" noProof="0" dirty="0">
                <a:ln>
                  <a:noFill/>
                </a:ln>
                <a:solidFill>
                  <a:srgbClr val="49555F"/>
                </a:solidFill>
                <a:effectLst/>
                <a:uLnTx/>
                <a:uFillTx/>
                <a:latin typeface="Bebas" pitchFamily="2" charset="0"/>
                <a:ea typeface="宋体" panose="02010600030101010101" pitchFamily="2" charset="-122"/>
                <a:cs typeface="+mn-cs"/>
              </a:rPr>
              <a:t>192,058,166</a:t>
            </a:r>
            <a:endParaRPr kumimoji="0" lang="zh-CN" altLang="en-US" sz="2300" b="0" i="0" u="none" strike="noStrike" kern="1200" cap="none" spc="0" normalizeH="0" baseline="0" noProof="0" dirty="0">
              <a:ln>
                <a:noFill/>
              </a:ln>
              <a:solidFill>
                <a:srgbClr val="49555F"/>
              </a:solidFill>
              <a:effectLst/>
              <a:uLnTx/>
              <a:uFillTx/>
              <a:latin typeface="Bebas" pitchFamily="2" charset="0"/>
              <a:ea typeface="宋体" panose="02010600030101010101" pitchFamily="2" charset="-122"/>
              <a:cs typeface="+mn-cs"/>
            </a:endParaRPr>
          </a:p>
        </p:txBody>
      </p:sp>
      <p:sp>
        <p:nvSpPr>
          <p:cNvPr id="30" name="TextBox 29"/>
          <p:cNvSpPr txBox="1"/>
          <p:nvPr/>
        </p:nvSpPr>
        <p:spPr>
          <a:xfrm>
            <a:off x="5936886" y="3053919"/>
            <a:ext cx="963385" cy="227777"/>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rPr>
              <a:t>此处输入标题</a:t>
            </a:r>
          </a:p>
        </p:txBody>
      </p:sp>
      <p:sp>
        <p:nvSpPr>
          <p:cNvPr id="31" name="TextBox 30"/>
          <p:cNvSpPr txBox="1"/>
          <p:nvPr/>
        </p:nvSpPr>
        <p:spPr>
          <a:xfrm>
            <a:off x="5936885" y="3345279"/>
            <a:ext cx="681257" cy="227777"/>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rPr>
              <a:t>添加标题</a:t>
            </a:r>
          </a:p>
        </p:txBody>
      </p:sp>
      <p:sp>
        <p:nvSpPr>
          <p:cNvPr id="32" name="TextBox 31"/>
          <p:cNvSpPr txBox="1"/>
          <p:nvPr/>
        </p:nvSpPr>
        <p:spPr>
          <a:xfrm>
            <a:off x="5936887" y="3663546"/>
            <a:ext cx="1245514" cy="227777"/>
          </a:xfrm>
          <a:prstGeom prst="rect">
            <a:avLst/>
          </a:prstGeom>
          <a:noFill/>
        </p:spPr>
        <p:txBody>
          <a:bodyPr wrap="none" lIns="57934" tIns="28967" rIns="57934" bIns="28967"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rPr>
              <a:t>点击此处添加标题</a:t>
            </a:r>
          </a:p>
        </p:txBody>
      </p:sp>
      <p:sp>
        <p:nvSpPr>
          <p:cNvPr id="33" name="Freeform 35"/>
          <p:cNvSpPr>
            <a:spLocks noEditPoints="1"/>
          </p:cNvSpPr>
          <p:nvPr/>
        </p:nvSpPr>
        <p:spPr bwMode="auto">
          <a:xfrm>
            <a:off x="7396813" y="2523171"/>
            <a:ext cx="149261" cy="3148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8B181B"/>
              </a:solidFill>
              <a:effectLst/>
              <a:uLnTx/>
              <a:uFillTx/>
              <a:latin typeface="Calibri"/>
              <a:ea typeface="宋体" panose="02010600030101010101" pitchFamily="2" charset="-122"/>
              <a:cs typeface="+mn-cs"/>
            </a:endParaRPr>
          </a:p>
        </p:txBody>
      </p:sp>
      <p:sp>
        <p:nvSpPr>
          <p:cNvPr id="34" name="Freeform 36"/>
          <p:cNvSpPr>
            <a:spLocks noEditPoints="1"/>
          </p:cNvSpPr>
          <p:nvPr/>
        </p:nvSpPr>
        <p:spPr bwMode="auto">
          <a:xfrm>
            <a:off x="7228417" y="2538503"/>
            <a:ext cx="124039" cy="31362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8B181B"/>
              </a:solidFill>
              <a:effectLst/>
              <a:uLnTx/>
              <a:uFillTx/>
              <a:latin typeface="Calibri"/>
              <a:ea typeface="宋体" panose="02010600030101010101" pitchFamily="2" charset="-122"/>
              <a:cs typeface="+mn-cs"/>
            </a:endParaRPr>
          </a:p>
        </p:txBody>
      </p:sp>
      <p:sp>
        <p:nvSpPr>
          <p:cNvPr id="35" name="Freeform 37"/>
          <p:cNvSpPr>
            <a:spLocks noEditPoints="1"/>
          </p:cNvSpPr>
          <p:nvPr/>
        </p:nvSpPr>
        <p:spPr bwMode="auto">
          <a:xfrm>
            <a:off x="5676890" y="3054735"/>
            <a:ext cx="214374" cy="213023"/>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bg1"/>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36" name="Freeform 38"/>
          <p:cNvSpPr>
            <a:spLocks noEditPoints="1"/>
          </p:cNvSpPr>
          <p:nvPr/>
        </p:nvSpPr>
        <p:spPr bwMode="auto">
          <a:xfrm>
            <a:off x="5676890" y="3345279"/>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tx1"/>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
        <p:nvSpPr>
          <p:cNvPr id="37" name="Freeform 39"/>
          <p:cNvSpPr>
            <a:spLocks noEditPoints="1"/>
          </p:cNvSpPr>
          <p:nvPr/>
        </p:nvSpPr>
        <p:spPr bwMode="auto">
          <a:xfrm>
            <a:off x="5676890" y="3663674"/>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bg2"/>
          </a:solidFill>
          <a:ln>
            <a:noFill/>
          </a:ln>
          <a:extLst/>
        </p:spPr>
        <p:txBody>
          <a:bodyPr vert="horz" wrap="square" lIns="57934" tIns="28967" rIns="57934" bIns="28967"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124212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righ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p:tgtEl>
                                          <p:spTgt spid="27"/>
                                        </p:tgtEl>
                                        <p:attrNameLst>
                                          <p:attrName>ppt_x</p:attrName>
                                        </p:attrNameLst>
                                      </p:cBhvr>
                                      <p:tavLst>
                                        <p:tav tm="0">
                                          <p:val>
                                            <p:strVal val="#ppt_x-#ppt_w*1.125000"/>
                                          </p:val>
                                        </p:tav>
                                        <p:tav tm="100000">
                                          <p:val>
                                            <p:strVal val="#ppt_x"/>
                                          </p:val>
                                        </p:tav>
                                      </p:tavLst>
                                    </p:anim>
                                    <p:animEffect transition="in" filter="wipe(right)">
                                      <p:cBhvr>
                                        <p:cTn id="19" dur="500"/>
                                        <p:tgtEl>
                                          <p:spTgt spid="27"/>
                                        </p:tgtEl>
                                      </p:cBhvr>
                                    </p:animEffect>
                                  </p:childTnLst>
                                </p:cTn>
                              </p:par>
                            </p:childTnLst>
                          </p:cTn>
                        </p:par>
                        <p:par>
                          <p:cTn id="20" fill="hold">
                            <p:stCondLst>
                              <p:cond delay="500"/>
                            </p:stCondLst>
                            <p:childTnLst>
                              <p:par>
                                <p:cTn id="21" presetID="12" presetClass="entr" presetSubtype="4" fill="hold" grpId="0" nodeType="afterEffect">
                                  <p:stCondLst>
                                    <p:cond delay="0"/>
                                  </p:stCondLst>
                                  <p:iterate type="lt">
                                    <p:tmPct val="50000"/>
                                  </p:iterate>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childTnLst>
                          </p:cTn>
                        </p:par>
                        <p:par>
                          <p:cTn id="25" fill="hold">
                            <p:stCondLst>
                              <p:cond delay="3500"/>
                            </p:stCondLst>
                            <p:childTnLst>
                              <p:par>
                                <p:cTn id="26" presetID="14" presetClass="entr" presetSubtype="1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randombar(horizontal)">
                                      <p:cBhvr>
                                        <p:cTn id="28" dur="500"/>
                                        <p:tgtEl>
                                          <p:spTgt spid="3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50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par>
                          <p:cTn id="42" fill="hold">
                            <p:stCondLst>
                              <p:cond delay="4500"/>
                            </p:stCondLst>
                            <p:childTnLst>
                              <p:par>
                                <p:cTn id="43" presetID="1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ppt_x</p:attrName>
                                        </p:attrNameLst>
                                      </p:cBhvr>
                                      <p:tavLst>
                                        <p:tav tm="0">
                                          <p:val>
                                            <p:strVal val="#ppt_x-#ppt_w*1.125000"/>
                                          </p:val>
                                        </p:tav>
                                        <p:tav tm="100000">
                                          <p:val>
                                            <p:strVal val="#ppt_x"/>
                                          </p:val>
                                        </p:tav>
                                      </p:tavLst>
                                    </p:anim>
                                    <p:animEffect transition="in" filter="wipe(right)">
                                      <p:cBhvr>
                                        <p:cTn id="46" dur="500"/>
                                        <p:tgtEl>
                                          <p:spTgt spid="30"/>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animBg="1"/>
      <p:bldP spid="34" grpId="0" animBg="1"/>
      <p:bldP spid="35" grpId="0" animBg="1"/>
      <p:bldP spid="36" grpId="0" animBg="1"/>
      <p:bldP spid="3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8043" y="1532209"/>
            <a:ext cx="1478435" cy="1363058"/>
            <a:chOff x="3835686" y="2643180"/>
            <a:chExt cx="1478435" cy="1363058"/>
          </a:xfrm>
          <a:solidFill>
            <a:schemeClr val="bg1"/>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5" name="组合 4"/>
          <p:cNvGrpSpPr/>
          <p:nvPr/>
        </p:nvGrpSpPr>
        <p:grpSpPr>
          <a:xfrm>
            <a:off x="4965823" y="1937778"/>
            <a:ext cx="746824" cy="2100342"/>
            <a:chOff x="4943466" y="3048749"/>
            <a:chExt cx="746824" cy="2100342"/>
          </a:xfrm>
          <a:solidFill>
            <a:schemeClr val="tx1"/>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8" name="组合 7"/>
          <p:cNvGrpSpPr/>
          <p:nvPr/>
        </p:nvGrpSpPr>
        <p:grpSpPr>
          <a:xfrm>
            <a:off x="3840345" y="3105907"/>
            <a:ext cx="1481449" cy="1364683"/>
            <a:chOff x="3817988" y="4216878"/>
            <a:chExt cx="1481449" cy="1364683"/>
          </a:xfrm>
          <a:solidFill>
            <a:schemeClr val="bg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10"/>
          <p:cNvGrpSpPr/>
          <p:nvPr/>
        </p:nvGrpSpPr>
        <p:grpSpPr>
          <a:xfrm>
            <a:off x="868640" y="987574"/>
            <a:ext cx="3268037" cy="786774"/>
            <a:chOff x="846283" y="2098545"/>
            <a:chExt cx="3268037" cy="786774"/>
          </a:xfrm>
        </p:grpSpPr>
        <p:grpSp>
          <p:nvGrpSpPr>
            <p:cNvPr id="12" name="组合 44"/>
            <p:cNvGrpSpPr>
              <a:grpSpLocks/>
            </p:cNvGrpSpPr>
            <p:nvPr/>
          </p:nvGrpSpPr>
          <p:grpSpPr bwMode="auto">
            <a:xfrm flipH="1">
              <a:off x="846283" y="2421769"/>
              <a:ext cx="2184400" cy="400110"/>
              <a:chOff x="-362770" y="3102960"/>
              <a:chExt cx="2183514" cy="400110"/>
            </a:xfrm>
          </p:grpSpPr>
          <p:sp>
            <p:nvSpPr>
              <p:cNvPr id="15" name="TextBox 14"/>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sp>
            <p:nvSpPr>
              <p:cNvPr id="16"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grpSp>
        <p:sp>
          <p:nvSpPr>
            <p:cNvPr id="13" name="TextBox 11"/>
            <p:cNvSpPr txBox="1">
              <a:spLocks noChangeArrowheads="1"/>
            </p:cNvSpPr>
            <p:nvPr/>
          </p:nvSpPr>
          <p:spPr bwMode="auto">
            <a:xfrm flipH="1">
              <a:off x="868638" y="2098545"/>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8B181B"/>
                  </a:solidFill>
                  <a:effectLst/>
                  <a:uLnTx/>
                  <a:uFillTx/>
                  <a:latin typeface="微软雅黑" pitchFamily="34" charset="-122"/>
                  <a:ea typeface="微软雅黑" pitchFamily="34" charset="-122"/>
                  <a:cs typeface="+mn-cs"/>
                </a:rPr>
                <a:t>标题文字</a:t>
              </a:r>
              <a:endParaRPr kumimoji="0" lang="en-US" altLang="zh-CN" sz="1600" b="0" i="0" u="none" strike="noStrike" kern="0" cap="none" spc="0" normalizeH="0" baseline="0" noProof="0" dirty="0" smtClean="0">
                <a:ln>
                  <a:noFill/>
                </a:ln>
                <a:solidFill>
                  <a:srgbClr val="8B181B"/>
                </a:solidFill>
                <a:effectLst/>
                <a:uLnTx/>
                <a:uFillTx/>
                <a:latin typeface="微软雅黑" pitchFamily="34" charset="-122"/>
                <a:ea typeface="微软雅黑" pitchFamily="34" charset="-122"/>
                <a:cs typeface="+mn-cs"/>
              </a:endParaRPr>
            </a:p>
          </p:txBody>
        </p:sp>
        <p:cxnSp>
          <p:nvCxnSpPr>
            <p:cNvPr id="14" name="直接连接符 13"/>
            <p:cNvCxnSpPr/>
            <p:nvPr/>
          </p:nvCxnSpPr>
          <p:spPr>
            <a:xfrm flipH="1">
              <a:off x="868639" y="2885319"/>
              <a:ext cx="3245681" cy="0"/>
            </a:xfrm>
            <a:prstGeom prst="line">
              <a:avLst/>
            </a:prstGeom>
            <a:ln w="127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792861" y="1707654"/>
            <a:ext cx="2548069" cy="786774"/>
            <a:chOff x="5770504" y="2818625"/>
            <a:chExt cx="2548069" cy="786774"/>
          </a:xfrm>
        </p:grpSpPr>
        <p:grpSp>
          <p:nvGrpSpPr>
            <p:cNvPr id="18" name="组合 44"/>
            <p:cNvGrpSpPr>
              <a:grpSpLocks/>
            </p:cNvGrpSpPr>
            <p:nvPr/>
          </p:nvGrpSpPr>
          <p:grpSpPr bwMode="auto">
            <a:xfrm flipH="1">
              <a:off x="6042252" y="3141849"/>
              <a:ext cx="2184400" cy="400110"/>
              <a:chOff x="-362770" y="3102960"/>
              <a:chExt cx="2183514" cy="400110"/>
            </a:xfrm>
          </p:grpSpPr>
          <p:sp>
            <p:nvSpPr>
              <p:cNvPr id="21"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sp>
            <p:nvSpPr>
              <p:cNvPr id="22"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grpSp>
        <p:sp>
          <p:nvSpPr>
            <p:cNvPr id="19" name="TextBox 11"/>
            <p:cNvSpPr txBox="1">
              <a:spLocks noChangeArrowheads="1"/>
            </p:cNvSpPr>
            <p:nvPr/>
          </p:nvSpPr>
          <p:spPr bwMode="auto">
            <a:xfrm flipH="1">
              <a:off x="6064607" y="2818625"/>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414C55"/>
                  </a:solidFill>
                  <a:effectLst/>
                  <a:uLnTx/>
                  <a:uFillTx/>
                  <a:latin typeface="微软雅黑" pitchFamily="34" charset="-122"/>
                  <a:ea typeface="微软雅黑" pitchFamily="34" charset="-122"/>
                  <a:cs typeface="+mn-cs"/>
                </a:rPr>
                <a:t>标题文字</a:t>
              </a:r>
              <a:endParaRPr kumimoji="0" lang="en-US" altLang="zh-CN" sz="1600" b="0" i="0" u="none" strike="noStrike" kern="0" cap="none" spc="0" normalizeH="0" baseline="0" noProof="0" dirty="0" smtClean="0">
                <a:ln>
                  <a:noFill/>
                </a:ln>
                <a:solidFill>
                  <a:srgbClr val="414C55"/>
                </a:solidFill>
                <a:effectLst/>
                <a:uLnTx/>
                <a:uFillTx/>
                <a:latin typeface="微软雅黑" pitchFamily="34" charset="-122"/>
                <a:ea typeface="微软雅黑" pitchFamily="34" charset="-122"/>
                <a:cs typeface="+mn-cs"/>
              </a:endParaRPr>
            </a:p>
          </p:txBody>
        </p:sp>
        <p:cxnSp>
          <p:nvCxnSpPr>
            <p:cNvPr id="20" name="直接连接符 19"/>
            <p:cNvCxnSpPr/>
            <p:nvPr/>
          </p:nvCxnSpPr>
          <p:spPr>
            <a:xfrm flipH="1">
              <a:off x="5770504" y="3605399"/>
              <a:ext cx="2548069" cy="0"/>
            </a:xfrm>
            <a:prstGeom prst="line">
              <a:avLst/>
            </a:prstGeom>
            <a:ln w="12700">
              <a:solidFill>
                <a:schemeClr val="tx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072781" y="3486368"/>
            <a:ext cx="3302903" cy="759598"/>
            <a:chOff x="5050424" y="4597339"/>
            <a:chExt cx="3302903" cy="759598"/>
          </a:xfrm>
        </p:grpSpPr>
        <p:grpSp>
          <p:nvGrpSpPr>
            <p:cNvPr id="24" name="组合 44"/>
            <p:cNvGrpSpPr>
              <a:grpSpLocks/>
            </p:cNvGrpSpPr>
            <p:nvPr/>
          </p:nvGrpSpPr>
          <p:grpSpPr bwMode="auto">
            <a:xfrm flipH="1">
              <a:off x="6168927" y="4886213"/>
              <a:ext cx="2184400" cy="400110"/>
              <a:chOff x="-362770" y="3102960"/>
              <a:chExt cx="2183514" cy="400110"/>
            </a:xfrm>
          </p:grpSpPr>
          <p:sp>
            <p:nvSpPr>
              <p:cNvPr id="27"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sp>
            <p:nvSpPr>
              <p:cNvPr id="28"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grpSp>
        <p:sp>
          <p:nvSpPr>
            <p:cNvPr id="25" name="TextBox 11"/>
            <p:cNvSpPr txBox="1">
              <a:spLocks noChangeArrowheads="1"/>
            </p:cNvSpPr>
            <p:nvPr/>
          </p:nvSpPr>
          <p:spPr bwMode="auto">
            <a:xfrm flipH="1">
              <a:off x="6191282" y="4597339"/>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C0262E"/>
                  </a:solidFill>
                  <a:effectLst/>
                  <a:uLnTx/>
                  <a:uFillTx/>
                  <a:latin typeface="微软雅黑" pitchFamily="34" charset="-122"/>
                  <a:ea typeface="微软雅黑" pitchFamily="34" charset="-122"/>
                  <a:cs typeface="+mn-cs"/>
                </a:rPr>
                <a:t>标题文字</a:t>
              </a:r>
              <a:endParaRPr kumimoji="0" lang="en-US" altLang="zh-CN" sz="1600" b="0" i="0" u="none" strike="noStrike" kern="0" cap="none" spc="0" normalizeH="0" baseline="0" noProof="0" dirty="0" smtClean="0">
                <a:ln>
                  <a:noFill/>
                </a:ln>
                <a:solidFill>
                  <a:srgbClr val="C0262E"/>
                </a:solidFill>
                <a:effectLst/>
                <a:uLnTx/>
                <a:uFillTx/>
                <a:latin typeface="微软雅黑" pitchFamily="34" charset="-122"/>
                <a:ea typeface="微软雅黑" pitchFamily="34" charset="-122"/>
                <a:cs typeface="+mn-cs"/>
              </a:endParaRPr>
            </a:p>
          </p:txBody>
        </p:sp>
        <p:cxnSp>
          <p:nvCxnSpPr>
            <p:cNvPr id="26" name="直接连接符 25"/>
            <p:cNvCxnSpPr/>
            <p:nvPr/>
          </p:nvCxnSpPr>
          <p:spPr>
            <a:xfrm flipH="1" flipV="1">
              <a:off x="5050424" y="5349763"/>
              <a:ext cx="3263072" cy="7174"/>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85913" y="1935063"/>
            <a:ext cx="742098" cy="2105445"/>
            <a:chOff x="3463556" y="3046034"/>
            <a:chExt cx="742098" cy="2105445"/>
          </a:xfrm>
          <a:solidFill>
            <a:schemeClr val="tx2"/>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844256" y="2715766"/>
            <a:ext cx="2639983" cy="770065"/>
            <a:chOff x="821899" y="3826737"/>
            <a:chExt cx="2639983" cy="770065"/>
          </a:xfrm>
        </p:grpSpPr>
        <p:grpSp>
          <p:nvGrpSpPr>
            <p:cNvPr id="33" name="组合 44"/>
            <p:cNvGrpSpPr>
              <a:grpSpLocks/>
            </p:cNvGrpSpPr>
            <p:nvPr/>
          </p:nvGrpSpPr>
          <p:grpSpPr bwMode="auto">
            <a:xfrm flipH="1">
              <a:off x="821899" y="4133252"/>
              <a:ext cx="2184400" cy="400110"/>
              <a:chOff x="-362770" y="3102960"/>
              <a:chExt cx="2183514" cy="400110"/>
            </a:xfrm>
          </p:grpSpPr>
          <p:sp>
            <p:nvSpPr>
              <p:cNvPr id="36" name="TextBox 11"/>
              <p:cNvSpPr txBox="1">
                <a:spLocks noChangeArrowheads="1"/>
              </p:cNvSpPr>
              <p:nvPr/>
            </p:nvSpPr>
            <p:spPr bwMode="auto">
              <a:xfrm>
                <a:off x="675034"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sp>
            <p:nvSpPr>
              <p:cNvPr id="37" name="TextBox 11"/>
              <p:cNvSpPr txBox="1">
                <a:spLocks noChangeArrowheads="1"/>
              </p:cNvSpPr>
              <p:nvPr/>
            </p:nvSpPr>
            <p:spPr bwMode="auto">
              <a:xfrm>
                <a:off x="-362770" y="3102960"/>
                <a:ext cx="1145710" cy="4001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点击添加文本</a:t>
                </a:r>
                <a:endParaRPr kumimoji="0" lang="en-US" altLang="zh-CN"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grpSp>
        <p:sp>
          <p:nvSpPr>
            <p:cNvPr id="34" name="TextBox 11"/>
            <p:cNvSpPr txBox="1">
              <a:spLocks noChangeArrowheads="1"/>
            </p:cNvSpPr>
            <p:nvPr/>
          </p:nvSpPr>
          <p:spPr bwMode="auto">
            <a:xfrm flipH="1">
              <a:off x="860810" y="3826737"/>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标题文字</a:t>
              </a:r>
              <a:endParaRPr kumimoji="0" lang="en-US" altLang="zh-CN" sz="16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endParaRPr>
            </a:p>
          </p:txBody>
        </p:sp>
        <p:cxnSp>
          <p:nvCxnSpPr>
            <p:cNvPr id="35" name="直接连接符 34"/>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769505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a:spLocks/>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 name="任意多边形 2"/>
          <p:cNvSpPr>
            <a:spLocks/>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任意多边形 3"/>
          <p:cNvSpPr>
            <a:spLocks/>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 name="任意多边形 4"/>
          <p:cNvSpPr>
            <a:spLocks/>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6" name="任意多边形 5"/>
          <p:cNvSpPr>
            <a:spLocks/>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7" name="任意多边形 6"/>
          <p:cNvSpPr>
            <a:spLocks/>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8" name="任意多边形 7"/>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9" name="任意多边形 8"/>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 name="任意多边形 9"/>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1" name="任意多边形 10"/>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uLnTx/>
              <a:uFillTx/>
              <a:latin typeface="Calibri"/>
              <a:ea typeface="宋体" panose="02010600030101010101" pitchFamily="2" charset="-122"/>
              <a:cs typeface="+mn-cs"/>
            </a:endParaRPr>
          </a:p>
        </p:txBody>
      </p:sp>
      <p:grpSp>
        <p:nvGrpSpPr>
          <p:cNvPr id="12" name="组合 11"/>
          <p:cNvGrpSpPr/>
          <p:nvPr/>
        </p:nvGrpSpPr>
        <p:grpSpPr>
          <a:xfrm>
            <a:off x="4060324" y="2551579"/>
            <a:ext cx="1028283" cy="1028283"/>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4B45"/>
                </a:solidFill>
                <a:effectLst/>
                <a:uLnTx/>
                <a:uFillTx/>
                <a:latin typeface="Calibri"/>
                <a:ea typeface="宋体" panose="02010600030101010101" pitchFamily="2" charset="-122"/>
                <a:cs typeface="+mn-cs"/>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Calibri"/>
                  <a:ea typeface="宋体" panose="02010600030101010101" pitchFamily="2" charset="-122"/>
                  <a:cs typeface="+mn-cs"/>
                </a:endParaRPr>
              </a:p>
            </p:txBody>
          </p:sp>
          <p:sp>
            <p:nvSpPr>
              <p:cNvPr id="16"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56777F"/>
                  </a:solidFill>
                  <a:effectLst/>
                  <a:uLnTx/>
                  <a:uFillTx/>
                  <a:latin typeface="Calibri"/>
                  <a:ea typeface="宋体" panose="02010600030101010101" pitchFamily="2" charset="-122"/>
                  <a:cs typeface="+mn-cs"/>
                </a:endParaRPr>
              </a:p>
            </p:txBody>
          </p:sp>
        </p:grpSp>
      </p:grpSp>
      <p:grpSp>
        <p:nvGrpSpPr>
          <p:cNvPr id="17" name="组合 1"/>
          <p:cNvGrpSpPr/>
          <p:nvPr/>
        </p:nvGrpSpPr>
        <p:grpSpPr>
          <a:xfrm>
            <a:off x="1259632" y="1275606"/>
            <a:ext cx="1764007" cy="669759"/>
            <a:chOff x="6382171" y="2195545"/>
            <a:chExt cx="1764007" cy="669759"/>
          </a:xfrm>
        </p:grpSpPr>
        <p:sp>
          <p:nvSpPr>
            <p:cNvPr id="18"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此处添加段落文本单击</a:t>
              </a:r>
              <a:r>
                <a:rPr kumimoji="0" lang="zh-CN" altLang="en-US" sz="9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此处</a:t>
              </a:r>
              <a:endPar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19"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宋体" pitchFamily="2" charset="-122"/>
                </a:rPr>
                <a:t>标题文字</a:t>
              </a:r>
              <a:endParaRPr kumimoji="0" lang="zh-CN" altLang="zh-CN" sz="1400" b="0" i="0" u="none" strike="noStrike" kern="1200" cap="none" spc="0" normalizeH="0" baseline="0" noProof="0" dirty="0">
                <a:ln>
                  <a:noFill/>
                </a:ln>
                <a:solidFill>
                  <a:srgbClr val="C0262E"/>
                </a:solidFill>
                <a:effectLst/>
                <a:uLnTx/>
                <a:uFillTx/>
                <a:latin typeface="微软雅黑" panose="020B0503020204020204" pitchFamily="34" charset="-122"/>
                <a:ea typeface="微软雅黑" panose="020B0503020204020204" pitchFamily="34" charset="-122"/>
                <a:cs typeface="宋体" pitchFamily="2" charset="-122"/>
              </a:endParaRPr>
            </a:p>
          </p:txBody>
        </p:sp>
      </p:grpSp>
      <p:grpSp>
        <p:nvGrpSpPr>
          <p:cNvPr id="20" name="组合 1"/>
          <p:cNvGrpSpPr/>
          <p:nvPr/>
        </p:nvGrpSpPr>
        <p:grpSpPr>
          <a:xfrm>
            <a:off x="1259632" y="3315738"/>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此处添加段落文本单击</a:t>
              </a:r>
              <a:r>
                <a:rPr kumimoji="0" lang="zh-CN" altLang="en-US" sz="9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此处</a:t>
              </a:r>
              <a:endPar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宋体" pitchFamily="2" charset="-122"/>
                </a:rPr>
                <a:t>标题文字</a:t>
              </a:r>
              <a:endParaRPr kumimoji="0" lang="zh-CN" altLang="zh-CN" sz="1400" b="0" i="0" u="none" strike="noStrike" kern="1200" cap="none" spc="0" normalizeH="0" baseline="0" noProof="0" dirty="0">
                <a:ln>
                  <a:noFill/>
                </a:ln>
                <a:solidFill>
                  <a:srgbClr val="414C55"/>
                </a:solidFill>
                <a:effectLst/>
                <a:uLnTx/>
                <a:uFillTx/>
                <a:latin typeface="微软雅黑" panose="020B0503020204020204" pitchFamily="34" charset="-122"/>
                <a:ea typeface="微软雅黑" panose="020B0503020204020204" pitchFamily="34" charset="-122"/>
                <a:cs typeface="宋体" pitchFamily="2" charset="-122"/>
              </a:endParaRPr>
            </a:p>
          </p:txBody>
        </p:sp>
      </p:grpSp>
      <p:grpSp>
        <p:nvGrpSpPr>
          <p:cNvPr id="23" name="组合 1"/>
          <p:cNvGrpSpPr/>
          <p:nvPr/>
        </p:nvGrpSpPr>
        <p:grpSpPr>
          <a:xfrm>
            <a:off x="6120361" y="1275606"/>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此处添加段落文本单击</a:t>
              </a:r>
              <a:r>
                <a:rPr kumimoji="0" lang="zh-CN" altLang="en-US" sz="9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此处</a:t>
              </a:r>
              <a:endPar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宋体" pitchFamily="2" charset="-122"/>
                </a:rPr>
                <a:t>标题文字</a:t>
              </a:r>
              <a:endParaRPr kumimoji="0" lang="zh-CN" altLang="zh-CN" sz="1400" b="0" i="0" u="none" strike="noStrike" kern="1200" cap="none" spc="0" normalizeH="0" baseline="0" noProof="0" dirty="0">
                <a:ln>
                  <a:noFill/>
                </a:ln>
                <a:solidFill>
                  <a:srgbClr val="414C55"/>
                </a:solidFill>
                <a:effectLst/>
                <a:uLnTx/>
                <a:uFillTx/>
                <a:latin typeface="微软雅黑" panose="020B0503020204020204" pitchFamily="34" charset="-122"/>
                <a:ea typeface="微软雅黑" panose="020B0503020204020204" pitchFamily="34" charset="-122"/>
                <a:cs typeface="宋体" pitchFamily="2" charset="-122"/>
              </a:endParaRPr>
            </a:p>
          </p:txBody>
        </p:sp>
      </p:grpSp>
      <p:grpSp>
        <p:nvGrpSpPr>
          <p:cNvPr id="26" name="组合 1"/>
          <p:cNvGrpSpPr/>
          <p:nvPr/>
        </p:nvGrpSpPr>
        <p:grpSpPr>
          <a:xfrm>
            <a:off x="6120361" y="3315738"/>
            <a:ext cx="1764007" cy="669759"/>
            <a:chOff x="6382171" y="2195545"/>
            <a:chExt cx="1764007" cy="669759"/>
          </a:xfrm>
        </p:grpSpPr>
        <p:sp>
          <p:nvSpPr>
            <p:cNvPr id="27"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宋体" pitchFamily="2" charset="-122"/>
                </a:rPr>
                <a:t>单击此处添加段落文本单击</a:t>
              </a:r>
              <a:r>
                <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此处添加段落文本单击</a:t>
              </a:r>
              <a:r>
                <a:rPr kumimoji="0" lang="zh-CN" altLang="en-US" sz="900" b="0" i="0" u="none" strike="noStrike" kern="1200" cap="none" spc="0" normalizeH="0" baseline="0" noProof="0" dirty="0" smtClean="0">
                  <a:ln>
                    <a:noFill/>
                  </a:ln>
                  <a:solidFill>
                    <a:srgbClr val="49555F"/>
                  </a:solidFill>
                  <a:effectLst/>
                  <a:uLnTx/>
                  <a:uFillTx/>
                  <a:latin typeface="微软雅黑" pitchFamily="34" charset="-122"/>
                  <a:ea typeface="微软雅黑" pitchFamily="34" charset="-122"/>
                  <a:cs typeface="+mn-cs"/>
                </a:rPr>
                <a:t>此处</a:t>
              </a:r>
              <a:endParaRPr kumimoji="0" lang="zh-CN" altLang="en-US" sz="9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sp>
          <p:nvSpPr>
            <p:cNvPr id="28"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4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宋体" pitchFamily="2" charset="-122"/>
                </a:rPr>
                <a:t>标题文字</a:t>
              </a:r>
              <a:endParaRPr kumimoji="0" lang="zh-CN" altLang="zh-CN" sz="1400" b="0" i="0" u="none" strike="noStrike" kern="1200" cap="none" spc="0" normalizeH="0" baseline="0" noProof="0" dirty="0">
                <a:ln>
                  <a:noFill/>
                </a:ln>
                <a:solidFill>
                  <a:srgbClr val="C0262E"/>
                </a:solidFill>
                <a:effectLst/>
                <a:uLnTx/>
                <a:uFillTx/>
                <a:latin typeface="微软雅黑" panose="020B0503020204020204" pitchFamily="34" charset="-122"/>
                <a:ea typeface="微软雅黑" panose="020B0503020204020204" pitchFamily="34" charset="-122"/>
                <a:cs typeface="宋体" pitchFamily="2" charset="-122"/>
              </a:endParaRPr>
            </a:p>
          </p:txBody>
        </p:sp>
      </p:grpSp>
      <p:sp>
        <p:nvSpPr>
          <p:cNvPr id="29"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rPr>
              <a:t>标题</a:t>
            </a:r>
            <a:endPar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rPr>
              <a:t>文字</a:t>
            </a:r>
            <a:endParaRPr kumimoji="0" lang="zh-CN"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endParaRPr>
          </a:p>
        </p:txBody>
      </p:sp>
    </p:spTree>
    <p:extLst>
      <p:ext uri="{BB962C8B-B14F-4D97-AF65-F5344CB8AC3E}">
        <p14:creationId xmlns:p14="http://schemas.microsoft.com/office/powerpoint/2010/main" val="33072960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grpSp>
        <p:nvGrpSpPr>
          <p:cNvPr id="23" name="组合 22"/>
          <p:cNvGrpSpPr/>
          <p:nvPr/>
        </p:nvGrpSpPr>
        <p:grpSpPr>
          <a:xfrm>
            <a:off x="433217" y="316252"/>
            <a:ext cx="3348038" cy="795338"/>
            <a:chOff x="433217" y="316252"/>
            <a:chExt cx="3348038" cy="795338"/>
          </a:xfrm>
        </p:grpSpPr>
        <p:sp>
          <p:nvSpPr>
            <p:cNvPr id="4" name="文本框 3"/>
            <p:cNvSpPr txBox="1"/>
            <p:nvPr>
              <p:custDataLst>
                <p:tags r:id="rId1"/>
              </p:custDataLst>
            </p:nvPr>
          </p:nvSpPr>
          <p:spPr>
            <a:xfrm>
              <a:off x="433217" y="316252"/>
              <a:ext cx="3348038" cy="795338"/>
            </a:xfrm>
            <a:prstGeom prst="rect">
              <a:avLst/>
            </a:prstGeom>
            <a:noFill/>
          </p:spPr>
          <p:txBody>
            <a:bodyPr anchor="ctr"/>
            <a:lstStyle/>
            <a:p>
              <a:pPr>
                <a:defRPr/>
              </a:pPr>
              <a:r>
                <a:rPr lang="en-US" altLang="zh-CN" sz="7200" spc="300" dirty="0">
                  <a:solidFill>
                    <a:schemeClr val="bg1"/>
                  </a:solidFill>
                  <a:latin typeface="Broadway" panose="04040905080B02020502" pitchFamily="82" charset="0"/>
                  <a:ea typeface="华文中宋" panose="02010600040101010101" pitchFamily="2" charset="-122"/>
                </a:rPr>
                <a:t>C</a:t>
              </a:r>
              <a:r>
                <a:rPr lang="en-US" altLang="zh-CN" sz="2400" spc="300" dirty="0">
                  <a:solidFill>
                    <a:schemeClr val="bg1"/>
                  </a:solidFill>
                  <a:latin typeface="Broadway" panose="04040905080B02020502" pitchFamily="82" charset="0"/>
                  <a:ea typeface="华文中宋" panose="02010600040101010101" pitchFamily="2" charset="-122"/>
                </a:rPr>
                <a:t>ONTENTS</a:t>
              </a:r>
              <a:endParaRPr lang="zh-CN" altLang="en-US" sz="3300" spc="300" dirty="0">
                <a:solidFill>
                  <a:schemeClr val="bg1"/>
                </a:solidFill>
                <a:latin typeface="Broadway" panose="04040905080B02020502" pitchFamily="82" charset="0"/>
                <a:ea typeface="华文中宋" panose="02010600040101010101" pitchFamily="2" charset="-122"/>
              </a:endParaRPr>
            </a:p>
          </p:txBody>
        </p:sp>
        <p:sp>
          <p:nvSpPr>
            <p:cNvPr id="5" name="文本框 103"/>
            <p:cNvSpPr txBox="1">
              <a:spLocks noChangeArrowheads="1"/>
            </p:cNvSpPr>
            <p:nvPr>
              <p:custDataLst>
                <p:tags r:id="rId2"/>
              </p:custDataLst>
            </p:nvPr>
          </p:nvSpPr>
          <p:spPr bwMode="auto">
            <a:xfrm>
              <a:off x="1148670" y="374592"/>
              <a:ext cx="1377554" cy="33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dirty="0" smtClean="0">
                  <a:solidFill>
                    <a:schemeClr val="bg1"/>
                  </a:solidFill>
                  <a:latin typeface="华文琥珀" panose="02010800040101010101" pitchFamily="2" charset="-122"/>
                  <a:ea typeface="华文琥珀" panose="02010800040101010101" pitchFamily="2" charset="-122"/>
                </a:rPr>
                <a:t>目 录</a:t>
              </a:r>
              <a:endParaRPr lang="zh-CN" altLang="en-US" sz="2800" dirty="0">
                <a:solidFill>
                  <a:schemeClr val="bg1"/>
                </a:solidFill>
                <a:latin typeface="华文琥珀" panose="02010800040101010101" pitchFamily="2" charset="-122"/>
                <a:ea typeface="华文琥珀" panose="02010800040101010101" pitchFamily="2" charset="-122"/>
              </a:endParaRPr>
            </a:p>
          </p:txBody>
        </p:sp>
      </p:grpSp>
      <p:grpSp>
        <p:nvGrpSpPr>
          <p:cNvPr id="18" name="组合 1"/>
          <p:cNvGrpSpPr/>
          <p:nvPr/>
        </p:nvGrpSpPr>
        <p:grpSpPr>
          <a:xfrm>
            <a:off x="3641060" y="1766543"/>
            <a:ext cx="3741660" cy="1384763"/>
            <a:chOff x="6278307" y="1757540"/>
            <a:chExt cx="1764006" cy="1384763"/>
          </a:xfrm>
        </p:grpSpPr>
        <p:sp>
          <p:nvSpPr>
            <p:cNvPr id="24" name="TextBox 20"/>
            <p:cNvSpPr txBox="1"/>
            <p:nvPr/>
          </p:nvSpPr>
          <p:spPr bwMode="auto">
            <a:xfrm>
              <a:off x="6382171" y="2494098"/>
              <a:ext cx="1526083" cy="648205"/>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r>
                <a:rPr lang="zh-CN" altLang="en-US" dirty="0">
                  <a:solidFill>
                    <a:schemeClr val="bg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dirty="0">
                  <a:solidFill>
                    <a:schemeClr val="bg1"/>
                  </a:solidFill>
                  <a:latin typeface="微软雅黑" pitchFamily="34" charset="-122"/>
                  <a:ea typeface="微软雅黑" pitchFamily="34" charset="-122"/>
                </a:rPr>
                <a:t>此处添加段落</a:t>
              </a:r>
              <a:r>
                <a:rPr lang="zh-CN" altLang="en-US" dirty="0" smtClean="0">
                  <a:solidFill>
                    <a:schemeClr val="bg1"/>
                  </a:solidFill>
                  <a:latin typeface="微软雅黑" pitchFamily="34" charset="-122"/>
                  <a:ea typeface="微软雅黑" pitchFamily="34" charset="-122"/>
                </a:rPr>
                <a:t>文本</a:t>
              </a:r>
              <a:endParaRPr lang="zh-CN" altLang="en-US" dirty="0">
                <a:solidFill>
                  <a:schemeClr val="bg1"/>
                </a:solidFill>
                <a:latin typeface="微软雅黑" pitchFamily="34" charset="-122"/>
                <a:ea typeface="微软雅黑" pitchFamily="34" charset="-122"/>
              </a:endParaRPr>
            </a:p>
          </p:txBody>
        </p:sp>
        <p:sp>
          <p:nvSpPr>
            <p:cNvPr id="25" name="TextBox 19"/>
            <p:cNvSpPr txBox="1">
              <a:spLocks noChangeArrowheads="1"/>
            </p:cNvSpPr>
            <p:nvPr/>
          </p:nvSpPr>
          <p:spPr bwMode="auto">
            <a:xfrm>
              <a:off x="6278307" y="1757540"/>
              <a:ext cx="1764006" cy="64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cs typeface="宋体" pitchFamily="2" charset="-122"/>
                </a:rPr>
                <a:t>标题文字</a:t>
              </a:r>
              <a:endParaRPr lang="zh-CN" altLang="zh-CN" sz="3600" b="1"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grpSp>
        <p:nvGrpSpPr>
          <p:cNvPr id="26" name="组合 25"/>
          <p:cNvGrpSpPr/>
          <p:nvPr/>
        </p:nvGrpSpPr>
        <p:grpSpPr>
          <a:xfrm>
            <a:off x="2378871" y="1981575"/>
            <a:ext cx="1136475" cy="1136475"/>
            <a:chOff x="1302940" y="2971177"/>
            <a:chExt cx="728363" cy="728363"/>
          </a:xfrm>
        </p:grpSpPr>
        <p:sp>
          <p:nvSpPr>
            <p:cNvPr id="27" name="椭圆 26"/>
            <p:cNvSpPr/>
            <p:nvPr/>
          </p:nvSpPr>
          <p:spPr>
            <a:xfrm>
              <a:off x="1302940" y="2971177"/>
              <a:ext cx="728363" cy="728363"/>
            </a:xfrm>
            <a:prstGeom prst="ellipse">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sp>
          <p:nvSpPr>
            <p:cNvPr id="28" name="TextBox 19"/>
            <p:cNvSpPr txBox="1">
              <a:spLocks noChangeArrowheads="1"/>
            </p:cNvSpPr>
            <p:nvPr/>
          </p:nvSpPr>
          <p:spPr bwMode="auto">
            <a:xfrm>
              <a:off x="1371764" y="3087322"/>
              <a:ext cx="566214" cy="49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宋体" pitchFamily="2" charset="-122"/>
                </a:rPr>
                <a:t>04</a:t>
              </a:r>
            </a:p>
          </p:txBody>
        </p:sp>
      </p:grpSp>
      <p:cxnSp>
        <p:nvCxnSpPr>
          <p:cNvPr id="29" name="直接连接符 28"/>
          <p:cNvCxnSpPr/>
          <p:nvPr/>
        </p:nvCxnSpPr>
        <p:spPr bwMode="auto">
          <a:xfrm>
            <a:off x="3859341" y="1806135"/>
            <a:ext cx="0" cy="1487354"/>
          </a:xfrm>
          <a:prstGeom prst="line">
            <a:avLst/>
          </a:prstGeom>
          <a:solidFill>
            <a:schemeClr val="accent1"/>
          </a:solidFill>
          <a:ln w="28575" cap="flat" cmpd="sng" algn="ctr">
            <a:solidFill>
              <a:srgbClr val="C00000"/>
            </a:solidFill>
            <a:prstDash val="solid"/>
            <a:round/>
            <a:headEnd type="none" w="med" len="med"/>
            <a:tailEnd type="none" w="med" len="med"/>
          </a:ln>
          <a:effectLst/>
        </p:spPr>
      </p:cxnSp>
    </p:spTree>
    <p:extLst>
      <p:ext uri="{BB962C8B-B14F-4D97-AF65-F5344CB8AC3E}">
        <p14:creationId xmlns:p14="http://schemas.microsoft.com/office/powerpoint/2010/main" val="17889810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par>
                          <p:cTn id="14" fill="hold">
                            <p:stCondLst>
                              <p:cond delay="1500"/>
                            </p:stCondLst>
                            <p:childTnLst>
                              <p:par>
                                <p:cTn id="15" presetID="16" presetClass="entr" presetSubtype="42"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outHorizontal)">
                                      <p:cBhvr>
                                        <p:cTn id="17" dur="500"/>
                                        <p:tgtEl>
                                          <p:spTgt spid="2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anim calcmode="lin" valueType="num">
                                      <p:cBhvr>
                                        <p:cTn id="22" dur="500" fill="hold"/>
                                        <p:tgtEl>
                                          <p:spTgt spid="18"/>
                                        </p:tgtEl>
                                        <p:attrNameLst>
                                          <p:attrName>ppt_x</p:attrName>
                                        </p:attrNameLst>
                                      </p:cBhvr>
                                      <p:tavLst>
                                        <p:tav tm="0">
                                          <p:val>
                                            <p:strVal val="#ppt_x"/>
                                          </p:val>
                                        </p:tav>
                                        <p:tav tm="100000">
                                          <p:val>
                                            <p:strVal val="#ppt_x"/>
                                          </p:val>
                                        </p:tav>
                                      </p:tavLst>
                                    </p:anim>
                                    <p:anim calcmode="lin" valueType="num">
                                      <p:cBhvr>
                                        <p:cTn id="2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990" y="1373459"/>
            <a:ext cx="1483257" cy="343441"/>
          </a:xfrm>
          <a:prstGeom prst="rect">
            <a:avLst/>
          </a:prstGeom>
          <a:noFill/>
        </p:spPr>
        <p:txBody>
          <a:bodyPr wrap="none" lIns="77231" tIns="38615" rIns="77231" bIns="38615"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7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点击添加标题</a:t>
            </a:r>
          </a:p>
        </p:txBody>
      </p:sp>
      <p:grpSp>
        <p:nvGrpSpPr>
          <p:cNvPr id="3" name="组合 2"/>
          <p:cNvGrpSpPr/>
          <p:nvPr/>
        </p:nvGrpSpPr>
        <p:grpSpPr>
          <a:xfrm>
            <a:off x="1429106" y="1896923"/>
            <a:ext cx="6434551" cy="397128"/>
            <a:chOff x="885641" y="1768388"/>
            <a:chExt cx="761790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添加标题</a:t>
                </a:r>
              </a:p>
            </p:txBody>
          </p:sp>
          <p:sp>
            <p:nvSpPr>
              <p:cNvPr id="7" name="右箭头 6"/>
              <p:cNvSpPr/>
              <p:nvPr/>
            </p:nvSpPr>
            <p:spPr>
              <a:xfrm>
                <a:off x="1735488" y="1666788"/>
                <a:ext cx="5874799" cy="469766"/>
              </a:xfrm>
              <a:prstGeom prst="rightArrow">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endParaRPr>
              </a:p>
            </p:txBody>
          </p:sp>
          <p:sp>
            <p:nvSpPr>
              <p:cNvPr id="8" name="TextBox 7"/>
              <p:cNvSpPr txBox="1"/>
              <p:nvPr/>
            </p:nvSpPr>
            <p:spPr>
              <a:xfrm>
                <a:off x="1872613" y="1770973"/>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点击添加文字</a:t>
                </a:r>
              </a:p>
            </p:txBody>
          </p:sp>
        </p:grpSp>
        <p:sp>
          <p:nvSpPr>
            <p:cNvPr id="5" name="TextBox 4"/>
            <p:cNvSpPr txBox="1"/>
            <p:nvPr/>
          </p:nvSpPr>
          <p:spPr>
            <a:xfrm>
              <a:off x="7783895" y="1811931"/>
              <a:ext cx="719648" cy="40047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95%</a:t>
              </a:r>
              <a:endParaRPr kumimoji="0" lang="zh-CN" altLang="en-US"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grpSp>
        <p:nvGrpSpPr>
          <p:cNvPr id="9" name="组合 8"/>
          <p:cNvGrpSpPr/>
          <p:nvPr/>
        </p:nvGrpSpPr>
        <p:grpSpPr>
          <a:xfrm>
            <a:off x="1429106" y="2338013"/>
            <a:ext cx="4902094" cy="397128"/>
            <a:chOff x="885641" y="2301788"/>
            <a:chExt cx="5803617"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7"/>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添加标题</a:t>
                </a:r>
              </a:p>
            </p:txBody>
          </p:sp>
          <p:sp>
            <p:nvSpPr>
              <p:cNvPr id="13" name="右箭头 12"/>
              <p:cNvSpPr/>
              <p:nvPr/>
            </p:nvSpPr>
            <p:spPr>
              <a:xfrm>
                <a:off x="1735488" y="2189302"/>
                <a:ext cx="4132656" cy="46976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endParaRPr>
              </a:p>
            </p:txBody>
          </p:sp>
          <p:sp>
            <p:nvSpPr>
              <p:cNvPr id="14" name="TextBox 13"/>
              <p:cNvSpPr txBox="1"/>
              <p:nvPr/>
            </p:nvSpPr>
            <p:spPr>
              <a:xfrm>
                <a:off x="1872613" y="2278974"/>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点击添加文字</a:t>
                </a:r>
              </a:p>
            </p:txBody>
          </p:sp>
        </p:grpSp>
        <p:sp>
          <p:nvSpPr>
            <p:cNvPr id="11" name="TextBox 10"/>
            <p:cNvSpPr txBox="1"/>
            <p:nvPr/>
          </p:nvSpPr>
          <p:spPr>
            <a:xfrm>
              <a:off x="5969610" y="2363474"/>
              <a:ext cx="719648" cy="4004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75%</a:t>
              </a:r>
              <a:endParaRPr kumimoji="0" lang="zh-CN" altLang="en-US"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grpSp>
        <p:nvGrpSpPr>
          <p:cNvPr id="15" name="组合 14"/>
          <p:cNvGrpSpPr/>
          <p:nvPr/>
        </p:nvGrpSpPr>
        <p:grpSpPr>
          <a:xfrm>
            <a:off x="1429107" y="2779103"/>
            <a:ext cx="5502815" cy="397128"/>
            <a:chOff x="885641" y="2835188"/>
            <a:chExt cx="6514815"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6"/>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添加标题</a:t>
                </a:r>
              </a:p>
            </p:txBody>
          </p:sp>
          <p:sp>
            <p:nvSpPr>
              <p:cNvPr id="19" name="右箭头 18"/>
              <p:cNvSpPr/>
              <p:nvPr/>
            </p:nvSpPr>
            <p:spPr>
              <a:xfrm>
                <a:off x="1735488" y="2682788"/>
                <a:ext cx="4780728" cy="469766"/>
              </a:xfrm>
              <a:prstGeom prst="rightArrow">
                <a:avLst/>
              </a:pr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endParaRPr>
              </a:p>
            </p:txBody>
          </p:sp>
          <p:sp>
            <p:nvSpPr>
              <p:cNvPr id="20" name="TextBox 19"/>
              <p:cNvSpPr txBox="1"/>
              <p:nvPr/>
            </p:nvSpPr>
            <p:spPr>
              <a:xfrm>
                <a:off x="1872613" y="2772460"/>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点击添加文字</a:t>
                </a:r>
              </a:p>
            </p:txBody>
          </p:sp>
        </p:grpSp>
        <p:sp>
          <p:nvSpPr>
            <p:cNvPr id="17" name="TextBox 16"/>
            <p:cNvSpPr txBox="1"/>
            <p:nvPr/>
          </p:nvSpPr>
          <p:spPr>
            <a:xfrm>
              <a:off x="6680808" y="2900502"/>
              <a:ext cx="719648" cy="4004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85%</a:t>
              </a:r>
              <a:endParaRPr kumimoji="0" lang="zh-CN" altLang="en-US"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grpSp>
        <p:nvGrpSpPr>
          <p:cNvPr id="21" name="组合 20"/>
          <p:cNvGrpSpPr/>
          <p:nvPr/>
        </p:nvGrpSpPr>
        <p:grpSpPr>
          <a:xfrm>
            <a:off x="1429106" y="3220194"/>
            <a:ext cx="4215553" cy="397128"/>
            <a:chOff x="885641" y="3368588"/>
            <a:chExt cx="4990817"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86654"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添加标题</a:t>
                </a:r>
              </a:p>
            </p:txBody>
          </p:sp>
          <p:sp>
            <p:nvSpPr>
              <p:cNvPr id="25" name="右箭头 24"/>
              <p:cNvSpPr/>
              <p:nvPr/>
            </p:nvSpPr>
            <p:spPr>
              <a:xfrm>
                <a:off x="1735488" y="3190788"/>
                <a:ext cx="3268560" cy="4697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endParaRPr>
              </a:p>
            </p:txBody>
          </p:sp>
          <p:sp>
            <p:nvSpPr>
              <p:cNvPr id="26" name="TextBox 25"/>
              <p:cNvSpPr txBox="1"/>
              <p:nvPr/>
            </p:nvSpPr>
            <p:spPr>
              <a:xfrm>
                <a:off x="1872613" y="3280460"/>
                <a:ext cx="1038478" cy="2730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点击添加文字</a:t>
                </a:r>
              </a:p>
            </p:txBody>
          </p:sp>
        </p:grpSp>
        <p:sp>
          <p:nvSpPr>
            <p:cNvPr id="23" name="TextBox 22"/>
            <p:cNvSpPr txBox="1"/>
            <p:nvPr/>
          </p:nvSpPr>
          <p:spPr>
            <a:xfrm>
              <a:off x="5156810" y="3437529"/>
              <a:ext cx="719648" cy="4004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52%</a:t>
              </a:r>
              <a:endParaRPr kumimoji="0" lang="zh-CN" altLang="en-US"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grpSp>
        <p:nvGrpSpPr>
          <p:cNvPr id="27" name="组合 26"/>
          <p:cNvGrpSpPr/>
          <p:nvPr/>
        </p:nvGrpSpPr>
        <p:grpSpPr>
          <a:xfrm>
            <a:off x="1429106" y="3661274"/>
            <a:ext cx="6130621" cy="397126"/>
            <a:chOff x="885641" y="3901988"/>
            <a:chExt cx="7258080"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2"/>
                <a:ext cx="886655" cy="30946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添加标题</a:t>
                </a:r>
              </a:p>
            </p:txBody>
          </p:sp>
          <p:sp>
            <p:nvSpPr>
              <p:cNvPr id="31" name="右箭头 30"/>
              <p:cNvSpPr/>
              <p:nvPr/>
            </p:nvSpPr>
            <p:spPr>
              <a:xfrm>
                <a:off x="1735488" y="3800388"/>
                <a:ext cx="5428800" cy="469766"/>
              </a:xfrm>
              <a:prstGeom prst="rightArrow">
                <a:avLst/>
              </a:pr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49555F"/>
                  </a:solidFill>
                  <a:effectLst/>
                  <a:uLnTx/>
                  <a:uFillTx/>
                  <a:latin typeface="微软雅黑" pitchFamily="34" charset="-122"/>
                  <a:ea typeface="微软雅黑" pitchFamily="34" charset="-122"/>
                  <a:cs typeface="+mn-cs"/>
                </a:endParaRPr>
              </a:p>
            </p:txBody>
          </p:sp>
          <p:sp>
            <p:nvSpPr>
              <p:cNvPr id="32" name="TextBox 31"/>
              <p:cNvSpPr txBox="1"/>
              <p:nvPr/>
            </p:nvSpPr>
            <p:spPr>
              <a:xfrm>
                <a:off x="1872613" y="3904573"/>
                <a:ext cx="1038479" cy="2730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点击添加文字</a:t>
                </a:r>
              </a:p>
            </p:txBody>
          </p:sp>
        </p:grpSp>
        <p:sp>
          <p:nvSpPr>
            <p:cNvPr id="29" name="TextBox 28"/>
            <p:cNvSpPr txBox="1"/>
            <p:nvPr/>
          </p:nvSpPr>
          <p:spPr>
            <a:xfrm>
              <a:off x="7304923" y="3945530"/>
              <a:ext cx="838798" cy="4004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rPr>
                <a:t>87%</a:t>
              </a:r>
              <a:endParaRPr kumimoji="0" lang="zh-CN" altLang="en-US" sz="1600" b="0" i="0" u="none" strike="noStrike" kern="120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18923541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27584" y="2614138"/>
            <a:ext cx="680119" cy="6801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4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 name="虚尾箭头 2"/>
          <p:cNvSpPr/>
          <p:nvPr/>
        </p:nvSpPr>
        <p:spPr>
          <a:xfrm>
            <a:off x="1695270" y="2825526"/>
            <a:ext cx="395204" cy="257342"/>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4" name="椭圆 3"/>
          <p:cNvSpPr/>
          <p:nvPr/>
        </p:nvSpPr>
        <p:spPr>
          <a:xfrm>
            <a:off x="2278041" y="2614138"/>
            <a:ext cx="680119" cy="6801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4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5" name="虚尾箭头 4"/>
          <p:cNvSpPr/>
          <p:nvPr/>
        </p:nvSpPr>
        <p:spPr>
          <a:xfrm>
            <a:off x="3145727" y="2825526"/>
            <a:ext cx="395204" cy="257342"/>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6" name="椭圆 5"/>
          <p:cNvSpPr/>
          <p:nvPr/>
        </p:nvSpPr>
        <p:spPr>
          <a:xfrm>
            <a:off x="3728498" y="2614138"/>
            <a:ext cx="680119" cy="6801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40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7" name="虚尾箭头 6"/>
          <p:cNvSpPr/>
          <p:nvPr/>
        </p:nvSpPr>
        <p:spPr>
          <a:xfrm>
            <a:off x="4596184" y="2825526"/>
            <a:ext cx="395204" cy="257342"/>
          </a:xfrm>
          <a:prstGeom prst="strip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8" name="椭圆 7"/>
          <p:cNvSpPr/>
          <p:nvPr/>
        </p:nvSpPr>
        <p:spPr>
          <a:xfrm>
            <a:off x="5178955" y="2331949"/>
            <a:ext cx="1244499" cy="1244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8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9" name="虚尾箭头 8"/>
          <p:cNvSpPr/>
          <p:nvPr/>
        </p:nvSpPr>
        <p:spPr>
          <a:xfrm>
            <a:off x="6611020" y="2825526"/>
            <a:ext cx="395204" cy="257342"/>
          </a:xfrm>
          <a:prstGeom prst="strip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endParaRPr>
          </a:p>
        </p:txBody>
      </p:sp>
      <p:sp>
        <p:nvSpPr>
          <p:cNvPr id="10" name="椭圆 9"/>
          <p:cNvSpPr/>
          <p:nvPr/>
        </p:nvSpPr>
        <p:spPr>
          <a:xfrm>
            <a:off x="7116876" y="2562026"/>
            <a:ext cx="784341" cy="784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标题</a:t>
            </a:r>
            <a:endParaRPr kumimoji="0" lang="zh-CN" altLang="en-US" sz="140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11" name="组合 10"/>
          <p:cNvGrpSpPr/>
          <p:nvPr/>
        </p:nvGrpSpPr>
        <p:grpSpPr>
          <a:xfrm>
            <a:off x="1132828" y="1174852"/>
            <a:ext cx="1969345" cy="1340544"/>
            <a:chOff x="1602873" y="1131590"/>
            <a:chExt cx="1778961" cy="1210948"/>
          </a:xfrm>
        </p:grpSpPr>
        <p:sp>
          <p:nvSpPr>
            <p:cNvPr id="12" name="椭圆 11"/>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endParaRPr>
            </a:p>
          </p:txBody>
        </p:sp>
        <p:cxnSp>
          <p:nvCxnSpPr>
            <p:cNvPr id="13" name="直接连接符 12"/>
            <p:cNvCxnSpPr>
              <a:stCxn id="12"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695938" cy="58384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标题文字</a:t>
              </a:r>
              <a:endParaRPr kumimoji="0" lang="en-US" altLang="zh-CN"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添加</a:t>
              </a: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文本</a:t>
              </a: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点击添加</a:t>
              </a: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文本点击添加文本</a:t>
              </a:r>
              <a:endParaRPr kumimoji="0" lang="en-US" altLang="zh-CN"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grpSp>
        <p:nvGrpSpPr>
          <p:cNvPr id="15" name="组合 14"/>
          <p:cNvGrpSpPr/>
          <p:nvPr/>
        </p:nvGrpSpPr>
        <p:grpSpPr>
          <a:xfrm>
            <a:off x="5775545" y="935709"/>
            <a:ext cx="1969345" cy="1287622"/>
            <a:chOff x="1602873" y="915566"/>
            <a:chExt cx="1778961"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695938" cy="5838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标题文字</a:t>
              </a:r>
              <a:endParaRPr kumimoji="0" lang="en-US" altLang="zh-CN"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添加</a:t>
              </a: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文本</a:t>
              </a: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点击添加</a:t>
              </a: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文本点击添加文本</a:t>
              </a:r>
              <a:endParaRPr kumimoji="0" lang="en-US" altLang="zh-CN"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grpSp>
        <p:nvGrpSpPr>
          <p:cNvPr id="19" name="组合 18"/>
          <p:cNvGrpSpPr/>
          <p:nvPr/>
        </p:nvGrpSpPr>
        <p:grpSpPr>
          <a:xfrm>
            <a:off x="2572146" y="3406852"/>
            <a:ext cx="1971287" cy="1253130"/>
            <a:chOff x="2572146" y="3406852"/>
            <a:chExt cx="1971287"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smtClean="0">
                  <a:ln>
                    <a:noFill/>
                  </a:ln>
                  <a:solidFill>
                    <a:srgbClr val="080808"/>
                  </a:solidFill>
                  <a:effectLst/>
                  <a:uLnTx/>
                  <a:uFillTx/>
                  <a:latin typeface="微软雅黑" pitchFamily="34" charset="-122"/>
                  <a:ea typeface="微软雅黑" pitchFamily="34" charset="-122"/>
                  <a:cs typeface="+mn-cs"/>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87743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标题文字</a:t>
              </a:r>
              <a:endParaRPr kumimoji="0" lang="en-US" altLang="zh-CN"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点击</a:t>
              </a: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添加</a:t>
              </a: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文本</a:t>
              </a: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点击添加文本    </a:t>
              </a:r>
              <a:endParaRPr kumimoji="0" lang="en-US" altLang="zh-CN"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rPr>
                <a:t>点击添加</a:t>
              </a:r>
              <a:r>
                <a:rPr kumimoji="0" lang="zh-CN" altLang="en-US" sz="1000" b="0" i="0" u="none" strike="noStrike" kern="0" cap="none" spc="0" normalizeH="0" baseline="0" noProof="0" dirty="0" smtClean="0">
                  <a:ln>
                    <a:noFill/>
                  </a:ln>
                  <a:solidFill>
                    <a:srgbClr val="49555F"/>
                  </a:solidFill>
                  <a:effectLst/>
                  <a:uLnTx/>
                  <a:uFillTx/>
                  <a:latin typeface="微软雅黑" pitchFamily="34" charset="-122"/>
                  <a:ea typeface="微软雅黑" pitchFamily="34" charset="-122"/>
                  <a:cs typeface="+mn-cs"/>
                </a:rPr>
                <a:t>文本点击添加文本</a:t>
              </a:r>
              <a:endParaRPr kumimoji="0" lang="en-US" altLang="zh-CN" sz="1000" b="0" i="0" u="none" strike="noStrike" kern="0" cap="none" spc="0" normalizeH="0" baseline="0" noProof="0" dirty="0">
                <a:ln>
                  <a:noFill/>
                </a:ln>
                <a:solidFill>
                  <a:srgbClr val="49555F"/>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12795966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025" y="1059582"/>
            <a:ext cx="3138733" cy="3640762"/>
            <a:chOff x="3029025" y="774337"/>
            <a:chExt cx="3138733" cy="3640762"/>
          </a:xfrm>
        </p:grpSpPr>
        <p:sp>
          <p:nvSpPr>
            <p:cNvPr id="3" name="Freeform 13"/>
            <p:cNvSpPr>
              <a:spLocks/>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bg2"/>
            </a:solidFill>
            <a:ln>
              <a:noFill/>
            </a:ln>
          </p:spPr>
          <p:txBody>
            <a:bodyPr lIns="0" tIns="270000" rIns="243000" bIns="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80808"/>
                </a:solidFill>
                <a:effectLst/>
                <a:uLnTx/>
                <a:uFillTx/>
                <a:latin typeface="Kozuka Mincho Pr6N H" panose="02020900000000000000" pitchFamily="18" charset="-128"/>
                <a:ea typeface="Kozuka Mincho Pr6N H" panose="02020900000000000000" pitchFamily="18" charset="-128"/>
                <a:cs typeface="+mn-cs"/>
              </a:endParaRPr>
            </a:p>
          </p:txBody>
        </p:sp>
        <p:sp>
          <p:nvSpPr>
            <p:cNvPr id="4" name="Freeform 13"/>
            <p:cNvSpPr>
              <a:spLocks/>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 fmla="*/ 10074 w 10074"/>
                <a:gd name="connsiteY0" fmla="*/ 10043 h 10043"/>
                <a:gd name="connsiteX1" fmla="*/ 2635 w 10074"/>
                <a:gd name="connsiteY1" fmla="*/ 0 h 10043"/>
                <a:gd name="connsiteX2" fmla="*/ 0 w 10074"/>
                <a:gd name="connsiteY2" fmla="*/ 9940 h 10043"/>
                <a:gd name="connsiteX3" fmla="*/ 10074 w 10074"/>
                <a:gd name="connsiteY3" fmla="*/ 10043 h 10043"/>
                <a:gd name="connsiteX0" fmla="*/ 10052 w 10052"/>
                <a:gd name="connsiteY0" fmla="*/ 10043 h 10043"/>
                <a:gd name="connsiteX1" fmla="*/ 2613 w 10052"/>
                <a:gd name="connsiteY1" fmla="*/ 0 h 10043"/>
                <a:gd name="connsiteX2" fmla="*/ 0 w 10052"/>
                <a:gd name="connsiteY2" fmla="*/ 9855 h 10043"/>
                <a:gd name="connsiteX3" fmla="*/ 10052 w 10052"/>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Lst>
              <a:ahLst/>
              <a:cxnLst>
                <a:cxn ang="0">
                  <a:pos x="connsiteX0" y="connsiteY0"/>
                </a:cxn>
                <a:cxn ang="0">
                  <a:pos x="connsiteX1" y="connsiteY1"/>
                </a:cxn>
                <a:cxn ang="0">
                  <a:pos x="connsiteX2" y="connsiteY2"/>
                </a:cxn>
                <a:cxn ang="0">
                  <a:pos x="connsiteX3" y="connsiteY3"/>
                </a:cxn>
              </a:cxnLst>
              <a:rect l="l" t="t" r="r" b="b"/>
              <a:pathLst>
                <a:path w="10022" h="10043">
                  <a:moveTo>
                    <a:pt x="10022" y="10043"/>
                  </a:moveTo>
                  <a:lnTo>
                    <a:pt x="2583" y="0"/>
                  </a:lnTo>
                  <a:lnTo>
                    <a:pt x="0" y="9838"/>
                  </a:lnTo>
                  <a:lnTo>
                    <a:pt x="10022" y="10043"/>
                  </a:lnTo>
                  <a:close/>
                </a:path>
              </a:pathLst>
            </a:custGeom>
            <a:solidFill>
              <a:schemeClr val="tx1"/>
            </a:solidFill>
            <a:ln>
              <a:noFill/>
            </a:ln>
          </p:spPr>
          <p:txBody>
            <a:bodyPr lIns="0" tIns="270000" rIns="243000" bIns="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80808"/>
                </a:solidFill>
                <a:effectLst/>
                <a:uLnTx/>
                <a:uFillTx/>
                <a:latin typeface="Kozuka Mincho Pr6N H" panose="02020900000000000000" pitchFamily="18" charset="-128"/>
                <a:ea typeface="Kozuka Mincho Pr6N H" panose="02020900000000000000" pitchFamily="18" charset="-128"/>
                <a:cs typeface="+mn-cs"/>
              </a:endParaRPr>
            </a:p>
          </p:txBody>
        </p:sp>
        <p:grpSp>
          <p:nvGrpSpPr>
            <p:cNvPr id="5" name="组合 4"/>
            <p:cNvGrpSpPr/>
            <p:nvPr/>
          </p:nvGrpSpPr>
          <p:grpSpPr>
            <a:xfrm>
              <a:off x="3297814" y="774337"/>
              <a:ext cx="2599732" cy="3640762"/>
              <a:chOff x="3297814" y="774337"/>
              <a:chExt cx="2599732" cy="3640762"/>
            </a:xfrm>
          </p:grpSpPr>
          <p:sp>
            <p:nvSpPr>
              <p:cNvPr id="6" name="Freeform 13"/>
              <p:cNvSpPr>
                <a:spLocks/>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tx1"/>
              </a:solidFill>
              <a:ln>
                <a:noFill/>
              </a:ln>
            </p:spPr>
            <p:txBody>
              <a:bodyPr lIns="0" tIns="270000" rIns="243000" bIns="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80808"/>
                  </a:solidFill>
                  <a:effectLst/>
                  <a:uLnTx/>
                  <a:uFillTx/>
                  <a:latin typeface="Kozuka Mincho Pr6N H" panose="02020900000000000000" pitchFamily="18" charset="-128"/>
                  <a:ea typeface="Kozuka Mincho Pr6N H" panose="02020900000000000000" pitchFamily="18" charset="-128"/>
                  <a:cs typeface="+mn-cs"/>
                </a:endParaRPr>
              </a:p>
            </p:txBody>
          </p:sp>
          <p:sp>
            <p:nvSpPr>
              <p:cNvPr id="7" name="Freeform 13"/>
              <p:cNvSpPr>
                <a:spLocks/>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tx2"/>
              </a:solidFill>
              <a:ln>
                <a:noFill/>
              </a:ln>
            </p:spPr>
            <p:txBody>
              <a:bodyPr lIns="0" tIns="270000" rIns="243000" bIns="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80808"/>
                  </a:solidFill>
                  <a:effectLst/>
                  <a:uLnTx/>
                  <a:uFillTx/>
                  <a:latin typeface="Kozuka Mincho Pr6N H" panose="02020900000000000000" pitchFamily="18" charset="-128"/>
                  <a:ea typeface="Kozuka Mincho Pr6N H" panose="02020900000000000000" pitchFamily="18" charset="-128"/>
                  <a:cs typeface="+mn-cs"/>
                </a:endParaRPr>
              </a:p>
            </p:txBody>
          </p:sp>
          <p:sp>
            <p:nvSpPr>
              <p:cNvPr id="8" name="Freeform 13"/>
              <p:cNvSpPr>
                <a:spLocks/>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 fmla="*/ 9956 w 9956"/>
                  <a:gd name="connsiteY0" fmla="*/ 9950 h 10000"/>
                  <a:gd name="connsiteX1" fmla="*/ 2474 w 9956"/>
                  <a:gd name="connsiteY1" fmla="*/ 0 h 10000"/>
                  <a:gd name="connsiteX2" fmla="*/ 0 w 9956"/>
                  <a:gd name="connsiteY2" fmla="*/ 10000 h 10000"/>
                  <a:gd name="connsiteX3" fmla="*/ 9956 w 9956"/>
                  <a:gd name="connsiteY3" fmla="*/ 9950 h 10000"/>
                  <a:gd name="connsiteX0" fmla="*/ 10000 w 10000"/>
                  <a:gd name="connsiteY0" fmla="*/ 10049 h 10099"/>
                  <a:gd name="connsiteX1" fmla="*/ 2507 w 10000"/>
                  <a:gd name="connsiteY1" fmla="*/ 0 h 10099"/>
                  <a:gd name="connsiteX2" fmla="*/ 0 w 10000"/>
                  <a:gd name="connsiteY2" fmla="*/ 10099 h 10099"/>
                  <a:gd name="connsiteX3" fmla="*/ 10000 w 10000"/>
                  <a:gd name="connsiteY3" fmla="*/ 10049 h 10099"/>
                </a:gdLst>
                <a:ahLst/>
                <a:cxnLst>
                  <a:cxn ang="0">
                    <a:pos x="connsiteX0" y="connsiteY0"/>
                  </a:cxn>
                  <a:cxn ang="0">
                    <a:pos x="connsiteX1" y="connsiteY1"/>
                  </a:cxn>
                  <a:cxn ang="0">
                    <a:pos x="connsiteX2" y="connsiteY2"/>
                  </a:cxn>
                  <a:cxn ang="0">
                    <a:pos x="connsiteX3" y="connsiteY3"/>
                  </a:cxn>
                </a:cxnLst>
                <a:rect l="l" t="t" r="r" b="b"/>
                <a:pathLst>
                  <a:path w="10000" h="10099">
                    <a:moveTo>
                      <a:pt x="10000" y="10049"/>
                    </a:moveTo>
                    <a:lnTo>
                      <a:pt x="2507" y="0"/>
                    </a:lnTo>
                    <a:lnTo>
                      <a:pt x="0" y="10099"/>
                    </a:lnTo>
                    <a:lnTo>
                      <a:pt x="10000" y="10049"/>
                    </a:lnTo>
                    <a:close/>
                  </a:path>
                </a:pathLst>
              </a:custGeom>
              <a:solidFill>
                <a:schemeClr val="bg1"/>
              </a:solidFill>
              <a:ln>
                <a:noFill/>
              </a:ln>
            </p:spPr>
            <p:txBody>
              <a:bodyPr lIns="0" tIns="270000" rIns="243000" bIns="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80808"/>
                  </a:solidFill>
                  <a:effectLst/>
                  <a:uLnTx/>
                  <a:uFillTx/>
                  <a:latin typeface="Kozuka Mincho Pr6N H" panose="02020900000000000000" pitchFamily="18" charset="-128"/>
                  <a:ea typeface="Kozuka Mincho Pr6N H" panose="02020900000000000000" pitchFamily="18" charset="-128"/>
                  <a:cs typeface="+mn-cs"/>
                </a:endParaRPr>
              </a:p>
            </p:txBody>
          </p:sp>
          <p:sp>
            <p:nvSpPr>
              <p:cNvPr id="9"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标题</a:t>
                </a:r>
                <a:endParaRPr kumimoji="0" lang="en-US" altLang="zh-CN" sz="2200" b="0" i="0" u="none" strike="noStrike" kern="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200" b="0" i="0" u="none" strike="noStrike" kern="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文字</a:t>
                </a:r>
                <a:endParaRPr kumimoji="0" lang="zh-CN" altLang="en-US" sz="2200" b="0" i="0" u="none" strike="noStrike" kern="0" cap="none" spc="0" normalizeH="0" baseline="0" noProof="0" dirty="0">
                  <a:ln>
                    <a:noFill/>
                  </a:ln>
                  <a:solidFill>
                    <a:srgbClr val="8B181B"/>
                  </a:solidFill>
                  <a:effectLst/>
                  <a:uLnTx/>
                  <a:uFillTx/>
                  <a:latin typeface="微软雅黑" panose="020B0503020204020204" pitchFamily="34" charset="-122"/>
                  <a:ea typeface="微软雅黑" panose="020B0503020204020204" pitchFamily="34" charset="-122"/>
                  <a:cs typeface="+mn-cs"/>
                </a:endParaRPr>
              </a:p>
            </p:txBody>
          </p:sp>
          <p:sp>
            <p:nvSpPr>
              <p:cNvPr id="10" name="Freeform 13"/>
              <p:cNvSpPr>
                <a:spLocks/>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bg1"/>
              </a:solidFill>
              <a:ln>
                <a:noFill/>
              </a:ln>
            </p:spPr>
            <p:txBody>
              <a:bodyPr lIns="0" tIns="270000" rIns="243000" bIns="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080808"/>
                  </a:solidFill>
                  <a:effectLst/>
                  <a:uLnTx/>
                  <a:uFillTx/>
                  <a:latin typeface="Kozuka Mincho Pr6N H" panose="02020900000000000000" pitchFamily="18" charset="-128"/>
                  <a:ea typeface="Kozuka Mincho Pr6N H" panose="02020900000000000000" pitchFamily="18" charset="-128"/>
                  <a:cs typeface="+mn-cs"/>
                </a:endParaRPr>
              </a:p>
            </p:txBody>
          </p:sp>
          <p:grpSp>
            <p:nvGrpSpPr>
              <p:cNvPr id="11" name="组合 10"/>
              <p:cNvGrpSpPr/>
              <p:nvPr/>
            </p:nvGrpSpPr>
            <p:grpSpPr>
              <a:xfrm>
                <a:off x="4360129" y="3530858"/>
                <a:ext cx="307073" cy="237080"/>
                <a:chOff x="7504113" y="1512888"/>
                <a:chExt cx="215900" cy="166688"/>
              </a:xfrm>
              <a:solidFill>
                <a:schemeClr val="accent2"/>
              </a:solidFill>
            </p:grpSpPr>
            <p:sp>
              <p:nvSpPr>
                <p:cNvPr id="35"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36"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37" name="Freeform 28"/>
                <p:cNvSpPr>
                  <a:spLocks/>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nvGrpSpPr>
              <p:cNvPr id="12" name="组合 11"/>
              <p:cNvGrpSpPr/>
              <p:nvPr/>
            </p:nvGrpSpPr>
            <p:grpSpPr>
              <a:xfrm>
                <a:off x="5524115" y="2028034"/>
                <a:ext cx="176117" cy="307073"/>
                <a:chOff x="5816601" y="1463675"/>
                <a:chExt cx="123825" cy="215900"/>
              </a:xfrm>
              <a:solidFill>
                <a:schemeClr val="accent2"/>
              </a:solidFill>
            </p:grpSpPr>
            <p:sp>
              <p:nvSpPr>
                <p:cNvPr id="33" name="Freeform 52"/>
                <p:cNvSpPr>
                  <a:spLocks/>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34"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sp>
            <p:nvSpPr>
              <p:cNvPr id="13" name="Freeform 54"/>
              <p:cNvSpPr>
                <a:spLocks noEditPoints="1"/>
              </p:cNvSpPr>
              <p:nvPr/>
            </p:nvSpPr>
            <p:spPr bwMode="auto">
              <a:xfrm>
                <a:off x="5349567" y="3047666"/>
                <a:ext cx="164827" cy="304815"/>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nvGrpSpPr>
              <p:cNvPr id="14" name="组合 13"/>
              <p:cNvGrpSpPr/>
              <p:nvPr/>
            </p:nvGrpSpPr>
            <p:grpSpPr>
              <a:xfrm>
                <a:off x="3464118" y="2877150"/>
                <a:ext cx="307073" cy="248371"/>
                <a:chOff x="5337176" y="1504950"/>
                <a:chExt cx="215900" cy="174626"/>
              </a:xfrm>
              <a:solidFill>
                <a:schemeClr val="accent2"/>
              </a:solidFill>
            </p:grpSpPr>
            <p:sp>
              <p:nvSpPr>
                <p:cNvPr id="30"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31" name="Freeform 91"/>
                <p:cNvSpPr>
                  <a:spLocks/>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32"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nvGrpSpPr>
              <p:cNvPr id="15" name="组合 14"/>
              <p:cNvGrpSpPr/>
              <p:nvPr/>
            </p:nvGrpSpPr>
            <p:grpSpPr>
              <a:xfrm>
                <a:off x="4558422" y="1387159"/>
                <a:ext cx="307073" cy="295781"/>
                <a:chOff x="4903788" y="1471613"/>
                <a:chExt cx="215900" cy="207963"/>
              </a:xfrm>
              <a:solidFill>
                <a:schemeClr val="accent2"/>
              </a:solidFill>
            </p:grpSpPr>
            <p:sp>
              <p:nvSpPr>
                <p:cNvPr id="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nvGrpSpPr>
              <p:cNvPr id="16" name="组合 15"/>
              <p:cNvGrpSpPr/>
              <p:nvPr/>
            </p:nvGrpSpPr>
            <p:grpSpPr>
              <a:xfrm>
                <a:off x="3616440" y="1766118"/>
                <a:ext cx="307073" cy="282238"/>
                <a:chOff x="4470401" y="1481138"/>
                <a:chExt cx="215900" cy="198438"/>
              </a:xfrm>
              <a:solidFill>
                <a:schemeClr val="accent2"/>
              </a:solidFill>
            </p:grpSpPr>
            <p:sp>
              <p:nvSpPr>
                <p:cNvPr id="17" name="Freeform 355"/>
                <p:cNvSpPr>
                  <a:spLocks/>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8"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19"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0" name="Freeform 358"/>
                <p:cNvSpPr>
                  <a:spLocks/>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1" name="Freeform 359"/>
                <p:cNvSpPr>
                  <a:spLocks/>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2"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3" name="Freeform 361"/>
                <p:cNvSpPr>
                  <a:spLocks/>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4" name="Freeform 362"/>
                <p:cNvSpPr>
                  <a:spLocks/>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5"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6" name="Freeform 364"/>
                <p:cNvSpPr>
                  <a:spLocks/>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sp>
              <p:nvSpPr>
                <p:cNvPr id="27" name="Freeform 365"/>
                <p:cNvSpPr>
                  <a:spLocks/>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Calibri"/>
                    <a:ea typeface="宋体" panose="02010600030101010101" pitchFamily="2" charset="-122"/>
                    <a:cs typeface="+mn-cs"/>
                  </a:endParaRPr>
                </a:p>
              </p:txBody>
            </p:sp>
          </p:grpSp>
        </p:grpSp>
      </p:grpSp>
      <p:grpSp>
        <p:nvGrpSpPr>
          <p:cNvPr id="38" name="组合 37"/>
          <p:cNvGrpSpPr/>
          <p:nvPr/>
        </p:nvGrpSpPr>
        <p:grpSpPr>
          <a:xfrm>
            <a:off x="5257568" y="1419622"/>
            <a:ext cx="3359597" cy="2919616"/>
            <a:chOff x="5257568" y="1134377"/>
            <a:chExt cx="3359597" cy="2919616"/>
          </a:xfrm>
        </p:grpSpPr>
        <p:cxnSp>
          <p:nvCxnSpPr>
            <p:cNvPr id="39" name="直接连接符 38"/>
            <p:cNvCxnSpPr/>
            <p:nvPr/>
          </p:nvCxnSpPr>
          <p:spPr bwMode="auto">
            <a:xfrm flipH="1">
              <a:off x="5591779" y="2567696"/>
              <a:ext cx="685487" cy="0"/>
            </a:xfrm>
            <a:prstGeom prst="line">
              <a:avLst/>
            </a:prstGeom>
            <a:noFill/>
            <a:ln w="12700" cap="flat" cmpd="sng" algn="ctr">
              <a:solidFill>
                <a:schemeClr val="bg2"/>
              </a:solidFill>
              <a:prstDash val="solid"/>
              <a:miter lim="800000"/>
            </a:ln>
            <a:effectLst/>
          </p:spPr>
        </p:cxnSp>
        <p:cxnSp>
          <p:nvCxnSpPr>
            <p:cNvPr id="40" name="直接连接符 39"/>
            <p:cNvCxnSpPr/>
            <p:nvPr/>
          </p:nvCxnSpPr>
          <p:spPr bwMode="auto">
            <a:xfrm flipH="1">
              <a:off x="5257568" y="1462668"/>
              <a:ext cx="1014009" cy="0"/>
            </a:xfrm>
            <a:prstGeom prst="line">
              <a:avLst/>
            </a:prstGeom>
            <a:noFill/>
            <a:ln w="12700" cap="flat" cmpd="sng" algn="ctr">
              <a:solidFill>
                <a:schemeClr val="tx1"/>
              </a:solidFill>
              <a:prstDash val="solid"/>
              <a:miter lim="800000"/>
            </a:ln>
            <a:effectLst/>
          </p:spPr>
        </p:cxnSp>
        <p:cxnSp>
          <p:nvCxnSpPr>
            <p:cNvPr id="41" name="直接连接符 40"/>
            <p:cNvCxnSpPr/>
            <p:nvPr/>
          </p:nvCxnSpPr>
          <p:spPr bwMode="auto">
            <a:xfrm flipH="1">
              <a:off x="5263256" y="3651391"/>
              <a:ext cx="1014009" cy="0"/>
            </a:xfrm>
            <a:prstGeom prst="line">
              <a:avLst/>
            </a:prstGeom>
            <a:noFill/>
            <a:ln w="12700" cap="flat" cmpd="sng" algn="ctr">
              <a:solidFill>
                <a:schemeClr val="tx2"/>
              </a:solidFill>
              <a:prstDash val="solid"/>
              <a:miter lim="800000"/>
            </a:ln>
            <a:effectLst/>
          </p:spPr>
        </p:cxnSp>
        <p:cxnSp>
          <p:nvCxnSpPr>
            <p:cNvPr id="42" name="直接连接符 41"/>
            <p:cNvCxnSpPr/>
            <p:nvPr/>
          </p:nvCxnSpPr>
          <p:spPr bwMode="auto">
            <a:xfrm>
              <a:off x="6277266" y="2333038"/>
              <a:ext cx="0" cy="489227"/>
            </a:xfrm>
            <a:prstGeom prst="line">
              <a:avLst/>
            </a:prstGeom>
            <a:noFill/>
            <a:ln w="76200" cap="flat" cmpd="sng" algn="ctr">
              <a:solidFill>
                <a:schemeClr val="bg2"/>
              </a:solidFill>
              <a:prstDash val="solid"/>
              <a:miter lim="800000"/>
            </a:ln>
            <a:effectLst/>
          </p:spPr>
        </p:cxnSp>
        <p:cxnSp>
          <p:nvCxnSpPr>
            <p:cNvPr id="43" name="直接连接符 42"/>
            <p:cNvCxnSpPr/>
            <p:nvPr/>
          </p:nvCxnSpPr>
          <p:spPr bwMode="auto">
            <a:xfrm>
              <a:off x="6277265" y="1228009"/>
              <a:ext cx="0" cy="489227"/>
            </a:xfrm>
            <a:prstGeom prst="line">
              <a:avLst/>
            </a:prstGeom>
            <a:noFill/>
            <a:ln w="76200" cap="flat" cmpd="sng" algn="ctr">
              <a:solidFill>
                <a:schemeClr val="tx1"/>
              </a:solidFill>
              <a:prstDash val="solid"/>
              <a:miter lim="800000"/>
            </a:ln>
            <a:effectLst/>
          </p:spPr>
        </p:cxnSp>
        <p:cxnSp>
          <p:nvCxnSpPr>
            <p:cNvPr id="44" name="直接连接符 43"/>
            <p:cNvCxnSpPr/>
            <p:nvPr/>
          </p:nvCxnSpPr>
          <p:spPr bwMode="auto">
            <a:xfrm>
              <a:off x="6277265" y="3416734"/>
              <a:ext cx="0" cy="489227"/>
            </a:xfrm>
            <a:prstGeom prst="line">
              <a:avLst/>
            </a:prstGeom>
            <a:noFill/>
            <a:ln w="76200" cap="flat" cmpd="sng" algn="ctr">
              <a:solidFill>
                <a:schemeClr val="tx2"/>
              </a:solidFill>
              <a:prstDash val="solid"/>
              <a:miter lim="800000"/>
            </a:ln>
            <a:effectLst/>
          </p:spPr>
        </p:cxnSp>
        <p:sp>
          <p:nvSpPr>
            <p:cNvPr id="45" name="文本框 49"/>
            <p:cNvSpPr txBox="1"/>
            <p:nvPr/>
          </p:nvSpPr>
          <p:spPr>
            <a:xfrm>
              <a:off x="6402162" y="1134377"/>
              <a:ext cx="2215003" cy="687368"/>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在此处添加文字在此处添加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文字在</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46" name="文本框 50"/>
            <p:cNvSpPr txBox="1"/>
            <p:nvPr/>
          </p:nvSpPr>
          <p:spPr>
            <a:xfrm>
              <a:off x="6402162" y="2247209"/>
              <a:ext cx="2215003" cy="687368"/>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C0262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在此处添加文字在此处添加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文字在</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47" name="文本框 51"/>
            <p:cNvSpPr txBox="1"/>
            <p:nvPr/>
          </p:nvSpPr>
          <p:spPr>
            <a:xfrm>
              <a:off x="6402162" y="3366625"/>
              <a:ext cx="2215003" cy="687368"/>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在此处添加文字在此处添加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文字在</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grpSp>
        <p:nvGrpSpPr>
          <p:cNvPr id="48" name="组合 47"/>
          <p:cNvGrpSpPr/>
          <p:nvPr/>
        </p:nvGrpSpPr>
        <p:grpSpPr>
          <a:xfrm>
            <a:off x="628805" y="1419622"/>
            <a:ext cx="3308987" cy="2880320"/>
            <a:chOff x="628805" y="1134377"/>
            <a:chExt cx="3308987" cy="2880320"/>
          </a:xfrm>
        </p:grpSpPr>
        <p:cxnSp>
          <p:nvCxnSpPr>
            <p:cNvPr id="49" name="直接连接符 48"/>
            <p:cNvCxnSpPr/>
            <p:nvPr/>
          </p:nvCxnSpPr>
          <p:spPr bwMode="auto">
            <a:xfrm>
              <a:off x="2925205" y="3651391"/>
              <a:ext cx="1012587" cy="0"/>
            </a:xfrm>
            <a:prstGeom prst="line">
              <a:avLst/>
            </a:prstGeom>
            <a:noFill/>
            <a:ln w="12700" cap="flat" cmpd="sng" algn="ctr">
              <a:solidFill>
                <a:schemeClr val="bg1"/>
              </a:solidFill>
              <a:prstDash val="solid"/>
              <a:miter lim="800000"/>
            </a:ln>
            <a:effectLst/>
          </p:spPr>
        </p:cxnSp>
        <p:cxnSp>
          <p:nvCxnSpPr>
            <p:cNvPr id="50" name="直接连接符 49"/>
            <p:cNvCxnSpPr/>
            <p:nvPr/>
          </p:nvCxnSpPr>
          <p:spPr bwMode="auto">
            <a:xfrm>
              <a:off x="2925206" y="2567696"/>
              <a:ext cx="685487" cy="0"/>
            </a:xfrm>
            <a:prstGeom prst="line">
              <a:avLst/>
            </a:prstGeom>
            <a:noFill/>
            <a:ln w="12700" cap="flat" cmpd="sng" algn="ctr">
              <a:solidFill>
                <a:schemeClr val="tx1"/>
              </a:solidFill>
              <a:prstDash val="solid"/>
              <a:miter lim="800000"/>
            </a:ln>
            <a:effectLst/>
          </p:spPr>
        </p:cxnSp>
        <p:cxnSp>
          <p:nvCxnSpPr>
            <p:cNvPr id="51" name="直接连接符 50"/>
            <p:cNvCxnSpPr/>
            <p:nvPr/>
          </p:nvCxnSpPr>
          <p:spPr bwMode="auto">
            <a:xfrm>
              <a:off x="2925205" y="1462668"/>
              <a:ext cx="1012587" cy="0"/>
            </a:xfrm>
            <a:prstGeom prst="line">
              <a:avLst/>
            </a:prstGeom>
            <a:noFill/>
            <a:ln w="12700" cap="flat" cmpd="sng" algn="ctr">
              <a:solidFill>
                <a:schemeClr val="bg1"/>
              </a:solidFill>
              <a:prstDash val="solid"/>
              <a:miter lim="800000"/>
            </a:ln>
            <a:effectLst/>
          </p:spPr>
        </p:cxnSp>
        <p:cxnSp>
          <p:nvCxnSpPr>
            <p:cNvPr id="52" name="直接连接符 51"/>
            <p:cNvCxnSpPr/>
            <p:nvPr/>
          </p:nvCxnSpPr>
          <p:spPr bwMode="auto">
            <a:xfrm flipH="1">
              <a:off x="2925205" y="3416734"/>
              <a:ext cx="0" cy="489227"/>
            </a:xfrm>
            <a:prstGeom prst="line">
              <a:avLst/>
            </a:prstGeom>
            <a:noFill/>
            <a:ln w="76200" cap="flat" cmpd="sng" algn="ctr">
              <a:solidFill>
                <a:schemeClr val="bg1"/>
              </a:solidFill>
              <a:prstDash val="solid"/>
              <a:miter lim="800000"/>
            </a:ln>
            <a:effectLst/>
          </p:spPr>
        </p:cxnSp>
        <p:cxnSp>
          <p:nvCxnSpPr>
            <p:cNvPr id="53" name="直接连接符 52"/>
            <p:cNvCxnSpPr/>
            <p:nvPr/>
          </p:nvCxnSpPr>
          <p:spPr bwMode="auto">
            <a:xfrm flipH="1">
              <a:off x="2925206" y="2333038"/>
              <a:ext cx="0" cy="489227"/>
            </a:xfrm>
            <a:prstGeom prst="line">
              <a:avLst/>
            </a:prstGeom>
            <a:noFill/>
            <a:ln w="76200" cap="flat" cmpd="sng" algn="ctr">
              <a:solidFill>
                <a:schemeClr val="tx1"/>
              </a:solidFill>
              <a:prstDash val="solid"/>
              <a:miter lim="800000"/>
            </a:ln>
            <a:effectLst/>
          </p:spPr>
        </p:cxnSp>
        <p:cxnSp>
          <p:nvCxnSpPr>
            <p:cNvPr id="54" name="直接连接符 53"/>
            <p:cNvCxnSpPr/>
            <p:nvPr/>
          </p:nvCxnSpPr>
          <p:spPr bwMode="auto">
            <a:xfrm flipH="1">
              <a:off x="2925205" y="1228009"/>
              <a:ext cx="0" cy="489227"/>
            </a:xfrm>
            <a:prstGeom prst="line">
              <a:avLst/>
            </a:prstGeom>
            <a:noFill/>
            <a:ln w="76200" cap="flat" cmpd="sng" algn="ctr">
              <a:solidFill>
                <a:schemeClr val="bg1"/>
              </a:solidFill>
              <a:prstDash val="solid"/>
              <a:miter lim="800000"/>
            </a:ln>
            <a:effectLst/>
          </p:spPr>
        </p:cxnSp>
        <p:sp>
          <p:nvSpPr>
            <p:cNvPr id="55" name="文本框 52"/>
            <p:cNvSpPr txBox="1"/>
            <p:nvPr/>
          </p:nvSpPr>
          <p:spPr>
            <a:xfrm>
              <a:off x="641134" y="1134377"/>
              <a:ext cx="2215003" cy="687368"/>
            </a:xfrm>
            <a:prstGeom prst="rect">
              <a:avLst/>
            </a:prstGeom>
            <a:noFill/>
          </p:spPr>
          <p:txBody>
            <a:bodyPr wrap="square" lIns="68580" tIns="34290" rIns="68580" bIns="34290" rtlCol="0">
              <a:spAutoFit/>
            </a:bodyPr>
            <a:lstStyle/>
            <a:p>
              <a:pPr marL="0" marR="0" lvl="0" indent="0" algn="r" defTabSz="914400" rtl="0" eaLnBrk="1" fontAlgn="auto" latinLnBrk="0" hangingPunct="1">
                <a:lnSpc>
                  <a:spcPct val="100000"/>
                </a:lnSpc>
                <a:spcBef>
                  <a:spcPts val="45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在此处添加文字在此处添加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文字在</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56" name="文本框 53"/>
            <p:cNvSpPr txBox="1"/>
            <p:nvPr/>
          </p:nvSpPr>
          <p:spPr>
            <a:xfrm>
              <a:off x="641134" y="2214497"/>
              <a:ext cx="2215003" cy="687368"/>
            </a:xfrm>
            <a:prstGeom prst="rect">
              <a:avLst/>
            </a:prstGeom>
            <a:noFill/>
          </p:spPr>
          <p:txBody>
            <a:bodyPr wrap="square" lIns="68580" tIns="34290" rIns="68580" bIns="34290" rtlCol="0">
              <a:spAutoFit/>
            </a:bodyPr>
            <a:lstStyle/>
            <a:p>
              <a:pPr marL="0" marR="0" lvl="0" indent="0" algn="r" defTabSz="914400" rtl="0" eaLnBrk="1" fontAlgn="auto" latinLnBrk="0" hangingPunct="1">
                <a:lnSpc>
                  <a:spcPct val="100000"/>
                </a:lnSpc>
                <a:spcBef>
                  <a:spcPts val="450"/>
                </a:spcBef>
                <a:spcAft>
                  <a:spcPts val="0"/>
                </a:spcAft>
                <a:buClrTx/>
                <a:buSzTx/>
                <a:buFontTx/>
                <a:buNone/>
                <a:tabLst/>
                <a:defRPr/>
              </a:pPr>
              <a:r>
                <a:rPr kumimoji="0" lang="zh-CN" altLang="en-US"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414C55"/>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在此处添加文字在此处添加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文字在</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sp>
          <p:nvSpPr>
            <p:cNvPr id="57" name="文本框 54"/>
            <p:cNvSpPr txBox="1"/>
            <p:nvPr/>
          </p:nvSpPr>
          <p:spPr>
            <a:xfrm>
              <a:off x="628805" y="3327329"/>
              <a:ext cx="2215003" cy="687368"/>
            </a:xfrm>
            <a:prstGeom prst="rect">
              <a:avLst/>
            </a:prstGeom>
            <a:noFill/>
          </p:spPr>
          <p:txBody>
            <a:bodyPr wrap="square" lIns="68580" tIns="34290" rIns="68580" bIns="34290" rtlCol="0">
              <a:spAutoFit/>
            </a:bodyPr>
            <a:lstStyle/>
            <a:p>
              <a:pPr marL="0" marR="0" lvl="0" indent="0" algn="r" defTabSz="914400" rtl="0" eaLnBrk="1" fontAlgn="auto" latinLnBrk="0" hangingPunct="1">
                <a:lnSpc>
                  <a:spcPct val="100000"/>
                </a:lnSpc>
                <a:spcBef>
                  <a:spcPts val="450"/>
                </a:spcBef>
                <a:spcAft>
                  <a:spcPts val="0"/>
                </a:spcAft>
                <a:buClrTx/>
                <a:buSzTx/>
                <a:buFontTx/>
                <a:buNone/>
                <a:tabLst/>
                <a:defRPr/>
              </a:pPr>
              <a:r>
                <a:rPr kumimoji="0" lang="zh-CN" altLang="en-US"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rPr>
                <a:t>添加标题</a:t>
              </a:r>
              <a:endParaRPr kumimoji="0" lang="en-US" altLang="zh-CN" sz="1600" b="0" i="0" u="none" strike="noStrike" kern="1200" cap="none" spc="0" normalizeH="0" baseline="0" noProof="0" dirty="0" smtClean="0">
                <a:ln>
                  <a:noFill/>
                </a:ln>
                <a:solidFill>
                  <a:srgbClr val="8B181B"/>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00000"/>
                </a:lnSpc>
                <a:spcBef>
                  <a:spcPts val="450"/>
                </a:spcBef>
                <a:spcAft>
                  <a:spcPts val="0"/>
                </a:spcAft>
                <a:buClrTx/>
                <a:buSzTx/>
                <a:buFontTx/>
                <a:buNone/>
                <a:tabLst/>
                <a:defRPr/>
              </a:pP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在此处添加文字在此处添加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文字在</a:t>
              </a:r>
              <a:r>
                <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rPr>
                <a:t>此处添加</a:t>
              </a:r>
              <a:r>
                <a:rPr kumimoji="0" lang="zh-CN" altLang="en-US" sz="1000" b="0" i="0" u="none" strike="noStrike" kern="1200" cap="none" spc="0" normalizeH="0" baseline="0" noProof="0" dirty="0" smtClean="0">
                  <a:ln>
                    <a:noFill/>
                  </a:ln>
                  <a:solidFill>
                    <a:srgbClr val="49555F"/>
                  </a:solidFill>
                  <a:effectLst/>
                  <a:uLnTx/>
                  <a:uFillTx/>
                  <a:latin typeface="微软雅黑" panose="020B0503020204020204" pitchFamily="34" charset="-122"/>
                  <a:ea typeface="微软雅黑" panose="020B0503020204020204" pitchFamily="34" charset="-122"/>
                  <a:cs typeface="+mn-cs"/>
                </a:rPr>
                <a:t>文字</a:t>
              </a:r>
              <a:endParaRPr kumimoji="0" lang="zh-CN" altLang="en-US" sz="1000" b="0" i="0" u="none" strike="noStrike" kern="1200" cap="none" spc="0" normalizeH="0" baseline="0" noProof="0" dirty="0">
                <a:ln>
                  <a:noFill/>
                </a:ln>
                <a:solidFill>
                  <a:srgbClr val="49555F"/>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2235761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632" y="1217801"/>
            <a:ext cx="3114300" cy="1917284"/>
          </a:xfrm>
          <a:prstGeom prst="rect">
            <a:avLst/>
          </a:prstGeom>
        </p:spPr>
      </p:pic>
      <p:cxnSp>
        <p:nvCxnSpPr>
          <p:cNvPr id="5" name="直接连接符 4"/>
          <p:cNvCxnSpPr/>
          <p:nvPr/>
        </p:nvCxnSpPr>
        <p:spPr bwMode="auto">
          <a:xfrm>
            <a:off x="4338313" y="1341678"/>
            <a:ext cx="0" cy="1793407"/>
          </a:xfrm>
          <a:prstGeom prst="line">
            <a:avLst/>
          </a:prstGeom>
          <a:solidFill>
            <a:schemeClr val="accent1"/>
          </a:solidFill>
          <a:ln w="28575" cap="flat" cmpd="sng" algn="ctr">
            <a:solidFill>
              <a:srgbClr val="C00000"/>
            </a:solidFill>
            <a:prstDash val="solid"/>
            <a:round/>
            <a:headEnd type="none" w="med" len="med"/>
            <a:tailEnd type="none" w="med" len="med"/>
          </a:ln>
          <a:effectLst/>
        </p:spPr>
      </p:cxnSp>
      <p:grpSp>
        <p:nvGrpSpPr>
          <p:cNvPr id="10" name="组合 9"/>
          <p:cNvGrpSpPr/>
          <p:nvPr/>
        </p:nvGrpSpPr>
        <p:grpSpPr>
          <a:xfrm>
            <a:off x="4501694" y="1543917"/>
            <a:ext cx="3877985" cy="1347231"/>
            <a:chOff x="4501694" y="1543917"/>
            <a:chExt cx="3877985" cy="1347231"/>
          </a:xfrm>
        </p:grpSpPr>
        <p:sp>
          <p:nvSpPr>
            <p:cNvPr id="7" name="文本框 6"/>
            <p:cNvSpPr txBox="1"/>
            <p:nvPr/>
          </p:nvSpPr>
          <p:spPr>
            <a:xfrm>
              <a:off x="4501694" y="1543917"/>
              <a:ext cx="2646878" cy="830997"/>
            </a:xfrm>
            <a:prstGeom prst="rect">
              <a:avLst/>
            </a:prstGeom>
            <a:noFill/>
          </p:spPr>
          <p:txBody>
            <a:bodyPr wrap="none" rtlCol="0">
              <a:spAutoFit/>
            </a:bodyPr>
            <a:lstStyle/>
            <a:p>
              <a:r>
                <a:rPr lang="zh-CN" altLang="en-US" sz="4800" b="1" dirty="0" smtClean="0">
                  <a:solidFill>
                    <a:srgbClr val="FFFFFF"/>
                  </a:solidFill>
                  <a:latin typeface="微软雅黑" panose="020B0503020204020204" pitchFamily="34" charset="-122"/>
                  <a:ea typeface="微软雅黑" panose="020B0503020204020204" pitchFamily="34" charset="-122"/>
                </a:rPr>
                <a:t>感谢观看</a:t>
              </a:r>
              <a:endParaRPr lang="zh-CN" altLang="en-US" sz="4800" b="1" dirty="0">
                <a:solidFill>
                  <a:srgbClr val="FFFFFF"/>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501694" y="2306373"/>
              <a:ext cx="3877985" cy="584775"/>
            </a:xfrm>
            <a:prstGeom prst="rect">
              <a:avLst/>
            </a:prstGeom>
            <a:noFill/>
          </p:spPr>
          <p:txBody>
            <a:bodyPr wrap="none" rtlCol="0">
              <a:spAutoFit/>
            </a:bodyPr>
            <a:lstStyle/>
            <a:p>
              <a:r>
                <a:rPr lang="zh-CN" altLang="en-US" sz="3200" b="1" dirty="0" smtClean="0">
                  <a:solidFill>
                    <a:srgbClr val="FFFFFF"/>
                  </a:solidFill>
                  <a:latin typeface="微软雅黑" panose="020B0503020204020204" pitchFamily="34" charset="-122"/>
                  <a:ea typeface="微软雅黑" panose="020B0503020204020204" pitchFamily="34" charset="-122"/>
                </a:rPr>
                <a:t>欢迎您提出宝贵意见</a:t>
              </a:r>
              <a:endParaRPr lang="zh-CN" altLang="en-US" sz="3200" b="1"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458540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250" fill="hold"/>
                                        <p:tgtEl>
                                          <p:spTgt spid="3"/>
                                        </p:tgtEl>
                                        <p:attrNameLst>
                                          <p:attrName>ppt_w</p:attrName>
                                        </p:attrNameLst>
                                      </p:cBhvr>
                                      <p:tavLst>
                                        <p:tav tm="0">
                                          <p:val>
                                            <p:strVal val="#ppt_w+.3"/>
                                          </p:val>
                                        </p:tav>
                                        <p:tav tm="100000">
                                          <p:val>
                                            <p:strVal val="#ppt_w"/>
                                          </p:val>
                                        </p:tav>
                                      </p:tavLst>
                                    </p:anim>
                                    <p:anim calcmode="lin" valueType="num">
                                      <p:cBhvr>
                                        <p:cTn id="8" dur="1250" fill="hold"/>
                                        <p:tgtEl>
                                          <p:spTgt spid="3"/>
                                        </p:tgtEl>
                                        <p:attrNameLst>
                                          <p:attrName>ppt_h</p:attrName>
                                        </p:attrNameLst>
                                      </p:cBhvr>
                                      <p:tavLst>
                                        <p:tav tm="0">
                                          <p:val>
                                            <p:strVal val="#ppt_h"/>
                                          </p:val>
                                        </p:tav>
                                        <p:tav tm="100000">
                                          <p:val>
                                            <p:strVal val="#ppt_h"/>
                                          </p:val>
                                        </p:tav>
                                      </p:tavLst>
                                    </p:anim>
                                    <p:animEffect transition="in" filter="fade">
                                      <p:cBhvr>
                                        <p:cTn id="9" dur="1250"/>
                                        <p:tgtEl>
                                          <p:spTgt spid="3"/>
                                        </p:tgtEl>
                                      </p:cBhvr>
                                    </p:animEffect>
                                  </p:childTnLst>
                                </p:cTn>
                              </p:par>
                            </p:childTnLst>
                          </p:cTn>
                        </p:par>
                        <p:par>
                          <p:cTn id="10" fill="hold">
                            <p:stCondLst>
                              <p:cond delay="125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Effect transition="in" filter="fade">
                                      <p:cBhvr>
                                        <p:cTn id="15" dur="1000"/>
                                        <p:tgtEl>
                                          <p:spTgt spid="2"/>
                                        </p:tgtEl>
                                      </p:cBhvr>
                                    </p:animEffect>
                                  </p:childTnLst>
                                </p:cTn>
                              </p:par>
                            </p:childTnLst>
                          </p:cTn>
                        </p:par>
                        <p:par>
                          <p:cTn id="16" fill="hold">
                            <p:stCondLst>
                              <p:cond delay="2250"/>
                            </p:stCondLst>
                            <p:childTnLst>
                              <p:par>
                                <p:cTn id="17" presetID="16" presetClass="entr" presetSubtype="4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Horizontal)">
                                      <p:cBhvr>
                                        <p:cTn id="19" dur="500"/>
                                        <p:tgtEl>
                                          <p:spTgt spid="5"/>
                                        </p:tgtEl>
                                      </p:cBhvr>
                                    </p:animEffect>
                                  </p:childTnLst>
                                </p:cTn>
                              </p:par>
                            </p:childTnLst>
                          </p:cTn>
                        </p:par>
                        <p:par>
                          <p:cTn id="20" fill="hold">
                            <p:stCondLst>
                              <p:cond delay="2750"/>
                            </p:stCondLst>
                            <p:childTnLst>
                              <p:par>
                                <p:cTn id="21" presetID="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750" fill="hold"/>
                                        <p:tgtEl>
                                          <p:spTgt spid="10"/>
                                        </p:tgtEl>
                                        <p:attrNameLst>
                                          <p:attrName>ppt_x</p:attrName>
                                        </p:attrNameLst>
                                      </p:cBhvr>
                                      <p:tavLst>
                                        <p:tav tm="0">
                                          <p:val>
                                            <p:strVal val="1+#ppt_w/2"/>
                                          </p:val>
                                        </p:tav>
                                        <p:tav tm="100000">
                                          <p:val>
                                            <p:strVal val="#ppt_x"/>
                                          </p:val>
                                        </p:tav>
                                      </p:tavLst>
                                    </p:anim>
                                    <p:anim calcmode="lin" valueType="num">
                                      <p:cBhvr additive="base">
                                        <p:cTn id="24"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Oval 24"/>
</p:tagLst>
</file>

<file path=ppt/tags/tag2.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Freeform 23"/>
</p:tagLst>
</file>

<file path=ppt/tags/tag3.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Oval 22"/>
</p:tagLst>
</file>

<file path=ppt/tags/tag4.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Freeform 21"/>
</p:tagLst>
</file>

<file path=ppt/tags/tag5.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Oval 20"/>
</p:tagLst>
</file>

<file path=ppt/tags/tag6.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Freeform 19"/>
</p:tagLst>
</file>

<file path=ppt/tags/tag7.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Oval 18"/>
</p:tagLst>
</file>

<file path=ppt/tags/tag8.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Freeform 17"/>
</p:tagLst>
</file>

<file path=ppt/tags/tag9.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TextBox 15"/>
</p:tagLst>
</file>

<file path=ppt/tags/tag10.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文本框 103"/>
</p:tagLst>
</file>

<file path=ppt/tags/tag11.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TextBox 15"/>
</p:tagLst>
</file>

<file path=ppt/tags/tag12.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文本框 103"/>
</p:tagLst>
</file>

<file path=ppt/tags/tag13.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TextBox 15"/>
</p:tagLst>
</file>

<file path=ppt/tags/tag14.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文本框 103"/>
</p:tagLst>
</file>

<file path=ppt/tags/tag15.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TextBox 15"/>
</p:tagLst>
</file>

<file path=ppt/tags/tag16.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文本框 103"/>
</p:tagLst>
</file>

<file path=ppt/tags/tag17.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TextBox 15"/>
</p:tagLst>
</file>

<file path=ppt/tags/tag18.xml><?xml version="1.0" encoding="utf-8"?>
<p:tagLst xmlns:a="http://schemas.openxmlformats.org/drawingml/2006/main" xmlns:r="http://schemas.openxmlformats.org/officeDocument/2006/relationships" xmlns:p="http://schemas.openxmlformats.org/presentationml/2006/main">
  <p:tag name="MH" val="20170626160150"/>
  <p:tag name="MH_LIBRARY" val="GRAPHIC"/>
  <p:tag name="MH_ORDER" val="文本框 103"/>
</p:tagLst>
</file>

<file path=ppt/theme/theme1.xml><?xml version="1.0" encoding="utf-8"?>
<a:theme xmlns:a="http://schemas.openxmlformats.org/drawingml/2006/main" name="Office 主题​​">
  <a:themeElements>
    <a:clrScheme name="自定义 19">
      <a:dk1>
        <a:srgbClr val="C00000"/>
      </a:dk1>
      <a:lt1>
        <a:srgbClr val="FF0000"/>
      </a:lt1>
      <a:dk2>
        <a:srgbClr val="C00000"/>
      </a:dk2>
      <a:lt2>
        <a:srgbClr val="FF0000"/>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TotalTime>
  <Words>1560</Words>
  <Application>Microsoft Office PowerPoint</Application>
  <PresentationFormat>全屏显示(16:9)</PresentationFormat>
  <Paragraphs>322</Paragraphs>
  <Slides>25</Slides>
  <Notes>25</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 Unicode MS</vt:lpstr>
      <vt:lpstr>Gill Sans</vt:lpstr>
      <vt:lpstr>Kozuka Mincho Pr6N H</vt:lpstr>
      <vt:lpstr>等线</vt:lpstr>
      <vt:lpstr>等线 Light</vt:lpstr>
      <vt:lpstr>方正中等线简体</vt:lpstr>
      <vt:lpstr>华文黑体</vt:lpstr>
      <vt:lpstr>华文琥珀</vt:lpstr>
      <vt:lpstr>华文新魏</vt:lpstr>
      <vt:lpstr>华文中宋</vt:lpstr>
      <vt:lpstr>宋体</vt:lpstr>
      <vt:lpstr>微软雅黑</vt:lpstr>
      <vt:lpstr>幼圆</vt:lpstr>
      <vt:lpstr>Arial</vt:lpstr>
      <vt:lpstr>Bebas</vt:lpstr>
      <vt:lpstr>Broadway</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34</cp:revision>
  <dcterms:created xsi:type="dcterms:W3CDTF">2017-03-04T06:55:50Z</dcterms:created>
  <dcterms:modified xsi:type="dcterms:W3CDTF">2017-10-06T08:39:16Z</dcterms:modified>
</cp:coreProperties>
</file>