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95" r:id="rId3"/>
    <p:sldId id="814" r:id="rId5"/>
    <p:sldId id="815" r:id="rId6"/>
    <p:sldId id="277" r:id="rId7"/>
    <p:sldId id="270" r:id="rId8"/>
    <p:sldId id="297" r:id="rId9"/>
    <p:sldId id="3915" r:id="rId10"/>
    <p:sldId id="821" r:id="rId11"/>
    <p:sldId id="276" r:id="rId12"/>
    <p:sldId id="3916" r:id="rId13"/>
    <p:sldId id="3917" r:id="rId14"/>
    <p:sldId id="267" r:id="rId15"/>
    <p:sldId id="299" r:id="rId16"/>
    <p:sldId id="3895" r:id="rId17"/>
    <p:sldId id="3918" r:id="rId18"/>
    <p:sldId id="269" r:id="rId19"/>
    <p:sldId id="3902" r:id="rId20"/>
    <p:sldId id="271" r:id="rId21"/>
    <p:sldId id="3919" r:id="rId22"/>
    <p:sldId id="257"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B9C9"/>
    <a:srgbClr val="404058"/>
    <a:srgbClr val="1CFFEB"/>
    <a:srgbClr val="2D211F"/>
    <a:srgbClr val="E6E6E6"/>
    <a:srgbClr val="1F5668"/>
    <a:srgbClr val="FEBB26"/>
    <a:srgbClr val="CB0258"/>
    <a:srgbClr val="FECC91"/>
    <a:srgbClr val="FEFF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215" autoAdjust="0"/>
  </p:normalViewPr>
  <p:slideViewPr>
    <p:cSldViewPr snapToGrid="0">
      <p:cViewPr>
        <p:scale>
          <a:sx n="66" d="100"/>
          <a:sy n="66" d="100"/>
        </p:scale>
        <p:origin x="1210" y="70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20.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1A13A-D60A-422D-BAA6-E4E7ADFA2A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886AE-BC43-4E5F-A7F0-F0898215431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88B8D9E-F7F4-48B8-904A-2DAC6D21162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0F70FE-FE4B-4ADA-AF4D-8F153F9B1FC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8B8D9E-F7F4-48B8-904A-2DAC6D21162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8B8D9E-F7F4-48B8-904A-2DAC6D21162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52D35B8-394C-4D20-B8E7-F27382F05D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8B8D9E-F7F4-48B8-904A-2DAC6D21162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7A6878-8CD0-48EE-8D36-77EE3F10EAA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3000">
        <p:wipe/>
      </p:transition>
    </mc:Choice>
    <mc:Fallback>
      <p:transition spd="slow" advClick="0" advTm="3000">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CFFEB"/>
        </a:solidFill>
        <a:effectLst/>
      </p:bgPr>
    </p:bg>
    <p:spTree>
      <p:nvGrpSpPr>
        <p:cNvPr id="1" name=""/>
        <p:cNvGrpSpPr/>
        <p:nvPr/>
      </p:nvGrpSpPr>
      <p:grpSpPr>
        <a:xfrm>
          <a:off x="0" y="0"/>
          <a:ext cx="0" cy="0"/>
          <a:chOff x="0" y="0"/>
          <a:chExt cx="0" cy="0"/>
        </a:xfrm>
      </p:grpSpPr>
      <p:sp>
        <p:nvSpPr>
          <p:cNvPr id="8" name="矩形 7"/>
          <p:cNvSpPr/>
          <p:nvPr userDrawn="1"/>
        </p:nvSpPr>
        <p:spPr>
          <a:xfrm>
            <a:off x="215659" y="198409"/>
            <a:ext cx="11723299" cy="6461183"/>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2.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9" Type="http://schemas.openxmlformats.org/officeDocument/2006/relationships/notesSlide" Target="../notesSlides/notesSlide10.xml"/><Relationship Id="rId18" Type="http://schemas.openxmlformats.org/officeDocument/2006/relationships/slideLayout" Target="../slideLayouts/slideLayout13.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12.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19.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02"/>
          <p:cNvPicPr>
            <a:picLocks noChangeAspect="1"/>
          </p:cNvPicPr>
          <p:nvPr/>
        </p:nvPicPr>
        <p:blipFill>
          <a:blip r:embed="rId1"/>
          <a:srcRect t="57730"/>
          <a:stretch>
            <a:fillRect/>
          </a:stretch>
        </p:blipFill>
        <p:spPr>
          <a:xfrm>
            <a:off x="0" y="-13970"/>
            <a:ext cx="12192000" cy="6871970"/>
          </a:xfrm>
          <a:prstGeom prst="rect">
            <a:avLst/>
          </a:prstGeom>
        </p:spPr>
      </p:pic>
      <p:sp>
        <p:nvSpPr>
          <p:cNvPr id="10" name="矩形 9"/>
          <p:cNvSpPr/>
          <p:nvPr/>
        </p:nvSpPr>
        <p:spPr>
          <a:xfrm>
            <a:off x="12192000" y="4572000"/>
            <a:ext cx="414291" cy="2286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601345" y="3512820"/>
            <a:ext cx="7485380" cy="1198880"/>
          </a:xfrm>
          <a:prstGeom prst="rect">
            <a:avLst/>
          </a:prstGeom>
          <a:noFill/>
        </p:spPr>
        <p:txBody>
          <a:bodyPr wrap="square" rtlCol="0">
            <a:spAutoFit/>
          </a:bodyPr>
          <a:lstStyle/>
          <a:p>
            <a:pPr algn="ctr"/>
            <a:r>
              <a:rPr lang="zh-CN" altLang="en-US" sz="7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卡通毕业</a:t>
            </a:r>
            <a:r>
              <a:rPr lang="en-US" altLang="zh-CN" sz="7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PPT</a:t>
            </a:r>
            <a:endParaRPr lang="en-US" altLang="zh-CN" sz="7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文本框 18"/>
          <p:cNvSpPr txBox="1"/>
          <p:nvPr/>
        </p:nvSpPr>
        <p:spPr>
          <a:xfrm>
            <a:off x="187374" y="5887811"/>
            <a:ext cx="4876361" cy="368300"/>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汇报人：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PPTCN</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汇报时间：</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202X</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年</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XX</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月</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0" name="PA_文本框 9"/>
          <p:cNvSpPr txBox="1"/>
          <p:nvPr>
            <p:custDataLst>
              <p:tags r:id="rId2"/>
            </p:custDataLst>
          </p:nvPr>
        </p:nvSpPr>
        <p:spPr>
          <a:xfrm>
            <a:off x="434653" y="4856077"/>
            <a:ext cx="8844285" cy="853695"/>
          </a:xfrm>
          <a:prstGeom prst="rect">
            <a:avLst/>
          </a:prstGeom>
          <a:noFill/>
        </p:spPr>
        <p:txBody>
          <a:bodyPr wrap="square" rtlCol="0">
            <a:spAutoFit/>
            <a:scene3d>
              <a:camera prst="orthographicFront"/>
              <a:lightRig rig="sunset" dir="t"/>
            </a:scene3d>
            <a:sp3d prstMaterial="matte"/>
          </a:bodyPr>
          <a:lstStyle/>
          <a:p>
            <a:pPr algn="l">
              <a:lnSpc>
                <a:spcPct val="150000"/>
              </a:lnSpc>
              <a:defRPr/>
            </a:pPr>
            <a:r>
              <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There are moments in life when you miss someone so much that you just want to pick them from your dreams and hug them for real! There are moments in life when you miss someone so much </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defTabSz="914400">
              <a:lnSpc>
                <a:spcPct val="150000"/>
              </a:lnSpc>
              <a:defRPr/>
            </a:pP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348616" y="2192358"/>
            <a:ext cx="3942080" cy="1127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202X</a:t>
            </a:r>
            <a:endParaRPr lang="en-US" altLang="zh-CN" sz="8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4" name="流行钢琴曲文艺清新钢琴吉他鼓无鼓版">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77423" y="0"/>
            <a:ext cx="487363" cy="487363"/>
          </a:xfrm>
          <a:prstGeom prst="rect">
            <a:avLst/>
          </a:prstGeom>
        </p:spPr>
      </p:pic>
      <p:pic>
        <p:nvPicPr>
          <p:cNvPr id="3" name="图片 2" descr="一丛绿植点缀几多黄色小花"/>
          <p:cNvPicPr>
            <a:picLocks noChangeAspect="1"/>
          </p:cNvPicPr>
          <p:nvPr/>
        </p:nvPicPr>
        <p:blipFill>
          <a:blip r:embed="rId6"/>
          <a:srcRect r="27178" b="16862"/>
          <a:stretch>
            <a:fillRect/>
          </a:stretch>
        </p:blipFill>
        <p:spPr>
          <a:xfrm>
            <a:off x="8315960" y="2432685"/>
            <a:ext cx="3876040" cy="4425315"/>
          </a:xfrm>
          <a:prstGeom prst="rect">
            <a:avLst/>
          </a:prstGeom>
        </p:spPr>
      </p:pic>
      <p:pic>
        <p:nvPicPr>
          <p:cNvPr id="5" name="图片 4" descr="图片1.png我企鹅企鹅"/>
          <p:cNvPicPr>
            <a:picLocks noChangeAspect="1"/>
          </p:cNvPicPr>
          <p:nvPr/>
        </p:nvPicPr>
        <p:blipFill>
          <a:blip r:embed="rId7"/>
          <a:srcRect l="18763" t="65882"/>
          <a:stretch>
            <a:fillRect/>
          </a:stretch>
        </p:blipFill>
        <p:spPr>
          <a:xfrm rot="12300000">
            <a:off x="642620" y="801370"/>
            <a:ext cx="8171180" cy="19780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par>
                                <p:cTn id="11" presetID="1" presetClass="mediacall" presetSubtype="0" fill="hold" nodeType="withEffect">
                                  <p:stCondLst>
                                    <p:cond delay="0"/>
                                  </p:stCondLst>
                                  <p:childTnLst>
                                    <p:cmd type="call" cmd="playFrom(0.0)">
                                      <p:cBhvr>
                                        <p:cTn id="12"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4"/>
                </p:tgtEl>
              </p:cMediaNode>
            </p:audio>
          </p:childTnLst>
        </p:cTn>
      </p:par>
    </p:tnLst>
    <p:bldLst>
      <p:bldP spid="18"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a:spLocks noChangeArrowheads="1"/>
          </p:cNvSpPr>
          <p:nvPr/>
        </p:nvSpPr>
        <p:spPr bwMode="auto">
          <a:xfrm>
            <a:off x="1756010" y="3015872"/>
            <a:ext cx="2119491"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hangingPunct="0">
              <a:buFontTx/>
              <a:buNone/>
            </a:pPr>
            <a:r>
              <a:rPr lang="en-US" altLang="zh-CN"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01.</a:t>
            </a:r>
            <a:r>
              <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添加标题内容</a:t>
            </a:r>
            <a:endPar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5" name="文本框 14"/>
          <p:cNvSpPr txBox="1">
            <a:spLocks noChangeArrowheads="1"/>
          </p:cNvSpPr>
          <p:nvPr/>
        </p:nvSpPr>
        <p:spPr bwMode="auto">
          <a:xfrm>
            <a:off x="6588929" y="2977696"/>
            <a:ext cx="2119491"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hangingPunct="0">
              <a:buFontTx/>
              <a:buNone/>
            </a:pPr>
            <a:r>
              <a:rPr lang="en-US" altLang="zh-CN"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03.</a:t>
            </a:r>
            <a:r>
              <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添加标题内容</a:t>
            </a:r>
            <a:endPar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hangingPunct="0">
              <a:buFontTx/>
              <a:buNone/>
            </a:pPr>
            <a:endPar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8" name="文本框 7"/>
          <p:cNvSpPr txBox="1">
            <a:spLocks noChangeArrowheads="1"/>
          </p:cNvSpPr>
          <p:nvPr/>
        </p:nvSpPr>
        <p:spPr bwMode="auto">
          <a:xfrm>
            <a:off x="1758392" y="4110624"/>
            <a:ext cx="2119491"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hangingPunct="0">
              <a:buFontTx/>
              <a:buNone/>
            </a:pPr>
            <a:r>
              <a:rPr lang="en-US" altLang="zh-CN"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02.</a:t>
            </a:r>
            <a:r>
              <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添加标题内容</a:t>
            </a:r>
            <a:endPar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文本框 7"/>
          <p:cNvSpPr txBox="1">
            <a:spLocks noChangeArrowheads="1"/>
          </p:cNvSpPr>
          <p:nvPr/>
        </p:nvSpPr>
        <p:spPr bwMode="auto">
          <a:xfrm>
            <a:off x="6584960" y="4099554"/>
            <a:ext cx="2119491"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hangingPunct="0">
              <a:buFontTx/>
              <a:buNone/>
            </a:pPr>
            <a:r>
              <a:rPr lang="en-US" altLang="zh-CN"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04.</a:t>
            </a:r>
            <a:r>
              <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添加标题内容</a:t>
            </a:r>
            <a:endPar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hangingPunct="0">
              <a:buFontTx/>
              <a:buNone/>
            </a:pPr>
            <a:endParaRPr lang="zh-CN" altLang="en-US" sz="2135" kern="0" noProof="1">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0" name="矩形 19"/>
          <p:cNvSpPr/>
          <p:nvPr/>
        </p:nvSpPr>
        <p:spPr>
          <a:xfrm>
            <a:off x="1756010" y="3414335"/>
            <a:ext cx="4600575" cy="461665"/>
          </a:xfrm>
          <a:prstGeom prst="rect">
            <a:avLst/>
          </a:prstGeom>
        </p:spPr>
        <p:txBody>
          <a:bodyPr>
            <a:spAutoFit/>
          </a:bodyPr>
          <a:lstStyle/>
          <a:p>
            <a:pPr defTabSz="457200" hangingPunct="0">
              <a:defRPr/>
            </a:pPr>
            <a:r>
              <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Aenean commodo ligula eget dolor. Aenean massa. </a:t>
            </a:r>
            <a:endPar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1756010" y="4494799"/>
            <a:ext cx="4600575" cy="461665"/>
          </a:xfrm>
          <a:prstGeom prst="rect">
            <a:avLst/>
          </a:prstGeom>
        </p:spPr>
        <p:txBody>
          <a:bodyPr>
            <a:spAutoFit/>
          </a:bodyPr>
          <a:lstStyle/>
          <a:p>
            <a:pPr defTabSz="457200" hangingPunct="0">
              <a:defRPr/>
            </a:pPr>
            <a:r>
              <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Aenean commodo ligula eget dolor. Aenean massa. </a:t>
            </a:r>
            <a:endPar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矩形 23"/>
          <p:cNvSpPr/>
          <p:nvPr/>
        </p:nvSpPr>
        <p:spPr>
          <a:xfrm>
            <a:off x="6584960" y="3350759"/>
            <a:ext cx="4600575" cy="461665"/>
          </a:xfrm>
          <a:prstGeom prst="rect">
            <a:avLst/>
          </a:prstGeom>
        </p:spPr>
        <p:txBody>
          <a:bodyPr>
            <a:spAutoFit/>
          </a:bodyPr>
          <a:lstStyle/>
          <a:p>
            <a:pPr defTabSz="457200" hangingPunct="0">
              <a:defRPr/>
            </a:pPr>
            <a:r>
              <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Aenean commodo ligula eget dolor. Aenean massa. </a:t>
            </a:r>
            <a:endPar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矩形 24"/>
          <p:cNvSpPr/>
          <p:nvPr/>
        </p:nvSpPr>
        <p:spPr>
          <a:xfrm>
            <a:off x="6584959" y="4560620"/>
            <a:ext cx="4600575" cy="461665"/>
          </a:xfrm>
          <a:prstGeom prst="rect">
            <a:avLst/>
          </a:prstGeom>
        </p:spPr>
        <p:txBody>
          <a:bodyPr>
            <a:spAutoFit/>
          </a:bodyPr>
          <a:lstStyle/>
          <a:p>
            <a:pPr defTabSz="457200" hangingPunct="0">
              <a:defRPr/>
            </a:pPr>
            <a:r>
              <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Lorem ipsum dolor sit amet, consectetuer adipiscing elit. Aenean commodo ligula eget dolor. Aenean massa. </a:t>
            </a:r>
            <a:endParaRPr lang="en-US" altLang="zh-CN" sz="1200" kern="0" noProof="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文本框 1"/>
          <p:cNvSpPr txBox="1">
            <a:spLocks noChangeArrowheads="1"/>
          </p:cNvSpPr>
          <p:nvPr/>
        </p:nvSpPr>
        <p:spPr bwMode="auto">
          <a:xfrm>
            <a:off x="2932297" y="1678062"/>
            <a:ext cx="6326908" cy="90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Nexa Light" panose="02000000000000000000" pitchFamily="50" charset="0"/>
                <a:ea typeface="微软雅黑" panose="020B0503020204020204" pitchFamily="34" charset="-122"/>
              </a:defRPr>
            </a:lvl1pPr>
            <a:lvl2pPr marL="742950" indent="-285750">
              <a:defRPr sz="1300">
                <a:solidFill>
                  <a:schemeClr val="tx1"/>
                </a:solidFill>
                <a:latin typeface="Nexa Light" panose="02000000000000000000" pitchFamily="50" charset="0"/>
                <a:ea typeface="微软雅黑" panose="020B0503020204020204" pitchFamily="34" charset="-122"/>
              </a:defRPr>
            </a:lvl2pPr>
            <a:lvl3pPr marL="1143000" indent="-228600">
              <a:defRPr sz="1300">
                <a:solidFill>
                  <a:schemeClr val="tx1"/>
                </a:solidFill>
                <a:latin typeface="Nexa Light" panose="02000000000000000000" pitchFamily="50" charset="0"/>
                <a:ea typeface="微软雅黑" panose="020B0503020204020204" pitchFamily="34" charset="-122"/>
              </a:defRPr>
            </a:lvl3pPr>
            <a:lvl4pPr marL="1600200" indent="-228600">
              <a:defRPr sz="1300">
                <a:solidFill>
                  <a:schemeClr val="tx1"/>
                </a:solidFill>
                <a:latin typeface="Nexa Light" panose="02000000000000000000" pitchFamily="50" charset="0"/>
                <a:ea typeface="微软雅黑" panose="020B0503020204020204" pitchFamily="34" charset="-122"/>
              </a:defRPr>
            </a:lvl4pPr>
            <a:lvl5pPr marL="2057400" indent="-228600">
              <a:defRPr sz="1300">
                <a:solidFill>
                  <a:schemeClr val="tx1"/>
                </a:solidFill>
                <a:latin typeface="Nexa Light" panose="02000000000000000000" pitchFamily="50"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pitchFamily="34" charset="-122"/>
              </a:defRPr>
            </a:lvl9pPr>
          </a:lstStyle>
          <a:p>
            <a:pPr algn="ctr">
              <a:defRPr/>
            </a:pPr>
            <a:r>
              <a:rPr lang="zh-CN" altLang="en-US" sz="5255" b="1" dirty="0">
                <a:solidFill>
                  <a:schemeClr val="tx1">
                    <a:lumMod val="75000"/>
                    <a:lumOff val="25000"/>
                  </a:schemeClr>
                </a:solidFill>
                <a:latin typeface="微软雅黑" panose="020B0503020204020204" pitchFamily="34" charset="-122"/>
                <a:cs typeface="微软雅黑" panose="020B0503020204020204" pitchFamily="34" charset="-122"/>
                <a:sym typeface="+mn-lt"/>
              </a:rPr>
              <a:t>目录 </a:t>
            </a:r>
            <a:r>
              <a:rPr lang="en-US" altLang="zh-CN" sz="5255" b="1" dirty="0">
                <a:solidFill>
                  <a:schemeClr val="tx1">
                    <a:lumMod val="75000"/>
                    <a:lumOff val="25000"/>
                  </a:schemeClr>
                </a:solidFill>
                <a:latin typeface="微软雅黑" panose="020B0503020204020204" pitchFamily="34" charset="-122"/>
                <a:cs typeface="微软雅黑" panose="020B0503020204020204" pitchFamily="34" charset="-122"/>
                <a:sym typeface="+mn-lt"/>
              </a:rPr>
              <a:t>/ </a:t>
            </a:r>
            <a:r>
              <a:rPr lang="en-US" altLang="zh-CN" sz="4205" b="1" dirty="0">
                <a:solidFill>
                  <a:schemeClr val="tx1">
                    <a:lumMod val="75000"/>
                    <a:lumOff val="25000"/>
                  </a:schemeClr>
                </a:solidFill>
                <a:latin typeface="微软雅黑" panose="020B0503020204020204" pitchFamily="34" charset="-122"/>
                <a:cs typeface="微软雅黑" panose="020B0503020204020204" pitchFamily="34" charset="-122"/>
                <a:sym typeface="+mn-lt"/>
              </a:rPr>
              <a:t>CONTENTS</a:t>
            </a:r>
            <a:endParaRPr lang="en-US" altLang="zh-CN" sz="4205" b="1" dirty="0">
              <a:solidFill>
                <a:schemeClr val="tx1">
                  <a:lumMod val="75000"/>
                  <a:lumOff val="25000"/>
                </a:schemeClr>
              </a:solidFill>
              <a:latin typeface="微软雅黑" panose="020B0503020204020204" pitchFamily="34" charset="-122"/>
              <a:cs typeface="微软雅黑" panose="020B0503020204020204" pitchFamily="3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ppt_x</p:attrName>
                                        </p:attrNameLst>
                                      </p:cBhvr>
                                      <p:tavLst>
                                        <p:tav tm="0">
                                          <p:val>
                                            <p:strVal val="#ppt_x"/>
                                          </p:val>
                                        </p:tav>
                                        <p:tav tm="100000">
                                          <p:val>
                                            <p:strVal val="#ppt_x"/>
                                          </p:val>
                                        </p:tav>
                                      </p:tavLst>
                                    </p:anim>
                                    <p:anim calcmode="lin" valueType="num">
                                      <p:cBhvr>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ppt_x</p:attrName>
                                        </p:attrNameLst>
                                      </p:cBhvr>
                                      <p:tavLst>
                                        <p:tav tm="0">
                                          <p:val>
                                            <p:strVal val="#ppt_x"/>
                                          </p:val>
                                        </p:tav>
                                        <p:tav tm="100000">
                                          <p:val>
                                            <p:strVal val="#ppt_x"/>
                                          </p:val>
                                        </p:tav>
                                      </p:tavLst>
                                    </p:anim>
                                    <p:anim calcmode="lin" valueType="num">
                                      <p:cBhvr>
                                        <p:cTn id="18" dur="50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ppt_x</p:attrName>
                                        </p:attrNameLst>
                                      </p:cBhvr>
                                      <p:tavLst>
                                        <p:tav tm="0">
                                          <p:val>
                                            <p:strVal val="#ppt_x"/>
                                          </p:val>
                                        </p:tav>
                                        <p:tav tm="100000">
                                          <p:val>
                                            <p:strVal val="#ppt_x"/>
                                          </p:val>
                                        </p:tav>
                                      </p:tavLst>
                                    </p:anim>
                                    <p:anim calcmode="lin" valueType="num">
                                      <p:cBhvr>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ppt_x</p:attrName>
                                        </p:attrNameLst>
                                      </p:cBhvr>
                                      <p:tavLst>
                                        <p:tav tm="0">
                                          <p:val>
                                            <p:strVal val="#ppt_x"/>
                                          </p:val>
                                        </p:tav>
                                        <p:tav tm="100000">
                                          <p:val>
                                            <p:strVal val="#ppt_x"/>
                                          </p:val>
                                        </p:tav>
                                      </p:tavLst>
                                    </p:anim>
                                    <p:anim calcmode="lin" valueType="num">
                                      <p:cBhvr>
                                        <p:cTn id="28" dur="50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ppt_x</p:attrName>
                                        </p:attrNameLst>
                                      </p:cBhvr>
                                      <p:tavLst>
                                        <p:tav tm="0">
                                          <p:val>
                                            <p:strVal val="#ppt_x"/>
                                          </p:val>
                                        </p:tav>
                                        <p:tav tm="100000">
                                          <p:val>
                                            <p:strVal val="#ppt_x"/>
                                          </p:val>
                                        </p:tav>
                                      </p:tavLst>
                                    </p:anim>
                                    <p:anim calcmode="lin" valueType="num">
                                      <p:cBhvr>
                                        <p:cTn id="33" dur="500" fill="hold"/>
                                        <p:tgtEl>
                                          <p:spTgt spid="2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ppt_x</p:attrName>
                                        </p:attrNameLst>
                                      </p:cBhvr>
                                      <p:tavLst>
                                        <p:tav tm="0">
                                          <p:val>
                                            <p:strVal val="#ppt_x"/>
                                          </p:val>
                                        </p:tav>
                                        <p:tav tm="100000">
                                          <p:val>
                                            <p:strVal val="#ppt_x"/>
                                          </p:val>
                                        </p:tav>
                                      </p:tavLst>
                                    </p:anim>
                                    <p:anim calcmode="lin" valueType="num">
                                      <p:cBhvr>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ppt_x</p:attrName>
                                        </p:attrNameLst>
                                      </p:cBhvr>
                                      <p:tavLst>
                                        <p:tav tm="0">
                                          <p:val>
                                            <p:strVal val="#ppt_x"/>
                                          </p:val>
                                        </p:tav>
                                        <p:tav tm="100000">
                                          <p:val>
                                            <p:strVal val="#ppt_x"/>
                                          </p:val>
                                        </p:tav>
                                      </p:tavLst>
                                    </p:anim>
                                    <p:anim calcmode="lin" valueType="num">
                                      <p:cBhvr>
                                        <p:cTn id="4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8" grpId="0"/>
      <p:bldP spid="19" grpId="0"/>
      <p:bldP spid="20"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1"/>
          <p:cNvPicPr>
            <a:picLocks noChangeAspect="1"/>
          </p:cNvPicPr>
          <p:nvPr/>
        </p:nvPicPr>
        <p:blipFill>
          <a:blip r:embed="rId1"/>
          <a:srcRect t="57874"/>
          <a:stretch>
            <a:fillRect/>
          </a:stretch>
        </p:blipFill>
        <p:spPr>
          <a:xfrm flipH="1">
            <a:off x="0" y="0"/>
            <a:ext cx="12192000" cy="6858000"/>
          </a:xfrm>
          <a:prstGeom prst="rect">
            <a:avLst/>
          </a:prstGeom>
        </p:spPr>
      </p:pic>
      <p:sp>
        <p:nvSpPr>
          <p:cNvPr id="16" name="矩形 15"/>
          <p:cNvSpPr/>
          <p:nvPr/>
        </p:nvSpPr>
        <p:spPr>
          <a:xfrm>
            <a:off x="7860638" y="2292322"/>
            <a:ext cx="3567259" cy="1200329"/>
          </a:xfrm>
          <a:prstGeom prst="rect">
            <a:avLst/>
          </a:prstGeom>
        </p:spPr>
        <p:txBody>
          <a:bodyPr wrap="square">
            <a:spAutoFit/>
          </a:bodyPr>
          <a:lstStyle/>
          <a:p>
            <a:r>
              <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第一章</a:t>
            </a:r>
            <a:endPar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2234305" y="3904653"/>
            <a:ext cx="4295772" cy="769441"/>
          </a:xfrm>
          <a:prstGeom prst="rect">
            <a:avLst/>
          </a:prstGeom>
          <a:noFill/>
        </p:spPr>
        <p:txBody>
          <a:bodyPr wrap="square" rtlCol="0">
            <a:spAutoFit/>
          </a:bodyPr>
          <a:lstStyle/>
          <a:p>
            <a:pPr defTabSz="450215">
              <a:defRPr/>
            </a:pPr>
            <a:r>
              <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2295085" y="4796577"/>
            <a:ext cx="5326275" cy="116615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fontAlgn="auto">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5" name="图片 4" descr="一丛绿植点缀几多黄色小花"/>
          <p:cNvPicPr>
            <a:picLocks noChangeAspect="1"/>
          </p:cNvPicPr>
          <p:nvPr/>
        </p:nvPicPr>
        <p:blipFill>
          <a:blip r:embed="rId2"/>
          <a:srcRect r="27178" b="16862"/>
          <a:stretch>
            <a:fillRect/>
          </a:stretch>
        </p:blipFill>
        <p:spPr>
          <a:xfrm>
            <a:off x="8315960" y="2432685"/>
            <a:ext cx="3876040" cy="4425315"/>
          </a:xfrm>
          <a:prstGeom prst="rect">
            <a:avLst/>
          </a:prstGeom>
        </p:spPr>
      </p:pic>
      <p:pic>
        <p:nvPicPr>
          <p:cNvPr id="6" name="图片 5" descr="图片1.png我企鹅企鹅"/>
          <p:cNvPicPr>
            <a:picLocks noChangeAspect="1"/>
          </p:cNvPicPr>
          <p:nvPr/>
        </p:nvPicPr>
        <p:blipFill>
          <a:blip r:embed="rId3"/>
          <a:srcRect l="77576" t="-43" r="-7980" b="35684"/>
          <a:stretch>
            <a:fillRect/>
          </a:stretch>
        </p:blipFill>
        <p:spPr>
          <a:xfrm rot="10140000">
            <a:off x="-831850" y="-99060"/>
            <a:ext cx="3058160" cy="3731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000"/>
                                        <p:tgtEl>
                                          <p:spTgt spid="17"/>
                                        </p:tgtEl>
                                      </p:cBhvr>
                                    </p:animEffect>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78" name="直线连接符 154"/>
          <p:cNvCxnSpPr/>
          <p:nvPr/>
        </p:nvCxnSpPr>
        <p:spPr>
          <a:xfrm flipH="1" flipV="1">
            <a:off x="1672474" y="3085360"/>
            <a:ext cx="2669" cy="652527"/>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3" name="直线连接符 4"/>
          <p:cNvCxnSpPr/>
          <p:nvPr/>
        </p:nvCxnSpPr>
        <p:spPr>
          <a:xfrm>
            <a:off x="1667125" y="3835230"/>
            <a:ext cx="8857750" cy="0"/>
          </a:xfrm>
          <a:prstGeom prst="line">
            <a:avLst/>
          </a:prstGeom>
          <a:ln w="254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573185" y="3737887"/>
            <a:ext cx="194686" cy="1946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六边形 4"/>
          <p:cNvSpPr/>
          <p:nvPr/>
        </p:nvSpPr>
        <p:spPr>
          <a:xfrm rot="1800000">
            <a:off x="981974" y="2013599"/>
            <a:ext cx="1377108" cy="1187162"/>
          </a:xfrm>
          <a:prstGeom prst="hexagon">
            <a:avLst>
              <a:gd name="adj" fmla="val 29392"/>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4" name="椭圆 23"/>
          <p:cNvSpPr/>
          <p:nvPr/>
        </p:nvSpPr>
        <p:spPr>
          <a:xfrm rot="10800000">
            <a:off x="3790967" y="3737887"/>
            <a:ext cx="194686" cy="194686"/>
          </a:xfrm>
          <a:prstGeom prst="ellipse">
            <a:avLst/>
          </a:prstGeom>
          <a:solidFill>
            <a:srgbClr val="1CFF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6" name="直线连接符 128"/>
          <p:cNvCxnSpPr/>
          <p:nvPr/>
        </p:nvCxnSpPr>
        <p:spPr>
          <a:xfrm rot="10800000" flipH="1" flipV="1">
            <a:off x="3886975" y="3932573"/>
            <a:ext cx="2669" cy="652527"/>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7" name="六边形 6"/>
          <p:cNvSpPr/>
          <p:nvPr/>
        </p:nvSpPr>
        <p:spPr>
          <a:xfrm rot="12600000">
            <a:off x="3199756" y="4501714"/>
            <a:ext cx="1377108" cy="1187162"/>
          </a:xfrm>
          <a:prstGeom prst="hexagon">
            <a:avLst>
              <a:gd name="adj" fmla="val 29392"/>
              <a:gd name="vf" fmla="val 115470"/>
            </a:avLst>
          </a:prstGeom>
          <a:solidFill>
            <a:srgbClr val="1CFF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41"/>
          <p:cNvSpPr/>
          <p:nvPr/>
        </p:nvSpPr>
        <p:spPr>
          <a:xfrm>
            <a:off x="5997496" y="3737887"/>
            <a:ext cx="194686" cy="1946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3" name="直线连接符 154"/>
          <p:cNvCxnSpPr/>
          <p:nvPr/>
        </p:nvCxnSpPr>
        <p:spPr>
          <a:xfrm flipH="1" flipV="1">
            <a:off x="6093505" y="3085360"/>
            <a:ext cx="2669" cy="652527"/>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44" name="六边形 43"/>
          <p:cNvSpPr/>
          <p:nvPr/>
        </p:nvSpPr>
        <p:spPr>
          <a:xfrm rot="1800000">
            <a:off x="5406285" y="2013599"/>
            <a:ext cx="1377108" cy="1187162"/>
          </a:xfrm>
          <a:prstGeom prst="hexagon">
            <a:avLst>
              <a:gd name="adj" fmla="val 29392"/>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5" name="椭圆 44"/>
          <p:cNvSpPr/>
          <p:nvPr/>
        </p:nvSpPr>
        <p:spPr>
          <a:xfrm rot="10800000">
            <a:off x="8193574" y="3737887"/>
            <a:ext cx="194686" cy="194686"/>
          </a:xfrm>
          <a:prstGeom prst="ellipse">
            <a:avLst/>
          </a:prstGeom>
          <a:solidFill>
            <a:srgbClr val="1CFF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47" name="直线连接符 168"/>
          <p:cNvCxnSpPr/>
          <p:nvPr/>
        </p:nvCxnSpPr>
        <p:spPr>
          <a:xfrm rot="10800000" flipH="1" flipV="1">
            <a:off x="8289583" y="3932573"/>
            <a:ext cx="2669" cy="652527"/>
          </a:xfrm>
          <a:prstGeom prst="line">
            <a:avLst/>
          </a:prstGeom>
          <a:ln w="1905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48" name="六边形 47"/>
          <p:cNvSpPr/>
          <p:nvPr/>
        </p:nvSpPr>
        <p:spPr>
          <a:xfrm rot="12600000">
            <a:off x="7602364" y="4501714"/>
            <a:ext cx="1377108" cy="1187162"/>
          </a:xfrm>
          <a:prstGeom prst="hexagon">
            <a:avLst>
              <a:gd name="adj" fmla="val 29392"/>
              <a:gd name="vf" fmla="val 115470"/>
            </a:avLst>
          </a:prstGeom>
          <a:solidFill>
            <a:srgbClr val="1CFFE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椭圆 48"/>
          <p:cNvSpPr/>
          <p:nvPr/>
        </p:nvSpPr>
        <p:spPr>
          <a:xfrm>
            <a:off x="10403889" y="3737887"/>
            <a:ext cx="194686" cy="19468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50" name="直线连接符 213"/>
          <p:cNvCxnSpPr/>
          <p:nvPr/>
        </p:nvCxnSpPr>
        <p:spPr>
          <a:xfrm flipH="1" flipV="1">
            <a:off x="10499898" y="3085360"/>
            <a:ext cx="2669" cy="652527"/>
          </a:xfrm>
          <a:prstGeom prst="line">
            <a:avLst/>
          </a:prstGeom>
          <a:ln w="1905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51" name="六边形 50"/>
          <p:cNvSpPr/>
          <p:nvPr/>
        </p:nvSpPr>
        <p:spPr>
          <a:xfrm rot="1800000">
            <a:off x="9812678" y="2013599"/>
            <a:ext cx="1377108" cy="1187162"/>
          </a:xfrm>
          <a:prstGeom prst="hexagon">
            <a:avLst>
              <a:gd name="adj" fmla="val 29392"/>
              <a:gd name="vf" fmla="val 11547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2" name="矩形 51"/>
          <p:cNvSpPr/>
          <p:nvPr/>
        </p:nvSpPr>
        <p:spPr>
          <a:xfrm>
            <a:off x="817088" y="4197055"/>
            <a:ext cx="1706880" cy="398780"/>
          </a:xfrm>
          <a:prstGeom prst="rect">
            <a:avLst/>
          </a:prstGeom>
          <a:noFill/>
        </p:spPr>
        <p:txBody>
          <a:bodyPr wrap="none" rtlCol="0">
            <a:spAutoFit/>
          </a:bodyPr>
          <a:lstStyle/>
          <a:p>
            <a:pPr algn="ctr"/>
            <a:r>
              <a:rPr lang="zh-CN" altLang="en-US" sz="2000" dirty="0">
                <a:solidFill>
                  <a:schemeClr val="tx2"/>
                </a:solidFill>
                <a:latin typeface="+mj-ea"/>
                <a:ea typeface="宋体" panose="02010600030101010101" pitchFamily="2" charset="-122"/>
                <a:sym typeface="+mn-ea"/>
              </a:rPr>
              <a:t>输入标题内容</a:t>
            </a:r>
            <a:endParaRPr lang="zh-CN" altLang="en-US" sz="2000" dirty="0">
              <a:solidFill>
                <a:schemeClr val="tx2"/>
              </a:solidFill>
              <a:latin typeface="+mj-ea"/>
              <a:ea typeface="+mj-ea"/>
            </a:endParaRPr>
          </a:p>
        </p:txBody>
      </p:sp>
      <p:sp>
        <p:nvSpPr>
          <p:cNvPr id="53" name="矩形 52"/>
          <p:cNvSpPr/>
          <p:nvPr/>
        </p:nvSpPr>
        <p:spPr>
          <a:xfrm>
            <a:off x="5241399" y="4194351"/>
            <a:ext cx="1706880" cy="398780"/>
          </a:xfrm>
          <a:prstGeom prst="rect">
            <a:avLst/>
          </a:prstGeom>
          <a:noFill/>
        </p:spPr>
        <p:txBody>
          <a:bodyPr wrap="none" rtlCol="0">
            <a:spAutoFit/>
          </a:bodyPr>
          <a:lstStyle/>
          <a:p>
            <a:pPr algn="ctr"/>
            <a:r>
              <a:rPr lang="zh-CN" altLang="en-US" sz="2000" dirty="0">
                <a:solidFill>
                  <a:schemeClr val="tx2"/>
                </a:solidFill>
                <a:latin typeface="+mj-ea"/>
                <a:ea typeface="宋体" panose="02010600030101010101" pitchFamily="2" charset="-122"/>
                <a:sym typeface="+mn-ea"/>
              </a:rPr>
              <a:t>输入标题内容</a:t>
            </a:r>
            <a:endParaRPr lang="zh-CN" altLang="en-US" sz="2000" dirty="0">
              <a:solidFill>
                <a:schemeClr val="tx2"/>
              </a:solidFill>
              <a:latin typeface="+mj-ea"/>
              <a:ea typeface="+mj-ea"/>
            </a:endParaRPr>
          </a:p>
        </p:txBody>
      </p:sp>
      <p:sp>
        <p:nvSpPr>
          <p:cNvPr id="54" name="矩形 53"/>
          <p:cNvSpPr/>
          <p:nvPr/>
        </p:nvSpPr>
        <p:spPr>
          <a:xfrm>
            <a:off x="9647792" y="4204181"/>
            <a:ext cx="1706880" cy="398780"/>
          </a:xfrm>
          <a:prstGeom prst="rect">
            <a:avLst/>
          </a:prstGeom>
          <a:noFill/>
        </p:spPr>
        <p:txBody>
          <a:bodyPr wrap="none" rtlCol="0">
            <a:spAutoFit/>
          </a:bodyPr>
          <a:lstStyle/>
          <a:p>
            <a:pPr algn="ctr"/>
            <a:r>
              <a:rPr lang="zh-CN" altLang="en-US" sz="2000" dirty="0">
                <a:solidFill>
                  <a:schemeClr val="tx2"/>
                </a:solidFill>
                <a:latin typeface="+mj-ea"/>
                <a:ea typeface="宋体" panose="02010600030101010101" pitchFamily="2" charset="-122"/>
                <a:sym typeface="+mn-ea"/>
              </a:rPr>
              <a:t>输入标题内容</a:t>
            </a:r>
            <a:endParaRPr lang="zh-CN" altLang="en-US" sz="2000" dirty="0">
              <a:solidFill>
                <a:schemeClr val="tx2"/>
              </a:solidFill>
              <a:latin typeface="+mj-ea"/>
              <a:ea typeface="+mj-ea"/>
            </a:endParaRPr>
          </a:p>
        </p:txBody>
      </p:sp>
      <p:sp>
        <p:nvSpPr>
          <p:cNvPr id="55" name="矩形 54"/>
          <p:cNvSpPr/>
          <p:nvPr/>
        </p:nvSpPr>
        <p:spPr>
          <a:xfrm>
            <a:off x="3034869" y="2175056"/>
            <a:ext cx="1706880" cy="398780"/>
          </a:xfrm>
          <a:prstGeom prst="rect">
            <a:avLst/>
          </a:prstGeom>
          <a:noFill/>
        </p:spPr>
        <p:txBody>
          <a:bodyPr wrap="none" rtlCol="0">
            <a:spAutoFit/>
          </a:bodyPr>
          <a:lstStyle/>
          <a:p>
            <a:pPr algn="ctr"/>
            <a:r>
              <a:rPr lang="zh-CN" altLang="en-US" sz="2000" dirty="0">
                <a:solidFill>
                  <a:schemeClr val="tx2"/>
                </a:solidFill>
                <a:latin typeface="+mj-ea"/>
                <a:ea typeface="宋体" panose="02010600030101010101" pitchFamily="2" charset="-122"/>
              </a:rPr>
              <a:t>输入标题内容</a:t>
            </a:r>
            <a:endParaRPr lang="zh-CN" altLang="en-US" sz="2000" dirty="0">
              <a:solidFill>
                <a:schemeClr val="tx2"/>
              </a:solidFill>
              <a:latin typeface="+mj-ea"/>
              <a:ea typeface="宋体" panose="02010600030101010101" pitchFamily="2" charset="-122"/>
            </a:endParaRPr>
          </a:p>
        </p:txBody>
      </p:sp>
      <p:sp>
        <p:nvSpPr>
          <p:cNvPr id="56" name="矩形 55"/>
          <p:cNvSpPr/>
          <p:nvPr/>
        </p:nvSpPr>
        <p:spPr>
          <a:xfrm>
            <a:off x="7437477" y="2173165"/>
            <a:ext cx="1706880" cy="398780"/>
          </a:xfrm>
          <a:prstGeom prst="rect">
            <a:avLst/>
          </a:prstGeom>
          <a:noFill/>
        </p:spPr>
        <p:txBody>
          <a:bodyPr wrap="none" rtlCol="0">
            <a:spAutoFit/>
          </a:bodyPr>
          <a:lstStyle/>
          <a:p>
            <a:pPr algn="ctr"/>
            <a:r>
              <a:rPr lang="zh-CN" altLang="en-US" sz="2000" dirty="0">
                <a:solidFill>
                  <a:schemeClr val="tx2"/>
                </a:solidFill>
                <a:latin typeface="+mj-ea"/>
                <a:ea typeface="宋体" panose="02010600030101010101" pitchFamily="2" charset="-122"/>
                <a:sym typeface="+mn-ea"/>
              </a:rPr>
              <a:t>输入标题内容</a:t>
            </a:r>
            <a:endParaRPr lang="zh-CN" altLang="en-US" sz="2000" dirty="0">
              <a:solidFill>
                <a:schemeClr val="tx2"/>
              </a:solidFill>
              <a:latin typeface="+mj-ea"/>
              <a:ea typeface="+mj-ea"/>
            </a:endParaRPr>
          </a:p>
        </p:txBody>
      </p:sp>
      <p:sp>
        <p:nvSpPr>
          <p:cNvPr id="57" name="Freeform 65"/>
          <p:cNvSpPr>
            <a:spLocks noEditPoints="1"/>
          </p:cNvSpPr>
          <p:nvPr/>
        </p:nvSpPr>
        <p:spPr bwMode="auto">
          <a:xfrm>
            <a:off x="7972352" y="4897013"/>
            <a:ext cx="679066" cy="485873"/>
          </a:xfrm>
          <a:custGeom>
            <a:avLst/>
            <a:gdLst>
              <a:gd name="T0" fmla="*/ 763 w 3584"/>
              <a:gd name="T1" fmla="*/ 1686 h 2687"/>
              <a:gd name="T2" fmla="*/ 996 w 3584"/>
              <a:gd name="T3" fmla="*/ 1876 h 2687"/>
              <a:gd name="T4" fmla="*/ 1212 w 3584"/>
              <a:gd name="T5" fmla="*/ 2067 h 2687"/>
              <a:gd name="T6" fmla="*/ 1400 w 3584"/>
              <a:gd name="T7" fmla="*/ 2264 h 2687"/>
              <a:gd name="T8" fmla="*/ 1382 w 3584"/>
              <a:gd name="T9" fmla="*/ 2616 h 2687"/>
              <a:gd name="T10" fmla="*/ 1055 w 3584"/>
              <a:gd name="T11" fmla="*/ 2635 h 2687"/>
              <a:gd name="T12" fmla="*/ 1046 w 3584"/>
              <a:gd name="T13" fmla="*/ 2390 h 2687"/>
              <a:gd name="T14" fmla="*/ 793 w 3584"/>
              <a:gd name="T15" fmla="*/ 2341 h 2687"/>
              <a:gd name="T16" fmla="*/ 760 w 3584"/>
              <a:gd name="T17" fmla="*/ 2154 h 2687"/>
              <a:gd name="T18" fmla="*/ 545 w 3584"/>
              <a:gd name="T19" fmla="*/ 2046 h 2687"/>
              <a:gd name="T20" fmla="*/ 502 w 3584"/>
              <a:gd name="T21" fmla="*/ 1911 h 2687"/>
              <a:gd name="T22" fmla="*/ 310 w 3584"/>
              <a:gd name="T23" fmla="*/ 1726 h 2687"/>
              <a:gd name="T24" fmla="*/ 567 w 3584"/>
              <a:gd name="T25" fmla="*/ 1457 h 2687"/>
              <a:gd name="T26" fmla="*/ 1656 w 3584"/>
              <a:gd name="T27" fmla="*/ 132 h 2687"/>
              <a:gd name="T28" fmla="*/ 1503 w 3584"/>
              <a:gd name="T29" fmla="*/ 242 h 2687"/>
              <a:gd name="T30" fmla="*/ 1129 w 3584"/>
              <a:gd name="T31" fmla="*/ 490 h 2687"/>
              <a:gd name="T32" fmla="*/ 1133 w 3584"/>
              <a:gd name="T33" fmla="*/ 1009 h 2687"/>
              <a:gd name="T34" fmla="*/ 1524 w 3584"/>
              <a:gd name="T35" fmla="*/ 1080 h 2687"/>
              <a:gd name="T36" fmla="*/ 2026 w 3584"/>
              <a:gd name="T37" fmla="*/ 879 h 2687"/>
              <a:gd name="T38" fmla="*/ 2224 w 3584"/>
              <a:gd name="T39" fmla="*/ 1016 h 2687"/>
              <a:gd name="T40" fmla="*/ 2359 w 3584"/>
              <a:gd name="T41" fmla="*/ 1156 h 2687"/>
              <a:gd name="T42" fmla="*/ 2492 w 3584"/>
              <a:gd name="T43" fmla="*/ 1295 h 2687"/>
              <a:gd name="T44" fmla="*/ 2841 w 3584"/>
              <a:gd name="T45" fmla="*/ 1656 h 2687"/>
              <a:gd name="T46" fmla="*/ 2770 w 3584"/>
              <a:gd name="T47" fmla="*/ 1928 h 2687"/>
              <a:gd name="T48" fmla="*/ 2488 w 3584"/>
              <a:gd name="T49" fmla="*/ 1753 h 2687"/>
              <a:gd name="T50" fmla="*/ 2349 w 3584"/>
              <a:gd name="T51" fmla="*/ 1626 h 2687"/>
              <a:gd name="T52" fmla="*/ 2340 w 3584"/>
              <a:gd name="T53" fmla="*/ 1664 h 2687"/>
              <a:gd name="T54" fmla="*/ 2578 w 3584"/>
              <a:gd name="T55" fmla="*/ 1930 h 2687"/>
              <a:gd name="T56" fmla="*/ 2552 w 3584"/>
              <a:gd name="T57" fmla="*/ 2176 h 2687"/>
              <a:gd name="T58" fmla="*/ 2266 w 3584"/>
              <a:gd name="T59" fmla="*/ 2070 h 2687"/>
              <a:gd name="T60" fmla="*/ 2025 w 3584"/>
              <a:gd name="T61" fmla="*/ 1855 h 2687"/>
              <a:gd name="T62" fmla="*/ 2147 w 3584"/>
              <a:gd name="T63" fmla="*/ 2024 h 2687"/>
              <a:gd name="T64" fmla="*/ 2312 w 3584"/>
              <a:gd name="T65" fmla="*/ 2280 h 2687"/>
              <a:gd name="T66" fmla="*/ 2066 w 3584"/>
              <a:gd name="T67" fmla="*/ 2400 h 2687"/>
              <a:gd name="T68" fmla="*/ 1827 w 3584"/>
              <a:gd name="T69" fmla="*/ 2151 h 2687"/>
              <a:gd name="T70" fmla="*/ 1737 w 3584"/>
              <a:gd name="T71" fmla="*/ 2100 h 2687"/>
              <a:gd name="T72" fmla="*/ 1848 w 3584"/>
              <a:gd name="T73" fmla="*/ 2248 h 2687"/>
              <a:gd name="T74" fmla="*/ 1987 w 3584"/>
              <a:gd name="T75" fmla="*/ 2508 h 2687"/>
              <a:gd name="T76" fmla="*/ 1724 w 3584"/>
              <a:gd name="T77" fmla="*/ 2582 h 2687"/>
              <a:gd name="T78" fmla="*/ 1644 w 3584"/>
              <a:gd name="T79" fmla="*/ 2446 h 2687"/>
              <a:gd name="T80" fmla="*/ 1392 w 3584"/>
              <a:gd name="T81" fmla="*/ 2069 h 2687"/>
              <a:gd name="T82" fmla="*/ 1097 w 3584"/>
              <a:gd name="T83" fmla="*/ 1681 h 2687"/>
              <a:gd name="T84" fmla="*/ 734 w 3584"/>
              <a:gd name="T85" fmla="*/ 1321 h 2687"/>
              <a:gd name="T86" fmla="*/ 267 w 3584"/>
              <a:gd name="T87" fmla="*/ 1429 h 2687"/>
              <a:gd name="T88" fmla="*/ 11 w 3584"/>
              <a:gd name="T89" fmla="*/ 1498 h 2687"/>
              <a:gd name="T90" fmla="*/ 619 w 3584"/>
              <a:gd name="T91" fmla="*/ 351 h 2687"/>
              <a:gd name="T92" fmla="*/ 772 w 3584"/>
              <a:gd name="T93" fmla="*/ 263 h 2687"/>
              <a:gd name="T94" fmla="*/ 1188 w 3584"/>
              <a:gd name="T95" fmla="*/ 50 h 2687"/>
              <a:gd name="T96" fmla="*/ 2446 w 3584"/>
              <a:gd name="T97" fmla="*/ 56 h 2687"/>
              <a:gd name="T98" fmla="*/ 2825 w 3584"/>
              <a:gd name="T99" fmla="*/ 385 h 2687"/>
              <a:gd name="T100" fmla="*/ 2962 w 3584"/>
              <a:gd name="T101" fmla="*/ 458 h 2687"/>
              <a:gd name="T102" fmla="*/ 3316 w 3584"/>
              <a:gd name="T103" fmla="*/ 398 h 2687"/>
              <a:gd name="T104" fmla="*/ 3584 w 3584"/>
              <a:gd name="T105" fmla="*/ 1458 h 2687"/>
              <a:gd name="T106" fmla="*/ 3335 w 3584"/>
              <a:gd name="T107" fmla="*/ 1506 h 2687"/>
              <a:gd name="T108" fmla="*/ 3055 w 3584"/>
              <a:gd name="T109" fmla="*/ 1502 h 2687"/>
              <a:gd name="T110" fmla="*/ 2714 w 3584"/>
              <a:gd name="T111" fmla="*/ 1171 h 2687"/>
              <a:gd name="T112" fmla="*/ 2325 w 3584"/>
              <a:gd name="T113" fmla="*/ 772 h 2687"/>
              <a:gd name="T114" fmla="*/ 2197 w 3584"/>
              <a:gd name="T115" fmla="*/ 653 h 2687"/>
              <a:gd name="T116" fmla="*/ 1845 w 3584"/>
              <a:gd name="T117" fmla="*/ 733 h 2687"/>
              <a:gd name="T118" fmla="*/ 1414 w 3584"/>
              <a:gd name="T119" fmla="*/ 952 h 2687"/>
              <a:gd name="T120" fmla="*/ 1186 w 3584"/>
              <a:gd name="T121" fmla="*/ 674 h 2687"/>
              <a:gd name="T122" fmla="*/ 1604 w 3584"/>
              <a:gd name="T123" fmla="*/ 363 h 2687"/>
              <a:gd name="T124" fmla="*/ 2186 w 3584"/>
              <a:gd name="T125" fmla="*/ 28 h 2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84" h="2687">
                <a:moveTo>
                  <a:pt x="567" y="1457"/>
                </a:moveTo>
                <a:lnTo>
                  <a:pt x="600" y="1458"/>
                </a:lnTo>
                <a:lnTo>
                  <a:pt x="632" y="1466"/>
                </a:lnTo>
                <a:lnTo>
                  <a:pt x="661" y="1478"/>
                </a:lnTo>
                <a:lnTo>
                  <a:pt x="689" y="1495"/>
                </a:lnTo>
                <a:lnTo>
                  <a:pt x="715" y="1517"/>
                </a:lnTo>
                <a:lnTo>
                  <a:pt x="733" y="1541"/>
                </a:lnTo>
                <a:lnTo>
                  <a:pt x="747" y="1567"/>
                </a:lnTo>
                <a:lnTo>
                  <a:pt x="757" y="1596"/>
                </a:lnTo>
                <a:lnTo>
                  <a:pt x="764" y="1625"/>
                </a:lnTo>
                <a:lnTo>
                  <a:pt x="765" y="1656"/>
                </a:lnTo>
                <a:lnTo>
                  <a:pt x="763" y="1686"/>
                </a:lnTo>
                <a:lnTo>
                  <a:pt x="756" y="1717"/>
                </a:lnTo>
                <a:lnTo>
                  <a:pt x="785" y="1712"/>
                </a:lnTo>
                <a:lnTo>
                  <a:pt x="815" y="1710"/>
                </a:lnTo>
                <a:lnTo>
                  <a:pt x="844" y="1714"/>
                </a:lnTo>
                <a:lnTo>
                  <a:pt x="873" y="1720"/>
                </a:lnTo>
                <a:lnTo>
                  <a:pt x="899" y="1731"/>
                </a:lnTo>
                <a:lnTo>
                  <a:pt x="924" y="1747"/>
                </a:lnTo>
                <a:lnTo>
                  <a:pt x="947" y="1767"/>
                </a:lnTo>
                <a:lnTo>
                  <a:pt x="965" y="1792"/>
                </a:lnTo>
                <a:lnTo>
                  <a:pt x="981" y="1818"/>
                </a:lnTo>
                <a:lnTo>
                  <a:pt x="991" y="1847"/>
                </a:lnTo>
                <a:lnTo>
                  <a:pt x="996" y="1876"/>
                </a:lnTo>
                <a:lnTo>
                  <a:pt x="997" y="1906"/>
                </a:lnTo>
                <a:lnTo>
                  <a:pt x="995" y="1937"/>
                </a:lnTo>
                <a:lnTo>
                  <a:pt x="988" y="1968"/>
                </a:lnTo>
                <a:lnTo>
                  <a:pt x="1018" y="1962"/>
                </a:lnTo>
                <a:lnTo>
                  <a:pt x="1047" y="1961"/>
                </a:lnTo>
                <a:lnTo>
                  <a:pt x="1077" y="1963"/>
                </a:lnTo>
                <a:lnTo>
                  <a:pt x="1105" y="1971"/>
                </a:lnTo>
                <a:lnTo>
                  <a:pt x="1132" y="1982"/>
                </a:lnTo>
                <a:lnTo>
                  <a:pt x="1156" y="1997"/>
                </a:lnTo>
                <a:lnTo>
                  <a:pt x="1179" y="2018"/>
                </a:lnTo>
                <a:lnTo>
                  <a:pt x="1198" y="2041"/>
                </a:lnTo>
                <a:lnTo>
                  <a:pt x="1212" y="2067"/>
                </a:lnTo>
                <a:lnTo>
                  <a:pt x="1223" y="2093"/>
                </a:lnTo>
                <a:lnTo>
                  <a:pt x="1229" y="2122"/>
                </a:lnTo>
                <a:lnTo>
                  <a:pt x="1232" y="2151"/>
                </a:lnTo>
                <a:lnTo>
                  <a:pt x="1229" y="2180"/>
                </a:lnTo>
                <a:lnTo>
                  <a:pt x="1225" y="2210"/>
                </a:lnTo>
                <a:lnTo>
                  <a:pt x="1215" y="2239"/>
                </a:lnTo>
                <a:lnTo>
                  <a:pt x="1248" y="2232"/>
                </a:lnTo>
                <a:lnTo>
                  <a:pt x="1280" y="2228"/>
                </a:lnTo>
                <a:lnTo>
                  <a:pt x="1311" y="2230"/>
                </a:lnTo>
                <a:lnTo>
                  <a:pt x="1343" y="2236"/>
                </a:lnTo>
                <a:lnTo>
                  <a:pt x="1372" y="2248"/>
                </a:lnTo>
                <a:lnTo>
                  <a:pt x="1400" y="2264"/>
                </a:lnTo>
                <a:lnTo>
                  <a:pt x="1424" y="2286"/>
                </a:lnTo>
                <a:lnTo>
                  <a:pt x="1444" y="2312"/>
                </a:lnTo>
                <a:lnTo>
                  <a:pt x="1461" y="2342"/>
                </a:lnTo>
                <a:lnTo>
                  <a:pt x="1471" y="2374"/>
                </a:lnTo>
                <a:lnTo>
                  <a:pt x="1476" y="2406"/>
                </a:lnTo>
                <a:lnTo>
                  <a:pt x="1477" y="2440"/>
                </a:lnTo>
                <a:lnTo>
                  <a:pt x="1472" y="2473"/>
                </a:lnTo>
                <a:lnTo>
                  <a:pt x="1463" y="2507"/>
                </a:lnTo>
                <a:lnTo>
                  <a:pt x="1448" y="2538"/>
                </a:lnTo>
                <a:lnTo>
                  <a:pt x="1429" y="2569"/>
                </a:lnTo>
                <a:lnTo>
                  <a:pt x="1404" y="2597"/>
                </a:lnTo>
                <a:lnTo>
                  <a:pt x="1382" y="2616"/>
                </a:lnTo>
                <a:lnTo>
                  <a:pt x="1357" y="2634"/>
                </a:lnTo>
                <a:lnTo>
                  <a:pt x="1330" y="2650"/>
                </a:lnTo>
                <a:lnTo>
                  <a:pt x="1301" y="2663"/>
                </a:lnTo>
                <a:lnTo>
                  <a:pt x="1272" y="2674"/>
                </a:lnTo>
                <a:lnTo>
                  <a:pt x="1241" y="2681"/>
                </a:lnTo>
                <a:lnTo>
                  <a:pt x="1211" y="2686"/>
                </a:lnTo>
                <a:lnTo>
                  <a:pt x="1180" y="2687"/>
                </a:lnTo>
                <a:lnTo>
                  <a:pt x="1151" y="2684"/>
                </a:lnTo>
                <a:lnTo>
                  <a:pt x="1124" y="2679"/>
                </a:lnTo>
                <a:lnTo>
                  <a:pt x="1097" y="2668"/>
                </a:lnTo>
                <a:lnTo>
                  <a:pt x="1075" y="2654"/>
                </a:lnTo>
                <a:lnTo>
                  <a:pt x="1055" y="2635"/>
                </a:lnTo>
                <a:lnTo>
                  <a:pt x="1036" y="2610"/>
                </a:lnTo>
                <a:lnTo>
                  <a:pt x="1024" y="2585"/>
                </a:lnTo>
                <a:lnTo>
                  <a:pt x="1018" y="2561"/>
                </a:lnTo>
                <a:lnTo>
                  <a:pt x="1016" y="2537"/>
                </a:lnTo>
                <a:lnTo>
                  <a:pt x="1018" y="2514"/>
                </a:lnTo>
                <a:lnTo>
                  <a:pt x="1023" y="2491"/>
                </a:lnTo>
                <a:lnTo>
                  <a:pt x="1030" y="2470"/>
                </a:lnTo>
                <a:lnTo>
                  <a:pt x="1039" y="2448"/>
                </a:lnTo>
                <a:lnTo>
                  <a:pt x="1048" y="2426"/>
                </a:lnTo>
                <a:lnTo>
                  <a:pt x="1057" y="2404"/>
                </a:lnTo>
                <a:lnTo>
                  <a:pt x="1066" y="2383"/>
                </a:lnTo>
                <a:lnTo>
                  <a:pt x="1046" y="2390"/>
                </a:lnTo>
                <a:lnTo>
                  <a:pt x="1025" y="2396"/>
                </a:lnTo>
                <a:lnTo>
                  <a:pt x="1005" y="2403"/>
                </a:lnTo>
                <a:lnTo>
                  <a:pt x="982" y="2408"/>
                </a:lnTo>
                <a:lnTo>
                  <a:pt x="959" y="2414"/>
                </a:lnTo>
                <a:lnTo>
                  <a:pt x="936" y="2416"/>
                </a:lnTo>
                <a:lnTo>
                  <a:pt x="913" y="2417"/>
                </a:lnTo>
                <a:lnTo>
                  <a:pt x="890" y="2415"/>
                </a:lnTo>
                <a:lnTo>
                  <a:pt x="868" y="2410"/>
                </a:lnTo>
                <a:lnTo>
                  <a:pt x="848" y="2400"/>
                </a:lnTo>
                <a:lnTo>
                  <a:pt x="828" y="2386"/>
                </a:lnTo>
                <a:lnTo>
                  <a:pt x="811" y="2367"/>
                </a:lnTo>
                <a:lnTo>
                  <a:pt x="793" y="2341"/>
                </a:lnTo>
                <a:lnTo>
                  <a:pt x="783" y="2317"/>
                </a:lnTo>
                <a:lnTo>
                  <a:pt x="778" y="2293"/>
                </a:lnTo>
                <a:lnTo>
                  <a:pt x="778" y="2269"/>
                </a:lnTo>
                <a:lnTo>
                  <a:pt x="781" y="2246"/>
                </a:lnTo>
                <a:lnTo>
                  <a:pt x="787" y="2224"/>
                </a:lnTo>
                <a:lnTo>
                  <a:pt x="794" y="2201"/>
                </a:lnTo>
                <a:lnTo>
                  <a:pt x="802" y="2179"/>
                </a:lnTo>
                <a:lnTo>
                  <a:pt x="809" y="2159"/>
                </a:lnTo>
                <a:lnTo>
                  <a:pt x="817" y="2137"/>
                </a:lnTo>
                <a:lnTo>
                  <a:pt x="799" y="2142"/>
                </a:lnTo>
                <a:lnTo>
                  <a:pt x="780" y="2148"/>
                </a:lnTo>
                <a:lnTo>
                  <a:pt x="760" y="2154"/>
                </a:lnTo>
                <a:lnTo>
                  <a:pt x="740" y="2160"/>
                </a:lnTo>
                <a:lnTo>
                  <a:pt x="719" y="2164"/>
                </a:lnTo>
                <a:lnTo>
                  <a:pt x="698" y="2168"/>
                </a:lnTo>
                <a:lnTo>
                  <a:pt x="677" y="2168"/>
                </a:lnTo>
                <a:lnTo>
                  <a:pt x="656" y="2167"/>
                </a:lnTo>
                <a:lnTo>
                  <a:pt x="636" y="2162"/>
                </a:lnTo>
                <a:lnTo>
                  <a:pt x="615" y="2152"/>
                </a:lnTo>
                <a:lnTo>
                  <a:pt x="597" y="2137"/>
                </a:lnTo>
                <a:lnTo>
                  <a:pt x="578" y="2117"/>
                </a:lnTo>
                <a:lnTo>
                  <a:pt x="562" y="2092"/>
                </a:lnTo>
                <a:lnTo>
                  <a:pt x="551" y="2068"/>
                </a:lnTo>
                <a:lnTo>
                  <a:pt x="545" y="2046"/>
                </a:lnTo>
                <a:lnTo>
                  <a:pt x="544" y="2024"/>
                </a:lnTo>
                <a:lnTo>
                  <a:pt x="545" y="2004"/>
                </a:lnTo>
                <a:lnTo>
                  <a:pt x="550" y="1983"/>
                </a:lnTo>
                <a:lnTo>
                  <a:pt x="556" y="1963"/>
                </a:lnTo>
                <a:lnTo>
                  <a:pt x="563" y="1945"/>
                </a:lnTo>
                <a:lnTo>
                  <a:pt x="571" y="1925"/>
                </a:lnTo>
                <a:lnTo>
                  <a:pt x="578" y="1906"/>
                </a:lnTo>
                <a:lnTo>
                  <a:pt x="585" y="1887"/>
                </a:lnTo>
                <a:lnTo>
                  <a:pt x="565" y="1892"/>
                </a:lnTo>
                <a:lnTo>
                  <a:pt x="544" y="1899"/>
                </a:lnTo>
                <a:lnTo>
                  <a:pt x="524" y="1906"/>
                </a:lnTo>
                <a:lnTo>
                  <a:pt x="502" y="1911"/>
                </a:lnTo>
                <a:lnTo>
                  <a:pt x="480" y="1916"/>
                </a:lnTo>
                <a:lnTo>
                  <a:pt x="457" y="1919"/>
                </a:lnTo>
                <a:lnTo>
                  <a:pt x="435" y="1918"/>
                </a:lnTo>
                <a:lnTo>
                  <a:pt x="412" y="1913"/>
                </a:lnTo>
                <a:lnTo>
                  <a:pt x="389" y="1903"/>
                </a:lnTo>
                <a:lnTo>
                  <a:pt x="368" y="1888"/>
                </a:lnTo>
                <a:lnTo>
                  <a:pt x="346" y="1866"/>
                </a:lnTo>
                <a:lnTo>
                  <a:pt x="328" y="1841"/>
                </a:lnTo>
                <a:lnTo>
                  <a:pt x="317" y="1815"/>
                </a:lnTo>
                <a:lnTo>
                  <a:pt x="311" y="1786"/>
                </a:lnTo>
                <a:lnTo>
                  <a:pt x="309" y="1756"/>
                </a:lnTo>
                <a:lnTo>
                  <a:pt x="310" y="1726"/>
                </a:lnTo>
                <a:lnTo>
                  <a:pt x="316" y="1694"/>
                </a:lnTo>
                <a:lnTo>
                  <a:pt x="325" y="1662"/>
                </a:lnTo>
                <a:lnTo>
                  <a:pt x="338" y="1632"/>
                </a:lnTo>
                <a:lnTo>
                  <a:pt x="353" y="1602"/>
                </a:lnTo>
                <a:lnTo>
                  <a:pt x="371" y="1575"/>
                </a:lnTo>
                <a:lnTo>
                  <a:pt x="391" y="1549"/>
                </a:lnTo>
                <a:lnTo>
                  <a:pt x="412" y="1526"/>
                </a:lnTo>
                <a:lnTo>
                  <a:pt x="440" y="1502"/>
                </a:lnTo>
                <a:lnTo>
                  <a:pt x="470" y="1483"/>
                </a:lnTo>
                <a:lnTo>
                  <a:pt x="502" y="1469"/>
                </a:lnTo>
                <a:lnTo>
                  <a:pt x="535" y="1460"/>
                </a:lnTo>
                <a:lnTo>
                  <a:pt x="567" y="1457"/>
                </a:lnTo>
                <a:close/>
                <a:moveTo>
                  <a:pt x="1351" y="15"/>
                </a:moveTo>
                <a:lnTo>
                  <a:pt x="1395" y="17"/>
                </a:lnTo>
                <a:lnTo>
                  <a:pt x="1437" y="23"/>
                </a:lnTo>
                <a:lnTo>
                  <a:pt x="1475" y="31"/>
                </a:lnTo>
                <a:lnTo>
                  <a:pt x="1510" y="41"/>
                </a:lnTo>
                <a:lnTo>
                  <a:pt x="1540" y="54"/>
                </a:lnTo>
                <a:lnTo>
                  <a:pt x="1568" y="67"/>
                </a:lnTo>
                <a:lnTo>
                  <a:pt x="1592" y="82"/>
                </a:lnTo>
                <a:lnTo>
                  <a:pt x="1612" y="96"/>
                </a:lnTo>
                <a:lnTo>
                  <a:pt x="1631" y="109"/>
                </a:lnTo>
                <a:lnTo>
                  <a:pt x="1645" y="121"/>
                </a:lnTo>
                <a:lnTo>
                  <a:pt x="1656" y="132"/>
                </a:lnTo>
                <a:lnTo>
                  <a:pt x="1664" y="139"/>
                </a:lnTo>
                <a:lnTo>
                  <a:pt x="1668" y="145"/>
                </a:lnTo>
                <a:lnTo>
                  <a:pt x="1669" y="147"/>
                </a:lnTo>
                <a:lnTo>
                  <a:pt x="1667" y="149"/>
                </a:lnTo>
                <a:lnTo>
                  <a:pt x="1659" y="152"/>
                </a:lnTo>
                <a:lnTo>
                  <a:pt x="1647" y="160"/>
                </a:lnTo>
                <a:lnTo>
                  <a:pt x="1631" y="169"/>
                </a:lnTo>
                <a:lnTo>
                  <a:pt x="1610" y="180"/>
                </a:lnTo>
                <a:lnTo>
                  <a:pt x="1587" y="193"/>
                </a:lnTo>
                <a:lnTo>
                  <a:pt x="1561" y="208"/>
                </a:lnTo>
                <a:lnTo>
                  <a:pt x="1533" y="224"/>
                </a:lnTo>
                <a:lnTo>
                  <a:pt x="1503" y="242"/>
                </a:lnTo>
                <a:lnTo>
                  <a:pt x="1472" y="260"/>
                </a:lnTo>
                <a:lnTo>
                  <a:pt x="1439" y="279"/>
                </a:lnTo>
                <a:lnTo>
                  <a:pt x="1406" y="299"/>
                </a:lnTo>
                <a:lnTo>
                  <a:pt x="1372" y="318"/>
                </a:lnTo>
                <a:lnTo>
                  <a:pt x="1340" y="339"/>
                </a:lnTo>
                <a:lnTo>
                  <a:pt x="1308" y="359"/>
                </a:lnTo>
                <a:lnTo>
                  <a:pt x="1277" y="378"/>
                </a:lnTo>
                <a:lnTo>
                  <a:pt x="1249" y="397"/>
                </a:lnTo>
                <a:lnTo>
                  <a:pt x="1222" y="414"/>
                </a:lnTo>
                <a:lnTo>
                  <a:pt x="1198" y="432"/>
                </a:lnTo>
                <a:lnTo>
                  <a:pt x="1162" y="458"/>
                </a:lnTo>
                <a:lnTo>
                  <a:pt x="1129" y="490"/>
                </a:lnTo>
                <a:lnTo>
                  <a:pt x="1100" y="524"/>
                </a:lnTo>
                <a:lnTo>
                  <a:pt x="1075" y="564"/>
                </a:lnTo>
                <a:lnTo>
                  <a:pt x="1055" y="605"/>
                </a:lnTo>
                <a:lnTo>
                  <a:pt x="1041" y="650"/>
                </a:lnTo>
                <a:lnTo>
                  <a:pt x="1031" y="697"/>
                </a:lnTo>
                <a:lnTo>
                  <a:pt x="1029" y="746"/>
                </a:lnTo>
                <a:lnTo>
                  <a:pt x="1032" y="796"/>
                </a:lnTo>
                <a:lnTo>
                  <a:pt x="1041" y="845"/>
                </a:lnTo>
                <a:lnTo>
                  <a:pt x="1056" y="891"/>
                </a:lnTo>
                <a:lnTo>
                  <a:pt x="1077" y="934"/>
                </a:lnTo>
                <a:lnTo>
                  <a:pt x="1103" y="973"/>
                </a:lnTo>
                <a:lnTo>
                  <a:pt x="1133" y="1009"/>
                </a:lnTo>
                <a:lnTo>
                  <a:pt x="1167" y="1040"/>
                </a:lnTo>
                <a:lnTo>
                  <a:pt x="1205" y="1067"/>
                </a:lnTo>
                <a:lnTo>
                  <a:pt x="1247" y="1088"/>
                </a:lnTo>
                <a:lnTo>
                  <a:pt x="1292" y="1104"/>
                </a:lnTo>
                <a:lnTo>
                  <a:pt x="1339" y="1114"/>
                </a:lnTo>
                <a:lnTo>
                  <a:pt x="1387" y="1118"/>
                </a:lnTo>
                <a:lnTo>
                  <a:pt x="1397" y="1117"/>
                </a:lnTo>
                <a:lnTo>
                  <a:pt x="1413" y="1114"/>
                </a:lnTo>
                <a:lnTo>
                  <a:pt x="1435" y="1109"/>
                </a:lnTo>
                <a:lnTo>
                  <a:pt x="1461" y="1102"/>
                </a:lnTo>
                <a:lnTo>
                  <a:pt x="1490" y="1092"/>
                </a:lnTo>
                <a:lnTo>
                  <a:pt x="1524" y="1080"/>
                </a:lnTo>
                <a:lnTo>
                  <a:pt x="1560" y="1063"/>
                </a:lnTo>
                <a:lnTo>
                  <a:pt x="1597" y="1045"/>
                </a:lnTo>
                <a:lnTo>
                  <a:pt x="1646" y="1021"/>
                </a:lnTo>
                <a:lnTo>
                  <a:pt x="1699" y="996"/>
                </a:lnTo>
                <a:lnTo>
                  <a:pt x="1753" y="970"/>
                </a:lnTo>
                <a:lnTo>
                  <a:pt x="1808" y="944"/>
                </a:lnTo>
                <a:lnTo>
                  <a:pt x="1861" y="919"/>
                </a:lnTo>
                <a:lnTo>
                  <a:pt x="1911" y="896"/>
                </a:lnTo>
                <a:lnTo>
                  <a:pt x="1942" y="884"/>
                </a:lnTo>
                <a:lnTo>
                  <a:pt x="1971" y="878"/>
                </a:lnTo>
                <a:lnTo>
                  <a:pt x="2000" y="877"/>
                </a:lnTo>
                <a:lnTo>
                  <a:pt x="2026" y="879"/>
                </a:lnTo>
                <a:lnTo>
                  <a:pt x="2050" y="883"/>
                </a:lnTo>
                <a:lnTo>
                  <a:pt x="2073" y="891"/>
                </a:lnTo>
                <a:lnTo>
                  <a:pt x="2092" y="900"/>
                </a:lnTo>
                <a:lnTo>
                  <a:pt x="2110" y="910"/>
                </a:lnTo>
                <a:lnTo>
                  <a:pt x="2124" y="918"/>
                </a:lnTo>
                <a:lnTo>
                  <a:pt x="2136" y="927"/>
                </a:lnTo>
                <a:lnTo>
                  <a:pt x="2145" y="935"/>
                </a:lnTo>
                <a:lnTo>
                  <a:pt x="2150" y="939"/>
                </a:lnTo>
                <a:lnTo>
                  <a:pt x="2152" y="941"/>
                </a:lnTo>
                <a:lnTo>
                  <a:pt x="2179" y="968"/>
                </a:lnTo>
                <a:lnTo>
                  <a:pt x="2203" y="994"/>
                </a:lnTo>
                <a:lnTo>
                  <a:pt x="2224" y="1016"/>
                </a:lnTo>
                <a:lnTo>
                  <a:pt x="2243" y="1036"/>
                </a:lnTo>
                <a:lnTo>
                  <a:pt x="2260" y="1054"/>
                </a:lnTo>
                <a:lnTo>
                  <a:pt x="2276" y="1070"/>
                </a:lnTo>
                <a:lnTo>
                  <a:pt x="2289" y="1084"/>
                </a:lnTo>
                <a:lnTo>
                  <a:pt x="2301" y="1096"/>
                </a:lnTo>
                <a:lnTo>
                  <a:pt x="2312" y="1108"/>
                </a:lnTo>
                <a:lnTo>
                  <a:pt x="2321" y="1118"/>
                </a:lnTo>
                <a:lnTo>
                  <a:pt x="2330" y="1127"/>
                </a:lnTo>
                <a:lnTo>
                  <a:pt x="2338" y="1134"/>
                </a:lnTo>
                <a:lnTo>
                  <a:pt x="2345" y="1142"/>
                </a:lnTo>
                <a:lnTo>
                  <a:pt x="2352" y="1150"/>
                </a:lnTo>
                <a:lnTo>
                  <a:pt x="2359" y="1156"/>
                </a:lnTo>
                <a:lnTo>
                  <a:pt x="2365" y="1164"/>
                </a:lnTo>
                <a:lnTo>
                  <a:pt x="2373" y="1170"/>
                </a:lnTo>
                <a:lnTo>
                  <a:pt x="2379" y="1178"/>
                </a:lnTo>
                <a:lnTo>
                  <a:pt x="2387" y="1186"/>
                </a:lnTo>
                <a:lnTo>
                  <a:pt x="2396" y="1195"/>
                </a:lnTo>
                <a:lnTo>
                  <a:pt x="2405" y="1205"/>
                </a:lnTo>
                <a:lnTo>
                  <a:pt x="2415" y="1216"/>
                </a:lnTo>
                <a:lnTo>
                  <a:pt x="2427" y="1228"/>
                </a:lnTo>
                <a:lnTo>
                  <a:pt x="2440" y="1242"/>
                </a:lnTo>
                <a:lnTo>
                  <a:pt x="2456" y="1258"/>
                </a:lnTo>
                <a:lnTo>
                  <a:pt x="2473" y="1275"/>
                </a:lnTo>
                <a:lnTo>
                  <a:pt x="2492" y="1295"/>
                </a:lnTo>
                <a:lnTo>
                  <a:pt x="2512" y="1316"/>
                </a:lnTo>
                <a:lnTo>
                  <a:pt x="2536" y="1340"/>
                </a:lnTo>
                <a:lnTo>
                  <a:pt x="2563" y="1368"/>
                </a:lnTo>
                <a:lnTo>
                  <a:pt x="2592" y="1398"/>
                </a:lnTo>
                <a:lnTo>
                  <a:pt x="2624" y="1431"/>
                </a:lnTo>
                <a:lnTo>
                  <a:pt x="2659" y="1468"/>
                </a:lnTo>
                <a:lnTo>
                  <a:pt x="2698" y="1508"/>
                </a:lnTo>
                <a:lnTo>
                  <a:pt x="2739" y="1552"/>
                </a:lnTo>
                <a:lnTo>
                  <a:pt x="2785" y="1599"/>
                </a:lnTo>
                <a:lnTo>
                  <a:pt x="2835" y="1651"/>
                </a:lnTo>
                <a:lnTo>
                  <a:pt x="2839" y="1654"/>
                </a:lnTo>
                <a:lnTo>
                  <a:pt x="2841" y="1656"/>
                </a:lnTo>
                <a:lnTo>
                  <a:pt x="2859" y="1679"/>
                </a:lnTo>
                <a:lnTo>
                  <a:pt x="2872" y="1703"/>
                </a:lnTo>
                <a:lnTo>
                  <a:pt x="2882" y="1730"/>
                </a:lnTo>
                <a:lnTo>
                  <a:pt x="2887" y="1757"/>
                </a:lnTo>
                <a:lnTo>
                  <a:pt x="2887" y="1786"/>
                </a:lnTo>
                <a:lnTo>
                  <a:pt x="2881" y="1813"/>
                </a:lnTo>
                <a:lnTo>
                  <a:pt x="2872" y="1839"/>
                </a:lnTo>
                <a:lnTo>
                  <a:pt x="2859" y="1864"/>
                </a:lnTo>
                <a:lnTo>
                  <a:pt x="2841" y="1887"/>
                </a:lnTo>
                <a:lnTo>
                  <a:pt x="2819" y="1906"/>
                </a:lnTo>
                <a:lnTo>
                  <a:pt x="2795" y="1920"/>
                </a:lnTo>
                <a:lnTo>
                  <a:pt x="2770" y="1928"/>
                </a:lnTo>
                <a:lnTo>
                  <a:pt x="2743" y="1934"/>
                </a:lnTo>
                <a:lnTo>
                  <a:pt x="2716" y="1934"/>
                </a:lnTo>
                <a:lnTo>
                  <a:pt x="2689" y="1930"/>
                </a:lnTo>
                <a:lnTo>
                  <a:pt x="2664" y="1920"/>
                </a:lnTo>
                <a:lnTo>
                  <a:pt x="2640" y="1906"/>
                </a:lnTo>
                <a:lnTo>
                  <a:pt x="2618" y="1887"/>
                </a:lnTo>
                <a:lnTo>
                  <a:pt x="2617" y="1885"/>
                </a:lnTo>
                <a:lnTo>
                  <a:pt x="2615" y="1883"/>
                </a:lnTo>
                <a:lnTo>
                  <a:pt x="2579" y="1844"/>
                </a:lnTo>
                <a:lnTo>
                  <a:pt x="2545" y="1811"/>
                </a:lnTo>
                <a:lnTo>
                  <a:pt x="2516" y="1780"/>
                </a:lnTo>
                <a:lnTo>
                  <a:pt x="2488" y="1753"/>
                </a:lnTo>
                <a:lnTo>
                  <a:pt x="2465" y="1729"/>
                </a:lnTo>
                <a:lnTo>
                  <a:pt x="2445" y="1707"/>
                </a:lnTo>
                <a:lnTo>
                  <a:pt x="2426" y="1690"/>
                </a:lnTo>
                <a:lnTo>
                  <a:pt x="2411" y="1674"/>
                </a:lnTo>
                <a:lnTo>
                  <a:pt x="2398" y="1661"/>
                </a:lnTo>
                <a:lnTo>
                  <a:pt x="2386" y="1650"/>
                </a:lnTo>
                <a:lnTo>
                  <a:pt x="2377" y="1643"/>
                </a:lnTo>
                <a:lnTo>
                  <a:pt x="2368" y="1636"/>
                </a:lnTo>
                <a:lnTo>
                  <a:pt x="2362" y="1632"/>
                </a:lnTo>
                <a:lnTo>
                  <a:pt x="2357" y="1628"/>
                </a:lnTo>
                <a:lnTo>
                  <a:pt x="2353" y="1626"/>
                </a:lnTo>
                <a:lnTo>
                  <a:pt x="2349" y="1626"/>
                </a:lnTo>
                <a:lnTo>
                  <a:pt x="2347" y="1627"/>
                </a:lnTo>
                <a:lnTo>
                  <a:pt x="2344" y="1628"/>
                </a:lnTo>
                <a:lnTo>
                  <a:pt x="2341" y="1631"/>
                </a:lnTo>
                <a:lnTo>
                  <a:pt x="2339" y="1633"/>
                </a:lnTo>
                <a:lnTo>
                  <a:pt x="2337" y="1635"/>
                </a:lnTo>
                <a:lnTo>
                  <a:pt x="2335" y="1637"/>
                </a:lnTo>
                <a:lnTo>
                  <a:pt x="2333" y="1640"/>
                </a:lnTo>
                <a:lnTo>
                  <a:pt x="2332" y="1644"/>
                </a:lnTo>
                <a:lnTo>
                  <a:pt x="2332" y="1647"/>
                </a:lnTo>
                <a:lnTo>
                  <a:pt x="2333" y="1651"/>
                </a:lnTo>
                <a:lnTo>
                  <a:pt x="2336" y="1658"/>
                </a:lnTo>
                <a:lnTo>
                  <a:pt x="2340" y="1664"/>
                </a:lnTo>
                <a:lnTo>
                  <a:pt x="2345" y="1673"/>
                </a:lnTo>
                <a:lnTo>
                  <a:pt x="2353" y="1684"/>
                </a:lnTo>
                <a:lnTo>
                  <a:pt x="2362" y="1696"/>
                </a:lnTo>
                <a:lnTo>
                  <a:pt x="2374" y="1710"/>
                </a:lnTo>
                <a:lnTo>
                  <a:pt x="2389" y="1728"/>
                </a:lnTo>
                <a:lnTo>
                  <a:pt x="2405" y="1746"/>
                </a:lnTo>
                <a:lnTo>
                  <a:pt x="2426" y="1769"/>
                </a:lnTo>
                <a:lnTo>
                  <a:pt x="2449" y="1794"/>
                </a:lnTo>
                <a:lnTo>
                  <a:pt x="2475" y="1823"/>
                </a:lnTo>
                <a:lnTo>
                  <a:pt x="2506" y="1854"/>
                </a:lnTo>
                <a:lnTo>
                  <a:pt x="2540" y="1890"/>
                </a:lnTo>
                <a:lnTo>
                  <a:pt x="2578" y="1930"/>
                </a:lnTo>
                <a:lnTo>
                  <a:pt x="2580" y="1933"/>
                </a:lnTo>
                <a:lnTo>
                  <a:pt x="2582" y="1936"/>
                </a:lnTo>
                <a:lnTo>
                  <a:pt x="2583" y="1940"/>
                </a:lnTo>
                <a:lnTo>
                  <a:pt x="2600" y="1966"/>
                </a:lnTo>
                <a:lnTo>
                  <a:pt x="2611" y="1993"/>
                </a:lnTo>
                <a:lnTo>
                  <a:pt x="2617" y="2021"/>
                </a:lnTo>
                <a:lnTo>
                  <a:pt x="2618" y="2051"/>
                </a:lnTo>
                <a:lnTo>
                  <a:pt x="2614" y="2080"/>
                </a:lnTo>
                <a:lnTo>
                  <a:pt x="2605" y="2108"/>
                </a:lnTo>
                <a:lnTo>
                  <a:pt x="2592" y="2135"/>
                </a:lnTo>
                <a:lnTo>
                  <a:pt x="2572" y="2159"/>
                </a:lnTo>
                <a:lnTo>
                  <a:pt x="2552" y="2176"/>
                </a:lnTo>
                <a:lnTo>
                  <a:pt x="2529" y="2190"/>
                </a:lnTo>
                <a:lnTo>
                  <a:pt x="2504" y="2200"/>
                </a:lnTo>
                <a:lnTo>
                  <a:pt x="2479" y="2204"/>
                </a:lnTo>
                <a:lnTo>
                  <a:pt x="2452" y="2206"/>
                </a:lnTo>
                <a:lnTo>
                  <a:pt x="2426" y="2201"/>
                </a:lnTo>
                <a:lnTo>
                  <a:pt x="2401" y="2192"/>
                </a:lnTo>
                <a:lnTo>
                  <a:pt x="2377" y="2180"/>
                </a:lnTo>
                <a:lnTo>
                  <a:pt x="2356" y="2163"/>
                </a:lnTo>
                <a:lnTo>
                  <a:pt x="2355" y="2163"/>
                </a:lnTo>
                <a:lnTo>
                  <a:pt x="2354" y="2163"/>
                </a:lnTo>
                <a:lnTo>
                  <a:pt x="2308" y="2115"/>
                </a:lnTo>
                <a:lnTo>
                  <a:pt x="2266" y="2070"/>
                </a:lnTo>
                <a:lnTo>
                  <a:pt x="2227" y="2030"/>
                </a:lnTo>
                <a:lnTo>
                  <a:pt x="2192" y="1993"/>
                </a:lnTo>
                <a:lnTo>
                  <a:pt x="2160" y="1960"/>
                </a:lnTo>
                <a:lnTo>
                  <a:pt x="2132" y="1932"/>
                </a:lnTo>
                <a:lnTo>
                  <a:pt x="2108" y="1908"/>
                </a:lnTo>
                <a:lnTo>
                  <a:pt x="2086" y="1887"/>
                </a:lnTo>
                <a:lnTo>
                  <a:pt x="2068" y="1872"/>
                </a:lnTo>
                <a:lnTo>
                  <a:pt x="2053" y="1860"/>
                </a:lnTo>
                <a:lnTo>
                  <a:pt x="2042" y="1853"/>
                </a:lnTo>
                <a:lnTo>
                  <a:pt x="2033" y="1850"/>
                </a:lnTo>
                <a:lnTo>
                  <a:pt x="2028" y="1852"/>
                </a:lnTo>
                <a:lnTo>
                  <a:pt x="2025" y="1855"/>
                </a:lnTo>
                <a:lnTo>
                  <a:pt x="2024" y="1860"/>
                </a:lnTo>
                <a:lnTo>
                  <a:pt x="2024" y="1865"/>
                </a:lnTo>
                <a:lnTo>
                  <a:pt x="2026" y="1872"/>
                </a:lnTo>
                <a:lnTo>
                  <a:pt x="2029" y="1880"/>
                </a:lnTo>
                <a:lnTo>
                  <a:pt x="2035" y="1889"/>
                </a:lnTo>
                <a:lnTo>
                  <a:pt x="2042" y="1901"/>
                </a:lnTo>
                <a:lnTo>
                  <a:pt x="2052" y="1915"/>
                </a:lnTo>
                <a:lnTo>
                  <a:pt x="2065" y="1932"/>
                </a:lnTo>
                <a:lnTo>
                  <a:pt x="2080" y="1950"/>
                </a:lnTo>
                <a:lnTo>
                  <a:pt x="2099" y="1972"/>
                </a:lnTo>
                <a:lnTo>
                  <a:pt x="2121" y="1996"/>
                </a:lnTo>
                <a:lnTo>
                  <a:pt x="2147" y="2024"/>
                </a:lnTo>
                <a:lnTo>
                  <a:pt x="2176" y="2056"/>
                </a:lnTo>
                <a:lnTo>
                  <a:pt x="2209" y="2091"/>
                </a:lnTo>
                <a:lnTo>
                  <a:pt x="2246" y="2129"/>
                </a:lnTo>
                <a:lnTo>
                  <a:pt x="2252" y="2136"/>
                </a:lnTo>
                <a:lnTo>
                  <a:pt x="2256" y="2141"/>
                </a:lnTo>
                <a:lnTo>
                  <a:pt x="2261" y="2146"/>
                </a:lnTo>
                <a:lnTo>
                  <a:pt x="2267" y="2150"/>
                </a:lnTo>
                <a:lnTo>
                  <a:pt x="2284" y="2173"/>
                </a:lnTo>
                <a:lnTo>
                  <a:pt x="2299" y="2197"/>
                </a:lnTo>
                <a:lnTo>
                  <a:pt x="2307" y="2224"/>
                </a:lnTo>
                <a:lnTo>
                  <a:pt x="2312" y="2251"/>
                </a:lnTo>
                <a:lnTo>
                  <a:pt x="2312" y="2280"/>
                </a:lnTo>
                <a:lnTo>
                  <a:pt x="2307" y="2307"/>
                </a:lnTo>
                <a:lnTo>
                  <a:pt x="2299" y="2333"/>
                </a:lnTo>
                <a:lnTo>
                  <a:pt x="2284" y="2358"/>
                </a:lnTo>
                <a:lnTo>
                  <a:pt x="2267" y="2381"/>
                </a:lnTo>
                <a:lnTo>
                  <a:pt x="2245" y="2400"/>
                </a:lnTo>
                <a:lnTo>
                  <a:pt x="2221" y="2414"/>
                </a:lnTo>
                <a:lnTo>
                  <a:pt x="2195" y="2424"/>
                </a:lnTo>
                <a:lnTo>
                  <a:pt x="2169" y="2428"/>
                </a:lnTo>
                <a:lnTo>
                  <a:pt x="2141" y="2428"/>
                </a:lnTo>
                <a:lnTo>
                  <a:pt x="2115" y="2424"/>
                </a:lnTo>
                <a:lnTo>
                  <a:pt x="2090" y="2414"/>
                </a:lnTo>
                <a:lnTo>
                  <a:pt x="2066" y="2400"/>
                </a:lnTo>
                <a:lnTo>
                  <a:pt x="2044" y="2381"/>
                </a:lnTo>
                <a:lnTo>
                  <a:pt x="2036" y="2371"/>
                </a:lnTo>
                <a:lnTo>
                  <a:pt x="2029" y="2362"/>
                </a:lnTo>
                <a:lnTo>
                  <a:pt x="2027" y="2360"/>
                </a:lnTo>
                <a:lnTo>
                  <a:pt x="2025" y="2358"/>
                </a:lnTo>
                <a:lnTo>
                  <a:pt x="1985" y="2318"/>
                </a:lnTo>
                <a:lnTo>
                  <a:pt x="1951" y="2282"/>
                </a:lnTo>
                <a:lnTo>
                  <a:pt x="1920" y="2249"/>
                </a:lnTo>
                <a:lnTo>
                  <a:pt x="1893" y="2220"/>
                </a:lnTo>
                <a:lnTo>
                  <a:pt x="1868" y="2194"/>
                </a:lnTo>
                <a:lnTo>
                  <a:pt x="1847" y="2171"/>
                </a:lnTo>
                <a:lnTo>
                  <a:pt x="1827" y="2151"/>
                </a:lnTo>
                <a:lnTo>
                  <a:pt x="1812" y="2135"/>
                </a:lnTo>
                <a:lnTo>
                  <a:pt x="1798" y="2120"/>
                </a:lnTo>
                <a:lnTo>
                  <a:pt x="1786" y="2110"/>
                </a:lnTo>
                <a:lnTo>
                  <a:pt x="1776" y="2101"/>
                </a:lnTo>
                <a:lnTo>
                  <a:pt x="1768" y="2094"/>
                </a:lnTo>
                <a:lnTo>
                  <a:pt x="1761" y="2091"/>
                </a:lnTo>
                <a:lnTo>
                  <a:pt x="1755" y="2089"/>
                </a:lnTo>
                <a:lnTo>
                  <a:pt x="1751" y="2088"/>
                </a:lnTo>
                <a:lnTo>
                  <a:pt x="1747" y="2090"/>
                </a:lnTo>
                <a:lnTo>
                  <a:pt x="1742" y="2093"/>
                </a:lnTo>
                <a:lnTo>
                  <a:pt x="1739" y="2096"/>
                </a:lnTo>
                <a:lnTo>
                  <a:pt x="1737" y="2100"/>
                </a:lnTo>
                <a:lnTo>
                  <a:pt x="1736" y="2104"/>
                </a:lnTo>
                <a:lnTo>
                  <a:pt x="1736" y="2110"/>
                </a:lnTo>
                <a:lnTo>
                  <a:pt x="1737" y="2115"/>
                </a:lnTo>
                <a:lnTo>
                  <a:pt x="1740" y="2122"/>
                </a:lnTo>
                <a:lnTo>
                  <a:pt x="1744" y="2130"/>
                </a:lnTo>
                <a:lnTo>
                  <a:pt x="1752" y="2140"/>
                </a:lnTo>
                <a:lnTo>
                  <a:pt x="1761" y="2152"/>
                </a:lnTo>
                <a:lnTo>
                  <a:pt x="1773" y="2166"/>
                </a:lnTo>
                <a:lnTo>
                  <a:pt x="1787" y="2183"/>
                </a:lnTo>
                <a:lnTo>
                  <a:pt x="1804" y="2201"/>
                </a:lnTo>
                <a:lnTo>
                  <a:pt x="1824" y="2223"/>
                </a:lnTo>
                <a:lnTo>
                  <a:pt x="1848" y="2248"/>
                </a:lnTo>
                <a:lnTo>
                  <a:pt x="1874" y="2276"/>
                </a:lnTo>
                <a:lnTo>
                  <a:pt x="1905" y="2308"/>
                </a:lnTo>
                <a:lnTo>
                  <a:pt x="1940" y="2344"/>
                </a:lnTo>
                <a:lnTo>
                  <a:pt x="1940" y="2345"/>
                </a:lnTo>
                <a:lnTo>
                  <a:pt x="1943" y="2348"/>
                </a:lnTo>
                <a:lnTo>
                  <a:pt x="1946" y="2351"/>
                </a:lnTo>
                <a:lnTo>
                  <a:pt x="1964" y="2374"/>
                </a:lnTo>
                <a:lnTo>
                  <a:pt x="1978" y="2399"/>
                </a:lnTo>
                <a:lnTo>
                  <a:pt x="1987" y="2425"/>
                </a:lnTo>
                <a:lnTo>
                  <a:pt x="1991" y="2452"/>
                </a:lnTo>
                <a:lnTo>
                  <a:pt x="1991" y="2480"/>
                </a:lnTo>
                <a:lnTo>
                  <a:pt x="1987" y="2508"/>
                </a:lnTo>
                <a:lnTo>
                  <a:pt x="1978" y="2534"/>
                </a:lnTo>
                <a:lnTo>
                  <a:pt x="1964" y="2559"/>
                </a:lnTo>
                <a:lnTo>
                  <a:pt x="1946" y="2582"/>
                </a:lnTo>
                <a:lnTo>
                  <a:pt x="1924" y="2600"/>
                </a:lnTo>
                <a:lnTo>
                  <a:pt x="1900" y="2615"/>
                </a:lnTo>
                <a:lnTo>
                  <a:pt x="1874" y="2624"/>
                </a:lnTo>
                <a:lnTo>
                  <a:pt x="1848" y="2629"/>
                </a:lnTo>
                <a:lnTo>
                  <a:pt x="1821" y="2629"/>
                </a:lnTo>
                <a:lnTo>
                  <a:pt x="1795" y="2624"/>
                </a:lnTo>
                <a:lnTo>
                  <a:pt x="1768" y="2615"/>
                </a:lnTo>
                <a:lnTo>
                  <a:pt x="1744" y="2600"/>
                </a:lnTo>
                <a:lnTo>
                  <a:pt x="1724" y="2582"/>
                </a:lnTo>
                <a:lnTo>
                  <a:pt x="1713" y="2570"/>
                </a:lnTo>
                <a:lnTo>
                  <a:pt x="1701" y="2558"/>
                </a:lnTo>
                <a:lnTo>
                  <a:pt x="1689" y="2545"/>
                </a:lnTo>
                <a:lnTo>
                  <a:pt x="1677" y="2532"/>
                </a:lnTo>
                <a:lnTo>
                  <a:pt x="1666" y="2519"/>
                </a:lnTo>
                <a:lnTo>
                  <a:pt x="1656" y="2508"/>
                </a:lnTo>
                <a:lnTo>
                  <a:pt x="1648" y="2499"/>
                </a:lnTo>
                <a:lnTo>
                  <a:pt x="1643" y="2492"/>
                </a:lnTo>
                <a:lnTo>
                  <a:pt x="1641" y="2489"/>
                </a:lnTo>
                <a:lnTo>
                  <a:pt x="1640" y="2489"/>
                </a:lnTo>
                <a:lnTo>
                  <a:pt x="1640" y="2489"/>
                </a:lnTo>
                <a:lnTo>
                  <a:pt x="1644" y="2446"/>
                </a:lnTo>
                <a:lnTo>
                  <a:pt x="1644" y="2402"/>
                </a:lnTo>
                <a:lnTo>
                  <a:pt x="1640" y="2358"/>
                </a:lnTo>
                <a:lnTo>
                  <a:pt x="1631" y="2316"/>
                </a:lnTo>
                <a:lnTo>
                  <a:pt x="1617" y="2275"/>
                </a:lnTo>
                <a:lnTo>
                  <a:pt x="1597" y="2236"/>
                </a:lnTo>
                <a:lnTo>
                  <a:pt x="1574" y="2199"/>
                </a:lnTo>
                <a:lnTo>
                  <a:pt x="1546" y="2164"/>
                </a:lnTo>
                <a:lnTo>
                  <a:pt x="1519" y="2139"/>
                </a:lnTo>
                <a:lnTo>
                  <a:pt x="1490" y="2116"/>
                </a:lnTo>
                <a:lnTo>
                  <a:pt x="1459" y="2098"/>
                </a:lnTo>
                <a:lnTo>
                  <a:pt x="1426" y="2081"/>
                </a:lnTo>
                <a:lnTo>
                  <a:pt x="1392" y="2069"/>
                </a:lnTo>
                <a:lnTo>
                  <a:pt x="1381" y="2031"/>
                </a:lnTo>
                <a:lnTo>
                  <a:pt x="1367" y="1994"/>
                </a:lnTo>
                <a:lnTo>
                  <a:pt x="1348" y="1959"/>
                </a:lnTo>
                <a:lnTo>
                  <a:pt x="1327" y="1926"/>
                </a:lnTo>
                <a:lnTo>
                  <a:pt x="1301" y="1896"/>
                </a:lnTo>
                <a:lnTo>
                  <a:pt x="1269" y="1866"/>
                </a:lnTo>
                <a:lnTo>
                  <a:pt x="1234" y="1840"/>
                </a:lnTo>
                <a:lnTo>
                  <a:pt x="1196" y="1819"/>
                </a:lnTo>
                <a:lnTo>
                  <a:pt x="1154" y="1803"/>
                </a:lnTo>
                <a:lnTo>
                  <a:pt x="1140" y="1760"/>
                </a:lnTo>
                <a:lnTo>
                  <a:pt x="1121" y="1719"/>
                </a:lnTo>
                <a:lnTo>
                  <a:pt x="1097" y="1681"/>
                </a:lnTo>
                <a:lnTo>
                  <a:pt x="1069" y="1646"/>
                </a:lnTo>
                <a:lnTo>
                  <a:pt x="1036" y="1615"/>
                </a:lnTo>
                <a:lnTo>
                  <a:pt x="1001" y="1590"/>
                </a:lnTo>
                <a:lnTo>
                  <a:pt x="962" y="1568"/>
                </a:lnTo>
                <a:lnTo>
                  <a:pt x="922" y="1553"/>
                </a:lnTo>
                <a:lnTo>
                  <a:pt x="908" y="1510"/>
                </a:lnTo>
                <a:lnTo>
                  <a:pt x="889" y="1469"/>
                </a:lnTo>
                <a:lnTo>
                  <a:pt x="865" y="1431"/>
                </a:lnTo>
                <a:lnTo>
                  <a:pt x="837" y="1395"/>
                </a:lnTo>
                <a:lnTo>
                  <a:pt x="805" y="1367"/>
                </a:lnTo>
                <a:lnTo>
                  <a:pt x="770" y="1342"/>
                </a:lnTo>
                <a:lnTo>
                  <a:pt x="734" y="1321"/>
                </a:lnTo>
                <a:lnTo>
                  <a:pt x="695" y="1306"/>
                </a:lnTo>
                <a:lnTo>
                  <a:pt x="655" y="1295"/>
                </a:lnTo>
                <a:lnTo>
                  <a:pt x="613" y="1288"/>
                </a:lnTo>
                <a:lnTo>
                  <a:pt x="571" y="1286"/>
                </a:lnTo>
                <a:lnTo>
                  <a:pt x="528" y="1288"/>
                </a:lnTo>
                <a:lnTo>
                  <a:pt x="485" y="1296"/>
                </a:lnTo>
                <a:lnTo>
                  <a:pt x="444" y="1308"/>
                </a:lnTo>
                <a:lnTo>
                  <a:pt x="404" y="1323"/>
                </a:lnTo>
                <a:lnTo>
                  <a:pt x="364" y="1345"/>
                </a:lnTo>
                <a:lnTo>
                  <a:pt x="328" y="1370"/>
                </a:lnTo>
                <a:lnTo>
                  <a:pt x="295" y="1399"/>
                </a:lnTo>
                <a:lnTo>
                  <a:pt x="267" y="1429"/>
                </a:lnTo>
                <a:lnTo>
                  <a:pt x="244" y="1460"/>
                </a:lnTo>
                <a:lnTo>
                  <a:pt x="225" y="1493"/>
                </a:lnTo>
                <a:lnTo>
                  <a:pt x="207" y="1528"/>
                </a:lnTo>
                <a:lnTo>
                  <a:pt x="193" y="1564"/>
                </a:lnTo>
                <a:lnTo>
                  <a:pt x="166" y="1553"/>
                </a:lnTo>
                <a:lnTo>
                  <a:pt x="139" y="1542"/>
                </a:lnTo>
                <a:lnTo>
                  <a:pt x="111" y="1532"/>
                </a:lnTo>
                <a:lnTo>
                  <a:pt x="86" y="1523"/>
                </a:lnTo>
                <a:lnTo>
                  <a:pt x="62" y="1515"/>
                </a:lnTo>
                <a:lnTo>
                  <a:pt x="41" y="1507"/>
                </a:lnTo>
                <a:lnTo>
                  <a:pt x="24" y="1502"/>
                </a:lnTo>
                <a:lnTo>
                  <a:pt x="11" y="1498"/>
                </a:lnTo>
                <a:lnTo>
                  <a:pt x="3" y="1495"/>
                </a:lnTo>
                <a:lnTo>
                  <a:pt x="0" y="1494"/>
                </a:lnTo>
                <a:lnTo>
                  <a:pt x="0" y="207"/>
                </a:lnTo>
                <a:lnTo>
                  <a:pt x="357" y="336"/>
                </a:lnTo>
                <a:lnTo>
                  <a:pt x="399" y="351"/>
                </a:lnTo>
                <a:lnTo>
                  <a:pt x="439" y="361"/>
                </a:lnTo>
                <a:lnTo>
                  <a:pt x="476" y="366"/>
                </a:lnTo>
                <a:lnTo>
                  <a:pt x="511" y="368"/>
                </a:lnTo>
                <a:lnTo>
                  <a:pt x="542" y="367"/>
                </a:lnTo>
                <a:lnTo>
                  <a:pt x="571" y="363"/>
                </a:lnTo>
                <a:lnTo>
                  <a:pt x="597" y="358"/>
                </a:lnTo>
                <a:lnTo>
                  <a:pt x="619" y="351"/>
                </a:lnTo>
                <a:lnTo>
                  <a:pt x="638" y="344"/>
                </a:lnTo>
                <a:lnTo>
                  <a:pt x="652" y="338"/>
                </a:lnTo>
                <a:lnTo>
                  <a:pt x="663" y="332"/>
                </a:lnTo>
                <a:lnTo>
                  <a:pt x="670" y="328"/>
                </a:lnTo>
                <a:lnTo>
                  <a:pt x="672" y="327"/>
                </a:lnTo>
                <a:lnTo>
                  <a:pt x="675" y="326"/>
                </a:lnTo>
                <a:lnTo>
                  <a:pt x="682" y="322"/>
                </a:lnTo>
                <a:lnTo>
                  <a:pt x="693" y="314"/>
                </a:lnTo>
                <a:lnTo>
                  <a:pt x="707" y="304"/>
                </a:lnTo>
                <a:lnTo>
                  <a:pt x="725" y="292"/>
                </a:lnTo>
                <a:lnTo>
                  <a:pt x="747" y="279"/>
                </a:lnTo>
                <a:lnTo>
                  <a:pt x="772" y="263"/>
                </a:lnTo>
                <a:lnTo>
                  <a:pt x="800" y="246"/>
                </a:lnTo>
                <a:lnTo>
                  <a:pt x="829" y="229"/>
                </a:lnTo>
                <a:lnTo>
                  <a:pt x="861" y="210"/>
                </a:lnTo>
                <a:lnTo>
                  <a:pt x="895" y="191"/>
                </a:lnTo>
                <a:lnTo>
                  <a:pt x="929" y="171"/>
                </a:lnTo>
                <a:lnTo>
                  <a:pt x="965" y="151"/>
                </a:lnTo>
                <a:lnTo>
                  <a:pt x="1001" y="133"/>
                </a:lnTo>
                <a:lnTo>
                  <a:pt x="1040" y="114"/>
                </a:lnTo>
                <a:lnTo>
                  <a:pt x="1077" y="97"/>
                </a:lnTo>
                <a:lnTo>
                  <a:pt x="1115" y="79"/>
                </a:lnTo>
                <a:lnTo>
                  <a:pt x="1152" y="64"/>
                </a:lnTo>
                <a:lnTo>
                  <a:pt x="1188" y="50"/>
                </a:lnTo>
                <a:lnTo>
                  <a:pt x="1224" y="39"/>
                </a:lnTo>
                <a:lnTo>
                  <a:pt x="1258" y="29"/>
                </a:lnTo>
                <a:lnTo>
                  <a:pt x="1291" y="22"/>
                </a:lnTo>
                <a:lnTo>
                  <a:pt x="1321" y="17"/>
                </a:lnTo>
                <a:lnTo>
                  <a:pt x="1351" y="15"/>
                </a:lnTo>
                <a:close/>
                <a:moveTo>
                  <a:pt x="2283" y="0"/>
                </a:moveTo>
                <a:lnTo>
                  <a:pt x="2308" y="0"/>
                </a:lnTo>
                <a:lnTo>
                  <a:pt x="2333" y="3"/>
                </a:lnTo>
                <a:lnTo>
                  <a:pt x="2360" y="11"/>
                </a:lnTo>
                <a:lnTo>
                  <a:pt x="2386" y="22"/>
                </a:lnTo>
                <a:lnTo>
                  <a:pt x="2415" y="37"/>
                </a:lnTo>
                <a:lnTo>
                  <a:pt x="2446" y="56"/>
                </a:lnTo>
                <a:lnTo>
                  <a:pt x="2477" y="80"/>
                </a:lnTo>
                <a:lnTo>
                  <a:pt x="2512" y="110"/>
                </a:lnTo>
                <a:lnTo>
                  <a:pt x="2551" y="144"/>
                </a:lnTo>
                <a:lnTo>
                  <a:pt x="2589" y="176"/>
                </a:lnTo>
                <a:lnTo>
                  <a:pt x="2625" y="208"/>
                </a:lnTo>
                <a:lnTo>
                  <a:pt x="2660" y="239"/>
                </a:lnTo>
                <a:lnTo>
                  <a:pt x="2692" y="268"/>
                </a:lnTo>
                <a:lnTo>
                  <a:pt x="2724" y="295"/>
                </a:lnTo>
                <a:lnTo>
                  <a:pt x="2753" y="322"/>
                </a:lnTo>
                <a:lnTo>
                  <a:pt x="2780" y="346"/>
                </a:lnTo>
                <a:lnTo>
                  <a:pt x="2804" y="366"/>
                </a:lnTo>
                <a:lnTo>
                  <a:pt x="2825" y="385"/>
                </a:lnTo>
                <a:lnTo>
                  <a:pt x="2843" y="401"/>
                </a:lnTo>
                <a:lnTo>
                  <a:pt x="2857" y="414"/>
                </a:lnTo>
                <a:lnTo>
                  <a:pt x="2868" y="423"/>
                </a:lnTo>
                <a:lnTo>
                  <a:pt x="2875" y="430"/>
                </a:lnTo>
                <a:lnTo>
                  <a:pt x="2877" y="432"/>
                </a:lnTo>
                <a:lnTo>
                  <a:pt x="2879" y="433"/>
                </a:lnTo>
                <a:lnTo>
                  <a:pt x="2885" y="435"/>
                </a:lnTo>
                <a:lnTo>
                  <a:pt x="2895" y="439"/>
                </a:lnTo>
                <a:lnTo>
                  <a:pt x="2909" y="444"/>
                </a:lnTo>
                <a:lnTo>
                  <a:pt x="2925" y="449"/>
                </a:lnTo>
                <a:lnTo>
                  <a:pt x="2942" y="455"/>
                </a:lnTo>
                <a:lnTo>
                  <a:pt x="2962" y="458"/>
                </a:lnTo>
                <a:lnTo>
                  <a:pt x="2981" y="461"/>
                </a:lnTo>
                <a:lnTo>
                  <a:pt x="3002" y="461"/>
                </a:lnTo>
                <a:lnTo>
                  <a:pt x="3022" y="460"/>
                </a:lnTo>
                <a:lnTo>
                  <a:pt x="3044" y="457"/>
                </a:lnTo>
                <a:lnTo>
                  <a:pt x="3070" y="451"/>
                </a:lnTo>
                <a:lnTo>
                  <a:pt x="3099" y="446"/>
                </a:lnTo>
                <a:lnTo>
                  <a:pt x="3132" y="439"/>
                </a:lnTo>
                <a:lnTo>
                  <a:pt x="3167" y="432"/>
                </a:lnTo>
                <a:lnTo>
                  <a:pt x="3203" y="424"/>
                </a:lnTo>
                <a:lnTo>
                  <a:pt x="3240" y="415"/>
                </a:lnTo>
                <a:lnTo>
                  <a:pt x="3278" y="407"/>
                </a:lnTo>
                <a:lnTo>
                  <a:pt x="3316" y="398"/>
                </a:lnTo>
                <a:lnTo>
                  <a:pt x="3353" y="389"/>
                </a:lnTo>
                <a:lnTo>
                  <a:pt x="3391" y="380"/>
                </a:lnTo>
                <a:lnTo>
                  <a:pt x="3425" y="372"/>
                </a:lnTo>
                <a:lnTo>
                  <a:pt x="3458" y="363"/>
                </a:lnTo>
                <a:lnTo>
                  <a:pt x="3488" y="356"/>
                </a:lnTo>
                <a:lnTo>
                  <a:pt x="3515" y="350"/>
                </a:lnTo>
                <a:lnTo>
                  <a:pt x="3539" y="343"/>
                </a:lnTo>
                <a:lnTo>
                  <a:pt x="3557" y="339"/>
                </a:lnTo>
                <a:lnTo>
                  <a:pt x="3572" y="336"/>
                </a:lnTo>
                <a:lnTo>
                  <a:pt x="3581" y="332"/>
                </a:lnTo>
                <a:lnTo>
                  <a:pt x="3584" y="332"/>
                </a:lnTo>
                <a:lnTo>
                  <a:pt x="3584" y="1458"/>
                </a:lnTo>
                <a:lnTo>
                  <a:pt x="3580" y="1458"/>
                </a:lnTo>
                <a:lnTo>
                  <a:pt x="3571" y="1460"/>
                </a:lnTo>
                <a:lnTo>
                  <a:pt x="3556" y="1464"/>
                </a:lnTo>
                <a:lnTo>
                  <a:pt x="3537" y="1467"/>
                </a:lnTo>
                <a:lnTo>
                  <a:pt x="3514" y="1472"/>
                </a:lnTo>
                <a:lnTo>
                  <a:pt x="3489" y="1477"/>
                </a:lnTo>
                <a:lnTo>
                  <a:pt x="3461" y="1482"/>
                </a:lnTo>
                <a:lnTo>
                  <a:pt x="3434" y="1488"/>
                </a:lnTo>
                <a:lnTo>
                  <a:pt x="3407" y="1493"/>
                </a:lnTo>
                <a:lnTo>
                  <a:pt x="3381" y="1499"/>
                </a:lnTo>
                <a:lnTo>
                  <a:pt x="3356" y="1503"/>
                </a:lnTo>
                <a:lnTo>
                  <a:pt x="3335" y="1506"/>
                </a:lnTo>
                <a:lnTo>
                  <a:pt x="3317" y="1510"/>
                </a:lnTo>
                <a:lnTo>
                  <a:pt x="3304" y="1512"/>
                </a:lnTo>
                <a:lnTo>
                  <a:pt x="3290" y="1514"/>
                </a:lnTo>
                <a:lnTo>
                  <a:pt x="3273" y="1517"/>
                </a:lnTo>
                <a:lnTo>
                  <a:pt x="3251" y="1522"/>
                </a:lnTo>
                <a:lnTo>
                  <a:pt x="3228" y="1525"/>
                </a:lnTo>
                <a:lnTo>
                  <a:pt x="3202" y="1528"/>
                </a:lnTo>
                <a:lnTo>
                  <a:pt x="3173" y="1528"/>
                </a:lnTo>
                <a:lnTo>
                  <a:pt x="3145" y="1527"/>
                </a:lnTo>
                <a:lnTo>
                  <a:pt x="3115" y="1523"/>
                </a:lnTo>
                <a:lnTo>
                  <a:pt x="3085" y="1514"/>
                </a:lnTo>
                <a:lnTo>
                  <a:pt x="3055" y="1502"/>
                </a:lnTo>
                <a:lnTo>
                  <a:pt x="3026" y="1483"/>
                </a:lnTo>
                <a:lnTo>
                  <a:pt x="2998" y="1459"/>
                </a:lnTo>
                <a:lnTo>
                  <a:pt x="2979" y="1441"/>
                </a:lnTo>
                <a:lnTo>
                  <a:pt x="2957" y="1419"/>
                </a:lnTo>
                <a:lnTo>
                  <a:pt x="2933" y="1395"/>
                </a:lnTo>
                <a:lnTo>
                  <a:pt x="2907" y="1368"/>
                </a:lnTo>
                <a:lnTo>
                  <a:pt x="2878" y="1339"/>
                </a:lnTo>
                <a:lnTo>
                  <a:pt x="2848" y="1308"/>
                </a:lnTo>
                <a:lnTo>
                  <a:pt x="2816" y="1276"/>
                </a:lnTo>
                <a:lnTo>
                  <a:pt x="2783" y="1242"/>
                </a:lnTo>
                <a:lnTo>
                  <a:pt x="2749" y="1207"/>
                </a:lnTo>
                <a:lnTo>
                  <a:pt x="2714" y="1171"/>
                </a:lnTo>
                <a:lnTo>
                  <a:pt x="2678" y="1135"/>
                </a:lnTo>
                <a:lnTo>
                  <a:pt x="2642" y="1098"/>
                </a:lnTo>
                <a:lnTo>
                  <a:pt x="2607" y="1061"/>
                </a:lnTo>
                <a:lnTo>
                  <a:pt x="2571" y="1025"/>
                </a:lnTo>
                <a:lnTo>
                  <a:pt x="2536" y="989"/>
                </a:lnTo>
                <a:lnTo>
                  <a:pt x="2501" y="953"/>
                </a:lnTo>
                <a:lnTo>
                  <a:pt x="2469" y="919"/>
                </a:lnTo>
                <a:lnTo>
                  <a:pt x="2436" y="887"/>
                </a:lnTo>
                <a:lnTo>
                  <a:pt x="2405" y="855"/>
                </a:lnTo>
                <a:lnTo>
                  <a:pt x="2376" y="824"/>
                </a:lnTo>
                <a:lnTo>
                  <a:pt x="2350" y="797"/>
                </a:lnTo>
                <a:lnTo>
                  <a:pt x="2325" y="772"/>
                </a:lnTo>
                <a:lnTo>
                  <a:pt x="2303" y="749"/>
                </a:lnTo>
                <a:lnTo>
                  <a:pt x="2283" y="728"/>
                </a:lnTo>
                <a:lnTo>
                  <a:pt x="2266" y="711"/>
                </a:lnTo>
                <a:lnTo>
                  <a:pt x="2253" y="698"/>
                </a:lnTo>
                <a:lnTo>
                  <a:pt x="2243" y="688"/>
                </a:lnTo>
                <a:lnTo>
                  <a:pt x="2237" y="682"/>
                </a:lnTo>
                <a:lnTo>
                  <a:pt x="2235" y="679"/>
                </a:lnTo>
                <a:lnTo>
                  <a:pt x="2233" y="677"/>
                </a:lnTo>
                <a:lnTo>
                  <a:pt x="2229" y="674"/>
                </a:lnTo>
                <a:lnTo>
                  <a:pt x="2221" y="667"/>
                </a:lnTo>
                <a:lnTo>
                  <a:pt x="2211" y="661"/>
                </a:lnTo>
                <a:lnTo>
                  <a:pt x="2197" y="653"/>
                </a:lnTo>
                <a:lnTo>
                  <a:pt x="2182" y="646"/>
                </a:lnTo>
                <a:lnTo>
                  <a:pt x="2163" y="638"/>
                </a:lnTo>
                <a:lnTo>
                  <a:pt x="2143" y="632"/>
                </a:lnTo>
                <a:lnTo>
                  <a:pt x="2119" y="629"/>
                </a:lnTo>
                <a:lnTo>
                  <a:pt x="2092" y="628"/>
                </a:lnTo>
                <a:lnTo>
                  <a:pt x="2065" y="631"/>
                </a:lnTo>
                <a:lnTo>
                  <a:pt x="2035" y="638"/>
                </a:lnTo>
                <a:lnTo>
                  <a:pt x="2002" y="649"/>
                </a:lnTo>
                <a:lnTo>
                  <a:pt x="1968" y="665"/>
                </a:lnTo>
                <a:lnTo>
                  <a:pt x="1929" y="687"/>
                </a:lnTo>
                <a:lnTo>
                  <a:pt x="1887" y="709"/>
                </a:lnTo>
                <a:lnTo>
                  <a:pt x="1845" y="733"/>
                </a:lnTo>
                <a:lnTo>
                  <a:pt x="1800" y="756"/>
                </a:lnTo>
                <a:lnTo>
                  <a:pt x="1756" y="780"/>
                </a:lnTo>
                <a:lnTo>
                  <a:pt x="1713" y="804"/>
                </a:lnTo>
                <a:lnTo>
                  <a:pt x="1670" y="827"/>
                </a:lnTo>
                <a:lnTo>
                  <a:pt x="1630" y="848"/>
                </a:lnTo>
                <a:lnTo>
                  <a:pt x="1592" y="868"/>
                </a:lnTo>
                <a:lnTo>
                  <a:pt x="1557" y="887"/>
                </a:lnTo>
                <a:lnTo>
                  <a:pt x="1526" y="902"/>
                </a:lnTo>
                <a:lnTo>
                  <a:pt x="1500" y="916"/>
                </a:lnTo>
                <a:lnTo>
                  <a:pt x="1473" y="932"/>
                </a:lnTo>
                <a:lnTo>
                  <a:pt x="1444" y="944"/>
                </a:lnTo>
                <a:lnTo>
                  <a:pt x="1414" y="952"/>
                </a:lnTo>
                <a:lnTo>
                  <a:pt x="1381" y="954"/>
                </a:lnTo>
                <a:lnTo>
                  <a:pt x="1344" y="951"/>
                </a:lnTo>
                <a:lnTo>
                  <a:pt x="1309" y="941"/>
                </a:lnTo>
                <a:lnTo>
                  <a:pt x="1277" y="925"/>
                </a:lnTo>
                <a:lnTo>
                  <a:pt x="1249" y="904"/>
                </a:lnTo>
                <a:lnTo>
                  <a:pt x="1224" y="878"/>
                </a:lnTo>
                <a:lnTo>
                  <a:pt x="1203" y="848"/>
                </a:lnTo>
                <a:lnTo>
                  <a:pt x="1188" y="816"/>
                </a:lnTo>
                <a:lnTo>
                  <a:pt x="1179" y="779"/>
                </a:lnTo>
                <a:lnTo>
                  <a:pt x="1176" y="740"/>
                </a:lnTo>
                <a:lnTo>
                  <a:pt x="1178" y="707"/>
                </a:lnTo>
                <a:lnTo>
                  <a:pt x="1186" y="674"/>
                </a:lnTo>
                <a:lnTo>
                  <a:pt x="1198" y="644"/>
                </a:lnTo>
                <a:lnTo>
                  <a:pt x="1214" y="617"/>
                </a:lnTo>
                <a:lnTo>
                  <a:pt x="1234" y="592"/>
                </a:lnTo>
                <a:lnTo>
                  <a:pt x="1257" y="570"/>
                </a:lnTo>
                <a:lnTo>
                  <a:pt x="1283" y="553"/>
                </a:lnTo>
                <a:lnTo>
                  <a:pt x="1311" y="540"/>
                </a:lnTo>
                <a:lnTo>
                  <a:pt x="1352" y="515"/>
                </a:lnTo>
                <a:lnTo>
                  <a:pt x="1396" y="487"/>
                </a:lnTo>
                <a:lnTo>
                  <a:pt x="1444" y="458"/>
                </a:lnTo>
                <a:lnTo>
                  <a:pt x="1496" y="427"/>
                </a:lnTo>
                <a:lnTo>
                  <a:pt x="1549" y="396"/>
                </a:lnTo>
                <a:lnTo>
                  <a:pt x="1604" y="363"/>
                </a:lnTo>
                <a:lnTo>
                  <a:pt x="1660" y="329"/>
                </a:lnTo>
                <a:lnTo>
                  <a:pt x="1718" y="295"/>
                </a:lnTo>
                <a:lnTo>
                  <a:pt x="1775" y="262"/>
                </a:lnTo>
                <a:lnTo>
                  <a:pt x="1832" y="229"/>
                </a:lnTo>
                <a:lnTo>
                  <a:pt x="1887" y="197"/>
                </a:lnTo>
                <a:lnTo>
                  <a:pt x="1941" y="167"/>
                </a:lnTo>
                <a:lnTo>
                  <a:pt x="1992" y="137"/>
                </a:lnTo>
                <a:lnTo>
                  <a:pt x="2040" y="109"/>
                </a:lnTo>
                <a:lnTo>
                  <a:pt x="2085" y="84"/>
                </a:lnTo>
                <a:lnTo>
                  <a:pt x="2125" y="62"/>
                </a:lnTo>
                <a:lnTo>
                  <a:pt x="2160" y="41"/>
                </a:lnTo>
                <a:lnTo>
                  <a:pt x="2186" y="28"/>
                </a:lnTo>
                <a:lnTo>
                  <a:pt x="2211" y="17"/>
                </a:lnTo>
                <a:lnTo>
                  <a:pt x="2235" y="8"/>
                </a:lnTo>
                <a:lnTo>
                  <a:pt x="2259" y="3"/>
                </a:lnTo>
                <a:lnTo>
                  <a:pt x="2283" y="0"/>
                </a:lnTo>
                <a:close/>
              </a:path>
            </a:pathLst>
          </a:custGeom>
          <a:solidFill>
            <a:schemeClr val="bg1"/>
          </a:solidFill>
          <a:ln w="0">
            <a:noFill/>
            <a:prstDash val="solid"/>
            <a:round/>
          </a:ln>
        </p:spPr>
        <p:txBody>
          <a:bodyPr vert="horz" wrap="square" lIns="91416" tIns="45708" rIns="91416" bIns="45708" numCol="1" anchor="t" anchorCtr="0" compatLnSpc="1"/>
          <a:lstStyle/>
          <a:p>
            <a:endParaRPr lang="en-IN" sz="1350" dirty="0"/>
          </a:p>
        </p:txBody>
      </p:sp>
      <p:grpSp>
        <p:nvGrpSpPr>
          <p:cNvPr id="58" name="Group 23"/>
          <p:cNvGrpSpPr/>
          <p:nvPr/>
        </p:nvGrpSpPr>
        <p:grpSpPr>
          <a:xfrm>
            <a:off x="5836474" y="2353220"/>
            <a:ext cx="541464" cy="485873"/>
            <a:chOff x="5159473" y="2453350"/>
            <a:chExt cx="684000" cy="613776"/>
          </a:xfrm>
          <a:solidFill>
            <a:schemeClr val="bg1"/>
          </a:solidFill>
        </p:grpSpPr>
        <p:sp>
          <p:nvSpPr>
            <p:cNvPr id="59" name="Freeform 42"/>
            <p:cNvSpPr/>
            <p:nvPr/>
          </p:nvSpPr>
          <p:spPr bwMode="auto">
            <a:xfrm>
              <a:off x="5208144" y="2657709"/>
              <a:ext cx="117461" cy="315257"/>
            </a:xfrm>
            <a:custGeom>
              <a:avLst/>
              <a:gdLst>
                <a:gd name="T0" fmla="*/ 151 w 725"/>
                <a:gd name="T1" fmla="*/ 0 h 1806"/>
                <a:gd name="T2" fmla="*/ 574 w 725"/>
                <a:gd name="T3" fmla="*/ 0 h 1806"/>
                <a:gd name="T4" fmla="*/ 608 w 725"/>
                <a:gd name="T5" fmla="*/ 3 h 1806"/>
                <a:gd name="T6" fmla="*/ 640 w 725"/>
                <a:gd name="T7" fmla="*/ 15 h 1806"/>
                <a:gd name="T8" fmla="*/ 668 w 725"/>
                <a:gd name="T9" fmla="*/ 33 h 1806"/>
                <a:gd name="T10" fmla="*/ 691 w 725"/>
                <a:gd name="T11" fmla="*/ 56 h 1806"/>
                <a:gd name="T12" fmla="*/ 709 w 725"/>
                <a:gd name="T13" fmla="*/ 84 h 1806"/>
                <a:gd name="T14" fmla="*/ 721 w 725"/>
                <a:gd name="T15" fmla="*/ 116 h 1806"/>
                <a:gd name="T16" fmla="*/ 725 w 725"/>
                <a:gd name="T17" fmla="*/ 150 h 1806"/>
                <a:gd name="T18" fmla="*/ 725 w 725"/>
                <a:gd name="T19" fmla="*/ 1656 h 1806"/>
                <a:gd name="T20" fmla="*/ 721 w 725"/>
                <a:gd name="T21" fmla="*/ 1691 h 1806"/>
                <a:gd name="T22" fmla="*/ 709 w 725"/>
                <a:gd name="T23" fmla="*/ 1723 h 1806"/>
                <a:gd name="T24" fmla="*/ 691 w 725"/>
                <a:gd name="T25" fmla="*/ 1750 h 1806"/>
                <a:gd name="T26" fmla="*/ 668 w 725"/>
                <a:gd name="T27" fmla="*/ 1774 h 1806"/>
                <a:gd name="T28" fmla="*/ 640 w 725"/>
                <a:gd name="T29" fmla="*/ 1792 h 1806"/>
                <a:gd name="T30" fmla="*/ 608 w 725"/>
                <a:gd name="T31" fmla="*/ 1802 h 1806"/>
                <a:gd name="T32" fmla="*/ 574 w 725"/>
                <a:gd name="T33" fmla="*/ 1806 h 1806"/>
                <a:gd name="T34" fmla="*/ 151 w 725"/>
                <a:gd name="T35" fmla="*/ 1806 h 1806"/>
                <a:gd name="T36" fmla="*/ 116 w 725"/>
                <a:gd name="T37" fmla="*/ 1802 h 1806"/>
                <a:gd name="T38" fmla="*/ 85 w 725"/>
                <a:gd name="T39" fmla="*/ 1792 h 1806"/>
                <a:gd name="T40" fmla="*/ 56 w 725"/>
                <a:gd name="T41" fmla="*/ 1774 h 1806"/>
                <a:gd name="T42" fmla="*/ 33 w 725"/>
                <a:gd name="T43" fmla="*/ 1750 h 1806"/>
                <a:gd name="T44" fmla="*/ 16 w 725"/>
                <a:gd name="T45" fmla="*/ 1723 h 1806"/>
                <a:gd name="T46" fmla="*/ 4 w 725"/>
                <a:gd name="T47" fmla="*/ 1691 h 1806"/>
                <a:gd name="T48" fmla="*/ 0 w 725"/>
                <a:gd name="T49" fmla="*/ 1656 h 1806"/>
                <a:gd name="T50" fmla="*/ 0 w 725"/>
                <a:gd name="T51" fmla="*/ 150 h 1806"/>
                <a:gd name="T52" fmla="*/ 4 w 725"/>
                <a:gd name="T53" fmla="*/ 116 h 1806"/>
                <a:gd name="T54" fmla="*/ 16 w 725"/>
                <a:gd name="T55" fmla="*/ 84 h 1806"/>
                <a:gd name="T56" fmla="*/ 33 w 725"/>
                <a:gd name="T57" fmla="*/ 56 h 1806"/>
                <a:gd name="T58" fmla="*/ 56 w 725"/>
                <a:gd name="T59" fmla="*/ 33 h 1806"/>
                <a:gd name="T60" fmla="*/ 85 w 725"/>
                <a:gd name="T61" fmla="*/ 15 h 1806"/>
                <a:gd name="T62" fmla="*/ 116 w 725"/>
                <a:gd name="T63" fmla="*/ 3 h 1806"/>
                <a:gd name="T64" fmla="*/ 151 w 725"/>
                <a:gd name="T65" fmla="*/ 0 h 1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5" h="1806">
                  <a:moveTo>
                    <a:pt x="151" y="0"/>
                  </a:moveTo>
                  <a:lnTo>
                    <a:pt x="574" y="0"/>
                  </a:lnTo>
                  <a:lnTo>
                    <a:pt x="608" y="3"/>
                  </a:lnTo>
                  <a:lnTo>
                    <a:pt x="640" y="15"/>
                  </a:lnTo>
                  <a:lnTo>
                    <a:pt x="668" y="33"/>
                  </a:lnTo>
                  <a:lnTo>
                    <a:pt x="691" y="56"/>
                  </a:lnTo>
                  <a:lnTo>
                    <a:pt x="709" y="84"/>
                  </a:lnTo>
                  <a:lnTo>
                    <a:pt x="721" y="116"/>
                  </a:lnTo>
                  <a:lnTo>
                    <a:pt x="725" y="150"/>
                  </a:lnTo>
                  <a:lnTo>
                    <a:pt x="725" y="1656"/>
                  </a:lnTo>
                  <a:lnTo>
                    <a:pt x="721" y="1691"/>
                  </a:lnTo>
                  <a:lnTo>
                    <a:pt x="709" y="1723"/>
                  </a:lnTo>
                  <a:lnTo>
                    <a:pt x="691" y="1750"/>
                  </a:lnTo>
                  <a:lnTo>
                    <a:pt x="668" y="1774"/>
                  </a:lnTo>
                  <a:lnTo>
                    <a:pt x="640" y="1792"/>
                  </a:lnTo>
                  <a:lnTo>
                    <a:pt x="608" y="1802"/>
                  </a:lnTo>
                  <a:lnTo>
                    <a:pt x="574" y="1806"/>
                  </a:lnTo>
                  <a:lnTo>
                    <a:pt x="151" y="1806"/>
                  </a:lnTo>
                  <a:lnTo>
                    <a:pt x="116" y="1802"/>
                  </a:lnTo>
                  <a:lnTo>
                    <a:pt x="85" y="1792"/>
                  </a:lnTo>
                  <a:lnTo>
                    <a:pt x="56" y="1774"/>
                  </a:lnTo>
                  <a:lnTo>
                    <a:pt x="33" y="1750"/>
                  </a:lnTo>
                  <a:lnTo>
                    <a:pt x="16" y="1723"/>
                  </a:lnTo>
                  <a:lnTo>
                    <a:pt x="4" y="1691"/>
                  </a:lnTo>
                  <a:lnTo>
                    <a:pt x="0" y="1656"/>
                  </a:lnTo>
                  <a:lnTo>
                    <a:pt x="0" y="150"/>
                  </a:lnTo>
                  <a:lnTo>
                    <a:pt x="4" y="116"/>
                  </a:lnTo>
                  <a:lnTo>
                    <a:pt x="16" y="84"/>
                  </a:lnTo>
                  <a:lnTo>
                    <a:pt x="33" y="56"/>
                  </a:lnTo>
                  <a:lnTo>
                    <a:pt x="56" y="33"/>
                  </a:lnTo>
                  <a:lnTo>
                    <a:pt x="85" y="15"/>
                  </a:lnTo>
                  <a:lnTo>
                    <a:pt x="116" y="3"/>
                  </a:lnTo>
                  <a:lnTo>
                    <a:pt x="151"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0" name="Freeform 43"/>
            <p:cNvSpPr/>
            <p:nvPr/>
          </p:nvSpPr>
          <p:spPr bwMode="auto">
            <a:xfrm>
              <a:off x="5364543" y="2453350"/>
              <a:ext cx="117461" cy="519617"/>
            </a:xfrm>
            <a:custGeom>
              <a:avLst/>
              <a:gdLst>
                <a:gd name="T0" fmla="*/ 150 w 724"/>
                <a:gd name="T1" fmla="*/ 0 h 2980"/>
                <a:gd name="T2" fmla="*/ 574 w 724"/>
                <a:gd name="T3" fmla="*/ 0 h 2980"/>
                <a:gd name="T4" fmla="*/ 609 w 724"/>
                <a:gd name="T5" fmla="*/ 3 h 2980"/>
                <a:gd name="T6" fmla="*/ 640 w 724"/>
                <a:gd name="T7" fmla="*/ 15 h 2980"/>
                <a:gd name="T8" fmla="*/ 668 w 724"/>
                <a:gd name="T9" fmla="*/ 33 h 2980"/>
                <a:gd name="T10" fmla="*/ 691 w 724"/>
                <a:gd name="T11" fmla="*/ 56 h 2980"/>
                <a:gd name="T12" fmla="*/ 709 w 724"/>
                <a:gd name="T13" fmla="*/ 84 h 2980"/>
                <a:gd name="T14" fmla="*/ 720 w 724"/>
                <a:gd name="T15" fmla="*/ 116 h 2980"/>
                <a:gd name="T16" fmla="*/ 724 w 724"/>
                <a:gd name="T17" fmla="*/ 150 h 2980"/>
                <a:gd name="T18" fmla="*/ 724 w 724"/>
                <a:gd name="T19" fmla="*/ 2830 h 2980"/>
                <a:gd name="T20" fmla="*/ 720 w 724"/>
                <a:gd name="T21" fmla="*/ 2865 h 2980"/>
                <a:gd name="T22" fmla="*/ 709 w 724"/>
                <a:gd name="T23" fmla="*/ 2897 h 2980"/>
                <a:gd name="T24" fmla="*/ 691 w 724"/>
                <a:gd name="T25" fmla="*/ 2924 h 2980"/>
                <a:gd name="T26" fmla="*/ 668 w 724"/>
                <a:gd name="T27" fmla="*/ 2948 h 2980"/>
                <a:gd name="T28" fmla="*/ 640 w 724"/>
                <a:gd name="T29" fmla="*/ 2966 h 2980"/>
                <a:gd name="T30" fmla="*/ 609 w 724"/>
                <a:gd name="T31" fmla="*/ 2976 h 2980"/>
                <a:gd name="T32" fmla="*/ 574 w 724"/>
                <a:gd name="T33" fmla="*/ 2980 h 2980"/>
                <a:gd name="T34" fmla="*/ 150 w 724"/>
                <a:gd name="T35" fmla="*/ 2980 h 2980"/>
                <a:gd name="T36" fmla="*/ 116 w 724"/>
                <a:gd name="T37" fmla="*/ 2976 h 2980"/>
                <a:gd name="T38" fmla="*/ 84 w 724"/>
                <a:gd name="T39" fmla="*/ 2966 h 2980"/>
                <a:gd name="T40" fmla="*/ 56 w 724"/>
                <a:gd name="T41" fmla="*/ 2948 h 2980"/>
                <a:gd name="T42" fmla="*/ 33 w 724"/>
                <a:gd name="T43" fmla="*/ 2924 h 2980"/>
                <a:gd name="T44" fmla="*/ 15 w 724"/>
                <a:gd name="T45" fmla="*/ 2897 h 2980"/>
                <a:gd name="T46" fmla="*/ 3 w 724"/>
                <a:gd name="T47" fmla="*/ 2865 h 2980"/>
                <a:gd name="T48" fmla="*/ 0 w 724"/>
                <a:gd name="T49" fmla="*/ 2830 h 2980"/>
                <a:gd name="T50" fmla="*/ 0 w 724"/>
                <a:gd name="T51" fmla="*/ 150 h 2980"/>
                <a:gd name="T52" fmla="*/ 3 w 724"/>
                <a:gd name="T53" fmla="*/ 116 h 2980"/>
                <a:gd name="T54" fmla="*/ 15 w 724"/>
                <a:gd name="T55" fmla="*/ 84 h 2980"/>
                <a:gd name="T56" fmla="*/ 33 w 724"/>
                <a:gd name="T57" fmla="*/ 56 h 2980"/>
                <a:gd name="T58" fmla="*/ 56 w 724"/>
                <a:gd name="T59" fmla="*/ 33 h 2980"/>
                <a:gd name="T60" fmla="*/ 84 w 724"/>
                <a:gd name="T61" fmla="*/ 15 h 2980"/>
                <a:gd name="T62" fmla="*/ 116 w 724"/>
                <a:gd name="T63" fmla="*/ 3 h 2980"/>
                <a:gd name="T64" fmla="*/ 150 w 724"/>
                <a:gd name="T65" fmla="*/ 0 h 2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4" h="2980">
                  <a:moveTo>
                    <a:pt x="150" y="0"/>
                  </a:moveTo>
                  <a:lnTo>
                    <a:pt x="574" y="0"/>
                  </a:lnTo>
                  <a:lnTo>
                    <a:pt x="609" y="3"/>
                  </a:lnTo>
                  <a:lnTo>
                    <a:pt x="640" y="15"/>
                  </a:lnTo>
                  <a:lnTo>
                    <a:pt x="668" y="33"/>
                  </a:lnTo>
                  <a:lnTo>
                    <a:pt x="691" y="56"/>
                  </a:lnTo>
                  <a:lnTo>
                    <a:pt x="709" y="84"/>
                  </a:lnTo>
                  <a:lnTo>
                    <a:pt x="720" y="116"/>
                  </a:lnTo>
                  <a:lnTo>
                    <a:pt x="724" y="150"/>
                  </a:lnTo>
                  <a:lnTo>
                    <a:pt x="724" y="2830"/>
                  </a:lnTo>
                  <a:lnTo>
                    <a:pt x="720" y="2865"/>
                  </a:lnTo>
                  <a:lnTo>
                    <a:pt x="709" y="2897"/>
                  </a:lnTo>
                  <a:lnTo>
                    <a:pt x="691" y="2924"/>
                  </a:lnTo>
                  <a:lnTo>
                    <a:pt x="668" y="2948"/>
                  </a:lnTo>
                  <a:lnTo>
                    <a:pt x="640" y="2966"/>
                  </a:lnTo>
                  <a:lnTo>
                    <a:pt x="609" y="2976"/>
                  </a:lnTo>
                  <a:lnTo>
                    <a:pt x="574" y="2980"/>
                  </a:lnTo>
                  <a:lnTo>
                    <a:pt x="150" y="2980"/>
                  </a:lnTo>
                  <a:lnTo>
                    <a:pt x="116" y="2976"/>
                  </a:lnTo>
                  <a:lnTo>
                    <a:pt x="84" y="2966"/>
                  </a:lnTo>
                  <a:lnTo>
                    <a:pt x="56" y="2948"/>
                  </a:lnTo>
                  <a:lnTo>
                    <a:pt x="33" y="2924"/>
                  </a:lnTo>
                  <a:lnTo>
                    <a:pt x="15" y="2897"/>
                  </a:lnTo>
                  <a:lnTo>
                    <a:pt x="3" y="2865"/>
                  </a:lnTo>
                  <a:lnTo>
                    <a:pt x="0" y="2830"/>
                  </a:lnTo>
                  <a:lnTo>
                    <a:pt x="0" y="150"/>
                  </a:lnTo>
                  <a:lnTo>
                    <a:pt x="3" y="116"/>
                  </a:lnTo>
                  <a:lnTo>
                    <a:pt x="15" y="84"/>
                  </a:lnTo>
                  <a:lnTo>
                    <a:pt x="33" y="56"/>
                  </a:lnTo>
                  <a:lnTo>
                    <a:pt x="56" y="33"/>
                  </a:lnTo>
                  <a:lnTo>
                    <a:pt x="84" y="15"/>
                  </a:lnTo>
                  <a:lnTo>
                    <a:pt x="116" y="3"/>
                  </a:lnTo>
                  <a:lnTo>
                    <a:pt x="150"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1" name="Freeform 44"/>
            <p:cNvSpPr>
              <a:spLocks noEditPoints="1"/>
            </p:cNvSpPr>
            <p:nvPr/>
          </p:nvSpPr>
          <p:spPr bwMode="auto">
            <a:xfrm>
              <a:off x="5520942" y="2568433"/>
              <a:ext cx="117461" cy="404534"/>
            </a:xfrm>
            <a:custGeom>
              <a:avLst/>
              <a:gdLst>
                <a:gd name="T0" fmla="*/ 181 w 724"/>
                <a:gd name="T1" fmla="*/ 180 h 2317"/>
                <a:gd name="T2" fmla="*/ 181 w 724"/>
                <a:gd name="T3" fmla="*/ 2137 h 2317"/>
                <a:gd name="T4" fmla="*/ 544 w 724"/>
                <a:gd name="T5" fmla="*/ 2137 h 2317"/>
                <a:gd name="T6" fmla="*/ 544 w 724"/>
                <a:gd name="T7" fmla="*/ 180 h 2317"/>
                <a:gd name="T8" fmla="*/ 181 w 724"/>
                <a:gd name="T9" fmla="*/ 180 h 2317"/>
                <a:gd name="T10" fmla="*/ 151 w 724"/>
                <a:gd name="T11" fmla="*/ 0 h 2317"/>
                <a:gd name="T12" fmla="*/ 575 w 724"/>
                <a:gd name="T13" fmla="*/ 0 h 2317"/>
                <a:gd name="T14" fmla="*/ 609 w 724"/>
                <a:gd name="T15" fmla="*/ 3 h 2317"/>
                <a:gd name="T16" fmla="*/ 640 w 724"/>
                <a:gd name="T17" fmla="*/ 15 h 2317"/>
                <a:gd name="T18" fmla="*/ 668 w 724"/>
                <a:gd name="T19" fmla="*/ 31 h 2317"/>
                <a:gd name="T20" fmla="*/ 692 w 724"/>
                <a:gd name="T21" fmla="*/ 56 h 2317"/>
                <a:gd name="T22" fmla="*/ 709 w 724"/>
                <a:gd name="T23" fmla="*/ 84 h 2317"/>
                <a:gd name="T24" fmla="*/ 720 w 724"/>
                <a:gd name="T25" fmla="*/ 115 h 2317"/>
                <a:gd name="T26" fmla="*/ 724 w 724"/>
                <a:gd name="T27" fmla="*/ 149 h 2317"/>
                <a:gd name="T28" fmla="*/ 724 w 724"/>
                <a:gd name="T29" fmla="*/ 2167 h 2317"/>
                <a:gd name="T30" fmla="*/ 720 w 724"/>
                <a:gd name="T31" fmla="*/ 2202 h 2317"/>
                <a:gd name="T32" fmla="*/ 709 w 724"/>
                <a:gd name="T33" fmla="*/ 2234 h 2317"/>
                <a:gd name="T34" fmla="*/ 692 w 724"/>
                <a:gd name="T35" fmla="*/ 2261 h 2317"/>
                <a:gd name="T36" fmla="*/ 668 w 724"/>
                <a:gd name="T37" fmla="*/ 2285 h 2317"/>
                <a:gd name="T38" fmla="*/ 640 w 724"/>
                <a:gd name="T39" fmla="*/ 2303 h 2317"/>
                <a:gd name="T40" fmla="*/ 609 w 724"/>
                <a:gd name="T41" fmla="*/ 2313 h 2317"/>
                <a:gd name="T42" fmla="*/ 575 w 724"/>
                <a:gd name="T43" fmla="*/ 2317 h 2317"/>
                <a:gd name="T44" fmla="*/ 151 w 724"/>
                <a:gd name="T45" fmla="*/ 2317 h 2317"/>
                <a:gd name="T46" fmla="*/ 116 w 724"/>
                <a:gd name="T47" fmla="*/ 2313 h 2317"/>
                <a:gd name="T48" fmla="*/ 84 w 724"/>
                <a:gd name="T49" fmla="*/ 2303 h 2317"/>
                <a:gd name="T50" fmla="*/ 56 w 724"/>
                <a:gd name="T51" fmla="*/ 2285 h 2317"/>
                <a:gd name="T52" fmla="*/ 33 w 724"/>
                <a:gd name="T53" fmla="*/ 2261 h 2317"/>
                <a:gd name="T54" fmla="*/ 15 w 724"/>
                <a:gd name="T55" fmla="*/ 2234 h 2317"/>
                <a:gd name="T56" fmla="*/ 5 w 724"/>
                <a:gd name="T57" fmla="*/ 2202 h 2317"/>
                <a:gd name="T58" fmla="*/ 0 w 724"/>
                <a:gd name="T59" fmla="*/ 2167 h 2317"/>
                <a:gd name="T60" fmla="*/ 0 w 724"/>
                <a:gd name="T61" fmla="*/ 149 h 2317"/>
                <a:gd name="T62" fmla="*/ 5 w 724"/>
                <a:gd name="T63" fmla="*/ 115 h 2317"/>
                <a:gd name="T64" fmla="*/ 15 w 724"/>
                <a:gd name="T65" fmla="*/ 84 h 2317"/>
                <a:gd name="T66" fmla="*/ 33 w 724"/>
                <a:gd name="T67" fmla="*/ 56 h 2317"/>
                <a:gd name="T68" fmla="*/ 56 w 724"/>
                <a:gd name="T69" fmla="*/ 31 h 2317"/>
                <a:gd name="T70" fmla="*/ 84 w 724"/>
                <a:gd name="T71" fmla="*/ 15 h 2317"/>
                <a:gd name="T72" fmla="*/ 116 w 724"/>
                <a:gd name="T73" fmla="*/ 3 h 2317"/>
                <a:gd name="T74" fmla="*/ 151 w 724"/>
                <a:gd name="T75" fmla="*/ 0 h 2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4" h="2317">
                  <a:moveTo>
                    <a:pt x="181" y="180"/>
                  </a:moveTo>
                  <a:lnTo>
                    <a:pt x="181" y="2137"/>
                  </a:lnTo>
                  <a:lnTo>
                    <a:pt x="544" y="2137"/>
                  </a:lnTo>
                  <a:lnTo>
                    <a:pt x="544" y="180"/>
                  </a:lnTo>
                  <a:lnTo>
                    <a:pt x="181" y="180"/>
                  </a:lnTo>
                  <a:close/>
                  <a:moveTo>
                    <a:pt x="151" y="0"/>
                  </a:moveTo>
                  <a:lnTo>
                    <a:pt x="575" y="0"/>
                  </a:lnTo>
                  <a:lnTo>
                    <a:pt x="609" y="3"/>
                  </a:lnTo>
                  <a:lnTo>
                    <a:pt x="640" y="15"/>
                  </a:lnTo>
                  <a:lnTo>
                    <a:pt x="668" y="31"/>
                  </a:lnTo>
                  <a:lnTo>
                    <a:pt x="692" y="56"/>
                  </a:lnTo>
                  <a:lnTo>
                    <a:pt x="709" y="84"/>
                  </a:lnTo>
                  <a:lnTo>
                    <a:pt x="720" y="115"/>
                  </a:lnTo>
                  <a:lnTo>
                    <a:pt x="724" y="149"/>
                  </a:lnTo>
                  <a:lnTo>
                    <a:pt x="724" y="2167"/>
                  </a:lnTo>
                  <a:lnTo>
                    <a:pt x="720" y="2202"/>
                  </a:lnTo>
                  <a:lnTo>
                    <a:pt x="709" y="2234"/>
                  </a:lnTo>
                  <a:lnTo>
                    <a:pt x="692" y="2261"/>
                  </a:lnTo>
                  <a:lnTo>
                    <a:pt x="668" y="2285"/>
                  </a:lnTo>
                  <a:lnTo>
                    <a:pt x="640" y="2303"/>
                  </a:lnTo>
                  <a:lnTo>
                    <a:pt x="609" y="2313"/>
                  </a:lnTo>
                  <a:lnTo>
                    <a:pt x="575" y="2317"/>
                  </a:lnTo>
                  <a:lnTo>
                    <a:pt x="151" y="2317"/>
                  </a:lnTo>
                  <a:lnTo>
                    <a:pt x="116" y="2313"/>
                  </a:lnTo>
                  <a:lnTo>
                    <a:pt x="84" y="2303"/>
                  </a:lnTo>
                  <a:lnTo>
                    <a:pt x="56" y="2285"/>
                  </a:lnTo>
                  <a:lnTo>
                    <a:pt x="33" y="2261"/>
                  </a:lnTo>
                  <a:lnTo>
                    <a:pt x="15" y="2234"/>
                  </a:lnTo>
                  <a:lnTo>
                    <a:pt x="5" y="2202"/>
                  </a:lnTo>
                  <a:lnTo>
                    <a:pt x="0" y="2167"/>
                  </a:lnTo>
                  <a:lnTo>
                    <a:pt x="0" y="149"/>
                  </a:lnTo>
                  <a:lnTo>
                    <a:pt x="5" y="115"/>
                  </a:lnTo>
                  <a:lnTo>
                    <a:pt x="15" y="84"/>
                  </a:lnTo>
                  <a:lnTo>
                    <a:pt x="33" y="56"/>
                  </a:lnTo>
                  <a:lnTo>
                    <a:pt x="56" y="31"/>
                  </a:lnTo>
                  <a:lnTo>
                    <a:pt x="84" y="15"/>
                  </a:lnTo>
                  <a:lnTo>
                    <a:pt x="116" y="3"/>
                  </a:lnTo>
                  <a:lnTo>
                    <a:pt x="151"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2" name="Freeform 45"/>
            <p:cNvSpPr/>
            <p:nvPr/>
          </p:nvSpPr>
          <p:spPr bwMode="auto">
            <a:xfrm>
              <a:off x="5679287" y="2757447"/>
              <a:ext cx="117461" cy="215519"/>
            </a:xfrm>
            <a:custGeom>
              <a:avLst/>
              <a:gdLst>
                <a:gd name="T0" fmla="*/ 151 w 725"/>
                <a:gd name="T1" fmla="*/ 0 h 1234"/>
                <a:gd name="T2" fmla="*/ 575 w 725"/>
                <a:gd name="T3" fmla="*/ 0 h 1234"/>
                <a:gd name="T4" fmla="*/ 610 w 725"/>
                <a:gd name="T5" fmla="*/ 4 h 1234"/>
                <a:gd name="T6" fmla="*/ 641 w 725"/>
                <a:gd name="T7" fmla="*/ 15 h 1234"/>
                <a:gd name="T8" fmla="*/ 669 w 725"/>
                <a:gd name="T9" fmla="*/ 33 h 1234"/>
                <a:gd name="T10" fmla="*/ 693 w 725"/>
                <a:gd name="T11" fmla="*/ 56 h 1234"/>
                <a:gd name="T12" fmla="*/ 709 w 725"/>
                <a:gd name="T13" fmla="*/ 84 h 1234"/>
                <a:gd name="T14" fmla="*/ 721 w 725"/>
                <a:gd name="T15" fmla="*/ 116 h 1234"/>
                <a:gd name="T16" fmla="*/ 725 w 725"/>
                <a:gd name="T17" fmla="*/ 151 h 1234"/>
                <a:gd name="T18" fmla="*/ 725 w 725"/>
                <a:gd name="T19" fmla="*/ 1084 h 1234"/>
                <a:gd name="T20" fmla="*/ 721 w 725"/>
                <a:gd name="T21" fmla="*/ 1119 h 1234"/>
                <a:gd name="T22" fmla="*/ 709 w 725"/>
                <a:gd name="T23" fmla="*/ 1151 h 1234"/>
                <a:gd name="T24" fmla="*/ 693 w 725"/>
                <a:gd name="T25" fmla="*/ 1178 h 1234"/>
                <a:gd name="T26" fmla="*/ 669 w 725"/>
                <a:gd name="T27" fmla="*/ 1202 h 1234"/>
                <a:gd name="T28" fmla="*/ 641 w 725"/>
                <a:gd name="T29" fmla="*/ 1220 h 1234"/>
                <a:gd name="T30" fmla="*/ 610 w 725"/>
                <a:gd name="T31" fmla="*/ 1230 h 1234"/>
                <a:gd name="T32" fmla="*/ 575 w 725"/>
                <a:gd name="T33" fmla="*/ 1234 h 1234"/>
                <a:gd name="T34" fmla="*/ 151 w 725"/>
                <a:gd name="T35" fmla="*/ 1234 h 1234"/>
                <a:gd name="T36" fmla="*/ 117 w 725"/>
                <a:gd name="T37" fmla="*/ 1230 h 1234"/>
                <a:gd name="T38" fmla="*/ 85 w 725"/>
                <a:gd name="T39" fmla="*/ 1220 h 1234"/>
                <a:gd name="T40" fmla="*/ 58 w 725"/>
                <a:gd name="T41" fmla="*/ 1202 h 1234"/>
                <a:gd name="T42" fmla="*/ 34 w 725"/>
                <a:gd name="T43" fmla="*/ 1178 h 1234"/>
                <a:gd name="T44" fmla="*/ 16 w 725"/>
                <a:gd name="T45" fmla="*/ 1151 h 1234"/>
                <a:gd name="T46" fmla="*/ 6 w 725"/>
                <a:gd name="T47" fmla="*/ 1119 h 1234"/>
                <a:gd name="T48" fmla="*/ 0 w 725"/>
                <a:gd name="T49" fmla="*/ 1084 h 1234"/>
                <a:gd name="T50" fmla="*/ 0 w 725"/>
                <a:gd name="T51" fmla="*/ 151 h 1234"/>
                <a:gd name="T52" fmla="*/ 6 w 725"/>
                <a:gd name="T53" fmla="*/ 116 h 1234"/>
                <a:gd name="T54" fmla="*/ 16 w 725"/>
                <a:gd name="T55" fmla="*/ 84 h 1234"/>
                <a:gd name="T56" fmla="*/ 34 w 725"/>
                <a:gd name="T57" fmla="*/ 56 h 1234"/>
                <a:gd name="T58" fmla="*/ 58 w 725"/>
                <a:gd name="T59" fmla="*/ 33 h 1234"/>
                <a:gd name="T60" fmla="*/ 85 w 725"/>
                <a:gd name="T61" fmla="*/ 15 h 1234"/>
                <a:gd name="T62" fmla="*/ 117 w 725"/>
                <a:gd name="T63" fmla="*/ 4 h 1234"/>
                <a:gd name="T64" fmla="*/ 151 w 725"/>
                <a:gd name="T65" fmla="*/ 0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5" h="1234">
                  <a:moveTo>
                    <a:pt x="151" y="0"/>
                  </a:moveTo>
                  <a:lnTo>
                    <a:pt x="575" y="0"/>
                  </a:lnTo>
                  <a:lnTo>
                    <a:pt x="610" y="4"/>
                  </a:lnTo>
                  <a:lnTo>
                    <a:pt x="641" y="15"/>
                  </a:lnTo>
                  <a:lnTo>
                    <a:pt x="669" y="33"/>
                  </a:lnTo>
                  <a:lnTo>
                    <a:pt x="693" y="56"/>
                  </a:lnTo>
                  <a:lnTo>
                    <a:pt x="709" y="84"/>
                  </a:lnTo>
                  <a:lnTo>
                    <a:pt x="721" y="116"/>
                  </a:lnTo>
                  <a:lnTo>
                    <a:pt x="725" y="151"/>
                  </a:lnTo>
                  <a:lnTo>
                    <a:pt x="725" y="1084"/>
                  </a:lnTo>
                  <a:lnTo>
                    <a:pt x="721" y="1119"/>
                  </a:lnTo>
                  <a:lnTo>
                    <a:pt x="709" y="1151"/>
                  </a:lnTo>
                  <a:lnTo>
                    <a:pt x="693" y="1178"/>
                  </a:lnTo>
                  <a:lnTo>
                    <a:pt x="669" y="1202"/>
                  </a:lnTo>
                  <a:lnTo>
                    <a:pt x="641" y="1220"/>
                  </a:lnTo>
                  <a:lnTo>
                    <a:pt x="610" y="1230"/>
                  </a:lnTo>
                  <a:lnTo>
                    <a:pt x="575" y="1234"/>
                  </a:lnTo>
                  <a:lnTo>
                    <a:pt x="151" y="1234"/>
                  </a:lnTo>
                  <a:lnTo>
                    <a:pt x="117" y="1230"/>
                  </a:lnTo>
                  <a:lnTo>
                    <a:pt x="85" y="1220"/>
                  </a:lnTo>
                  <a:lnTo>
                    <a:pt x="58" y="1202"/>
                  </a:lnTo>
                  <a:lnTo>
                    <a:pt x="34" y="1178"/>
                  </a:lnTo>
                  <a:lnTo>
                    <a:pt x="16" y="1151"/>
                  </a:lnTo>
                  <a:lnTo>
                    <a:pt x="6" y="1119"/>
                  </a:lnTo>
                  <a:lnTo>
                    <a:pt x="0" y="1084"/>
                  </a:lnTo>
                  <a:lnTo>
                    <a:pt x="0" y="151"/>
                  </a:lnTo>
                  <a:lnTo>
                    <a:pt x="6" y="116"/>
                  </a:lnTo>
                  <a:lnTo>
                    <a:pt x="16" y="84"/>
                  </a:lnTo>
                  <a:lnTo>
                    <a:pt x="34" y="56"/>
                  </a:lnTo>
                  <a:lnTo>
                    <a:pt x="58" y="33"/>
                  </a:lnTo>
                  <a:lnTo>
                    <a:pt x="85" y="15"/>
                  </a:lnTo>
                  <a:lnTo>
                    <a:pt x="117" y="4"/>
                  </a:lnTo>
                  <a:lnTo>
                    <a:pt x="151"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3" name="Freeform 46"/>
            <p:cNvSpPr/>
            <p:nvPr/>
          </p:nvSpPr>
          <p:spPr bwMode="auto">
            <a:xfrm>
              <a:off x="5159473" y="3004353"/>
              <a:ext cx="684000" cy="62773"/>
            </a:xfrm>
            <a:custGeom>
              <a:avLst/>
              <a:gdLst>
                <a:gd name="T0" fmla="*/ 180 w 4216"/>
                <a:gd name="T1" fmla="*/ 0 h 362"/>
                <a:gd name="T2" fmla="*/ 4035 w 4216"/>
                <a:gd name="T3" fmla="*/ 0 h 362"/>
                <a:gd name="T4" fmla="*/ 4072 w 4216"/>
                <a:gd name="T5" fmla="*/ 4 h 362"/>
                <a:gd name="T6" fmla="*/ 4105 w 4216"/>
                <a:gd name="T7" fmla="*/ 14 h 362"/>
                <a:gd name="T8" fmla="*/ 4136 w 4216"/>
                <a:gd name="T9" fmla="*/ 31 h 362"/>
                <a:gd name="T10" fmla="*/ 4162 w 4216"/>
                <a:gd name="T11" fmla="*/ 53 h 362"/>
                <a:gd name="T12" fmla="*/ 4185 w 4216"/>
                <a:gd name="T13" fmla="*/ 79 h 362"/>
                <a:gd name="T14" fmla="*/ 4202 w 4216"/>
                <a:gd name="T15" fmla="*/ 110 h 362"/>
                <a:gd name="T16" fmla="*/ 4212 w 4216"/>
                <a:gd name="T17" fmla="*/ 145 h 362"/>
                <a:gd name="T18" fmla="*/ 4216 w 4216"/>
                <a:gd name="T19" fmla="*/ 180 h 362"/>
                <a:gd name="T20" fmla="*/ 4212 w 4216"/>
                <a:gd name="T21" fmla="*/ 217 h 362"/>
                <a:gd name="T22" fmla="*/ 4202 w 4216"/>
                <a:gd name="T23" fmla="*/ 251 h 362"/>
                <a:gd name="T24" fmla="*/ 4185 w 4216"/>
                <a:gd name="T25" fmla="*/ 281 h 362"/>
                <a:gd name="T26" fmla="*/ 4162 w 4216"/>
                <a:gd name="T27" fmla="*/ 308 h 362"/>
                <a:gd name="T28" fmla="*/ 4136 w 4216"/>
                <a:gd name="T29" fmla="*/ 331 h 362"/>
                <a:gd name="T30" fmla="*/ 4105 w 4216"/>
                <a:gd name="T31" fmla="*/ 348 h 362"/>
                <a:gd name="T32" fmla="*/ 4072 w 4216"/>
                <a:gd name="T33" fmla="*/ 358 h 362"/>
                <a:gd name="T34" fmla="*/ 4035 w 4216"/>
                <a:gd name="T35" fmla="*/ 362 h 362"/>
                <a:gd name="T36" fmla="*/ 180 w 4216"/>
                <a:gd name="T37" fmla="*/ 362 h 362"/>
                <a:gd name="T38" fmla="*/ 144 w 4216"/>
                <a:gd name="T39" fmla="*/ 358 h 362"/>
                <a:gd name="T40" fmla="*/ 110 w 4216"/>
                <a:gd name="T41" fmla="*/ 348 h 362"/>
                <a:gd name="T42" fmla="*/ 79 w 4216"/>
                <a:gd name="T43" fmla="*/ 331 h 362"/>
                <a:gd name="T44" fmla="*/ 52 w 4216"/>
                <a:gd name="T45" fmla="*/ 308 h 362"/>
                <a:gd name="T46" fmla="*/ 31 w 4216"/>
                <a:gd name="T47" fmla="*/ 281 h 362"/>
                <a:gd name="T48" fmla="*/ 14 w 4216"/>
                <a:gd name="T49" fmla="*/ 251 h 362"/>
                <a:gd name="T50" fmla="*/ 4 w 4216"/>
                <a:gd name="T51" fmla="*/ 217 h 362"/>
                <a:gd name="T52" fmla="*/ 0 w 4216"/>
                <a:gd name="T53" fmla="*/ 180 h 362"/>
                <a:gd name="T54" fmla="*/ 4 w 4216"/>
                <a:gd name="T55" fmla="*/ 145 h 362"/>
                <a:gd name="T56" fmla="*/ 14 w 4216"/>
                <a:gd name="T57" fmla="*/ 110 h 362"/>
                <a:gd name="T58" fmla="*/ 31 w 4216"/>
                <a:gd name="T59" fmla="*/ 79 h 362"/>
                <a:gd name="T60" fmla="*/ 52 w 4216"/>
                <a:gd name="T61" fmla="*/ 53 h 362"/>
                <a:gd name="T62" fmla="*/ 79 w 4216"/>
                <a:gd name="T63" fmla="*/ 31 h 362"/>
                <a:gd name="T64" fmla="*/ 110 w 4216"/>
                <a:gd name="T65" fmla="*/ 14 h 362"/>
                <a:gd name="T66" fmla="*/ 144 w 4216"/>
                <a:gd name="T67" fmla="*/ 4 h 362"/>
                <a:gd name="T68" fmla="*/ 180 w 4216"/>
                <a:gd name="T69"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16" h="362">
                  <a:moveTo>
                    <a:pt x="180" y="0"/>
                  </a:moveTo>
                  <a:lnTo>
                    <a:pt x="4035" y="0"/>
                  </a:lnTo>
                  <a:lnTo>
                    <a:pt x="4072" y="4"/>
                  </a:lnTo>
                  <a:lnTo>
                    <a:pt x="4105" y="14"/>
                  </a:lnTo>
                  <a:lnTo>
                    <a:pt x="4136" y="31"/>
                  </a:lnTo>
                  <a:lnTo>
                    <a:pt x="4162" y="53"/>
                  </a:lnTo>
                  <a:lnTo>
                    <a:pt x="4185" y="79"/>
                  </a:lnTo>
                  <a:lnTo>
                    <a:pt x="4202" y="110"/>
                  </a:lnTo>
                  <a:lnTo>
                    <a:pt x="4212" y="145"/>
                  </a:lnTo>
                  <a:lnTo>
                    <a:pt x="4216" y="180"/>
                  </a:lnTo>
                  <a:lnTo>
                    <a:pt x="4212" y="217"/>
                  </a:lnTo>
                  <a:lnTo>
                    <a:pt x="4202" y="251"/>
                  </a:lnTo>
                  <a:lnTo>
                    <a:pt x="4185" y="281"/>
                  </a:lnTo>
                  <a:lnTo>
                    <a:pt x="4162" y="308"/>
                  </a:lnTo>
                  <a:lnTo>
                    <a:pt x="4136" y="331"/>
                  </a:lnTo>
                  <a:lnTo>
                    <a:pt x="4105" y="348"/>
                  </a:lnTo>
                  <a:lnTo>
                    <a:pt x="4072" y="358"/>
                  </a:lnTo>
                  <a:lnTo>
                    <a:pt x="4035" y="362"/>
                  </a:lnTo>
                  <a:lnTo>
                    <a:pt x="180" y="362"/>
                  </a:lnTo>
                  <a:lnTo>
                    <a:pt x="144" y="358"/>
                  </a:lnTo>
                  <a:lnTo>
                    <a:pt x="110" y="348"/>
                  </a:lnTo>
                  <a:lnTo>
                    <a:pt x="79" y="331"/>
                  </a:lnTo>
                  <a:lnTo>
                    <a:pt x="52" y="308"/>
                  </a:lnTo>
                  <a:lnTo>
                    <a:pt x="31" y="281"/>
                  </a:lnTo>
                  <a:lnTo>
                    <a:pt x="14" y="251"/>
                  </a:lnTo>
                  <a:lnTo>
                    <a:pt x="4" y="217"/>
                  </a:lnTo>
                  <a:lnTo>
                    <a:pt x="0" y="180"/>
                  </a:lnTo>
                  <a:lnTo>
                    <a:pt x="4" y="145"/>
                  </a:lnTo>
                  <a:lnTo>
                    <a:pt x="14" y="110"/>
                  </a:lnTo>
                  <a:lnTo>
                    <a:pt x="31" y="79"/>
                  </a:lnTo>
                  <a:lnTo>
                    <a:pt x="52" y="53"/>
                  </a:lnTo>
                  <a:lnTo>
                    <a:pt x="79" y="31"/>
                  </a:lnTo>
                  <a:lnTo>
                    <a:pt x="110" y="14"/>
                  </a:lnTo>
                  <a:lnTo>
                    <a:pt x="144" y="4"/>
                  </a:lnTo>
                  <a:lnTo>
                    <a:pt x="180"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grpSp>
      <p:sp>
        <p:nvSpPr>
          <p:cNvPr id="64" name="Freeform 76"/>
          <p:cNvSpPr/>
          <p:nvPr/>
        </p:nvSpPr>
        <p:spPr bwMode="auto">
          <a:xfrm>
            <a:off x="10213412" y="2353220"/>
            <a:ext cx="544495" cy="489476"/>
          </a:xfrm>
          <a:custGeom>
            <a:avLst/>
            <a:gdLst>
              <a:gd name="connsiteX0" fmla="*/ 86232 w 455613"/>
              <a:gd name="connsiteY0" fmla="*/ 350838 h 409576"/>
              <a:gd name="connsiteX1" fmla="*/ 87433 w 455613"/>
              <a:gd name="connsiteY1" fmla="*/ 351240 h 409576"/>
              <a:gd name="connsiteX2" fmla="*/ 88233 w 455613"/>
              <a:gd name="connsiteY2" fmla="*/ 352313 h 409576"/>
              <a:gd name="connsiteX3" fmla="*/ 88767 w 455613"/>
              <a:gd name="connsiteY3" fmla="*/ 353788 h 409576"/>
              <a:gd name="connsiteX4" fmla="*/ 88900 w 455613"/>
              <a:gd name="connsiteY4" fmla="*/ 356068 h 409576"/>
              <a:gd name="connsiteX5" fmla="*/ 88900 w 455613"/>
              <a:gd name="connsiteY5" fmla="*/ 409576 h 409576"/>
              <a:gd name="connsiteX6" fmla="*/ 41275 w 455613"/>
              <a:gd name="connsiteY6" fmla="*/ 409576 h 409576"/>
              <a:gd name="connsiteX7" fmla="*/ 41275 w 455613"/>
              <a:gd name="connsiteY7" fmla="*/ 401530 h 409576"/>
              <a:gd name="connsiteX8" fmla="*/ 41542 w 455613"/>
              <a:gd name="connsiteY8" fmla="*/ 399116 h 409576"/>
              <a:gd name="connsiteX9" fmla="*/ 42342 w 455613"/>
              <a:gd name="connsiteY9" fmla="*/ 396568 h 409576"/>
              <a:gd name="connsiteX10" fmla="*/ 43410 w 455613"/>
              <a:gd name="connsiteY10" fmla="*/ 393752 h 409576"/>
              <a:gd name="connsiteX11" fmla="*/ 44744 w 455613"/>
              <a:gd name="connsiteY11" fmla="*/ 391070 h 409576"/>
              <a:gd name="connsiteX12" fmla="*/ 46611 w 455613"/>
              <a:gd name="connsiteY12" fmla="*/ 388388 h 409576"/>
              <a:gd name="connsiteX13" fmla="*/ 48479 w 455613"/>
              <a:gd name="connsiteY13" fmla="*/ 386376 h 409576"/>
              <a:gd name="connsiteX14" fmla="*/ 62219 w 455613"/>
              <a:gd name="connsiteY14" fmla="*/ 372563 h 409576"/>
              <a:gd name="connsiteX15" fmla="*/ 81696 w 455613"/>
              <a:gd name="connsiteY15" fmla="*/ 352984 h 409576"/>
              <a:gd name="connsiteX16" fmla="*/ 83297 w 455613"/>
              <a:gd name="connsiteY16" fmla="*/ 351643 h 409576"/>
              <a:gd name="connsiteX17" fmla="*/ 84898 w 455613"/>
              <a:gd name="connsiteY17" fmla="*/ 350972 h 409576"/>
              <a:gd name="connsiteX18" fmla="*/ 148113 w 455613"/>
              <a:gd name="connsiteY18" fmla="*/ 290513 h 409576"/>
              <a:gd name="connsiteX19" fmla="*/ 149142 w 455613"/>
              <a:gd name="connsiteY19" fmla="*/ 291039 h 409576"/>
              <a:gd name="connsiteX20" fmla="*/ 149913 w 455613"/>
              <a:gd name="connsiteY20" fmla="*/ 291960 h 409576"/>
              <a:gd name="connsiteX21" fmla="*/ 150427 w 455613"/>
              <a:gd name="connsiteY21" fmla="*/ 293671 h 409576"/>
              <a:gd name="connsiteX22" fmla="*/ 150813 w 455613"/>
              <a:gd name="connsiteY22" fmla="*/ 295644 h 409576"/>
              <a:gd name="connsiteX23" fmla="*/ 150813 w 455613"/>
              <a:gd name="connsiteY23" fmla="*/ 409576 h 409576"/>
              <a:gd name="connsiteX24" fmla="*/ 109538 w 455613"/>
              <a:gd name="connsiteY24" fmla="*/ 409576 h 409576"/>
              <a:gd name="connsiteX25" fmla="*/ 109538 w 455613"/>
              <a:gd name="connsiteY25" fmla="*/ 337481 h 409576"/>
              <a:gd name="connsiteX26" fmla="*/ 109667 w 455613"/>
              <a:gd name="connsiteY26" fmla="*/ 334718 h 409576"/>
              <a:gd name="connsiteX27" fmla="*/ 110438 w 455613"/>
              <a:gd name="connsiteY27" fmla="*/ 331560 h 409576"/>
              <a:gd name="connsiteX28" fmla="*/ 111595 w 455613"/>
              <a:gd name="connsiteY28" fmla="*/ 328403 h 409576"/>
              <a:gd name="connsiteX29" fmla="*/ 112881 w 455613"/>
              <a:gd name="connsiteY29" fmla="*/ 325377 h 409576"/>
              <a:gd name="connsiteX30" fmla="*/ 114681 w 455613"/>
              <a:gd name="connsiteY30" fmla="*/ 322614 h 409576"/>
              <a:gd name="connsiteX31" fmla="*/ 116482 w 455613"/>
              <a:gd name="connsiteY31" fmla="*/ 320378 h 409576"/>
              <a:gd name="connsiteX32" fmla="*/ 143741 w 455613"/>
              <a:gd name="connsiteY32" fmla="*/ 292750 h 409576"/>
              <a:gd name="connsiteX33" fmla="*/ 145413 w 455613"/>
              <a:gd name="connsiteY33" fmla="*/ 291434 h 409576"/>
              <a:gd name="connsiteX34" fmla="*/ 146827 w 455613"/>
              <a:gd name="connsiteY34" fmla="*/ 290645 h 409576"/>
              <a:gd name="connsiteX35" fmla="*/ 174022 w 455613"/>
              <a:gd name="connsiteY35" fmla="*/ 287338 h 409576"/>
              <a:gd name="connsiteX36" fmla="*/ 175436 w 455613"/>
              <a:gd name="connsiteY36" fmla="*/ 287471 h 409576"/>
              <a:gd name="connsiteX37" fmla="*/ 176851 w 455613"/>
              <a:gd name="connsiteY37" fmla="*/ 288136 h 409576"/>
              <a:gd name="connsiteX38" fmla="*/ 178522 w 455613"/>
              <a:gd name="connsiteY38" fmla="*/ 289599 h 409576"/>
              <a:gd name="connsiteX39" fmla="*/ 199481 w 455613"/>
              <a:gd name="connsiteY39" fmla="*/ 311147 h 409576"/>
              <a:gd name="connsiteX40" fmla="*/ 206039 w 455613"/>
              <a:gd name="connsiteY40" fmla="*/ 317931 h 409576"/>
              <a:gd name="connsiteX41" fmla="*/ 207839 w 455613"/>
              <a:gd name="connsiteY41" fmla="*/ 320059 h 409576"/>
              <a:gd name="connsiteX42" fmla="*/ 209382 w 455613"/>
              <a:gd name="connsiteY42" fmla="*/ 322719 h 409576"/>
              <a:gd name="connsiteX43" fmla="*/ 210668 w 455613"/>
              <a:gd name="connsiteY43" fmla="*/ 325646 h 409576"/>
              <a:gd name="connsiteX44" fmla="*/ 211696 w 455613"/>
              <a:gd name="connsiteY44" fmla="*/ 328705 h 409576"/>
              <a:gd name="connsiteX45" fmla="*/ 212468 w 455613"/>
              <a:gd name="connsiteY45" fmla="*/ 331897 h 409576"/>
              <a:gd name="connsiteX46" fmla="*/ 212725 w 455613"/>
              <a:gd name="connsiteY46" fmla="*/ 334823 h 409576"/>
              <a:gd name="connsiteX47" fmla="*/ 212725 w 455613"/>
              <a:gd name="connsiteY47" fmla="*/ 409576 h 409576"/>
              <a:gd name="connsiteX48" fmla="*/ 171450 w 455613"/>
              <a:gd name="connsiteY48" fmla="*/ 409576 h 409576"/>
              <a:gd name="connsiteX49" fmla="*/ 171450 w 455613"/>
              <a:gd name="connsiteY49" fmla="*/ 292659 h 409576"/>
              <a:gd name="connsiteX50" fmla="*/ 171579 w 455613"/>
              <a:gd name="connsiteY50" fmla="*/ 290397 h 409576"/>
              <a:gd name="connsiteX51" fmla="*/ 172222 w 455613"/>
              <a:gd name="connsiteY51" fmla="*/ 288934 h 409576"/>
              <a:gd name="connsiteX52" fmla="*/ 172993 w 455613"/>
              <a:gd name="connsiteY52" fmla="*/ 287737 h 409576"/>
              <a:gd name="connsiteX53" fmla="*/ 271938 w 455613"/>
              <a:gd name="connsiteY53" fmla="*/ 282575 h 409576"/>
              <a:gd name="connsiteX54" fmla="*/ 273095 w 455613"/>
              <a:gd name="connsiteY54" fmla="*/ 283105 h 409576"/>
              <a:gd name="connsiteX55" fmla="*/ 273995 w 455613"/>
              <a:gd name="connsiteY55" fmla="*/ 284033 h 409576"/>
              <a:gd name="connsiteX56" fmla="*/ 274510 w 455613"/>
              <a:gd name="connsiteY56" fmla="*/ 285757 h 409576"/>
              <a:gd name="connsiteX57" fmla="*/ 274638 w 455613"/>
              <a:gd name="connsiteY57" fmla="*/ 287745 h 409576"/>
              <a:gd name="connsiteX58" fmla="*/ 274638 w 455613"/>
              <a:gd name="connsiteY58" fmla="*/ 409575 h 409576"/>
              <a:gd name="connsiteX59" fmla="*/ 233363 w 455613"/>
              <a:gd name="connsiteY59" fmla="*/ 409575 h 409576"/>
              <a:gd name="connsiteX60" fmla="*/ 233363 w 455613"/>
              <a:gd name="connsiteY60" fmla="*/ 329902 h 409576"/>
              <a:gd name="connsiteX61" fmla="*/ 233620 w 455613"/>
              <a:gd name="connsiteY61" fmla="*/ 326588 h 409576"/>
              <a:gd name="connsiteX62" fmla="*/ 234263 w 455613"/>
              <a:gd name="connsiteY62" fmla="*/ 323141 h 409576"/>
              <a:gd name="connsiteX63" fmla="*/ 235035 w 455613"/>
              <a:gd name="connsiteY63" fmla="*/ 320224 h 409576"/>
              <a:gd name="connsiteX64" fmla="*/ 236192 w 455613"/>
              <a:gd name="connsiteY64" fmla="*/ 317573 h 409576"/>
              <a:gd name="connsiteX65" fmla="*/ 237478 w 455613"/>
              <a:gd name="connsiteY65" fmla="*/ 315585 h 409576"/>
              <a:gd name="connsiteX66" fmla="*/ 238764 w 455613"/>
              <a:gd name="connsiteY66" fmla="*/ 314391 h 409576"/>
              <a:gd name="connsiteX67" fmla="*/ 239921 w 455613"/>
              <a:gd name="connsiteY67" fmla="*/ 313066 h 409576"/>
              <a:gd name="connsiteX68" fmla="*/ 240821 w 455613"/>
              <a:gd name="connsiteY68" fmla="*/ 312138 h 409576"/>
              <a:gd name="connsiteX69" fmla="*/ 241335 w 455613"/>
              <a:gd name="connsiteY69" fmla="*/ 311607 h 409576"/>
              <a:gd name="connsiteX70" fmla="*/ 241592 w 455613"/>
              <a:gd name="connsiteY70" fmla="*/ 311475 h 409576"/>
              <a:gd name="connsiteX71" fmla="*/ 267566 w 455613"/>
              <a:gd name="connsiteY71" fmla="*/ 284829 h 409576"/>
              <a:gd name="connsiteX72" fmla="*/ 269238 w 455613"/>
              <a:gd name="connsiteY72" fmla="*/ 283503 h 409576"/>
              <a:gd name="connsiteX73" fmla="*/ 270781 w 455613"/>
              <a:gd name="connsiteY73" fmla="*/ 282708 h 409576"/>
              <a:gd name="connsiteX74" fmla="*/ 335459 w 455613"/>
              <a:gd name="connsiteY74" fmla="*/ 220663 h 409576"/>
              <a:gd name="connsiteX75" fmla="*/ 336665 w 455613"/>
              <a:gd name="connsiteY75" fmla="*/ 221061 h 409576"/>
              <a:gd name="connsiteX76" fmla="*/ 337468 w 455613"/>
              <a:gd name="connsiteY76" fmla="*/ 221990 h 409576"/>
              <a:gd name="connsiteX77" fmla="*/ 338004 w 455613"/>
              <a:gd name="connsiteY77" fmla="*/ 223714 h 409576"/>
              <a:gd name="connsiteX78" fmla="*/ 338138 w 455613"/>
              <a:gd name="connsiteY78" fmla="*/ 225704 h 409576"/>
              <a:gd name="connsiteX79" fmla="*/ 338138 w 455613"/>
              <a:gd name="connsiteY79" fmla="*/ 409576 h 409576"/>
              <a:gd name="connsiteX80" fmla="*/ 295275 w 455613"/>
              <a:gd name="connsiteY80" fmla="*/ 409576 h 409576"/>
              <a:gd name="connsiteX81" fmla="*/ 295275 w 455613"/>
              <a:gd name="connsiteY81" fmla="*/ 268157 h 409576"/>
              <a:gd name="connsiteX82" fmla="*/ 295543 w 455613"/>
              <a:gd name="connsiteY82" fmla="*/ 265238 h 409576"/>
              <a:gd name="connsiteX83" fmla="*/ 296213 w 455613"/>
              <a:gd name="connsiteY83" fmla="*/ 262054 h 409576"/>
              <a:gd name="connsiteX84" fmla="*/ 297284 w 455613"/>
              <a:gd name="connsiteY84" fmla="*/ 258870 h 409576"/>
              <a:gd name="connsiteX85" fmla="*/ 298892 w 455613"/>
              <a:gd name="connsiteY85" fmla="*/ 255819 h 409576"/>
              <a:gd name="connsiteX86" fmla="*/ 300499 w 455613"/>
              <a:gd name="connsiteY86" fmla="*/ 253033 h 409576"/>
              <a:gd name="connsiteX87" fmla="*/ 302508 w 455613"/>
              <a:gd name="connsiteY87" fmla="*/ 250910 h 409576"/>
              <a:gd name="connsiteX88" fmla="*/ 330905 w 455613"/>
              <a:gd name="connsiteY88" fmla="*/ 222786 h 409576"/>
              <a:gd name="connsiteX89" fmla="*/ 332512 w 455613"/>
              <a:gd name="connsiteY89" fmla="*/ 221459 h 409576"/>
              <a:gd name="connsiteX90" fmla="*/ 334120 w 455613"/>
              <a:gd name="connsiteY90" fmla="*/ 220796 h 409576"/>
              <a:gd name="connsiteX91" fmla="*/ 394079 w 455613"/>
              <a:gd name="connsiteY91" fmla="*/ 161925 h 409576"/>
              <a:gd name="connsiteX92" fmla="*/ 395278 w 455613"/>
              <a:gd name="connsiteY92" fmla="*/ 162323 h 409576"/>
              <a:gd name="connsiteX93" fmla="*/ 396077 w 455613"/>
              <a:gd name="connsiteY93" fmla="*/ 163383 h 409576"/>
              <a:gd name="connsiteX94" fmla="*/ 396610 w 455613"/>
              <a:gd name="connsiteY94" fmla="*/ 164974 h 409576"/>
              <a:gd name="connsiteX95" fmla="*/ 396876 w 455613"/>
              <a:gd name="connsiteY95" fmla="*/ 167096 h 409576"/>
              <a:gd name="connsiteX96" fmla="*/ 396876 w 455613"/>
              <a:gd name="connsiteY96" fmla="*/ 409575 h 409576"/>
              <a:gd name="connsiteX97" fmla="*/ 357188 w 455613"/>
              <a:gd name="connsiteY97" fmla="*/ 409575 h 409576"/>
              <a:gd name="connsiteX98" fmla="*/ 357188 w 455613"/>
              <a:gd name="connsiteY98" fmla="*/ 206338 h 409576"/>
              <a:gd name="connsiteX99" fmla="*/ 357454 w 455613"/>
              <a:gd name="connsiteY99" fmla="*/ 203421 h 409576"/>
              <a:gd name="connsiteX100" fmla="*/ 358120 w 455613"/>
              <a:gd name="connsiteY100" fmla="*/ 200239 h 409576"/>
              <a:gd name="connsiteX101" fmla="*/ 359319 w 455613"/>
              <a:gd name="connsiteY101" fmla="*/ 197057 h 409576"/>
              <a:gd name="connsiteX102" fmla="*/ 360784 w 455613"/>
              <a:gd name="connsiteY102" fmla="*/ 194008 h 409576"/>
              <a:gd name="connsiteX103" fmla="*/ 362515 w 455613"/>
              <a:gd name="connsiteY103" fmla="*/ 191224 h 409576"/>
              <a:gd name="connsiteX104" fmla="*/ 364380 w 455613"/>
              <a:gd name="connsiteY104" fmla="*/ 189103 h 409576"/>
              <a:gd name="connsiteX105" fmla="*/ 389684 w 455613"/>
              <a:gd name="connsiteY105" fmla="*/ 164046 h 409576"/>
              <a:gd name="connsiteX106" fmla="*/ 391283 w 455613"/>
              <a:gd name="connsiteY106" fmla="*/ 162721 h 409576"/>
              <a:gd name="connsiteX107" fmla="*/ 392881 w 455613"/>
              <a:gd name="connsiteY107" fmla="*/ 162058 h 409576"/>
              <a:gd name="connsiteX108" fmla="*/ 290622 w 455613"/>
              <a:gd name="connsiteY108" fmla="*/ 0 h 409576"/>
              <a:gd name="connsiteX109" fmla="*/ 435205 w 455613"/>
              <a:gd name="connsiteY109" fmla="*/ 0 h 409576"/>
              <a:gd name="connsiteX110" fmla="*/ 439180 w 455613"/>
              <a:gd name="connsiteY110" fmla="*/ 395 h 409576"/>
              <a:gd name="connsiteX111" fmla="*/ 442891 w 455613"/>
              <a:gd name="connsiteY111" fmla="*/ 1581 h 409576"/>
              <a:gd name="connsiteX112" fmla="*/ 446204 w 455613"/>
              <a:gd name="connsiteY112" fmla="*/ 3426 h 409576"/>
              <a:gd name="connsiteX113" fmla="*/ 449252 w 455613"/>
              <a:gd name="connsiteY113" fmla="*/ 5798 h 409576"/>
              <a:gd name="connsiteX114" fmla="*/ 451903 w 455613"/>
              <a:gd name="connsiteY114" fmla="*/ 8697 h 409576"/>
              <a:gd name="connsiteX115" fmla="*/ 453890 w 455613"/>
              <a:gd name="connsiteY115" fmla="*/ 11991 h 409576"/>
              <a:gd name="connsiteX116" fmla="*/ 455216 w 455613"/>
              <a:gd name="connsiteY116" fmla="*/ 15549 h 409576"/>
              <a:gd name="connsiteX117" fmla="*/ 455613 w 455613"/>
              <a:gd name="connsiteY117" fmla="*/ 19239 h 409576"/>
              <a:gd name="connsiteX118" fmla="*/ 455613 w 455613"/>
              <a:gd name="connsiteY118" fmla="*/ 162870 h 409576"/>
              <a:gd name="connsiteX119" fmla="*/ 455348 w 455613"/>
              <a:gd name="connsiteY119" fmla="*/ 164978 h 409576"/>
              <a:gd name="connsiteX120" fmla="*/ 454818 w 455613"/>
              <a:gd name="connsiteY120" fmla="*/ 166559 h 409576"/>
              <a:gd name="connsiteX121" fmla="*/ 454023 w 455613"/>
              <a:gd name="connsiteY121" fmla="*/ 167482 h 409576"/>
              <a:gd name="connsiteX122" fmla="*/ 452830 w 455613"/>
              <a:gd name="connsiteY122" fmla="*/ 168009 h 409576"/>
              <a:gd name="connsiteX123" fmla="*/ 451637 w 455613"/>
              <a:gd name="connsiteY123" fmla="*/ 167877 h 409576"/>
              <a:gd name="connsiteX124" fmla="*/ 450047 w 455613"/>
              <a:gd name="connsiteY124" fmla="*/ 167086 h 409576"/>
              <a:gd name="connsiteX125" fmla="*/ 448457 w 455613"/>
              <a:gd name="connsiteY125" fmla="*/ 165769 h 409576"/>
              <a:gd name="connsiteX126" fmla="*/ 397701 w 455613"/>
              <a:gd name="connsiteY126" fmla="*/ 115695 h 409576"/>
              <a:gd name="connsiteX127" fmla="*/ 228072 w 455613"/>
              <a:gd name="connsiteY127" fmla="*/ 283309 h 409576"/>
              <a:gd name="connsiteX128" fmla="*/ 225951 w 455613"/>
              <a:gd name="connsiteY128" fmla="*/ 284890 h 409576"/>
              <a:gd name="connsiteX129" fmla="*/ 223433 w 455613"/>
              <a:gd name="connsiteY129" fmla="*/ 285944 h 409576"/>
              <a:gd name="connsiteX130" fmla="*/ 220783 w 455613"/>
              <a:gd name="connsiteY130" fmla="*/ 286208 h 409576"/>
              <a:gd name="connsiteX131" fmla="*/ 218265 w 455613"/>
              <a:gd name="connsiteY131" fmla="*/ 285944 h 409576"/>
              <a:gd name="connsiteX132" fmla="*/ 215880 w 455613"/>
              <a:gd name="connsiteY132" fmla="*/ 284890 h 409576"/>
              <a:gd name="connsiteX133" fmla="*/ 213627 w 455613"/>
              <a:gd name="connsiteY133" fmla="*/ 283309 h 409576"/>
              <a:gd name="connsiteX134" fmla="*/ 162208 w 455613"/>
              <a:gd name="connsiteY134" fmla="*/ 232445 h 409576"/>
              <a:gd name="connsiteX135" fmla="*/ 70502 w 455613"/>
              <a:gd name="connsiteY135" fmla="*/ 323235 h 409576"/>
              <a:gd name="connsiteX136" fmla="*/ 66394 w 455613"/>
              <a:gd name="connsiteY136" fmla="*/ 326793 h 409576"/>
              <a:gd name="connsiteX137" fmla="*/ 61756 w 455613"/>
              <a:gd name="connsiteY137" fmla="*/ 329561 h 409576"/>
              <a:gd name="connsiteX138" fmla="*/ 56985 w 455613"/>
              <a:gd name="connsiteY138" fmla="*/ 331932 h 409576"/>
              <a:gd name="connsiteX139" fmla="*/ 52082 w 455613"/>
              <a:gd name="connsiteY139" fmla="*/ 333645 h 409576"/>
              <a:gd name="connsiteX140" fmla="*/ 46913 w 455613"/>
              <a:gd name="connsiteY140" fmla="*/ 334568 h 409576"/>
              <a:gd name="connsiteX141" fmla="*/ 41745 w 455613"/>
              <a:gd name="connsiteY141" fmla="*/ 334963 h 409576"/>
              <a:gd name="connsiteX142" fmla="*/ 36444 w 455613"/>
              <a:gd name="connsiteY142" fmla="*/ 334568 h 409576"/>
              <a:gd name="connsiteX143" fmla="*/ 31408 w 455613"/>
              <a:gd name="connsiteY143" fmla="*/ 333645 h 409576"/>
              <a:gd name="connsiteX144" fmla="*/ 26372 w 455613"/>
              <a:gd name="connsiteY144" fmla="*/ 331932 h 409576"/>
              <a:gd name="connsiteX145" fmla="*/ 21601 w 455613"/>
              <a:gd name="connsiteY145" fmla="*/ 329561 h 409576"/>
              <a:gd name="connsiteX146" fmla="*/ 17096 w 455613"/>
              <a:gd name="connsiteY146" fmla="*/ 326793 h 409576"/>
              <a:gd name="connsiteX147" fmla="*/ 12855 w 455613"/>
              <a:gd name="connsiteY147" fmla="*/ 323235 h 409576"/>
              <a:gd name="connsiteX148" fmla="*/ 11927 w 455613"/>
              <a:gd name="connsiteY148" fmla="*/ 322050 h 409576"/>
              <a:gd name="connsiteX149" fmla="*/ 8349 w 455613"/>
              <a:gd name="connsiteY149" fmla="*/ 317965 h 409576"/>
              <a:gd name="connsiteX150" fmla="*/ 5301 w 455613"/>
              <a:gd name="connsiteY150" fmla="*/ 313616 h 409576"/>
              <a:gd name="connsiteX151" fmla="*/ 3048 w 455613"/>
              <a:gd name="connsiteY151" fmla="*/ 308741 h 409576"/>
              <a:gd name="connsiteX152" fmla="*/ 1325 w 455613"/>
              <a:gd name="connsiteY152" fmla="*/ 303865 h 409576"/>
              <a:gd name="connsiteX153" fmla="*/ 265 w 455613"/>
              <a:gd name="connsiteY153" fmla="*/ 298726 h 409576"/>
              <a:gd name="connsiteX154" fmla="*/ 0 w 455613"/>
              <a:gd name="connsiteY154" fmla="*/ 293719 h 409576"/>
              <a:gd name="connsiteX155" fmla="*/ 265 w 455613"/>
              <a:gd name="connsiteY155" fmla="*/ 288448 h 409576"/>
              <a:gd name="connsiteX156" fmla="*/ 1325 w 455613"/>
              <a:gd name="connsiteY156" fmla="*/ 283572 h 409576"/>
              <a:gd name="connsiteX157" fmla="*/ 3048 w 455613"/>
              <a:gd name="connsiteY157" fmla="*/ 278697 h 409576"/>
              <a:gd name="connsiteX158" fmla="*/ 5301 w 455613"/>
              <a:gd name="connsiteY158" fmla="*/ 273821 h 409576"/>
              <a:gd name="connsiteX159" fmla="*/ 8349 w 455613"/>
              <a:gd name="connsiteY159" fmla="*/ 269473 h 409576"/>
              <a:gd name="connsiteX160" fmla="*/ 11927 w 455613"/>
              <a:gd name="connsiteY160" fmla="*/ 265256 h 409576"/>
              <a:gd name="connsiteX161" fmla="*/ 155052 w 455613"/>
              <a:gd name="connsiteY161" fmla="*/ 123865 h 409576"/>
              <a:gd name="connsiteX162" fmla="*/ 157172 w 455613"/>
              <a:gd name="connsiteY162" fmla="*/ 122284 h 409576"/>
              <a:gd name="connsiteX163" fmla="*/ 159557 w 455613"/>
              <a:gd name="connsiteY163" fmla="*/ 121230 h 409576"/>
              <a:gd name="connsiteX164" fmla="*/ 162208 w 455613"/>
              <a:gd name="connsiteY164" fmla="*/ 120966 h 409576"/>
              <a:gd name="connsiteX165" fmla="*/ 164726 w 455613"/>
              <a:gd name="connsiteY165" fmla="*/ 121230 h 409576"/>
              <a:gd name="connsiteX166" fmla="*/ 167244 w 455613"/>
              <a:gd name="connsiteY166" fmla="*/ 122284 h 409576"/>
              <a:gd name="connsiteX167" fmla="*/ 169497 w 455613"/>
              <a:gd name="connsiteY167" fmla="*/ 123865 h 409576"/>
              <a:gd name="connsiteX168" fmla="*/ 220783 w 455613"/>
              <a:gd name="connsiteY168" fmla="*/ 174597 h 409576"/>
              <a:gd name="connsiteX169" fmla="*/ 318055 w 455613"/>
              <a:gd name="connsiteY169" fmla="*/ 78536 h 409576"/>
              <a:gd name="connsiteX170" fmla="*/ 338993 w 455613"/>
              <a:gd name="connsiteY170" fmla="*/ 57848 h 409576"/>
              <a:gd name="connsiteX171" fmla="*/ 287707 w 455613"/>
              <a:gd name="connsiteY171" fmla="*/ 7116 h 409576"/>
              <a:gd name="connsiteX172" fmla="*/ 286382 w 455613"/>
              <a:gd name="connsiteY172" fmla="*/ 5403 h 409576"/>
              <a:gd name="connsiteX173" fmla="*/ 285587 w 455613"/>
              <a:gd name="connsiteY173" fmla="*/ 3953 h 409576"/>
              <a:gd name="connsiteX174" fmla="*/ 285454 w 455613"/>
              <a:gd name="connsiteY174" fmla="*/ 2636 h 409576"/>
              <a:gd name="connsiteX175" fmla="*/ 285852 w 455613"/>
              <a:gd name="connsiteY175" fmla="*/ 1581 h 409576"/>
              <a:gd name="connsiteX176" fmla="*/ 286912 w 455613"/>
              <a:gd name="connsiteY176" fmla="*/ 791 h 409576"/>
              <a:gd name="connsiteX177" fmla="*/ 288502 w 455613"/>
              <a:gd name="connsiteY177" fmla="*/ 264 h 40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455613" h="409576">
                <a:moveTo>
                  <a:pt x="86232" y="350838"/>
                </a:moveTo>
                <a:lnTo>
                  <a:pt x="87433" y="351240"/>
                </a:lnTo>
                <a:lnTo>
                  <a:pt x="88233" y="352313"/>
                </a:lnTo>
                <a:lnTo>
                  <a:pt x="88767" y="353788"/>
                </a:lnTo>
                <a:lnTo>
                  <a:pt x="88900" y="356068"/>
                </a:lnTo>
                <a:lnTo>
                  <a:pt x="88900" y="409576"/>
                </a:lnTo>
                <a:lnTo>
                  <a:pt x="41275" y="409576"/>
                </a:lnTo>
                <a:lnTo>
                  <a:pt x="41275" y="401530"/>
                </a:lnTo>
                <a:lnTo>
                  <a:pt x="41542" y="399116"/>
                </a:lnTo>
                <a:lnTo>
                  <a:pt x="42342" y="396568"/>
                </a:lnTo>
                <a:lnTo>
                  <a:pt x="43410" y="393752"/>
                </a:lnTo>
                <a:lnTo>
                  <a:pt x="44744" y="391070"/>
                </a:lnTo>
                <a:lnTo>
                  <a:pt x="46611" y="388388"/>
                </a:lnTo>
                <a:lnTo>
                  <a:pt x="48479" y="386376"/>
                </a:lnTo>
                <a:lnTo>
                  <a:pt x="62219" y="372563"/>
                </a:lnTo>
                <a:lnTo>
                  <a:pt x="81696" y="352984"/>
                </a:lnTo>
                <a:lnTo>
                  <a:pt x="83297" y="351643"/>
                </a:lnTo>
                <a:lnTo>
                  <a:pt x="84898" y="350972"/>
                </a:lnTo>
                <a:close/>
                <a:moveTo>
                  <a:pt x="148113" y="290513"/>
                </a:moveTo>
                <a:lnTo>
                  <a:pt x="149142" y="291039"/>
                </a:lnTo>
                <a:lnTo>
                  <a:pt x="149913" y="291960"/>
                </a:lnTo>
                <a:lnTo>
                  <a:pt x="150427" y="293671"/>
                </a:lnTo>
                <a:lnTo>
                  <a:pt x="150813" y="295644"/>
                </a:lnTo>
                <a:lnTo>
                  <a:pt x="150813" y="409576"/>
                </a:lnTo>
                <a:lnTo>
                  <a:pt x="109538" y="409576"/>
                </a:lnTo>
                <a:lnTo>
                  <a:pt x="109538" y="337481"/>
                </a:lnTo>
                <a:lnTo>
                  <a:pt x="109667" y="334718"/>
                </a:lnTo>
                <a:lnTo>
                  <a:pt x="110438" y="331560"/>
                </a:lnTo>
                <a:lnTo>
                  <a:pt x="111595" y="328403"/>
                </a:lnTo>
                <a:lnTo>
                  <a:pt x="112881" y="325377"/>
                </a:lnTo>
                <a:lnTo>
                  <a:pt x="114681" y="322614"/>
                </a:lnTo>
                <a:lnTo>
                  <a:pt x="116482" y="320378"/>
                </a:lnTo>
                <a:lnTo>
                  <a:pt x="143741" y="292750"/>
                </a:lnTo>
                <a:lnTo>
                  <a:pt x="145413" y="291434"/>
                </a:lnTo>
                <a:lnTo>
                  <a:pt x="146827" y="290645"/>
                </a:lnTo>
                <a:close/>
                <a:moveTo>
                  <a:pt x="174022" y="287338"/>
                </a:moveTo>
                <a:lnTo>
                  <a:pt x="175436" y="287471"/>
                </a:lnTo>
                <a:lnTo>
                  <a:pt x="176851" y="288136"/>
                </a:lnTo>
                <a:lnTo>
                  <a:pt x="178522" y="289599"/>
                </a:lnTo>
                <a:lnTo>
                  <a:pt x="199481" y="311147"/>
                </a:lnTo>
                <a:lnTo>
                  <a:pt x="206039" y="317931"/>
                </a:lnTo>
                <a:lnTo>
                  <a:pt x="207839" y="320059"/>
                </a:lnTo>
                <a:lnTo>
                  <a:pt x="209382" y="322719"/>
                </a:lnTo>
                <a:lnTo>
                  <a:pt x="210668" y="325646"/>
                </a:lnTo>
                <a:lnTo>
                  <a:pt x="211696" y="328705"/>
                </a:lnTo>
                <a:lnTo>
                  <a:pt x="212468" y="331897"/>
                </a:lnTo>
                <a:lnTo>
                  <a:pt x="212725" y="334823"/>
                </a:lnTo>
                <a:lnTo>
                  <a:pt x="212725" y="409576"/>
                </a:lnTo>
                <a:lnTo>
                  <a:pt x="171450" y="409576"/>
                </a:lnTo>
                <a:lnTo>
                  <a:pt x="171450" y="292659"/>
                </a:lnTo>
                <a:lnTo>
                  <a:pt x="171579" y="290397"/>
                </a:lnTo>
                <a:lnTo>
                  <a:pt x="172222" y="288934"/>
                </a:lnTo>
                <a:lnTo>
                  <a:pt x="172993" y="287737"/>
                </a:lnTo>
                <a:close/>
                <a:moveTo>
                  <a:pt x="271938" y="282575"/>
                </a:moveTo>
                <a:lnTo>
                  <a:pt x="273095" y="283105"/>
                </a:lnTo>
                <a:lnTo>
                  <a:pt x="273995" y="284033"/>
                </a:lnTo>
                <a:lnTo>
                  <a:pt x="274510" y="285757"/>
                </a:lnTo>
                <a:lnTo>
                  <a:pt x="274638" y="287745"/>
                </a:lnTo>
                <a:lnTo>
                  <a:pt x="274638" y="409575"/>
                </a:lnTo>
                <a:lnTo>
                  <a:pt x="233363" y="409575"/>
                </a:lnTo>
                <a:lnTo>
                  <a:pt x="233363" y="329902"/>
                </a:lnTo>
                <a:lnTo>
                  <a:pt x="233620" y="326588"/>
                </a:lnTo>
                <a:lnTo>
                  <a:pt x="234263" y="323141"/>
                </a:lnTo>
                <a:lnTo>
                  <a:pt x="235035" y="320224"/>
                </a:lnTo>
                <a:lnTo>
                  <a:pt x="236192" y="317573"/>
                </a:lnTo>
                <a:lnTo>
                  <a:pt x="237478" y="315585"/>
                </a:lnTo>
                <a:lnTo>
                  <a:pt x="238764" y="314391"/>
                </a:lnTo>
                <a:lnTo>
                  <a:pt x="239921" y="313066"/>
                </a:lnTo>
                <a:lnTo>
                  <a:pt x="240821" y="312138"/>
                </a:lnTo>
                <a:lnTo>
                  <a:pt x="241335" y="311607"/>
                </a:lnTo>
                <a:lnTo>
                  <a:pt x="241592" y="311475"/>
                </a:lnTo>
                <a:lnTo>
                  <a:pt x="267566" y="284829"/>
                </a:lnTo>
                <a:lnTo>
                  <a:pt x="269238" y="283503"/>
                </a:lnTo>
                <a:lnTo>
                  <a:pt x="270781" y="282708"/>
                </a:lnTo>
                <a:close/>
                <a:moveTo>
                  <a:pt x="335459" y="220663"/>
                </a:moveTo>
                <a:lnTo>
                  <a:pt x="336665" y="221061"/>
                </a:lnTo>
                <a:lnTo>
                  <a:pt x="337468" y="221990"/>
                </a:lnTo>
                <a:lnTo>
                  <a:pt x="338004" y="223714"/>
                </a:lnTo>
                <a:lnTo>
                  <a:pt x="338138" y="225704"/>
                </a:lnTo>
                <a:lnTo>
                  <a:pt x="338138" y="409576"/>
                </a:lnTo>
                <a:lnTo>
                  <a:pt x="295275" y="409576"/>
                </a:lnTo>
                <a:lnTo>
                  <a:pt x="295275" y="268157"/>
                </a:lnTo>
                <a:lnTo>
                  <a:pt x="295543" y="265238"/>
                </a:lnTo>
                <a:lnTo>
                  <a:pt x="296213" y="262054"/>
                </a:lnTo>
                <a:lnTo>
                  <a:pt x="297284" y="258870"/>
                </a:lnTo>
                <a:lnTo>
                  <a:pt x="298892" y="255819"/>
                </a:lnTo>
                <a:lnTo>
                  <a:pt x="300499" y="253033"/>
                </a:lnTo>
                <a:lnTo>
                  <a:pt x="302508" y="250910"/>
                </a:lnTo>
                <a:lnTo>
                  <a:pt x="330905" y="222786"/>
                </a:lnTo>
                <a:lnTo>
                  <a:pt x="332512" y="221459"/>
                </a:lnTo>
                <a:lnTo>
                  <a:pt x="334120" y="220796"/>
                </a:lnTo>
                <a:close/>
                <a:moveTo>
                  <a:pt x="394079" y="161925"/>
                </a:moveTo>
                <a:lnTo>
                  <a:pt x="395278" y="162323"/>
                </a:lnTo>
                <a:lnTo>
                  <a:pt x="396077" y="163383"/>
                </a:lnTo>
                <a:lnTo>
                  <a:pt x="396610" y="164974"/>
                </a:lnTo>
                <a:lnTo>
                  <a:pt x="396876" y="167096"/>
                </a:lnTo>
                <a:lnTo>
                  <a:pt x="396876" y="409575"/>
                </a:lnTo>
                <a:lnTo>
                  <a:pt x="357188" y="409575"/>
                </a:lnTo>
                <a:lnTo>
                  <a:pt x="357188" y="206338"/>
                </a:lnTo>
                <a:lnTo>
                  <a:pt x="357454" y="203421"/>
                </a:lnTo>
                <a:lnTo>
                  <a:pt x="358120" y="200239"/>
                </a:lnTo>
                <a:lnTo>
                  <a:pt x="359319" y="197057"/>
                </a:lnTo>
                <a:lnTo>
                  <a:pt x="360784" y="194008"/>
                </a:lnTo>
                <a:lnTo>
                  <a:pt x="362515" y="191224"/>
                </a:lnTo>
                <a:lnTo>
                  <a:pt x="364380" y="189103"/>
                </a:lnTo>
                <a:lnTo>
                  <a:pt x="389684" y="164046"/>
                </a:lnTo>
                <a:lnTo>
                  <a:pt x="391283" y="162721"/>
                </a:lnTo>
                <a:lnTo>
                  <a:pt x="392881" y="162058"/>
                </a:lnTo>
                <a:close/>
                <a:moveTo>
                  <a:pt x="290622" y="0"/>
                </a:moveTo>
                <a:lnTo>
                  <a:pt x="435205" y="0"/>
                </a:lnTo>
                <a:lnTo>
                  <a:pt x="439180" y="395"/>
                </a:lnTo>
                <a:lnTo>
                  <a:pt x="442891" y="1581"/>
                </a:lnTo>
                <a:lnTo>
                  <a:pt x="446204" y="3426"/>
                </a:lnTo>
                <a:lnTo>
                  <a:pt x="449252" y="5798"/>
                </a:lnTo>
                <a:lnTo>
                  <a:pt x="451903" y="8697"/>
                </a:lnTo>
                <a:lnTo>
                  <a:pt x="453890" y="11991"/>
                </a:lnTo>
                <a:lnTo>
                  <a:pt x="455216" y="15549"/>
                </a:lnTo>
                <a:lnTo>
                  <a:pt x="455613" y="19239"/>
                </a:lnTo>
                <a:lnTo>
                  <a:pt x="455613" y="162870"/>
                </a:lnTo>
                <a:lnTo>
                  <a:pt x="455348" y="164978"/>
                </a:lnTo>
                <a:lnTo>
                  <a:pt x="454818" y="166559"/>
                </a:lnTo>
                <a:lnTo>
                  <a:pt x="454023" y="167482"/>
                </a:lnTo>
                <a:lnTo>
                  <a:pt x="452830" y="168009"/>
                </a:lnTo>
                <a:lnTo>
                  <a:pt x="451637" y="167877"/>
                </a:lnTo>
                <a:lnTo>
                  <a:pt x="450047" y="167086"/>
                </a:lnTo>
                <a:lnTo>
                  <a:pt x="448457" y="165769"/>
                </a:lnTo>
                <a:lnTo>
                  <a:pt x="397701" y="115695"/>
                </a:lnTo>
                <a:lnTo>
                  <a:pt x="228072" y="283309"/>
                </a:lnTo>
                <a:lnTo>
                  <a:pt x="225951" y="284890"/>
                </a:lnTo>
                <a:lnTo>
                  <a:pt x="223433" y="285944"/>
                </a:lnTo>
                <a:lnTo>
                  <a:pt x="220783" y="286208"/>
                </a:lnTo>
                <a:lnTo>
                  <a:pt x="218265" y="285944"/>
                </a:lnTo>
                <a:lnTo>
                  <a:pt x="215880" y="284890"/>
                </a:lnTo>
                <a:lnTo>
                  <a:pt x="213627" y="283309"/>
                </a:lnTo>
                <a:lnTo>
                  <a:pt x="162208" y="232445"/>
                </a:lnTo>
                <a:lnTo>
                  <a:pt x="70502" y="323235"/>
                </a:lnTo>
                <a:lnTo>
                  <a:pt x="66394" y="326793"/>
                </a:lnTo>
                <a:lnTo>
                  <a:pt x="61756" y="329561"/>
                </a:lnTo>
                <a:lnTo>
                  <a:pt x="56985" y="331932"/>
                </a:lnTo>
                <a:lnTo>
                  <a:pt x="52082" y="333645"/>
                </a:lnTo>
                <a:lnTo>
                  <a:pt x="46913" y="334568"/>
                </a:lnTo>
                <a:lnTo>
                  <a:pt x="41745" y="334963"/>
                </a:lnTo>
                <a:lnTo>
                  <a:pt x="36444" y="334568"/>
                </a:lnTo>
                <a:lnTo>
                  <a:pt x="31408" y="333645"/>
                </a:lnTo>
                <a:lnTo>
                  <a:pt x="26372" y="331932"/>
                </a:lnTo>
                <a:lnTo>
                  <a:pt x="21601" y="329561"/>
                </a:lnTo>
                <a:lnTo>
                  <a:pt x="17096" y="326793"/>
                </a:lnTo>
                <a:lnTo>
                  <a:pt x="12855" y="323235"/>
                </a:lnTo>
                <a:lnTo>
                  <a:pt x="11927" y="322050"/>
                </a:lnTo>
                <a:lnTo>
                  <a:pt x="8349" y="317965"/>
                </a:lnTo>
                <a:lnTo>
                  <a:pt x="5301" y="313616"/>
                </a:lnTo>
                <a:lnTo>
                  <a:pt x="3048" y="308741"/>
                </a:lnTo>
                <a:lnTo>
                  <a:pt x="1325" y="303865"/>
                </a:lnTo>
                <a:lnTo>
                  <a:pt x="265" y="298726"/>
                </a:lnTo>
                <a:lnTo>
                  <a:pt x="0" y="293719"/>
                </a:lnTo>
                <a:lnTo>
                  <a:pt x="265" y="288448"/>
                </a:lnTo>
                <a:lnTo>
                  <a:pt x="1325" y="283572"/>
                </a:lnTo>
                <a:lnTo>
                  <a:pt x="3048" y="278697"/>
                </a:lnTo>
                <a:lnTo>
                  <a:pt x="5301" y="273821"/>
                </a:lnTo>
                <a:lnTo>
                  <a:pt x="8349" y="269473"/>
                </a:lnTo>
                <a:lnTo>
                  <a:pt x="11927" y="265256"/>
                </a:lnTo>
                <a:lnTo>
                  <a:pt x="155052" y="123865"/>
                </a:lnTo>
                <a:lnTo>
                  <a:pt x="157172" y="122284"/>
                </a:lnTo>
                <a:lnTo>
                  <a:pt x="159557" y="121230"/>
                </a:lnTo>
                <a:lnTo>
                  <a:pt x="162208" y="120966"/>
                </a:lnTo>
                <a:lnTo>
                  <a:pt x="164726" y="121230"/>
                </a:lnTo>
                <a:lnTo>
                  <a:pt x="167244" y="122284"/>
                </a:lnTo>
                <a:lnTo>
                  <a:pt x="169497" y="123865"/>
                </a:lnTo>
                <a:lnTo>
                  <a:pt x="220783" y="174597"/>
                </a:lnTo>
                <a:lnTo>
                  <a:pt x="318055" y="78536"/>
                </a:lnTo>
                <a:lnTo>
                  <a:pt x="338993" y="57848"/>
                </a:lnTo>
                <a:lnTo>
                  <a:pt x="287707" y="7116"/>
                </a:lnTo>
                <a:lnTo>
                  <a:pt x="286382" y="5403"/>
                </a:lnTo>
                <a:lnTo>
                  <a:pt x="285587" y="3953"/>
                </a:lnTo>
                <a:lnTo>
                  <a:pt x="285454" y="2636"/>
                </a:lnTo>
                <a:lnTo>
                  <a:pt x="285852" y="1581"/>
                </a:lnTo>
                <a:lnTo>
                  <a:pt x="286912" y="791"/>
                </a:lnTo>
                <a:lnTo>
                  <a:pt x="288502" y="264"/>
                </a:lnTo>
                <a:close/>
              </a:path>
            </a:pathLst>
          </a:custGeom>
          <a:solidFill>
            <a:schemeClr val="bg1"/>
          </a:solidFill>
          <a:ln w="0">
            <a:noFill/>
            <a:prstDash val="solid"/>
            <a:round/>
          </a:ln>
        </p:spPr>
        <p:txBody>
          <a:bodyPr vert="horz" wrap="square" lIns="91416" tIns="45708" rIns="91416" bIns="45708" numCol="1" anchor="t" anchorCtr="0" compatLnSpc="1">
            <a:noAutofit/>
          </a:bodyPr>
          <a:lstStyle/>
          <a:p>
            <a:endParaRPr lang="en-IN" sz="1350" dirty="0"/>
          </a:p>
        </p:txBody>
      </p:sp>
      <p:grpSp>
        <p:nvGrpSpPr>
          <p:cNvPr id="65" name="Group 87"/>
          <p:cNvGrpSpPr/>
          <p:nvPr/>
        </p:nvGrpSpPr>
        <p:grpSpPr>
          <a:xfrm>
            <a:off x="1452646" y="2385183"/>
            <a:ext cx="541464" cy="485873"/>
            <a:chOff x="3270126" y="2762664"/>
            <a:chExt cx="684000" cy="613776"/>
          </a:xfrm>
          <a:solidFill>
            <a:schemeClr val="bg1"/>
          </a:solidFill>
        </p:grpSpPr>
        <p:sp>
          <p:nvSpPr>
            <p:cNvPr id="66" name="Freeform 51"/>
            <p:cNvSpPr/>
            <p:nvPr/>
          </p:nvSpPr>
          <p:spPr bwMode="auto">
            <a:xfrm>
              <a:off x="3387901" y="2872777"/>
              <a:ext cx="294437" cy="55057"/>
            </a:xfrm>
            <a:custGeom>
              <a:avLst/>
              <a:gdLst>
                <a:gd name="T0" fmla="*/ 151 w 1438"/>
                <a:gd name="T1" fmla="*/ 0 h 302"/>
                <a:gd name="T2" fmla="*/ 1287 w 1438"/>
                <a:gd name="T3" fmla="*/ 0 h 302"/>
                <a:gd name="T4" fmla="*/ 1318 w 1438"/>
                <a:gd name="T5" fmla="*/ 3 h 302"/>
                <a:gd name="T6" fmla="*/ 1346 w 1438"/>
                <a:gd name="T7" fmla="*/ 12 h 302"/>
                <a:gd name="T8" fmla="*/ 1372 w 1438"/>
                <a:gd name="T9" fmla="*/ 26 h 302"/>
                <a:gd name="T10" fmla="*/ 1394 w 1438"/>
                <a:gd name="T11" fmla="*/ 45 h 302"/>
                <a:gd name="T12" fmla="*/ 1413 w 1438"/>
                <a:gd name="T13" fmla="*/ 67 h 302"/>
                <a:gd name="T14" fmla="*/ 1426 w 1438"/>
                <a:gd name="T15" fmla="*/ 93 h 302"/>
                <a:gd name="T16" fmla="*/ 1435 w 1438"/>
                <a:gd name="T17" fmla="*/ 121 h 302"/>
                <a:gd name="T18" fmla="*/ 1438 w 1438"/>
                <a:gd name="T19" fmla="*/ 151 h 302"/>
                <a:gd name="T20" fmla="*/ 1435 w 1438"/>
                <a:gd name="T21" fmla="*/ 181 h 302"/>
                <a:gd name="T22" fmla="*/ 1426 w 1438"/>
                <a:gd name="T23" fmla="*/ 209 h 302"/>
                <a:gd name="T24" fmla="*/ 1413 w 1438"/>
                <a:gd name="T25" fmla="*/ 235 h 302"/>
                <a:gd name="T26" fmla="*/ 1394 w 1438"/>
                <a:gd name="T27" fmla="*/ 257 h 302"/>
                <a:gd name="T28" fmla="*/ 1372 w 1438"/>
                <a:gd name="T29" fmla="*/ 276 h 302"/>
                <a:gd name="T30" fmla="*/ 1346 w 1438"/>
                <a:gd name="T31" fmla="*/ 289 h 302"/>
                <a:gd name="T32" fmla="*/ 1318 w 1438"/>
                <a:gd name="T33" fmla="*/ 298 h 302"/>
                <a:gd name="T34" fmla="*/ 1287 w 1438"/>
                <a:gd name="T35" fmla="*/ 302 h 302"/>
                <a:gd name="T36" fmla="*/ 151 w 1438"/>
                <a:gd name="T37" fmla="*/ 302 h 302"/>
                <a:gd name="T38" fmla="*/ 121 w 1438"/>
                <a:gd name="T39" fmla="*/ 298 h 302"/>
                <a:gd name="T40" fmla="*/ 93 w 1438"/>
                <a:gd name="T41" fmla="*/ 289 h 302"/>
                <a:gd name="T42" fmla="*/ 66 w 1438"/>
                <a:gd name="T43" fmla="*/ 276 h 302"/>
                <a:gd name="T44" fmla="*/ 44 w 1438"/>
                <a:gd name="T45" fmla="*/ 257 h 302"/>
                <a:gd name="T46" fmla="*/ 26 w 1438"/>
                <a:gd name="T47" fmla="*/ 235 h 302"/>
                <a:gd name="T48" fmla="*/ 12 w 1438"/>
                <a:gd name="T49" fmla="*/ 209 h 302"/>
                <a:gd name="T50" fmla="*/ 4 w 1438"/>
                <a:gd name="T51" fmla="*/ 181 h 302"/>
                <a:gd name="T52" fmla="*/ 0 w 1438"/>
                <a:gd name="T53" fmla="*/ 151 h 302"/>
                <a:gd name="T54" fmla="*/ 4 w 1438"/>
                <a:gd name="T55" fmla="*/ 121 h 302"/>
                <a:gd name="T56" fmla="*/ 12 w 1438"/>
                <a:gd name="T57" fmla="*/ 93 h 302"/>
                <a:gd name="T58" fmla="*/ 26 w 1438"/>
                <a:gd name="T59" fmla="*/ 67 h 302"/>
                <a:gd name="T60" fmla="*/ 44 w 1438"/>
                <a:gd name="T61" fmla="*/ 45 h 302"/>
                <a:gd name="T62" fmla="*/ 66 w 1438"/>
                <a:gd name="T63" fmla="*/ 26 h 302"/>
                <a:gd name="T64" fmla="*/ 93 w 1438"/>
                <a:gd name="T65" fmla="*/ 12 h 302"/>
                <a:gd name="T66" fmla="*/ 121 w 1438"/>
                <a:gd name="T67" fmla="*/ 3 h 302"/>
                <a:gd name="T68" fmla="*/ 151 w 1438"/>
                <a:gd name="T6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8" h="302">
                  <a:moveTo>
                    <a:pt x="151" y="0"/>
                  </a:moveTo>
                  <a:lnTo>
                    <a:pt x="1287" y="0"/>
                  </a:lnTo>
                  <a:lnTo>
                    <a:pt x="1318" y="3"/>
                  </a:lnTo>
                  <a:lnTo>
                    <a:pt x="1346" y="12"/>
                  </a:lnTo>
                  <a:lnTo>
                    <a:pt x="1372" y="26"/>
                  </a:lnTo>
                  <a:lnTo>
                    <a:pt x="1394" y="45"/>
                  </a:lnTo>
                  <a:lnTo>
                    <a:pt x="1413" y="67"/>
                  </a:lnTo>
                  <a:lnTo>
                    <a:pt x="1426" y="93"/>
                  </a:lnTo>
                  <a:lnTo>
                    <a:pt x="1435" y="121"/>
                  </a:lnTo>
                  <a:lnTo>
                    <a:pt x="1438" y="151"/>
                  </a:lnTo>
                  <a:lnTo>
                    <a:pt x="1435" y="181"/>
                  </a:lnTo>
                  <a:lnTo>
                    <a:pt x="1426" y="209"/>
                  </a:lnTo>
                  <a:lnTo>
                    <a:pt x="1413" y="235"/>
                  </a:lnTo>
                  <a:lnTo>
                    <a:pt x="1394" y="257"/>
                  </a:lnTo>
                  <a:lnTo>
                    <a:pt x="1372" y="276"/>
                  </a:lnTo>
                  <a:lnTo>
                    <a:pt x="1346" y="289"/>
                  </a:lnTo>
                  <a:lnTo>
                    <a:pt x="1318" y="298"/>
                  </a:lnTo>
                  <a:lnTo>
                    <a:pt x="1287" y="302"/>
                  </a:lnTo>
                  <a:lnTo>
                    <a:pt x="151" y="302"/>
                  </a:lnTo>
                  <a:lnTo>
                    <a:pt x="121" y="298"/>
                  </a:lnTo>
                  <a:lnTo>
                    <a:pt x="93" y="289"/>
                  </a:lnTo>
                  <a:lnTo>
                    <a:pt x="66" y="276"/>
                  </a:lnTo>
                  <a:lnTo>
                    <a:pt x="44" y="257"/>
                  </a:lnTo>
                  <a:lnTo>
                    <a:pt x="26" y="235"/>
                  </a:lnTo>
                  <a:lnTo>
                    <a:pt x="12" y="209"/>
                  </a:lnTo>
                  <a:lnTo>
                    <a:pt x="4" y="181"/>
                  </a:lnTo>
                  <a:lnTo>
                    <a:pt x="0" y="151"/>
                  </a:lnTo>
                  <a:lnTo>
                    <a:pt x="4" y="121"/>
                  </a:lnTo>
                  <a:lnTo>
                    <a:pt x="12" y="93"/>
                  </a:lnTo>
                  <a:lnTo>
                    <a:pt x="26" y="67"/>
                  </a:lnTo>
                  <a:lnTo>
                    <a:pt x="44" y="45"/>
                  </a:lnTo>
                  <a:lnTo>
                    <a:pt x="66" y="26"/>
                  </a:lnTo>
                  <a:lnTo>
                    <a:pt x="93" y="12"/>
                  </a:lnTo>
                  <a:lnTo>
                    <a:pt x="121" y="3"/>
                  </a:lnTo>
                  <a:lnTo>
                    <a:pt x="151"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7" name="Freeform 52"/>
            <p:cNvSpPr/>
            <p:nvPr/>
          </p:nvSpPr>
          <p:spPr bwMode="auto">
            <a:xfrm>
              <a:off x="3387901" y="2976771"/>
              <a:ext cx="294437" cy="55057"/>
            </a:xfrm>
            <a:custGeom>
              <a:avLst/>
              <a:gdLst>
                <a:gd name="T0" fmla="*/ 151 w 1438"/>
                <a:gd name="T1" fmla="*/ 0 h 301"/>
                <a:gd name="T2" fmla="*/ 1287 w 1438"/>
                <a:gd name="T3" fmla="*/ 0 h 301"/>
                <a:gd name="T4" fmla="*/ 1318 w 1438"/>
                <a:gd name="T5" fmla="*/ 3 h 301"/>
                <a:gd name="T6" fmla="*/ 1346 w 1438"/>
                <a:gd name="T7" fmla="*/ 12 h 301"/>
                <a:gd name="T8" fmla="*/ 1372 w 1438"/>
                <a:gd name="T9" fmla="*/ 26 h 301"/>
                <a:gd name="T10" fmla="*/ 1394 w 1438"/>
                <a:gd name="T11" fmla="*/ 44 h 301"/>
                <a:gd name="T12" fmla="*/ 1413 w 1438"/>
                <a:gd name="T13" fmla="*/ 66 h 301"/>
                <a:gd name="T14" fmla="*/ 1426 w 1438"/>
                <a:gd name="T15" fmla="*/ 92 h 301"/>
                <a:gd name="T16" fmla="*/ 1435 w 1438"/>
                <a:gd name="T17" fmla="*/ 120 h 301"/>
                <a:gd name="T18" fmla="*/ 1438 w 1438"/>
                <a:gd name="T19" fmla="*/ 150 h 301"/>
                <a:gd name="T20" fmla="*/ 1435 w 1438"/>
                <a:gd name="T21" fmla="*/ 181 h 301"/>
                <a:gd name="T22" fmla="*/ 1426 w 1438"/>
                <a:gd name="T23" fmla="*/ 210 h 301"/>
                <a:gd name="T24" fmla="*/ 1413 w 1438"/>
                <a:gd name="T25" fmla="*/ 235 h 301"/>
                <a:gd name="T26" fmla="*/ 1394 w 1438"/>
                <a:gd name="T27" fmla="*/ 258 h 301"/>
                <a:gd name="T28" fmla="*/ 1372 w 1438"/>
                <a:gd name="T29" fmla="*/ 275 h 301"/>
                <a:gd name="T30" fmla="*/ 1346 w 1438"/>
                <a:gd name="T31" fmla="*/ 290 h 301"/>
                <a:gd name="T32" fmla="*/ 1318 w 1438"/>
                <a:gd name="T33" fmla="*/ 298 h 301"/>
                <a:gd name="T34" fmla="*/ 1287 w 1438"/>
                <a:gd name="T35" fmla="*/ 301 h 301"/>
                <a:gd name="T36" fmla="*/ 151 w 1438"/>
                <a:gd name="T37" fmla="*/ 301 h 301"/>
                <a:gd name="T38" fmla="*/ 121 w 1438"/>
                <a:gd name="T39" fmla="*/ 298 h 301"/>
                <a:gd name="T40" fmla="*/ 93 w 1438"/>
                <a:gd name="T41" fmla="*/ 290 h 301"/>
                <a:gd name="T42" fmla="*/ 66 w 1438"/>
                <a:gd name="T43" fmla="*/ 275 h 301"/>
                <a:gd name="T44" fmla="*/ 44 w 1438"/>
                <a:gd name="T45" fmla="*/ 258 h 301"/>
                <a:gd name="T46" fmla="*/ 26 w 1438"/>
                <a:gd name="T47" fmla="*/ 235 h 301"/>
                <a:gd name="T48" fmla="*/ 12 w 1438"/>
                <a:gd name="T49" fmla="*/ 210 h 301"/>
                <a:gd name="T50" fmla="*/ 4 w 1438"/>
                <a:gd name="T51" fmla="*/ 181 h 301"/>
                <a:gd name="T52" fmla="*/ 0 w 1438"/>
                <a:gd name="T53" fmla="*/ 150 h 301"/>
                <a:gd name="T54" fmla="*/ 4 w 1438"/>
                <a:gd name="T55" fmla="*/ 120 h 301"/>
                <a:gd name="T56" fmla="*/ 12 w 1438"/>
                <a:gd name="T57" fmla="*/ 92 h 301"/>
                <a:gd name="T58" fmla="*/ 26 w 1438"/>
                <a:gd name="T59" fmla="*/ 66 h 301"/>
                <a:gd name="T60" fmla="*/ 44 w 1438"/>
                <a:gd name="T61" fmla="*/ 44 h 301"/>
                <a:gd name="T62" fmla="*/ 66 w 1438"/>
                <a:gd name="T63" fmla="*/ 26 h 301"/>
                <a:gd name="T64" fmla="*/ 93 w 1438"/>
                <a:gd name="T65" fmla="*/ 12 h 301"/>
                <a:gd name="T66" fmla="*/ 121 w 1438"/>
                <a:gd name="T67" fmla="*/ 3 h 301"/>
                <a:gd name="T68" fmla="*/ 151 w 1438"/>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8" h="301">
                  <a:moveTo>
                    <a:pt x="151" y="0"/>
                  </a:moveTo>
                  <a:lnTo>
                    <a:pt x="1287" y="0"/>
                  </a:lnTo>
                  <a:lnTo>
                    <a:pt x="1318" y="3"/>
                  </a:lnTo>
                  <a:lnTo>
                    <a:pt x="1346" y="12"/>
                  </a:lnTo>
                  <a:lnTo>
                    <a:pt x="1372" y="26"/>
                  </a:lnTo>
                  <a:lnTo>
                    <a:pt x="1394" y="44"/>
                  </a:lnTo>
                  <a:lnTo>
                    <a:pt x="1413" y="66"/>
                  </a:lnTo>
                  <a:lnTo>
                    <a:pt x="1426" y="92"/>
                  </a:lnTo>
                  <a:lnTo>
                    <a:pt x="1435" y="120"/>
                  </a:lnTo>
                  <a:lnTo>
                    <a:pt x="1438" y="150"/>
                  </a:lnTo>
                  <a:lnTo>
                    <a:pt x="1435" y="181"/>
                  </a:lnTo>
                  <a:lnTo>
                    <a:pt x="1426" y="210"/>
                  </a:lnTo>
                  <a:lnTo>
                    <a:pt x="1413" y="235"/>
                  </a:lnTo>
                  <a:lnTo>
                    <a:pt x="1394" y="258"/>
                  </a:lnTo>
                  <a:lnTo>
                    <a:pt x="1372" y="275"/>
                  </a:lnTo>
                  <a:lnTo>
                    <a:pt x="1346" y="290"/>
                  </a:lnTo>
                  <a:lnTo>
                    <a:pt x="1318" y="298"/>
                  </a:lnTo>
                  <a:lnTo>
                    <a:pt x="1287" y="301"/>
                  </a:lnTo>
                  <a:lnTo>
                    <a:pt x="151" y="301"/>
                  </a:lnTo>
                  <a:lnTo>
                    <a:pt x="121" y="298"/>
                  </a:lnTo>
                  <a:lnTo>
                    <a:pt x="93" y="290"/>
                  </a:lnTo>
                  <a:lnTo>
                    <a:pt x="66" y="275"/>
                  </a:lnTo>
                  <a:lnTo>
                    <a:pt x="44" y="258"/>
                  </a:lnTo>
                  <a:lnTo>
                    <a:pt x="26" y="235"/>
                  </a:lnTo>
                  <a:lnTo>
                    <a:pt x="12" y="210"/>
                  </a:lnTo>
                  <a:lnTo>
                    <a:pt x="4" y="181"/>
                  </a:lnTo>
                  <a:lnTo>
                    <a:pt x="0" y="150"/>
                  </a:lnTo>
                  <a:lnTo>
                    <a:pt x="4" y="120"/>
                  </a:lnTo>
                  <a:lnTo>
                    <a:pt x="12" y="92"/>
                  </a:lnTo>
                  <a:lnTo>
                    <a:pt x="26" y="66"/>
                  </a:lnTo>
                  <a:lnTo>
                    <a:pt x="44" y="44"/>
                  </a:lnTo>
                  <a:lnTo>
                    <a:pt x="66" y="26"/>
                  </a:lnTo>
                  <a:lnTo>
                    <a:pt x="93" y="12"/>
                  </a:lnTo>
                  <a:lnTo>
                    <a:pt x="121" y="3"/>
                  </a:lnTo>
                  <a:lnTo>
                    <a:pt x="151"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8" name="Freeform 53"/>
            <p:cNvSpPr/>
            <p:nvPr/>
          </p:nvSpPr>
          <p:spPr bwMode="auto">
            <a:xfrm>
              <a:off x="3387901" y="3080767"/>
              <a:ext cx="178928" cy="57095"/>
            </a:xfrm>
            <a:custGeom>
              <a:avLst/>
              <a:gdLst>
                <a:gd name="T0" fmla="*/ 151 w 870"/>
                <a:gd name="T1" fmla="*/ 0 h 301"/>
                <a:gd name="T2" fmla="*/ 720 w 870"/>
                <a:gd name="T3" fmla="*/ 0 h 301"/>
                <a:gd name="T4" fmla="*/ 750 w 870"/>
                <a:gd name="T5" fmla="*/ 4 h 301"/>
                <a:gd name="T6" fmla="*/ 778 w 870"/>
                <a:gd name="T7" fmla="*/ 12 h 301"/>
                <a:gd name="T8" fmla="*/ 805 w 870"/>
                <a:gd name="T9" fmla="*/ 26 h 301"/>
                <a:gd name="T10" fmla="*/ 827 w 870"/>
                <a:gd name="T11" fmla="*/ 44 h 301"/>
                <a:gd name="T12" fmla="*/ 845 w 870"/>
                <a:gd name="T13" fmla="*/ 67 h 301"/>
                <a:gd name="T14" fmla="*/ 859 w 870"/>
                <a:gd name="T15" fmla="*/ 92 h 301"/>
                <a:gd name="T16" fmla="*/ 867 w 870"/>
                <a:gd name="T17" fmla="*/ 120 h 301"/>
                <a:gd name="T18" fmla="*/ 870 w 870"/>
                <a:gd name="T19" fmla="*/ 151 h 301"/>
                <a:gd name="T20" fmla="*/ 867 w 870"/>
                <a:gd name="T21" fmla="*/ 181 h 301"/>
                <a:gd name="T22" fmla="*/ 859 w 870"/>
                <a:gd name="T23" fmla="*/ 209 h 301"/>
                <a:gd name="T24" fmla="*/ 845 w 870"/>
                <a:gd name="T25" fmla="*/ 234 h 301"/>
                <a:gd name="T26" fmla="*/ 827 w 870"/>
                <a:gd name="T27" fmla="*/ 257 h 301"/>
                <a:gd name="T28" fmla="*/ 805 w 870"/>
                <a:gd name="T29" fmla="*/ 275 h 301"/>
                <a:gd name="T30" fmla="*/ 778 w 870"/>
                <a:gd name="T31" fmla="*/ 290 h 301"/>
                <a:gd name="T32" fmla="*/ 750 w 870"/>
                <a:gd name="T33" fmla="*/ 298 h 301"/>
                <a:gd name="T34" fmla="*/ 720 w 870"/>
                <a:gd name="T35" fmla="*/ 301 h 301"/>
                <a:gd name="T36" fmla="*/ 151 w 870"/>
                <a:gd name="T37" fmla="*/ 301 h 301"/>
                <a:gd name="T38" fmla="*/ 121 w 870"/>
                <a:gd name="T39" fmla="*/ 298 h 301"/>
                <a:gd name="T40" fmla="*/ 93 w 870"/>
                <a:gd name="T41" fmla="*/ 290 h 301"/>
                <a:gd name="T42" fmla="*/ 66 w 870"/>
                <a:gd name="T43" fmla="*/ 275 h 301"/>
                <a:gd name="T44" fmla="*/ 44 w 870"/>
                <a:gd name="T45" fmla="*/ 257 h 301"/>
                <a:gd name="T46" fmla="*/ 26 w 870"/>
                <a:gd name="T47" fmla="*/ 234 h 301"/>
                <a:gd name="T48" fmla="*/ 12 w 870"/>
                <a:gd name="T49" fmla="*/ 209 h 301"/>
                <a:gd name="T50" fmla="*/ 4 w 870"/>
                <a:gd name="T51" fmla="*/ 181 h 301"/>
                <a:gd name="T52" fmla="*/ 0 w 870"/>
                <a:gd name="T53" fmla="*/ 151 h 301"/>
                <a:gd name="T54" fmla="*/ 4 w 870"/>
                <a:gd name="T55" fmla="*/ 120 h 301"/>
                <a:gd name="T56" fmla="*/ 12 w 870"/>
                <a:gd name="T57" fmla="*/ 92 h 301"/>
                <a:gd name="T58" fmla="*/ 26 w 870"/>
                <a:gd name="T59" fmla="*/ 67 h 301"/>
                <a:gd name="T60" fmla="*/ 44 w 870"/>
                <a:gd name="T61" fmla="*/ 44 h 301"/>
                <a:gd name="T62" fmla="*/ 66 w 870"/>
                <a:gd name="T63" fmla="*/ 26 h 301"/>
                <a:gd name="T64" fmla="*/ 93 w 870"/>
                <a:gd name="T65" fmla="*/ 12 h 301"/>
                <a:gd name="T66" fmla="*/ 121 w 870"/>
                <a:gd name="T67" fmla="*/ 4 h 301"/>
                <a:gd name="T68" fmla="*/ 151 w 870"/>
                <a:gd name="T69" fmla="*/ 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70" h="301">
                  <a:moveTo>
                    <a:pt x="151" y="0"/>
                  </a:moveTo>
                  <a:lnTo>
                    <a:pt x="720" y="0"/>
                  </a:lnTo>
                  <a:lnTo>
                    <a:pt x="750" y="4"/>
                  </a:lnTo>
                  <a:lnTo>
                    <a:pt x="778" y="12"/>
                  </a:lnTo>
                  <a:lnTo>
                    <a:pt x="805" y="26"/>
                  </a:lnTo>
                  <a:lnTo>
                    <a:pt x="827" y="44"/>
                  </a:lnTo>
                  <a:lnTo>
                    <a:pt x="845" y="67"/>
                  </a:lnTo>
                  <a:lnTo>
                    <a:pt x="859" y="92"/>
                  </a:lnTo>
                  <a:lnTo>
                    <a:pt x="867" y="120"/>
                  </a:lnTo>
                  <a:lnTo>
                    <a:pt x="870" y="151"/>
                  </a:lnTo>
                  <a:lnTo>
                    <a:pt x="867" y="181"/>
                  </a:lnTo>
                  <a:lnTo>
                    <a:pt x="859" y="209"/>
                  </a:lnTo>
                  <a:lnTo>
                    <a:pt x="845" y="234"/>
                  </a:lnTo>
                  <a:lnTo>
                    <a:pt x="827" y="257"/>
                  </a:lnTo>
                  <a:lnTo>
                    <a:pt x="805" y="275"/>
                  </a:lnTo>
                  <a:lnTo>
                    <a:pt x="778" y="290"/>
                  </a:lnTo>
                  <a:lnTo>
                    <a:pt x="750" y="298"/>
                  </a:lnTo>
                  <a:lnTo>
                    <a:pt x="720" y="301"/>
                  </a:lnTo>
                  <a:lnTo>
                    <a:pt x="151" y="301"/>
                  </a:lnTo>
                  <a:lnTo>
                    <a:pt x="121" y="298"/>
                  </a:lnTo>
                  <a:lnTo>
                    <a:pt x="93" y="290"/>
                  </a:lnTo>
                  <a:lnTo>
                    <a:pt x="66" y="275"/>
                  </a:lnTo>
                  <a:lnTo>
                    <a:pt x="44" y="257"/>
                  </a:lnTo>
                  <a:lnTo>
                    <a:pt x="26" y="234"/>
                  </a:lnTo>
                  <a:lnTo>
                    <a:pt x="12" y="209"/>
                  </a:lnTo>
                  <a:lnTo>
                    <a:pt x="4" y="181"/>
                  </a:lnTo>
                  <a:lnTo>
                    <a:pt x="0" y="151"/>
                  </a:lnTo>
                  <a:lnTo>
                    <a:pt x="4" y="120"/>
                  </a:lnTo>
                  <a:lnTo>
                    <a:pt x="12" y="92"/>
                  </a:lnTo>
                  <a:lnTo>
                    <a:pt x="26" y="67"/>
                  </a:lnTo>
                  <a:lnTo>
                    <a:pt x="44" y="44"/>
                  </a:lnTo>
                  <a:lnTo>
                    <a:pt x="66" y="26"/>
                  </a:lnTo>
                  <a:lnTo>
                    <a:pt x="93" y="12"/>
                  </a:lnTo>
                  <a:lnTo>
                    <a:pt x="121" y="4"/>
                  </a:lnTo>
                  <a:lnTo>
                    <a:pt x="151"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69" name="Freeform 54"/>
            <p:cNvSpPr/>
            <p:nvPr/>
          </p:nvSpPr>
          <p:spPr bwMode="auto">
            <a:xfrm>
              <a:off x="3270126" y="2762664"/>
              <a:ext cx="529987" cy="613776"/>
            </a:xfrm>
            <a:custGeom>
              <a:avLst/>
              <a:gdLst>
                <a:gd name="T0" fmla="*/ 152 w 2574"/>
                <a:gd name="T1" fmla="*/ 0 h 3310"/>
                <a:gd name="T2" fmla="*/ 2423 w 2574"/>
                <a:gd name="T3" fmla="*/ 0 h 3310"/>
                <a:gd name="T4" fmla="*/ 2453 w 2574"/>
                <a:gd name="T5" fmla="*/ 3 h 3310"/>
                <a:gd name="T6" fmla="*/ 2481 w 2574"/>
                <a:gd name="T7" fmla="*/ 12 h 3310"/>
                <a:gd name="T8" fmla="*/ 2507 w 2574"/>
                <a:gd name="T9" fmla="*/ 26 h 3310"/>
                <a:gd name="T10" fmla="*/ 2529 w 2574"/>
                <a:gd name="T11" fmla="*/ 44 h 3310"/>
                <a:gd name="T12" fmla="*/ 2548 w 2574"/>
                <a:gd name="T13" fmla="*/ 67 h 3310"/>
                <a:gd name="T14" fmla="*/ 2562 w 2574"/>
                <a:gd name="T15" fmla="*/ 92 h 3310"/>
                <a:gd name="T16" fmla="*/ 2571 w 2574"/>
                <a:gd name="T17" fmla="*/ 120 h 3310"/>
                <a:gd name="T18" fmla="*/ 2574 w 2574"/>
                <a:gd name="T19" fmla="*/ 150 h 3310"/>
                <a:gd name="T20" fmla="*/ 2574 w 2574"/>
                <a:gd name="T21" fmla="*/ 374 h 3310"/>
                <a:gd name="T22" fmla="*/ 2272 w 2574"/>
                <a:gd name="T23" fmla="*/ 896 h 3310"/>
                <a:gd name="T24" fmla="*/ 2272 w 2574"/>
                <a:gd name="T25" fmla="*/ 301 h 3310"/>
                <a:gd name="T26" fmla="*/ 304 w 2574"/>
                <a:gd name="T27" fmla="*/ 301 h 3310"/>
                <a:gd name="T28" fmla="*/ 304 w 2574"/>
                <a:gd name="T29" fmla="*/ 3008 h 3310"/>
                <a:gd name="T30" fmla="*/ 2272 w 2574"/>
                <a:gd name="T31" fmla="*/ 3008 h 3310"/>
                <a:gd name="T32" fmla="*/ 2272 w 2574"/>
                <a:gd name="T33" fmla="*/ 2634 h 3310"/>
                <a:gd name="T34" fmla="*/ 2430 w 2574"/>
                <a:gd name="T35" fmla="*/ 2530 h 3310"/>
                <a:gd name="T36" fmla="*/ 2458 w 2574"/>
                <a:gd name="T37" fmla="*/ 2508 h 3310"/>
                <a:gd name="T38" fmla="*/ 2482 w 2574"/>
                <a:gd name="T39" fmla="*/ 2483 h 3310"/>
                <a:gd name="T40" fmla="*/ 2502 w 2574"/>
                <a:gd name="T41" fmla="*/ 2454 h 3310"/>
                <a:gd name="T42" fmla="*/ 2574 w 2574"/>
                <a:gd name="T43" fmla="*/ 2330 h 3310"/>
                <a:gd name="T44" fmla="*/ 2574 w 2574"/>
                <a:gd name="T45" fmla="*/ 3159 h 3310"/>
                <a:gd name="T46" fmla="*/ 2571 w 2574"/>
                <a:gd name="T47" fmla="*/ 3189 h 3310"/>
                <a:gd name="T48" fmla="*/ 2562 w 2574"/>
                <a:gd name="T49" fmla="*/ 3217 h 3310"/>
                <a:gd name="T50" fmla="*/ 2548 w 2574"/>
                <a:gd name="T51" fmla="*/ 3243 h 3310"/>
                <a:gd name="T52" fmla="*/ 2529 w 2574"/>
                <a:gd name="T53" fmla="*/ 3265 h 3310"/>
                <a:gd name="T54" fmla="*/ 2507 w 2574"/>
                <a:gd name="T55" fmla="*/ 3284 h 3310"/>
                <a:gd name="T56" fmla="*/ 2481 w 2574"/>
                <a:gd name="T57" fmla="*/ 3297 h 3310"/>
                <a:gd name="T58" fmla="*/ 2453 w 2574"/>
                <a:gd name="T59" fmla="*/ 3307 h 3310"/>
                <a:gd name="T60" fmla="*/ 2423 w 2574"/>
                <a:gd name="T61" fmla="*/ 3310 h 3310"/>
                <a:gd name="T62" fmla="*/ 152 w 2574"/>
                <a:gd name="T63" fmla="*/ 3310 h 3310"/>
                <a:gd name="T64" fmla="*/ 121 w 2574"/>
                <a:gd name="T65" fmla="*/ 3307 h 3310"/>
                <a:gd name="T66" fmla="*/ 93 w 2574"/>
                <a:gd name="T67" fmla="*/ 3297 h 3310"/>
                <a:gd name="T68" fmla="*/ 67 w 2574"/>
                <a:gd name="T69" fmla="*/ 3284 h 3310"/>
                <a:gd name="T70" fmla="*/ 45 w 2574"/>
                <a:gd name="T71" fmla="*/ 3265 h 3310"/>
                <a:gd name="T72" fmla="*/ 26 w 2574"/>
                <a:gd name="T73" fmla="*/ 3243 h 3310"/>
                <a:gd name="T74" fmla="*/ 13 w 2574"/>
                <a:gd name="T75" fmla="*/ 3217 h 3310"/>
                <a:gd name="T76" fmla="*/ 3 w 2574"/>
                <a:gd name="T77" fmla="*/ 3189 h 3310"/>
                <a:gd name="T78" fmla="*/ 0 w 2574"/>
                <a:gd name="T79" fmla="*/ 3159 h 3310"/>
                <a:gd name="T80" fmla="*/ 0 w 2574"/>
                <a:gd name="T81" fmla="*/ 150 h 3310"/>
                <a:gd name="T82" fmla="*/ 3 w 2574"/>
                <a:gd name="T83" fmla="*/ 120 h 3310"/>
                <a:gd name="T84" fmla="*/ 13 w 2574"/>
                <a:gd name="T85" fmla="*/ 92 h 3310"/>
                <a:gd name="T86" fmla="*/ 26 w 2574"/>
                <a:gd name="T87" fmla="*/ 67 h 3310"/>
                <a:gd name="T88" fmla="*/ 45 w 2574"/>
                <a:gd name="T89" fmla="*/ 44 h 3310"/>
                <a:gd name="T90" fmla="*/ 67 w 2574"/>
                <a:gd name="T91" fmla="*/ 26 h 3310"/>
                <a:gd name="T92" fmla="*/ 93 w 2574"/>
                <a:gd name="T93" fmla="*/ 12 h 3310"/>
                <a:gd name="T94" fmla="*/ 121 w 2574"/>
                <a:gd name="T95" fmla="*/ 3 h 3310"/>
                <a:gd name="T96" fmla="*/ 152 w 2574"/>
                <a:gd name="T97" fmla="*/ 0 h 3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74" h="3310">
                  <a:moveTo>
                    <a:pt x="152" y="0"/>
                  </a:moveTo>
                  <a:lnTo>
                    <a:pt x="2423" y="0"/>
                  </a:lnTo>
                  <a:lnTo>
                    <a:pt x="2453" y="3"/>
                  </a:lnTo>
                  <a:lnTo>
                    <a:pt x="2481" y="12"/>
                  </a:lnTo>
                  <a:lnTo>
                    <a:pt x="2507" y="26"/>
                  </a:lnTo>
                  <a:lnTo>
                    <a:pt x="2529" y="44"/>
                  </a:lnTo>
                  <a:lnTo>
                    <a:pt x="2548" y="67"/>
                  </a:lnTo>
                  <a:lnTo>
                    <a:pt x="2562" y="92"/>
                  </a:lnTo>
                  <a:lnTo>
                    <a:pt x="2571" y="120"/>
                  </a:lnTo>
                  <a:lnTo>
                    <a:pt x="2574" y="150"/>
                  </a:lnTo>
                  <a:lnTo>
                    <a:pt x="2574" y="374"/>
                  </a:lnTo>
                  <a:lnTo>
                    <a:pt x="2272" y="896"/>
                  </a:lnTo>
                  <a:lnTo>
                    <a:pt x="2272" y="301"/>
                  </a:lnTo>
                  <a:lnTo>
                    <a:pt x="304" y="301"/>
                  </a:lnTo>
                  <a:lnTo>
                    <a:pt x="304" y="3008"/>
                  </a:lnTo>
                  <a:lnTo>
                    <a:pt x="2272" y="3008"/>
                  </a:lnTo>
                  <a:lnTo>
                    <a:pt x="2272" y="2634"/>
                  </a:lnTo>
                  <a:lnTo>
                    <a:pt x="2430" y="2530"/>
                  </a:lnTo>
                  <a:lnTo>
                    <a:pt x="2458" y="2508"/>
                  </a:lnTo>
                  <a:lnTo>
                    <a:pt x="2482" y="2483"/>
                  </a:lnTo>
                  <a:lnTo>
                    <a:pt x="2502" y="2454"/>
                  </a:lnTo>
                  <a:lnTo>
                    <a:pt x="2574" y="2330"/>
                  </a:lnTo>
                  <a:lnTo>
                    <a:pt x="2574" y="3159"/>
                  </a:lnTo>
                  <a:lnTo>
                    <a:pt x="2571" y="3189"/>
                  </a:lnTo>
                  <a:lnTo>
                    <a:pt x="2562" y="3217"/>
                  </a:lnTo>
                  <a:lnTo>
                    <a:pt x="2548" y="3243"/>
                  </a:lnTo>
                  <a:lnTo>
                    <a:pt x="2529" y="3265"/>
                  </a:lnTo>
                  <a:lnTo>
                    <a:pt x="2507" y="3284"/>
                  </a:lnTo>
                  <a:lnTo>
                    <a:pt x="2481" y="3297"/>
                  </a:lnTo>
                  <a:lnTo>
                    <a:pt x="2453" y="3307"/>
                  </a:lnTo>
                  <a:lnTo>
                    <a:pt x="2423" y="3310"/>
                  </a:lnTo>
                  <a:lnTo>
                    <a:pt x="152" y="3310"/>
                  </a:lnTo>
                  <a:lnTo>
                    <a:pt x="121" y="3307"/>
                  </a:lnTo>
                  <a:lnTo>
                    <a:pt x="93" y="3297"/>
                  </a:lnTo>
                  <a:lnTo>
                    <a:pt x="67" y="3284"/>
                  </a:lnTo>
                  <a:lnTo>
                    <a:pt x="45" y="3265"/>
                  </a:lnTo>
                  <a:lnTo>
                    <a:pt x="26" y="3243"/>
                  </a:lnTo>
                  <a:lnTo>
                    <a:pt x="13" y="3217"/>
                  </a:lnTo>
                  <a:lnTo>
                    <a:pt x="3" y="3189"/>
                  </a:lnTo>
                  <a:lnTo>
                    <a:pt x="0" y="3159"/>
                  </a:lnTo>
                  <a:lnTo>
                    <a:pt x="0" y="150"/>
                  </a:lnTo>
                  <a:lnTo>
                    <a:pt x="3" y="120"/>
                  </a:lnTo>
                  <a:lnTo>
                    <a:pt x="13" y="92"/>
                  </a:lnTo>
                  <a:lnTo>
                    <a:pt x="26" y="67"/>
                  </a:lnTo>
                  <a:lnTo>
                    <a:pt x="45" y="44"/>
                  </a:lnTo>
                  <a:lnTo>
                    <a:pt x="67" y="26"/>
                  </a:lnTo>
                  <a:lnTo>
                    <a:pt x="93" y="12"/>
                  </a:lnTo>
                  <a:lnTo>
                    <a:pt x="121" y="3"/>
                  </a:lnTo>
                  <a:lnTo>
                    <a:pt x="152"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70" name="Freeform 55"/>
            <p:cNvSpPr>
              <a:spLocks noEditPoints="1"/>
            </p:cNvSpPr>
            <p:nvPr/>
          </p:nvSpPr>
          <p:spPr bwMode="auto">
            <a:xfrm>
              <a:off x="3627980" y="2831994"/>
              <a:ext cx="326146" cy="438412"/>
            </a:xfrm>
            <a:custGeom>
              <a:avLst/>
              <a:gdLst>
                <a:gd name="T0" fmla="*/ 131 w 1591"/>
                <a:gd name="T1" fmla="*/ 1996 h 2370"/>
                <a:gd name="T2" fmla="*/ 223 w 1591"/>
                <a:gd name="T3" fmla="*/ 2040 h 2370"/>
                <a:gd name="T4" fmla="*/ 308 w 1591"/>
                <a:gd name="T5" fmla="*/ 2097 h 2370"/>
                <a:gd name="T6" fmla="*/ 439 w 1591"/>
                <a:gd name="T7" fmla="*/ 1980 h 2370"/>
                <a:gd name="T8" fmla="*/ 389 w 1591"/>
                <a:gd name="T9" fmla="*/ 1934 h 2370"/>
                <a:gd name="T10" fmla="*/ 314 w 1591"/>
                <a:gd name="T11" fmla="*/ 1883 h 2370"/>
                <a:gd name="T12" fmla="*/ 245 w 1591"/>
                <a:gd name="T13" fmla="*/ 1849 h 2370"/>
                <a:gd name="T14" fmla="*/ 187 w 1591"/>
                <a:gd name="T15" fmla="*/ 1829 h 2370"/>
                <a:gd name="T16" fmla="*/ 141 w 1591"/>
                <a:gd name="T17" fmla="*/ 1820 h 2370"/>
                <a:gd name="T18" fmla="*/ 1118 w 1591"/>
                <a:gd name="T19" fmla="*/ 0 h 2370"/>
                <a:gd name="T20" fmla="*/ 1173 w 1591"/>
                <a:gd name="T21" fmla="*/ 7 h 2370"/>
                <a:gd name="T22" fmla="*/ 1240 w 1591"/>
                <a:gd name="T23" fmla="*/ 25 h 2370"/>
                <a:gd name="T24" fmla="*/ 1319 w 1591"/>
                <a:gd name="T25" fmla="*/ 57 h 2370"/>
                <a:gd name="T26" fmla="*/ 1407 w 1591"/>
                <a:gd name="T27" fmla="*/ 108 h 2370"/>
                <a:gd name="T28" fmla="*/ 1478 w 1591"/>
                <a:gd name="T29" fmla="*/ 163 h 2370"/>
                <a:gd name="T30" fmla="*/ 1528 w 1591"/>
                <a:gd name="T31" fmla="*/ 215 h 2370"/>
                <a:gd name="T32" fmla="*/ 1561 w 1591"/>
                <a:gd name="T33" fmla="*/ 261 h 2370"/>
                <a:gd name="T34" fmla="*/ 1580 w 1591"/>
                <a:gd name="T35" fmla="*/ 297 h 2370"/>
                <a:gd name="T36" fmla="*/ 1588 w 1591"/>
                <a:gd name="T37" fmla="*/ 320 h 2370"/>
                <a:gd name="T38" fmla="*/ 1591 w 1591"/>
                <a:gd name="T39" fmla="*/ 344 h 2370"/>
                <a:gd name="T40" fmla="*/ 1581 w 1591"/>
                <a:gd name="T41" fmla="*/ 379 h 2370"/>
                <a:gd name="T42" fmla="*/ 625 w 1591"/>
                <a:gd name="T43" fmla="*/ 2021 h 2370"/>
                <a:gd name="T44" fmla="*/ 116 w 1591"/>
                <a:gd name="T45" fmla="*/ 2357 h 2370"/>
                <a:gd name="T46" fmla="*/ 77 w 1591"/>
                <a:gd name="T47" fmla="*/ 2370 h 2370"/>
                <a:gd name="T48" fmla="*/ 36 w 1591"/>
                <a:gd name="T49" fmla="*/ 2359 h 2370"/>
                <a:gd name="T50" fmla="*/ 12 w 1591"/>
                <a:gd name="T51" fmla="*/ 2338 h 2370"/>
                <a:gd name="T52" fmla="*/ 0 w 1591"/>
                <a:gd name="T53" fmla="*/ 2306 h 2370"/>
                <a:gd name="T54" fmla="*/ 34 w 1591"/>
                <a:gd name="T55" fmla="*/ 1702 h 2370"/>
                <a:gd name="T56" fmla="*/ 45 w 1591"/>
                <a:gd name="T57" fmla="*/ 1670 h 2370"/>
                <a:gd name="T58" fmla="*/ 1002 w 1591"/>
                <a:gd name="T59" fmla="*/ 27 h 2370"/>
                <a:gd name="T60" fmla="*/ 1034 w 1591"/>
                <a:gd name="T61" fmla="*/ 7 h 2370"/>
                <a:gd name="T62" fmla="*/ 1048 w 1591"/>
                <a:gd name="T63" fmla="*/ 4 h 2370"/>
                <a:gd name="T64" fmla="*/ 1076 w 1591"/>
                <a:gd name="T65" fmla="*/ 0 h 2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1" h="2370">
                  <a:moveTo>
                    <a:pt x="141" y="1820"/>
                  </a:moveTo>
                  <a:lnTo>
                    <a:pt x="131" y="1996"/>
                  </a:lnTo>
                  <a:lnTo>
                    <a:pt x="177" y="2016"/>
                  </a:lnTo>
                  <a:lnTo>
                    <a:pt x="223" y="2040"/>
                  </a:lnTo>
                  <a:lnTo>
                    <a:pt x="267" y="2067"/>
                  </a:lnTo>
                  <a:lnTo>
                    <a:pt x="308" y="2097"/>
                  </a:lnTo>
                  <a:lnTo>
                    <a:pt x="455" y="2000"/>
                  </a:lnTo>
                  <a:lnTo>
                    <a:pt x="439" y="1980"/>
                  </a:lnTo>
                  <a:lnTo>
                    <a:pt x="417" y="1958"/>
                  </a:lnTo>
                  <a:lnTo>
                    <a:pt x="389" y="1934"/>
                  </a:lnTo>
                  <a:lnTo>
                    <a:pt x="355" y="1909"/>
                  </a:lnTo>
                  <a:lnTo>
                    <a:pt x="314" y="1883"/>
                  </a:lnTo>
                  <a:lnTo>
                    <a:pt x="278" y="1864"/>
                  </a:lnTo>
                  <a:lnTo>
                    <a:pt x="245" y="1849"/>
                  </a:lnTo>
                  <a:lnTo>
                    <a:pt x="214" y="1837"/>
                  </a:lnTo>
                  <a:lnTo>
                    <a:pt x="187" y="1829"/>
                  </a:lnTo>
                  <a:lnTo>
                    <a:pt x="163" y="1824"/>
                  </a:lnTo>
                  <a:lnTo>
                    <a:pt x="141" y="1820"/>
                  </a:lnTo>
                  <a:close/>
                  <a:moveTo>
                    <a:pt x="1095" y="0"/>
                  </a:moveTo>
                  <a:lnTo>
                    <a:pt x="1118" y="0"/>
                  </a:lnTo>
                  <a:lnTo>
                    <a:pt x="1144" y="2"/>
                  </a:lnTo>
                  <a:lnTo>
                    <a:pt x="1173" y="7"/>
                  </a:lnTo>
                  <a:lnTo>
                    <a:pt x="1205" y="14"/>
                  </a:lnTo>
                  <a:lnTo>
                    <a:pt x="1240" y="25"/>
                  </a:lnTo>
                  <a:lnTo>
                    <a:pt x="1278" y="39"/>
                  </a:lnTo>
                  <a:lnTo>
                    <a:pt x="1319" y="57"/>
                  </a:lnTo>
                  <a:lnTo>
                    <a:pt x="1362" y="81"/>
                  </a:lnTo>
                  <a:lnTo>
                    <a:pt x="1407" y="108"/>
                  </a:lnTo>
                  <a:lnTo>
                    <a:pt x="1446" y="136"/>
                  </a:lnTo>
                  <a:lnTo>
                    <a:pt x="1478" y="163"/>
                  </a:lnTo>
                  <a:lnTo>
                    <a:pt x="1505" y="190"/>
                  </a:lnTo>
                  <a:lnTo>
                    <a:pt x="1528" y="215"/>
                  </a:lnTo>
                  <a:lnTo>
                    <a:pt x="1546" y="239"/>
                  </a:lnTo>
                  <a:lnTo>
                    <a:pt x="1561" y="261"/>
                  </a:lnTo>
                  <a:lnTo>
                    <a:pt x="1571" y="280"/>
                  </a:lnTo>
                  <a:lnTo>
                    <a:pt x="1580" y="297"/>
                  </a:lnTo>
                  <a:lnTo>
                    <a:pt x="1585" y="311"/>
                  </a:lnTo>
                  <a:lnTo>
                    <a:pt x="1588" y="320"/>
                  </a:lnTo>
                  <a:lnTo>
                    <a:pt x="1589" y="325"/>
                  </a:lnTo>
                  <a:lnTo>
                    <a:pt x="1591" y="344"/>
                  </a:lnTo>
                  <a:lnTo>
                    <a:pt x="1588" y="363"/>
                  </a:lnTo>
                  <a:lnTo>
                    <a:pt x="1581" y="379"/>
                  </a:lnTo>
                  <a:lnTo>
                    <a:pt x="634" y="2008"/>
                  </a:lnTo>
                  <a:lnTo>
                    <a:pt x="625" y="2021"/>
                  </a:lnTo>
                  <a:lnTo>
                    <a:pt x="611" y="2033"/>
                  </a:lnTo>
                  <a:lnTo>
                    <a:pt x="116" y="2357"/>
                  </a:lnTo>
                  <a:lnTo>
                    <a:pt x="97" y="2367"/>
                  </a:lnTo>
                  <a:lnTo>
                    <a:pt x="77" y="2370"/>
                  </a:lnTo>
                  <a:lnTo>
                    <a:pt x="56" y="2368"/>
                  </a:lnTo>
                  <a:lnTo>
                    <a:pt x="36" y="2359"/>
                  </a:lnTo>
                  <a:lnTo>
                    <a:pt x="23" y="2350"/>
                  </a:lnTo>
                  <a:lnTo>
                    <a:pt x="12" y="2338"/>
                  </a:lnTo>
                  <a:lnTo>
                    <a:pt x="5" y="2323"/>
                  </a:lnTo>
                  <a:lnTo>
                    <a:pt x="0" y="2306"/>
                  </a:lnTo>
                  <a:lnTo>
                    <a:pt x="0" y="2290"/>
                  </a:lnTo>
                  <a:lnTo>
                    <a:pt x="34" y="1702"/>
                  </a:lnTo>
                  <a:lnTo>
                    <a:pt x="38" y="1685"/>
                  </a:lnTo>
                  <a:lnTo>
                    <a:pt x="45" y="1670"/>
                  </a:lnTo>
                  <a:lnTo>
                    <a:pt x="991" y="41"/>
                  </a:lnTo>
                  <a:lnTo>
                    <a:pt x="1002" y="27"/>
                  </a:lnTo>
                  <a:lnTo>
                    <a:pt x="1016" y="15"/>
                  </a:lnTo>
                  <a:lnTo>
                    <a:pt x="1034" y="7"/>
                  </a:lnTo>
                  <a:lnTo>
                    <a:pt x="1038" y="6"/>
                  </a:lnTo>
                  <a:lnTo>
                    <a:pt x="1048" y="4"/>
                  </a:lnTo>
                  <a:lnTo>
                    <a:pt x="1060" y="2"/>
                  </a:lnTo>
                  <a:lnTo>
                    <a:pt x="1076" y="0"/>
                  </a:lnTo>
                  <a:lnTo>
                    <a:pt x="1095"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sp>
          <p:nvSpPr>
            <p:cNvPr id="71" name="Freeform 56"/>
            <p:cNvSpPr/>
            <p:nvPr/>
          </p:nvSpPr>
          <p:spPr bwMode="auto">
            <a:xfrm>
              <a:off x="3369782" y="3184761"/>
              <a:ext cx="237815" cy="108074"/>
            </a:xfrm>
            <a:custGeom>
              <a:avLst/>
              <a:gdLst>
                <a:gd name="T0" fmla="*/ 557 w 1155"/>
                <a:gd name="T1" fmla="*/ 5 h 591"/>
                <a:gd name="T2" fmla="*/ 583 w 1155"/>
                <a:gd name="T3" fmla="*/ 28 h 591"/>
                <a:gd name="T4" fmla="*/ 591 w 1155"/>
                <a:gd name="T5" fmla="*/ 111 h 591"/>
                <a:gd name="T6" fmla="*/ 560 w 1155"/>
                <a:gd name="T7" fmla="*/ 199 h 591"/>
                <a:gd name="T8" fmla="*/ 569 w 1155"/>
                <a:gd name="T9" fmla="*/ 242 h 591"/>
                <a:gd name="T10" fmla="*/ 587 w 1155"/>
                <a:gd name="T11" fmla="*/ 270 h 591"/>
                <a:gd name="T12" fmla="*/ 637 w 1155"/>
                <a:gd name="T13" fmla="*/ 278 h 591"/>
                <a:gd name="T14" fmla="*/ 681 w 1155"/>
                <a:gd name="T15" fmla="*/ 323 h 591"/>
                <a:gd name="T16" fmla="*/ 693 w 1155"/>
                <a:gd name="T17" fmla="*/ 357 h 591"/>
                <a:gd name="T18" fmla="*/ 847 w 1155"/>
                <a:gd name="T19" fmla="*/ 351 h 591"/>
                <a:gd name="T20" fmla="*/ 996 w 1155"/>
                <a:gd name="T21" fmla="*/ 366 h 591"/>
                <a:gd name="T22" fmla="*/ 1118 w 1155"/>
                <a:gd name="T23" fmla="*/ 373 h 591"/>
                <a:gd name="T24" fmla="*/ 1149 w 1155"/>
                <a:gd name="T25" fmla="*/ 400 h 591"/>
                <a:gd name="T26" fmla="*/ 1154 w 1155"/>
                <a:gd name="T27" fmla="*/ 441 h 591"/>
                <a:gd name="T28" fmla="*/ 1131 w 1155"/>
                <a:gd name="T29" fmla="*/ 475 h 591"/>
                <a:gd name="T30" fmla="*/ 1066 w 1155"/>
                <a:gd name="T31" fmla="*/ 482 h 591"/>
                <a:gd name="T32" fmla="*/ 957 w 1155"/>
                <a:gd name="T33" fmla="*/ 467 h 591"/>
                <a:gd name="T34" fmla="*/ 843 w 1155"/>
                <a:gd name="T35" fmla="*/ 452 h 591"/>
                <a:gd name="T36" fmla="*/ 738 w 1155"/>
                <a:gd name="T37" fmla="*/ 461 h 591"/>
                <a:gd name="T38" fmla="*/ 679 w 1155"/>
                <a:gd name="T39" fmla="*/ 486 h 591"/>
                <a:gd name="T40" fmla="*/ 636 w 1155"/>
                <a:gd name="T41" fmla="*/ 492 h 591"/>
                <a:gd name="T42" fmla="*/ 603 w 1155"/>
                <a:gd name="T43" fmla="*/ 477 h 591"/>
                <a:gd name="T44" fmla="*/ 576 w 1155"/>
                <a:gd name="T45" fmla="*/ 454 h 591"/>
                <a:gd name="T46" fmla="*/ 571 w 1155"/>
                <a:gd name="T47" fmla="*/ 407 h 591"/>
                <a:gd name="T48" fmla="*/ 537 w 1155"/>
                <a:gd name="T49" fmla="*/ 457 h 591"/>
                <a:gd name="T50" fmla="*/ 495 w 1155"/>
                <a:gd name="T51" fmla="*/ 471 h 591"/>
                <a:gd name="T52" fmla="*/ 455 w 1155"/>
                <a:gd name="T53" fmla="*/ 456 h 591"/>
                <a:gd name="T54" fmla="*/ 439 w 1155"/>
                <a:gd name="T55" fmla="*/ 419 h 591"/>
                <a:gd name="T56" fmla="*/ 450 w 1155"/>
                <a:gd name="T57" fmla="*/ 390 h 591"/>
                <a:gd name="T58" fmla="*/ 458 w 1155"/>
                <a:gd name="T59" fmla="*/ 369 h 591"/>
                <a:gd name="T60" fmla="*/ 422 w 1155"/>
                <a:gd name="T61" fmla="*/ 404 h 591"/>
                <a:gd name="T62" fmla="*/ 379 w 1155"/>
                <a:gd name="T63" fmla="*/ 428 h 591"/>
                <a:gd name="T64" fmla="*/ 335 w 1155"/>
                <a:gd name="T65" fmla="*/ 417 h 591"/>
                <a:gd name="T66" fmla="*/ 314 w 1155"/>
                <a:gd name="T67" fmla="*/ 379 h 591"/>
                <a:gd name="T68" fmla="*/ 364 w 1155"/>
                <a:gd name="T69" fmla="*/ 288 h 591"/>
                <a:gd name="T70" fmla="*/ 252 w 1155"/>
                <a:gd name="T71" fmla="*/ 393 h 591"/>
                <a:gd name="T72" fmla="*/ 96 w 1155"/>
                <a:gd name="T73" fmla="*/ 581 h 591"/>
                <a:gd name="T74" fmla="*/ 49 w 1155"/>
                <a:gd name="T75" fmla="*/ 590 h 591"/>
                <a:gd name="T76" fmla="*/ 9 w 1155"/>
                <a:gd name="T77" fmla="*/ 569 h 591"/>
                <a:gd name="T78" fmla="*/ 2 w 1155"/>
                <a:gd name="T79" fmla="*/ 527 h 591"/>
                <a:gd name="T80" fmla="*/ 138 w 1155"/>
                <a:gd name="T81" fmla="*/ 351 h 591"/>
                <a:gd name="T82" fmla="*/ 344 w 1155"/>
                <a:gd name="T83" fmla="*/ 123 h 591"/>
                <a:gd name="T84" fmla="*/ 398 w 1155"/>
                <a:gd name="T85" fmla="*/ 70 h 591"/>
                <a:gd name="T86" fmla="*/ 462 w 1155"/>
                <a:gd name="T87" fmla="*/ 20 h 591"/>
                <a:gd name="T88" fmla="*/ 534 w 1155"/>
                <a:gd name="T89" fmla="*/ 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5" h="591">
                  <a:moveTo>
                    <a:pt x="534" y="0"/>
                  </a:moveTo>
                  <a:lnTo>
                    <a:pt x="545" y="2"/>
                  </a:lnTo>
                  <a:lnTo>
                    <a:pt x="557" y="5"/>
                  </a:lnTo>
                  <a:lnTo>
                    <a:pt x="567" y="10"/>
                  </a:lnTo>
                  <a:lnTo>
                    <a:pt x="576" y="18"/>
                  </a:lnTo>
                  <a:lnTo>
                    <a:pt x="583" y="28"/>
                  </a:lnTo>
                  <a:lnTo>
                    <a:pt x="591" y="54"/>
                  </a:lnTo>
                  <a:lnTo>
                    <a:pt x="593" y="82"/>
                  </a:lnTo>
                  <a:lnTo>
                    <a:pt x="591" y="111"/>
                  </a:lnTo>
                  <a:lnTo>
                    <a:pt x="584" y="140"/>
                  </a:lnTo>
                  <a:lnTo>
                    <a:pt x="573" y="170"/>
                  </a:lnTo>
                  <a:lnTo>
                    <a:pt x="560" y="199"/>
                  </a:lnTo>
                  <a:lnTo>
                    <a:pt x="543" y="230"/>
                  </a:lnTo>
                  <a:lnTo>
                    <a:pt x="557" y="235"/>
                  </a:lnTo>
                  <a:lnTo>
                    <a:pt x="569" y="242"/>
                  </a:lnTo>
                  <a:lnTo>
                    <a:pt x="579" y="254"/>
                  </a:lnTo>
                  <a:lnTo>
                    <a:pt x="583" y="263"/>
                  </a:lnTo>
                  <a:lnTo>
                    <a:pt x="587" y="270"/>
                  </a:lnTo>
                  <a:lnTo>
                    <a:pt x="604" y="269"/>
                  </a:lnTo>
                  <a:lnTo>
                    <a:pt x="620" y="272"/>
                  </a:lnTo>
                  <a:lnTo>
                    <a:pt x="637" y="278"/>
                  </a:lnTo>
                  <a:lnTo>
                    <a:pt x="653" y="289"/>
                  </a:lnTo>
                  <a:lnTo>
                    <a:pt x="668" y="303"/>
                  </a:lnTo>
                  <a:lnTo>
                    <a:pt x="681" y="323"/>
                  </a:lnTo>
                  <a:lnTo>
                    <a:pt x="689" y="338"/>
                  </a:lnTo>
                  <a:lnTo>
                    <a:pt x="692" y="349"/>
                  </a:lnTo>
                  <a:lnTo>
                    <a:pt x="693" y="357"/>
                  </a:lnTo>
                  <a:lnTo>
                    <a:pt x="746" y="351"/>
                  </a:lnTo>
                  <a:lnTo>
                    <a:pt x="797" y="350"/>
                  </a:lnTo>
                  <a:lnTo>
                    <a:pt x="847" y="351"/>
                  </a:lnTo>
                  <a:lnTo>
                    <a:pt x="897" y="355"/>
                  </a:lnTo>
                  <a:lnTo>
                    <a:pt x="946" y="361"/>
                  </a:lnTo>
                  <a:lnTo>
                    <a:pt x="996" y="366"/>
                  </a:lnTo>
                  <a:lnTo>
                    <a:pt x="1048" y="369"/>
                  </a:lnTo>
                  <a:lnTo>
                    <a:pt x="1101" y="371"/>
                  </a:lnTo>
                  <a:lnTo>
                    <a:pt x="1118" y="373"/>
                  </a:lnTo>
                  <a:lnTo>
                    <a:pt x="1131" y="379"/>
                  </a:lnTo>
                  <a:lnTo>
                    <a:pt x="1142" y="389"/>
                  </a:lnTo>
                  <a:lnTo>
                    <a:pt x="1149" y="400"/>
                  </a:lnTo>
                  <a:lnTo>
                    <a:pt x="1154" y="413"/>
                  </a:lnTo>
                  <a:lnTo>
                    <a:pt x="1155" y="427"/>
                  </a:lnTo>
                  <a:lnTo>
                    <a:pt x="1154" y="441"/>
                  </a:lnTo>
                  <a:lnTo>
                    <a:pt x="1149" y="454"/>
                  </a:lnTo>
                  <a:lnTo>
                    <a:pt x="1142" y="466"/>
                  </a:lnTo>
                  <a:lnTo>
                    <a:pt x="1131" y="475"/>
                  </a:lnTo>
                  <a:lnTo>
                    <a:pt x="1118" y="481"/>
                  </a:lnTo>
                  <a:lnTo>
                    <a:pt x="1101" y="483"/>
                  </a:lnTo>
                  <a:lnTo>
                    <a:pt x="1066" y="482"/>
                  </a:lnTo>
                  <a:lnTo>
                    <a:pt x="1031" y="478"/>
                  </a:lnTo>
                  <a:lnTo>
                    <a:pt x="993" y="473"/>
                  </a:lnTo>
                  <a:lnTo>
                    <a:pt x="957" y="467"/>
                  </a:lnTo>
                  <a:lnTo>
                    <a:pt x="919" y="460"/>
                  </a:lnTo>
                  <a:lnTo>
                    <a:pt x="881" y="455"/>
                  </a:lnTo>
                  <a:lnTo>
                    <a:pt x="843" y="452"/>
                  </a:lnTo>
                  <a:lnTo>
                    <a:pt x="807" y="451"/>
                  </a:lnTo>
                  <a:lnTo>
                    <a:pt x="771" y="454"/>
                  </a:lnTo>
                  <a:lnTo>
                    <a:pt x="738" y="461"/>
                  </a:lnTo>
                  <a:lnTo>
                    <a:pt x="705" y="474"/>
                  </a:lnTo>
                  <a:lnTo>
                    <a:pt x="693" y="480"/>
                  </a:lnTo>
                  <a:lnTo>
                    <a:pt x="679" y="486"/>
                  </a:lnTo>
                  <a:lnTo>
                    <a:pt x="664" y="492"/>
                  </a:lnTo>
                  <a:lnTo>
                    <a:pt x="651" y="494"/>
                  </a:lnTo>
                  <a:lnTo>
                    <a:pt x="636" y="492"/>
                  </a:lnTo>
                  <a:lnTo>
                    <a:pt x="626" y="487"/>
                  </a:lnTo>
                  <a:lnTo>
                    <a:pt x="614" y="482"/>
                  </a:lnTo>
                  <a:lnTo>
                    <a:pt x="603" y="477"/>
                  </a:lnTo>
                  <a:lnTo>
                    <a:pt x="592" y="471"/>
                  </a:lnTo>
                  <a:lnTo>
                    <a:pt x="584" y="464"/>
                  </a:lnTo>
                  <a:lnTo>
                    <a:pt x="576" y="454"/>
                  </a:lnTo>
                  <a:lnTo>
                    <a:pt x="572" y="442"/>
                  </a:lnTo>
                  <a:lnTo>
                    <a:pt x="571" y="423"/>
                  </a:lnTo>
                  <a:lnTo>
                    <a:pt x="571" y="407"/>
                  </a:lnTo>
                  <a:lnTo>
                    <a:pt x="560" y="427"/>
                  </a:lnTo>
                  <a:lnTo>
                    <a:pt x="547" y="446"/>
                  </a:lnTo>
                  <a:lnTo>
                    <a:pt x="537" y="457"/>
                  </a:lnTo>
                  <a:lnTo>
                    <a:pt x="524" y="466"/>
                  </a:lnTo>
                  <a:lnTo>
                    <a:pt x="509" y="470"/>
                  </a:lnTo>
                  <a:lnTo>
                    <a:pt x="495" y="471"/>
                  </a:lnTo>
                  <a:lnTo>
                    <a:pt x="480" y="469"/>
                  </a:lnTo>
                  <a:lnTo>
                    <a:pt x="467" y="464"/>
                  </a:lnTo>
                  <a:lnTo>
                    <a:pt x="455" y="456"/>
                  </a:lnTo>
                  <a:lnTo>
                    <a:pt x="446" y="446"/>
                  </a:lnTo>
                  <a:lnTo>
                    <a:pt x="440" y="433"/>
                  </a:lnTo>
                  <a:lnTo>
                    <a:pt x="439" y="419"/>
                  </a:lnTo>
                  <a:lnTo>
                    <a:pt x="444" y="402"/>
                  </a:lnTo>
                  <a:lnTo>
                    <a:pt x="447" y="396"/>
                  </a:lnTo>
                  <a:lnTo>
                    <a:pt x="450" y="390"/>
                  </a:lnTo>
                  <a:lnTo>
                    <a:pt x="450" y="390"/>
                  </a:lnTo>
                  <a:lnTo>
                    <a:pt x="449" y="390"/>
                  </a:lnTo>
                  <a:lnTo>
                    <a:pt x="458" y="369"/>
                  </a:lnTo>
                  <a:lnTo>
                    <a:pt x="445" y="378"/>
                  </a:lnTo>
                  <a:lnTo>
                    <a:pt x="432" y="390"/>
                  </a:lnTo>
                  <a:lnTo>
                    <a:pt x="422" y="404"/>
                  </a:lnTo>
                  <a:lnTo>
                    <a:pt x="409" y="417"/>
                  </a:lnTo>
                  <a:lnTo>
                    <a:pt x="394" y="425"/>
                  </a:lnTo>
                  <a:lnTo>
                    <a:pt x="379" y="428"/>
                  </a:lnTo>
                  <a:lnTo>
                    <a:pt x="363" y="428"/>
                  </a:lnTo>
                  <a:lnTo>
                    <a:pt x="348" y="424"/>
                  </a:lnTo>
                  <a:lnTo>
                    <a:pt x="335" y="417"/>
                  </a:lnTo>
                  <a:lnTo>
                    <a:pt x="324" y="406"/>
                  </a:lnTo>
                  <a:lnTo>
                    <a:pt x="317" y="394"/>
                  </a:lnTo>
                  <a:lnTo>
                    <a:pt x="314" y="379"/>
                  </a:lnTo>
                  <a:lnTo>
                    <a:pt x="316" y="364"/>
                  </a:lnTo>
                  <a:lnTo>
                    <a:pt x="323" y="347"/>
                  </a:lnTo>
                  <a:lnTo>
                    <a:pt x="364" y="288"/>
                  </a:lnTo>
                  <a:lnTo>
                    <a:pt x="404" y="226"/>
                  </a:lnTo>
                  <a:lnTo>
                    <a:pt x="326" y="309"/>
                  </a:lnTo>
                  <a:lnTo>
                    <a:pt x="252" y="393"/>
                  </a:lnTo>
                  <a:lnTo>
                    <a:pt x="179" y="480"/>
                  </a:lnTo>
                  <a:lnTo>
                    <a:pt x="108" y="569"/>
                  </a:lnTo>
                  <a:lnTo>
                    <a:pt x="96" y="581"/>
                  </a:lnTo>
                  <a:lnTo>
                    <a:pt x="80" y="588"/>
                  </a:lnTo>
                  <a:lnTo>
                    <a:pt x="65" y="591"/>
                  </a:lnTo>
                  <a:lnTo>
                    <a:pt x="49" y="590"/>
                  </a:lnTo>
                  <a:lnTo>
                    <a:pt x="33" y="586"/>
                  </a:lnTo>
                  <a:lnTo>
                    <a:pt x="21" y="579"/>
                  </a:lnTo>
                  <a:lnTo>
                    <a:pt x="9" y="569"/>
                  </a:lnTo>
                  <a:lnTo>
                    <a:pt x="2" y="556"/>
                  </a:lnTo>
                  <a:lnTo>
                    <a:pt x="0" y="542"/>
                  </a:lnTo>
                  <a:lnTo>
                    <a:pt x="2" y="527"/>
                  </a:lnTo>
                  <a:lnTo>
                    <a:pt x="11" y="511"/>
                  </a:lnTo>
                  <a:lnTo>
                    <a:pt x="74" y="431"/>
                  </a:lnTo>
                  <a:lnTo>
                    <a:pt x="138" y="351"/>
                  </a:lnTo>
                  <a:lnTo>
                    <a:pt x="204" y="273"/>
                  </a:lnTo>
                  <a:lnTo>
                    <a:pt x="273" y="196"/>
                  </a:lnTo>
                  <a:lnTo>
                    <a:pt x="344" y="123"/>
                  </a:lnTo>
                  <a:lnTo>
                    <a:pt x="361" y="107"/>
                  </a:lnTo>
                  <a:lnTo>
                    <a:pt x="380" y="89"/>
                  </a:lnTo>
                  <a:lnTo>
                    <a:pt x="398" y="70"/>
                  </a:lnTo>
                  <a:lnTo>
                    <a:pt x="418" y="52"/>
                  </a:lnTo>
                  <a:lnTo>
                    <a:pt x="439" y="35"/>
                  </a:lnTo>
                  <a:lnTo>
                    <a:pt x="462" y="20"/>
                  </a:lnTo>
                  <a:lnTo>
                    <a:pt x="485" y="9"/>
                  </a:lnTo>
                  <a:lnTo>
                    <a:pt x="509" y="2"/>
                  </a:lnTo>
                  <a:lnTo>
                    <a:pt x="534" y="0"/>
                  </a:lnTo>
                  <a:close/>
                </a:path>
              </a:pathLst>
            </a:custGeom>
            <a:grpFill/>
            <a:ln w="0">
              <a:noFill/>
              <a:prstDash val="solid"/>
              <a:round/>
            </a:ln>
          </p:spPr>
          <p:txBody>
            <a:bodyPr vert="horz" wrap="square" lIns="91416" tIns="45708" rIns="91416" bIns="45708" numCol="1" anchor="t" anchorCtr="0" compatLnSpc="1"/>
            <a:lstStyle/>
            <a:p>
              <a:endParaRPr lang="en-IN" sz="1350" dirty="0"/>
            </a:p>
          </p:txBody>
        </p:sp>
      </p:grpSp>
      <p:sp>
        <p:nvSpPr>
          <p:cNvPr id="72" name="Freeform 47"/>
          <p:cNvSpPr/>
          <p:nvPr/>
        </p:nvSpPr>
        <p:spPr bwMode="auto">
          <a:xfrm>
            <a:off x="3604429" y="4804645"/>
            <a:ext cx="565092" cy="567090"/>
          </a:xfrm>
          <a:custGeom>
            <a:avLst/>
            <a:gdLst>
              <a:gd name="connsiteX0" fmla="*/ 405475 w 898525"/>
              <a:gd name="connsiteY0" fmla="*/ 296862 h 901700"/>
              <a:gd name="connsiteX1" fmla="*/ 423671 w 898525"/>
              <a:gd name="connsiteY1" fmla="*/ 297916 h 901700"/>
              <a:gd name="connsiteX2" fmla="*/ 440812 w 898525"/>
              <a:gd name="connsiteY2" fmla="*/ 300288 h 901700"/>
              <a:gd name="connsiteX3" fmla="*/ 457689 w 898525"/>
              <a:gd name="connsiteY3" fmla="*/ 303977 h 901700"/>
              <a:gd name="connsiteX4" fmla="*/ 474039 w 898525"/>
              <a:gd name="connsiteY4" fmla="*/ 309248 h 901700"/>
              <a:gd name="connsiteX5" fmla="*/ 489598 w 898525"/>
              <a:gd name="connsiteY5" fmla="*/ 315836 h 901700"/>
              <a:gd name="connsiteX6" fmla="*/ 488015 w 898525"/>
              <a:gd name="connsiteY6" fmla="*/ 317418 h 901700"/>
              <a:gd name="connsiteX7" fmla="*/ 413386 w 898525"/>
              <a:gd name="connsiteY7" fmla="*/ 391998 h 901700"/>
              <a:gd name="connsiteX8" fmla="*/ 405475 w 898525"/>
              <a:gd name="connsiteY8" fmla="*/ 391734 h 901700"/>
              <a:gd name="connsiteX9" fmla="*/ 392553 w 898525"/>
              <a:gd name="connsiteY9" fmla="*/ 392525 h 901700"/>
              <a:gd name="connsiteX10" fmla="*/ 379895 w 898525"/>
              <a:gd name="connsiteY10" fmla="*/ 395160 h 901700"/>
              <a:gd name="connsiteX11" fmla="*/ 367764 w 898525"/>
              <a:gd name="connsiteY11" fmla="*/ 398850 h 901700"/>
              <a:gd name="connsiteX12" fmla="*/ 356425 w 898525"/>
              <a:gd name="connsiteY12" fmla="*/ 404120 h 901700"/>
              <a:gd name="connsiteX13" fmla="*/ 345876 w 898525"/>
              <a:gd name="connsiteY13" fmla="*/ 410445 h 901700"/>
              <a:gd name="connsiteX14" fmla="*/ 336119 w 898525"/>
              <a:gd name="connsiteY14" fmla="*/ 418088 h 901700"/>
              <a:gd name="connsiteX15" fmla="*/ 327417 w 898525"/>
              <a:gd name="connsiteY15" fmla="*/ 426784 h 901700"/>
              <a:gd name="connsiteX16" fmla="*/ 319769 w 898525"/>
              <a:gd name="connsiteY16" fmla="*/ 436535 h 901700"/>
              <a:gd name="connsiteX17" fmla="*/ 313177 w 898525"/>
              <a:gd name="connsiteY17" fmla="*/ 447076 h 901700"/>
              <a:gd name="connsiteX18" fmla="*/ 307903 w 898525"/>
              <a:gd name="connsiteY18" fmla="*/ 458408 h 901700"/>
              <a:gd name="connsiteX19" fmla="*/ 304211 w 898525"/>
              <a:gd name="connsiteY19" fmla="*/ 470531 h 901700"/>
              <a:gd name="connsiteX20" fmla="*/ 302101 w 898525"/>
              <a:gd name="connsiteY20" fmla="*/ 482917 h 901700"/>
              <a:gd name="connsiteX21" fmla="*/ 301310 w 898525"/>
              <a:gd name="connsiteY21" fmla="*/ 496094 h 901700"/>
              <a:gd name="connsiteX22" fmla="*/ 302101 w 898525"/>
              <a:gd name="connsiteY22" fmla="*/ 509270 h 901700"/>
              <a:gd name="connsiteX23" fmla="*/ 304211 w 898525"/>
              <a:gd name="connsiteY23" fmla="*/ 521656 h 901700"/>
              <a:gd name="connsiteX24" fmla="*/ 307903 w 898525"/>
              <a:gd name="connsiteY24" fmla="*/ 534042 h 901700"/>
              <a:gd name="connsiteX25" fmla="*/ 313177 w 898525"/>
              <a:gd name="connsiteY25" fmla="*/ 545374 h 901700"/>
              <a:gd name="connsiteX26" fmla="*/ 319769 w 898525"/>
              <a:gd name="connsiteY26" fmla="*/ 555916 h 901700"/>
              <a:gd name="connsiteX27" fmla="*/ 327417 w 898525"/>
              <a:gd name="connsiteY27" fmla="*/ 565403 h 901700"/>
              <a:gd name="connsiteX28" fmla="*/ 336119 w 898525"/>
              <a:gd name="connsiteY28" fmla="*/ 574100 h 901700"/>
              <a:gd name="connsiteX29" fmla="*/ 345613 w 898525"/>
              <a:gd name="connsiteY29" fmla="*/ 581742 h 901700"/>
              <a:gd name="connsiteX30" fmla="*/ 356425 w 898525"/>
              <a:gd name="connsiteY30" fmla="*/ 588330 h 901700"/>
              <a:gd name="connsiteX31" fmla="*/ 367501 w 898525"/>
              <a:gd name="connsiteY31" fmla="*/ 593601 h 901700"/>
              <a:gd name="connsiteX32" fmla="*/ 379895 w 898525"/>
              <a:gd name="connsiteY32" fmla="*/ 597291 h 901700"/>
              <a:gd name="connsiteX33" fmla="*/ 392553 w 898525"/>
              <a:gd name="connsiteY33" fmla="*/ 599926 h 901700"/>
              <a:gd name="connsiteX34" fmla="*/ 405475 w 898525"/>
              <a:gd name="connsiteY34" fmla="*/ 600716 h 901700"/>
              <a:gd name="connsiteX35" fmla="*/ 418660 w 898525"/>
              <a:gd name="connsiteY35" fmla="*/ 599926 h 901700"/>
              <a:gd name="connsiteX36" fmla="*/ 431318 w 898525"/>
              <a:gd name="connsiteY36" fmla="*/ 597291 h 901700"/>
              <a:gd name="connsiteX37" fmla="*/ 443185 w 898525"/>
              <a:gd name="connsiteY37" fmla="*/ 593601 h 901700"/>
              <a:gd name="connsiteX38" fmla="*/ 454788 w 898525"/>
              <a:gd name="connsiteY38" fmla="*/ 588330 h 901700"/>
              <a:gd name="connsiteX39" fmla="*/ 465073 w 898525"/>
              <a:gd name="connsiteY39" fmla="*/ 581742 h 901700"/>
              <a:gd name="connsiteX40" fmla="*/ 474830 w 898525"/>
              <a:gd name="connsiteY40" fmla="*/ 574100 h 901700"/>
              <a:gd name="connsiteX41" fmla="*/ 483796 w 898525"/>
              <a:gd name="connsiteY41" fmla="*/ 565403 h 901700"/>
              <a:gd name="connsiteX42" fmla="*/ 491444 w 898525"/>
              <a:gd name="connsiteY42" fmla="*/ 555916 h 901700"/>
              <a:gd name="connsiteX43" fmla="*/ 497773 w 898525"/>
              <a:gd name="connsiteY43" fmla="*/ 545374 h 901700"/>
              <a:gd name="connsiteX44" fmla="*/ 503047 w 898525"/>
              <a:gd name="connsiteY44" fmla="*/ 534042 h 901700"/>
              <a:gd name="connsiteX45" fmla="*/ 507003 w 898525"/>
              <a:gd name="connsiteY45" fmla="*/ 521656 h 901700"/>
              <a:gd name="connsiteX46" fmla="*/ 509112 w 898525"/>
              <a:gd name="connsiteY46" fmla="*/ 509270 h 901700"/>
              <a:gd name="connsiteX47" fmla="*/ 509903 w 898525"/>
              <a:gd name="connsiteY47" fmla="*/ 496094 h 901700"/>
              <a:gd name="connsiteX48" fmla="*/ 509640 w 898525"/>
              <a:gd name="connsiteY48" fmla="*/ 488188 h 901700"/>
              <a:gd name="connsiteX49" fmla="*/ 584533 w 898525"/>
              <a:gd name="connsiteY49" fmla="*/ 413608 h 901700"/>
              <a:gd name="connsiteX50" fmla="*/ 585851 w 898525"/>
              <a:gd name="connsiteY50" fmla="*/ 412026 h 901700"/>
              <a:gd name="connsiteX51" fmla="*/ 592444 w 898525"/>
              <a:gd name="connsiteY51" fmla="*/ 427838 h 901700"/>
              <a:gd name="connsiteX52" fmla="*/ 597982 w 898525"/>
              <a:gd name="connsiteY52" fmla="*/ 443914 h 901700"/>
              <a:gd name="connsiteX53" fmla="*/ 601410 w 898525"/>
              <a:gd name="connsiteY53" fmla="*/ 460780 h 901700"/>
              <a:gd name="connsiteX54" fmla="*/ 603783 w 898525"/>
              <a:gd name="connsiteY54" fmla="*/ 478437 h 901700"/>
              <a:gd name="connsiteX55" fmla="*/ 604838 w 898525"/>
              <a:gd name="connsiteY55" fmla="*/ 496094 h 901700"/>
              <a:gd name="connsiteX56" fmla="*/ 603783 w 898525"/>
              <a:gd name="connsiteY56" fmla="*/ 514277 h 901700"/>
              <a:gd name="connsiteX57" fmla="*/ 601410 w 898525"/>
              <a:gd name="connsiteY57" fmla="*/ 531934 h 901700"/>
              <a:gd name="connsiteX58" fmla="*/ 597718 w 898525"/>
              <a:gd name="connsiteY58" fmla="*/ 549064 h 901700"/>
              <a:gd name="connsiteX59" fmla="*/ 592180 w 898525"/>
              <a:gd name="connsiteY59" fmla="*/ 565666 h 901700"/>
              <a:gd name="connsiteX60" fmla="*/ 585588 w 898525"/>
              <a:gd name="connsiteY60" fmla="*/ 581479 h 901700"/>
              <a:gd name="connsiteX61" fmla="*/ 577413 w 898525"/>
              <a:gd name="connsiteY61" fmla="*/ 596500 h 901700"/>
              <a:gd name="connsiteX62" fmla="*/ 568447 w 898525"/>
              <a:gd name="connsiteY62" fmla="*/ 610994 h 901700"/>
              <a:gd name="connsiteX63" fmla="*/ 557898 w 898525"/>
              <a:gd name="connsiteY63" fmla="*/ 624435 h 901700"/>
              <a:gd name="connsiteX64" fmla="*/ 546295 w 898525"/>
              <a:gd name="connsiteY64" fmla="*/ 637084 h 901700"/>
              <a:gd name="connsiteX65" fmla="*/ 533901 w 898525"/>
              <a:gd name="connsiteY65" fmla="*/ 648416 h 901700"/>
              <a:gd name="connsiteX66" fmla="*/ 520188 w 898525"/>
              <a:gd name="connsiteY66" fmla="*/ 658957 h 901700"/>
              <a:gd name="connsiteX67" fmla="*/ 506211 w 898525"/>
              <a:gd name="connsiteY67" fmla="*/ 668181 h 901700"/>
              <a:gd name="connsiteX68" fmla="*/ 491180 w 898525"/>
              <a:gd name="connsiteY68" fmla="*/ 676087 h 901700"/>
              <a:gd name="connsiteX69" fmla="*/ 474830 w 898525"/>
              <a:gd name="connsiteY69" fmla="*/ 682939 h 901700"/>
              <a:gd name="connsiteX70" fmla="*/ 458480 w 898525"/>
              <a:gd name="connsiteY70" fmla="*/ 688210 h 901700"/>
              <a:gd name="connsiteX71" fmla="*/ 441339 w 898525"/>
              <a:gd name="connsiteY71" fmla="*/ 691899 h 901700"/>
              <a:gd name="connsiteX72" fmla="*/ 423671 w 898525"/>
              <a:gd name="connsiteY72" fmla="*/ 694271 h 901700"/>
              <a:gd name="connsiteX73" fmla="*/ 405475 w 898525"/>
              <a:gd name="connsiteY73" fmla="*/ 695325 h 901700"/>
              <a:gd name="connsiteX74" fmla="*/ 387542 w 898525"/>
              <a:gd name="connsiteY74" fmla="*/ 694271 h 901700"/>
              <a:gd name="connsiteX75" fmla="*/ 369874 w 898525"/>
              <a:gd name="connsiteY75" fmla="*/ 691899 h 901700"/>
              <a:gd name="connsiteX76" fmla="*/ 352469 w 898525"/>
              <a:gd name="connsiteY76" fmla="*/ 688210 h 901700"/>
              <a:gd name="connsiteX77" fmla="*/ 336119 w 898525"/>
              <a:gd name="connsiteY77" fmla="*/ 682675 h 901700"/>
              <a:gd name="connsiteX78" fmla="*/ 320297 w 898525"/>
              <a:gd name="connsiteY78" fmla="*/ 676087 h 901700"/>
              <a:gd name="connsiteX79" fmla="*/ 305002 w 898525"/>
              <a:gd name="connsiteY79" fmla="*/ 668181 h 901700"/>
              <a:gd name="connsiteX80" fmla="*/ 290761 w 898525"/>
              <a:gd name="connsiteY80" fmla="*/ 658957 h 901700"/>
              <a:gd name="connsiteX81" fmla="*/ 277312 w 898525"/>
              <a:gd name="connsiteY81" fmla="*/ 648416 h 901700"/>
              <a:gd name="connsiteX82" fmla="*/ 264918 w 898525"/>
              <a:gd name="connsiteY82" fmla="*/ 637084 h 901700"/>
              <a:gd name="connsiteX83" fmla="*/ 253315 w 898525"/>
              <a:gd name="connsiteY83" fmla="*/ 624435 h 901700"/>
              <a:gd name="connsiteX84" fmla="*/ 243030 w 898525"/>
              <a:gd name="connsiteY84" fmla="*/ 610731 h 901700"/>
              <a:gd name="connsiteX85" fmla="*/ 233801 w 898525"/>
              <a:gd name="connsiteY85" fmla="*/ 596500 h 901700"/>
              <a:gd name="connsiteX86" fmla="*/ 225889 w 898525"/>
              <a:gd name="connsiteY86" fmla="*/ 581479 h 901700"/>
              <a:gd name="connsiteX87" fmla="*/ 219033 w 898525"/>
              <a:gd name="connsiteY87" fmla="*/ 565403 h 901700"/>
              <a:gd name="connsiteX88" fmla="*/ 213495 w 898525"/>
              <a:gd name="connsiteY88" fmla="*/ 549064 h 901700"/>
              <a:gd name="connsiteX89" fmla="*/ 209539 w 898525"/>
              <a:gd name="connsiteY89" fmla="*/ 531934 h 901700"/>
              <a:gd name="connsiteX90" fmla="*/ 207166 w 898525"/>
              <a:gd name="connsiteY90" fmla="*/ 514014 h 901700"/>
              <a:gd name="connsiteX91" fmla="*/ 206375 w 898525"/>
              <a:gd name="connsiteY91" fmla="*/ 496094 h 901700"/>
              <a:gd name="connsiteX92" fmla="*/ 207166 w 898525"/>
              <a:gd name="connsiteY92" fmla="*/ 478173 h 901700"/>
              <a:gd name="connsiteX93" fmla="*/ 209539 w 898525"/>
              <a:gd name="connsiteY93" fmla="*/ 460253 h 901700"/>
              <a:gd name="connsiteX94" fmla="*/ 213495 w 898525"/>
              <a:gd name="connsiteY94" fmla="*/ 443123 h 901700"/>
              <a:gd name="connsiteX95" fmla="*/ 219033 w 898525"/>
              <a:gd name="connsiteY95" fmla="*/ 426784 h 901700"/>
              <a:gd name="connsiteX96" fmla="*/ 225889 w 898525"/>
              <a:gd name="connsiteY96" fmla="*/ 410972 h 901700"/>
              <a:gd name="connsiteX97" fmla="*/ 233801 w 898525"/>
              <a:gd name="connsiteY97" fmla="*/ 395687 h 901700"/>
              <a:gd name="connsiteX98" fmla="*/ 243030 w 898525"/>
              <a:gd name="connsiteY98" fmla="*/ 381456 h 901700"/>
              <a:gd name="connsiteX99" fmla="*/ 253315 w 898525"/>
              <a:gd name="connsiteY99" fmla="*/ 367753 h 901700"/>
              <a:gd name="connsiteX100" fmla="*/ 264918 w 898525"/>
              <a:gd name="connsiteY100" fmla="*/ 355367 h 901700"/>
              <a:gd name="connsiteX101" fmla="*/ 277312 w 898525"/>
              <a:gd name="connsiteY101" fmla="*/ 344035 h 901700"/>
              <a:gd name="connsiteX102" fmla="*/ 290761 w 898525"/>
              <a:gd name="connsiteY102" fmla="*/ 333493 h 901700"/>
              <a:gd name="connsiteX103" fmla="*/ 305002 w 898525"/>
              <a:gd name="connsiteY103" fmla="*/ 324270 h 901700"/>
              <a:gd name="connsiteX104" fmla="*/ 320297 w 898525"/>
              <a:gd name="connsiteY104" fmla="*/ 316100 h 901700"/>
              <a:gd name="connsiteX105" fmla="*/ 336119 w 898525"/>
              <a:gd name="connsiteY105" fmla="*/ 309512 h 901700"/>
              <a:gd name="connsiteX106" fmla="*/ 352469 w 898525"/>
              <a:gd name="connsiteY106" fmla="*/ 303977 h 901700"/>
              <a:gd name="connsiteX107" fmla="*/ 369874 w 898525"/>
              <a:gd name="connsiteY107" fmla="*/ 300288 h 901700"/>
              <a:gd name="connsiteX108" fmla="*/ 387542 w 898525"/>
              <a:gd name="connsiteY108" fmla="*/ 297916 h 901700"/>
              <a:gd name="connsiteX109" fmla="*/ 405474 w 898525"/>
              <a:gd name="connsiteY109" fmla="*/ 90487 h 901700"/>
              <a:gd name="connsiteX110" fmla="*/ 430602 w 898525"/>
              <a:gd name="connsiteY110" fmla="*/ 91280 h 901700"/>
              <a:gd name="connsiteX111" fmla="*/ 455200 w 898525"/>
              <a:gd name="connsiteY111" fmla="*/ 93659 h 901700"/>
              <a:gd name="connsiteX112" fmla="*/ 479269 w 898525"/>
              <a:gd name="connsiteY112" fmla="*/ 97095 h 901700"/>
              <a:gd name="connsiteX113" fmla="*/ 502809 w 898525"/>
              <a:gd name="connsiteY113" fmla="*/ 102382 h 901700"/>
              <a:gd name="connsiteX114" fmla="*/ 526085 w 898525"/>
              <a:gd name="connsiteY114" fmla="*/ 108990 h 901700"/>
              <a:gd name="connsiteX115" fmla="*/ 548567 w 898525"/>
              <a:gd name="connsiteY115" fmla="*/ 116655 h 901700"/>
              <a:gd name="connsiteX116" fmla="*/ 570521 w 898525"/>
              <a:gd name="connsiteY116" fmla="*/ 125642 h 901700"/>
              <a:gd name="connsiteX117" fmla="*/ 591945 w 898525"/>
              <a:gd name="connsiteY117" fmla="*/ 135687 h 901700"/>
              <a:gd name="connsiteX118" fmla="*/ 591416 w 898525"/>
              <a:gd name="connsiteY118" fmla="*/ 142823 h 901700"/>
              <a:gd name="connsiteX119" fmla="*/ 591681 w 898525"/>
              <a:gd name="connsiteY119" fmla="*/ 149960 h 901700"/>
              <a:gd name="connsiteX120" fmla="*/ 596177 w 898525"/>
              <a:gd name="connsiteY120" fmla="*/ 209169 h 901700"/>
              <a:gd name="connsiteX121" fmla="*/ 562586 w 898525"/>
              <a:gd name="connsiteY121" fmla="*/ 242474 h 901700"/>
              <a:gd name="connsiteX122" fmla="*/ 545129 w 898525"/>
              <a:gd name="connsiteY122" fmla="*/ 232694 h 901700"/>
              <a:gd name="connsiteX123" fmla="*/ 526879 w 898525"/>
              <a:gd name="connsiteY123" fmla="*/ 223707 h 901700"/>
              <a:gd name="connsiteX124" fmla="*/ 508099 w 898525"/>
              <a:gd name="connsiteY124" fmla="*/ 216041 h 901700"/>
              <a:gd name="connsiteX125" fmla="*/ 488527 w 898525"/>
              <a:gd name="connsiteY125" fmla="*/ 209698 h 901700"/>
              <a:gd name="connsiteX126" fmla="*/ 468689 w 898525"/>
              <a:gd name="connsiteY126" fmla="*/ 204675 h 901700"/>
              <a:gd name="connsiteX127" fmla="*/ 448058 w 898525"/>
              <a:gd name="connsiteY127" fmla="*/ 200975 h 901700"/>
              <a:gd name="connsiteX128" fmla="*/ 426899 w 898525"/>
              <a:gd name="connsiteY128" fmla="*/ 198860 h 901700"/>
              <a:gd name="connsiteX129" fmla="*/ 405474 w 898525"/>
              <a:gd name="connsiteY129" fmla="*/ 197803 h 901700"/>
              <a:gd name="connsiteX130" fmla="*/ 383256 w 898525"/>
              <a:gd name="connsiteY130" fmla="*/ 198860 h 901700"/>
              <a:gd name="connsiteX131" fmla="*/ 361303 w 898525"/>
              <a:gd name="connsiteY131" fmla="*/ 201239 h 901700"/>
              <a:gd name="connsiteX132" fmla="*/ 340408 w 898525"/>
              <a:gd name="connsiteY132" fmla="*/ 204940 h 901700"/>
              <a:gd name="connsiteX133" fmla="*/ 319513 w 898525"/>
              <a:gd name="connsiteY133" fmla="*/ 210491 h 901700"/>
              <a:gd name="connsiteX134" fmla="*/ 299146 w 898525"/>
              <a:gd name="connsiteY134" fmla="*/ 217363 h 901700"/>
              <a:gd name="connsiteX135" fmla="*/ 279838 w 898525"/>
              <a:gd name="connsiteY135" fmla="*/ 225557 h 901700"/>
              <a:gd name="connsiteX136" fmla="*/ 261059 w 898525"/>
              <a:gd name="connsiteY136" fmla="*/ 235073 h 901700"/>
              <a:gd name="connsiteX137" fmla="*/ 243337 w 898525"/>
              <a:gd name="connsiteY137" fmla="*/ 246174 h 901700"/>
              <a:gd name="connsiteX138" fmla="*/ 226145 w 898525"/>
              <a:gd name="connsiteY138" fmla="*/ 257805 h 901700"/>
              <a:gd name="connsiteX139" fmla="*/ 210011 w 898525"/>
              <a:gd name="connsiteY139" fmla="*/ 271021 h 901700"/>
              <a:gd name="connsiteX140" fmla="*/ 194934 w 898525"/>
              <a:gd name="connsiteY140" fmla="*/ 285294 h 901700"/>
              <a:gd name="connsiteX141" fmla="*/ 180651 w 898525"/>
              <a:gd name="connsiteY141" fmla="*/ 300361 h 901700"/>
              <a:gd name="connsiteX142" fmla="*/ 167427 w 898525"/>
              <a:gd name="connsiteY142" fmla="*/ 316749 h 901700"/>
              <a:gd name="connsiteX143" fmla="*/ 155260 w 898525"/>
              <a:gd name="connsiteY143" fmla="*/ 333666 h 901700"/>
              <a:gd name="connsiteX144" fmla="*/ 144680 w 898525"/>
              <a:gd name="connsiteY144" fmla="*/ 351640 h 901700"/>
              <a:gd name="connsiteX145" fmla="*/ 135158 w 898525"/>
              <a:gd name="connsiteY145" fmla="*/ 370407 h 901700"/>
              <a:gd name="connsiteX146" fmla="*/ 126959 w 898525"/>
              <a:gd name="connsiteY146" fmla="*/ 389967 h 901700"/>
              <a:gd name="connsiteX147" fmla="*/ 120082 w 898525"/>
              <a:gd name="connsiteY147" fmla="*/ 410056 h 901700"/>
              <a:gd name="connsiteX148" fmla="*/ 114527 w 898525"/>
              <a:gd name="connsiteY148" fmla="*/ 430673 h 901700"/>
              <a:gd name="connsiteX149" fmla="*/ 110824 w 898525"/>
              <a:gd name="connsiteY149" fmla="*/ 452083 h 901700"/>
              <a:gd name="connsiteX150" fmla="*/ 108179 w 898525"/>
              <a:gd name="connsiteY150" fmla="*/ 473758 h 901700"/>
              <a:gd name="connsiteX151" fmla="*/ 107386 w 898525"/>
              <a:gd name="connsiteY151" fmla="*/ 495961 h 901700"/>
              <a:gd name="connsiteX152" fmla="*/ 108179 w 898525"/>
              <a:gd name="connsiteY152" fmla="*/ 518429 h 901700"/>
              <a:gd name="connsiteX153" fmla="*/ 110824 w 898525"/>
              <a:gd name="connsiteY153" fmla="*/ 540104 h 901700"/>
              <a:gd name="connsiteX154" fmla="*/ 114527 w 898525"/>
              <a:gd name="connsiteY154" fmla="*/ 561514 h 901700"/>
              <a:gd name="connsiteX155" fmla="*/ 120082 w 898525"/>
              <a:gd name="connsiteY155" fmla="*/ 582131 h 901700"/>
              <a:gd name="connsiteX156" fmla="*/ 126959 w 898525"/>
              <a:gd name="connsiteY156" fmla="*/ 602220 h 901700"/>
              <a:gd name="connsiteX157" fmla="*/ 135158 w 898525"/>
              <a:gd name="connsiteY157" fmla="*/ 621780 h 901700"/>
              <a:gd name="connsiteX158" fmla="*/ 144680 w 898525"/>
              <a:gd name="connsiteY158" fmla="*/ 640283 h 901700"/>
              <a:gd name="connsiteX159" fmla="*/ 155260 w 898525"/>
              <a:gd name="connsiteY159" fmla="*/ 658521 h 901700"/>
              <a:gd name="connsiteX160" fmla="*/ 167427 w 898525"/>
              <a:gd name="connsiteY160" fmla="*/ 675438 h 901700"/>
              <a:gd name="connsiteX161" fmla="*/ 180651 w 898525"/>
              <a:gd name="connsiteY161" fmla="*/ 691562 h 901700"/>
              <a:gd name="connsiteX162" fmla="*/ 194934 w 898525"/>
              <a:gd name="connsiteY162" fmla="*/ 706893 h 901700"/>
              <a:gd name="connsiteX163" fmla="*/ 210011 w 898525"/>
              <a:gd name="connsiteY163" fmla="*/ 721166 h 901700"/>
              <a:gd name="connsiteX164" fmla="*/ 226409 w 898525"/>
              <a:gd name="connsiteY164" fmla="*/ 734118 h 901700"/>
              <a:gd name="connsiteX165" fmla="*/ 243337 w 898525"/>
              <a:gd name="connsiteY165" fmla="*/ 746013 h 901700"/>
              <a:gd name="connsiteX166" fmla="*/ 261059 w 898525"/>
              <a:gd name="connsiteY166" fmla="*/ 757114 h 901700"/>
              <a:gd name="connsiteX167" fmla="*/ 280102 w 898525"/>
              <a:gd name="connsiteY167" fmla="*/ 766366 h 901700"/>
              <a:gd name="connsiteX168" fmla="*/ 299411 w 898525"/>
              <a:gd name="connsiteY168" fmla="*/ 774560 h 901700"/>
              <a:gd name="connsiteX169" fmla="*/ 319513 w 898525"/>
              <a:gd name="connsiteY169" fmla="*/ 781432 h 901700"/>
              <a:gd name="connsiteX170" fmla="*/ 340408 w 898525"/>
              <a:gd name="connsiteY170" fmla="*/ 786983 h 901700"/>
              <a:gd name="connsiteX171" fmla="*/ 361832 w 898525"/>
              <a:gd name="connsiteY171" fmla="*/ 790948 h 901700"/>
              <a:gd name="connsiteX172" fmla="*/ 383256 w 898525"/>
              <a:gd name="connsiteY172" fmla="*/ 793327 h 901700"/>
              <a:gd name="connsiteX173" fmla="*/ 405474 w 898525"/>
              <a:gd name="connsiteY173" fmla="*/ 794120 h 901700"/>
              <a:gd name="connsiteX174" fmla="*/ 427957 w 898525"/>
              <a:gd name="connsiteY174" fmla="*/ 793327 h 901700"/>
              <a:gd name="connsiteX175" fmla="*/ 449645 w 898525"/>
              <a:gd name="connsiteY175" fmla="*/ 790948 h 901700"/>
              <a:gd name="connsiteX176" fmla="*/ 471070 w 898525"/>
              <a:gd name="connsiteY176" fmla="*/ 786983 h 901700"/>
              <a:gd name="connsiteX177" fmla="*/ 491965 w 898525"/>
              <a:gd name="connsiteY177" fmla="*/ 781432 h 901700"/>
              <a:gd name="connsiteX178" fmla="*/ 511802 w 898525"/>
              <a:gd name="connsiteY178" fmla="*/ 774560 h 901700"/>
              <a:gd name="connsiteX179" fmla="*/ 531375 w 898525"/>
              <a:gd name="connsiteY179" fmla="*/ 766366 h 901700"/>
              <a:gd name="connsiteX180" fmla="*/ 550154 w 898525"/>
              <a:gd name="connsiteY180" fmla="*/ 757114 h 901700"/>
              <a:gd name="connsiteX181" fmla="*/ 568140 w 898525"/>
              <a:gd name="connsiteY181" fmla="*/ 746013 h 901700"/>
              <a:gd name="connsiteX182" fmla="*/ 585068 w 898525"/>
              <a:gd name="connsiteY182" fmla="*/ 734118 h 901700"/>
              <a:gd name="connsiteX183" fmla="*/ 601202 w 898525"/>
              <a:gd name="connsiteY183" fmla="*/ 721166 h 901700"/>
              <a:gd name="connsiteX184" fmla="*/ 616543 w 898525"/>
              <a:gd name="connsiteY184" fmla="*/ 706893 h 901700"/>
              <a:gd name="connsiteX185" fmla="*/ 630826 w 898525"/>
              <a:gd name="connsiteY185" fmla="*/ 691562 h 901700"/>
              <a:gd name="connsiteX186" fmla="*/ 644051 w 898525"/>
              <a:gd name="connsiteY186" fmla="*/ 675438 h 901700"/>
              <a:gd name="connsiteX187" fmla="*/ 655689 w 898525"/>
              <a:gd name="connsiteY187" fmla="*/ 658521 h 901700"/>
              <a:gd name="connsiteX188" fmla="*/ 666798 w 898525"/>
              <a:gd name="connsiteY188" fmla="*/ 640283 h 901700"/>
              <a:gd name="connsiteX189" fmla="*/ 676055 w 898525"/>
              <a:gd name="connsiteY189" fmla="*/ 621780 h 901700"/>
              <a:gd name="connsiteX190" fmla="*/ 684255 w 898525"/>
              <a:gd name="connsiteY190" fmla="*/ 602220 h 901700"/>
              <a:gd name="connsiteX191" fmla="*/ 691396 w 898525"/>
              <a:gd name="connsiteY191" fmla="*/ 582131 h 901700"/>
              <a:gd name="connsiteX192" fmla="*/ 696686 w 898525"/>
              <a:gd name="connsiteY192" fmla="*/ 561514 h 901700"/>
              <a:gd name="connsiteX193" fmla="*/ 700653 w 898525"/>
              <a:gd name="connsiteY193" fmla="*/ 540104 h 901700"/>
              <a:gd name="connsiteX194" fmla="*/ 703034 w 898525"/>
              <a:gd name="connsiteY194" fmla="*/ 518429 h 901700"/>
              <a:gd name="connsiteX195" fmla="*/ 703827 w 898525"/>
              <a:gd name="connsiteY195" fmla="*/ 495961 h 901700"/>
              <a:gd name="connsiteX196" fmla="*/ 703034 w 898525"/>
              <a:gd name="connsiteY196" fmla="*/ 474551 h 901700"/>
              <a:gd name="connsiteX197" fmla="*/ 700918 w 898525"/>
              <a:gd name="connsiteY197" fmla="*/ 453669 h 901700"/>
              <a:gd name="connsiteX198" fmla="*/ 697215 w 898525"/>
              <a:gd name="connsiteY198" fmla="*/ 433316 h 901700"/>
              <a:gd name="connsiteX199" fmla="*/ 692189 w 898525"/>
              <a:gd name="connsiteY199" fmla="*/ 413228 h 901700"/>
              <a:gd name="connsiteX200" fmla="*/ 685842 w 898525"/>
              <a:gd name="connsiteY200" fmla="*/ 393403 h 901700"/>
              <a:gd name="connsiteX201" fmla="*/ 678171 w 898525"/>
              <a:gd name="connsiteY201" fmla="*/ 374901 h 901700"/>
              <a:gd name="connsiteX202" fmla="*/ 669178 w 898525"/>
              <a:gd name="connsiteY202" fmla="*/ 356398 h 901700"/>
              <a:gd name="connsiteX203" fmla="*/ 659392 w 898525"/>
              <a:gd name="connsiteY203" fmla="*/ 338952 h 901700"/>
              <a:gd name="connsiteX204" fmla="*/ 696157 w 898525"/>
              <a:gd name="connsiteY204" fmla="*/ 301947 h 901700"/>
              <a:gd name="connsiteX205" fmla="*/ 747734 w 898525"/>
              <a:gd name="connsiteY205" fmla="*/ 305912 h 901700"/>
              <a:gd name="connsiteX206" fmla="*/ 753817 w 898525"/>
              <a:gd name="connsiteY206" fmla="*/ 306176 h 901700"/>
              <a:gd name="connsiteX207" fmla="*/ 758843 w 898525"/>
              <a:gd name="connsiteY207" fmla="*/ 306176 h 901700"/>
              <a:gd name="connsiteX208" fmla="*/ 763604 w 898525"/>
              <a:gd name="connsiteY208" fmla="*/ 305648 h 901700"/>
              <a:gd name="connsiteX209" fmla="*/ 774713 w 898525"/>
              <a:gd name="connsiteY209" fmla="*/ 327322 h 901700"/>
              <a:gd name="connsiteX210" fmla="*/ 783970 w 898525"/>
              <a:gd name="connsiteY210" fmla="*/ 349790 h 901700"/>
              <a:gd name="connsiteX211" fmla="*/ 792169 w 898525"/>
              <a:gd name="connsiteY211" fmla="*/ 372786 h 901700"/>
              <a:gd name="connsiteX212" fmla="*/ 798782 w 898525"/>
              <a:gd name="connsiteY212" fmla="*/ 396311 h 901700"/>
              <a:gd name="connsiteX213" fmla="*/ 804336 w 898525"/>
              <a:gd name="connsiteY213" fmla="*/ 420365 h 901700"/>
              <a:gd name="connsiteX214" fmla="*/ 808039 w 898525"/>
              <a:gd name="connsiteY214" fmla="*/ 445211 h 901700"/>
              <a:gd name="connsiteX215" fmla="*/ 810420 w 898525"/>
              <a:gd name="connsiteY215" fmla="*/ 470586 h 901700"/>
              <a:gd name="connsiteX216" fmla="*/ 811213 w 898525"/>
              <a:gd name="connsiteY216" fmla="*/ 495961 h 901700"/>
              <a:gd name="connsiteX217" fmla="*/ 810155 w 898525"/>
              <a:gd name="connsiteY217" fmla="*/ 522923 h 901700"/>
              <a:gd name="connsiteX218" fmla="*/ 807775 w 898525"/>
              <a:gd name="connsiteY218" fmla="*/ 548826 h 901700"/>
              <a:gd name="connsiteX219" fmla="*/ 803807 w 898525"/>
              <a:gd name="connsiteY219" fmla="*/ 574466 h 901700"/>
              <a:gd name="connsiteX220" fmla="*/ 797988 w 898525"/>
              <a:gd name="connsiteY220" fmla="*/ 599841 h 901700"/>
              <a:gd name="connsiteX221" fmla="*/ 790582 w 898525"/>
              <a:gd name="connsiteY221" fmla="*/ 624159 h 901700"/>
              <a:gd name="connsiteX222" fmla="*/ 781854 w 898525"/>
              <a:gd name="connsiteY222" fmla="*/ 647948 h 901700"/>
              <a:gd name="connsiteX223" fmla="*/ 771539 w 898525"/>
              <a:gd name="connsiteY223" fmla="*/ 671209 h 901700"/>
              <a:gd name="connsiteX224" fmla="*/ 760165 w 898525"/>
              <a:gd name="connsiteY224" fmla="*/ 693412 h 901700"/>
              <a:gd name="connsiteX225" fmla="*/ 746940 w 898525"/>
              <a:gd name="connsiteY225" fmla="*/ 714822 h 901700"/>
              <a:gd name="connsiteX226" fmla="*/ 732922 w 898525"/>
              <a:gd name="connsiteY226" fmla="*/ 735704 h 901700"/>
              <a:gd name="connsiteX227" fmla="*/ 717581 w 898525"/>
              <a:gd name="connsiteY227" fmla="*/ 755000 h 901700"/>
              <a:gd name="connsiteX228" fmla="*/ 701182 w 898525"/>
              <a:gd name="connsiteY228" fmla="*/ 773767 h 901700"/>
              <a:gd name="connsiteX229" fmla="*/ 683461 w 898525"/>
              <a:gd name="connsiteY229" fmla="*/ 791477 h 901700"/>
              <a:gd name="connsiteX230" fmla="*/ 664682 w 898525"/>
              <a:gd name="connsiteY230" fmla="*/ 807865 h 901700"/>
              <a:gd name="connsiteX231" fmla="*/ 645109 w 898525"/>
              <a:gd name="connsiteY231" fmla="*/ 823196 h 901700"/>
              <a:gd name="connsiteX232" fmla="*/ 624478 w 898525"/>
              <a:gd name="connsiteY232" fmla="*/ 837469 h 901700"/>
              <a:gd name="connsiteX233" fmla="*/ 603054 w 898525"/>
              <a:gd name="connsiteY233" fmla="*/ 850421 h 901700"/>
              <a:gd name="connsiteX234" fmla="*/ 580572 w 898525"/>
              <a:gd name="connsiteY234" fmla="*/ 862051 h 901700"/>
              <a:gd name="connsiteX235" fmla="*/ 557560 w 898525"/>
              <a:gd name="connsiteY235" fmla="*/ 872096 h 901700"/>
              <a:gd name="connsiteX236" fmla="*/ 533756 w 898525"/>
              <a:gd name="connsiteY236" fmla="*/ 880818 h 901700"/>
              <a:gd name="connsiteX237" fmla="*/ 509422 w 898525"/>
              <a:gd name="connsiteY237" fmla="*/ 888220 h 901700"/>
              <a:gd name="connsiteX238" fmla="*/ 484295 w 898525"/>
              <a:gd name="connsiteY238" fmla="*/ 894035 h 901700"/>
              <a:gd name="connsiteX239" fmla="*/ 458374 w 898525"/>
              <a:gd name="connsiteY239" fmla="*/ 898000 h 901700"/>
              <a:gd name="connsiteX240" fmla="*/ 432189 w 898525"/>
              <a:gd name="connsiteY240" fmla="*/ 900907 h 901700"/>
              <a:gd name="connsiteX241" fmla="*/ 405474 w 898525"/>
              <a:gd name="connsiteY241" fmla="*/ 901700 h 901700"/>
              <a:gd name="connsiteX242" fmla="*/ 379024 w 898525"/>
              <a:gd name="connsiteY242" fmla="*/ 900907 h 901700"/>
              <a:gd name="connsiteX243" fmla="*/ 352575 w 898525"/>
              <a:gd name="connsiteY243" fmla="*/ 898000 h 901700"/>
              <a:gd name="connsiteX244" fmla="*/ 326918 w 898525"/>
              <a:gd name="connsiteY244" fmla="*/ 894035 h 901700"/>
              <a:gd name="connsiteX245" fmla="*/ 302056 w 898525"/>
              <a:gd name="connsiteY245" fmla="*/ 888220 h 901700"/>
              <a:gd name="connsiteX246" fmla="*/ 277193 w 898525"/>
              <a:gd name="connsiteY246" fmla="*/ 880818 h 901700"/>
              <a:gd name="connsiteX247" fmla="*/ 253388 w 898525"/>
              <a:gd name="connsiteY247" fmla="*/ 872096 h 901700"/>
              <a:gd name="connsiteX248" fmla="*/ 230377 w 898525"/>
              <a:gd name="connsiteY248" fmla="*/ 862051 h 901700"/>
              <a:gd name="connsiteX249" fmla="*/ 207895 w 898525"/>
              <a:gd name="connsiteY249" fmla="*/ 850421 h 901700"/>
              <a:gd name="connsiteX250" fmla="*/ 186735 w 898525"/>
              <a:gd name="connsiteY250" fmla="*/ 837469 h 901700"/>
              <a:gd name="connsiteX251" fmla="*/ 166104 w 898525"/>
              <a:gd name="connsiteY251" fmla="*/ 823196 h 901700"/>
              <a:gd name="connsiteX252" fmla="*/ 146267 w 898525"/>
              <a:gd name="connsiteY252" fmla="*/ 807865 h 901700"/>
              <a:gd name="connsiteX253" fmla="*/ 127752 w 898525"/>
              <a:gd name="connsiteY253" fmla="*/ 791477 h 901700"/>
              <a:gd name="connsiteX254" fmla="*/ 110031 w 898525"/>
              <a:gd name="connsiteY254" fmla="*/ 773767 h 901700"/>
              <a:gd name="connsiteX255" fmla="*/ 93367 w 898525"/>
              <a:gd name="connsiteY255" fmla="*/ 755000 h 901700"/>
              <a:gd name="connsiteX256" fmla="*/ 78027 w 898525"/>
              <a:gd name="connsiteY256" fmla="*/ 735704 h 901700"/>
              <a:gd name="connsiteX257" fmla="*/ 64008 w 898525"/>
              <a:gd name="connsiteY257" fmla="*/ 714822 h 901700"/>
              <a:gd name="connsiteX258" fmla="*/ 51312 w 898525"/>
              <a:gd name="connsiteY258" fmla="*/ 693412 h 901700"/>
              <a:gd name="connsiteX259" fmla="*/ 39674 w 898525"/>
              <a:gd name="connsiteY259" fmla="*/ 671209 h 901700"/>
              <a:gd name="connsiteX260" fmla="*/ 29359 w 898525"/>
              <a:gd name="connsiteY260" fmla="*/ 647948 h 901700"/>
              <a:gd name="connsiteX261" fmla="*/ 20631 w 898525"/>
              <a:gd name="connsiteY261" fmla="*/ 624159 h 901700"/>
              <a:gd name="connsiteX262" fmla="*/ 13489 w 898525"/>
              <a:gd name="connsiteY262" fmla="*/ 599841 h 901700"/>
              <a:gd name="connsiteX263" fmla="*/ 7670 w 898525"/>
              <a:gd name="connsiteY263" fmla="*/ 574466 h 901700"/>
              <a:gd name="connsiteX264" fmla="*/ 3174 w 898525"/>
              <a:gd name="connsiteY264" fmla="*/ 548826 h 901700"/>
              <a:gd name="connsiteX265" fmla="*/ 793 w 898525"/>
              <a:gd name="connsiteY265" fmla="*/ 522923 h 901700"/>
              <a:gd name="connsiteX266" fmla="*/ 0 w 898525"/>
              <a:gd name="connsiteY266" fmla="*/ 495961 h 901700"/>
              <a:gd name="connsiteX267" fmla="*/ 793 w 898525"/>
              <a:gd name="connsiteY267" fmla="*/ 469265 h 901700"/>
              <a:gd name="connsiteX268" fmla="*/ 3174 w 898525"/>
              <a:gd name="connsiteY268" fmla="*/ 443096 h 901700"/>
              <a:gd name="connsiteX269" fmla="*/ 7670 w 898525"/>
              <a:gd name="connsiteY269" fmla="*/ 417721 h 901700"/>
              <a:gd name="connsiteX270" fmla="*/ 13489 w 898525"/>
              <a:gd name="connsiteY270" fmla="*/ 392346 h 901700"/>
              <a:gd name="connsiteX271" fmla="*/ 20631 w 898525"/>
              <a:gd name="connsiteY271" fmla="*/ 367764 h 901700"/>
              <a:gd name="connsiteX272" fmla="*/ 29359 w 898525"/>
              <a:gd name="connsiteY272" fmla="*/ 343975 h 901700"/>
              <a:gd name="connsiteX273" fmla="*/ 39674 w 898525"/>
              <a:gd name="connsiteY273" fmla="*/ 320978 h 901700"/>
              <a:gd name="connsiteX274" fmla="*/ 51312 w 898525"/>
              <a:gd name="connsiteY274" fmla="*/ 298775 h 901700"/>
              <a:gd name="connsiteX275" fmla="*/ 64008 w 898525"/>
              <a:gd name="connsiteY275" fmla="*/ 277100 h 901700"/>
              <a:gd name="connsiteX276" fmla="*/ 78027 w 898525"/>
              <a:gd name="connsiteY276" fmla="*/ 256483 h 901700"/>
              <a:gd name="connsiteX277" fmla="*/ 93367 w 898525"/>
              <a:gd name="connsiteY277" fmla="*/ 236923 h 901700"/>
              <a:gd name="connsiteX278" fmla="*/ 110031 w 898525"/>
              <a:gd name="connsiteY278" fmla="*/ 218156 h 901700"/>
              <a:gd name="connsiteX279" fmla="*/ 127752 w 898525"/>
              <a:gd name="connsiteY279" fmla="*/ 200711 h 901700"/>
              <a:gd name="connsiteX280" fmla="*/ 146267 w 898525"/>
              <a:gd name="connsiteY280" fmla="*/ 184322 h 901700"/>
              <a:gd name="connsiteX281" fmla="*/ 166104 w 898525"/>
              <a:gd name="connsiteY281" fmla="*/ 168992 h 901700"/>
              <a:gd name="connsiteX282" fmla="*/ 186735 w 898525"/>
              <a:gd name="connsiteY282" fmla="*/ 154718 h 901700"/>
              <a:gd name="connsiteX283" fmla="*/ 207895 w 898525"/>
              <a:gd name="connsiteY283" fmla="*/ 141766 h 901700"/>
              <a:gd name="connsiteX284" fmla="*/ 230377 w 898525"/>
              <a:gd name="connsiteY284" fmla="*/ 130136 h 901700"/>
              <a:gd name="connsiteX285" fmla="*/ 253388 w 898525"/>
              <a:gd name="connsiteY285" fmla="*/ 120091 h 901700"/>
              <a:gd name="connsiteX286" fmla="*/ 277193 w 898525"/>
              <a:gd name="connsiteY286" fmla="*/ 111104 h 901700"/>
              <a:gd name="connsiteX287" fmla="*/ 301791 w 898525"/>
              <a:gd name="connsiteY287" fmla="*/ 103968 h 901700"/>
              <a:gd name="connsiteX288" fmla="*/ 326918 w 898525"/>
              <a:gd name="connsiteY288" fmla="*/ 98152 h 901700"/>
              <a:gd name="connsiteX289" fmla="*/ 352575 w 898525"/>
              <a:gd name="connsiteY289" fmla="*/ 93923 h 901700"/>
              <a:gd name="connsiteX290" fmla="*/ 378760 w 898525"/>
              <a:gd name="connsiteY290" fmla="*/ 91280 h 901700"/>
              <a:gd name="connsiteX291" fmla="*/ 748610 w 898525"/>
              <a:gd name="connsiteY291" fmla="*/ 0 h 901700"/>
              <a:gd name="connsiteX292" fmla="*/ 751523 w 898525"/>
              <a:gd name="connsiteY292" fmla="*/ 264 h 901700"/>
              <a:gd name="connsiteX293" fmla="*/ 753907 w 898525"/>
              <a:gd name="connsiteY293" fmla="*/ 1320 h 901700"/>
              <a:gd name="connsiteX294" fmla="*/ 756026 w 898525"/>
              <a:gd name="connsiteY294" fmla="*/ 3432 h 901700"/>
              <a:gd name="connsiteX295" fmla="*/ 757351 w 898525"/>
              <a:gd name="connsiteY295" fmla="*/ 5808 h 901700"/>
              <a:gd name="connsiteX296" fmla="*/ 758410 w 898525"/>
              <a:gd name="connsiteY296" fmla="*/ 8449 h 901700"/>
              <a:gd name="connsiteX297" fmla="*/ 763972 w 898525"/>
              <a:gd name="connsiteY297" fmla="*/ 81846 h 901700"/>
              <a:gd name="connsiteX298" fmla="*/ 791519 w 898525"/>
              <a:gd name="connsiteY298" fmla="*/ 54388 h 901700"/>
              <a:gd name="connsiteX299" fmla="*/ 796021 w 898525"/>
              <a:gd name="connsiteY299" fmla="*/ 50691 h 901700"/>
              <a:gd name="connsiteX300" fmla="*/ 800789 w 898525"/>
              <a:gd name="connsiteY300" fmla="*/ 48315 h 901700"/>
              <a:gd name="connsiteX301" fmla="*/ 806086 w 898525"/>
              <a:gd name="connsiteY301" fmla="*/ 46467 h 901700"/>
              <a:gd name="connsiteX302" fmla="*/ 811384 w 898525"/>
              <a:gd name="connsiteY302" fmla="*/ 46203 h 901700"/>
              <a:gd name="connsiteX303" fmla="*/ 816681 w 898525"/>
              <a:gd name="connsiteY303" fmla="*/ 46467 h 901700"/>
              <a:gd name="connsiteX304" fmla="*/ 821978 w 898525"/>
              <a:gd name="connsiteY304" fmla="*/ 48315 h 901700"/>
              <a:gd name="connsiteX305" fmla="*/ 827011 w 898525"/>
              <a:gd name="connsiteY305" fmla="*/ 50691 h 901700"/>
              <a:gd name="connsiteX306" fmla="*/ 831249 w 898525"/>
              <a:gd name="connsiteY306" fmla="*/ 54388 h 901700"/>
              <a:gd name="connsiteX307" fmla="*/ 847671 w 898525"/>
              <a:gd name="connsiteY307" fmla="*/ 71285 h 901700"/>
              <a:gd name="connsiteX308" fmla="*/ 851908 w 898525"/>
              <a:gd name="connsiteY308" fmla="*/ 76037 h 901700"/>
              <a:gd name="connsiteX309" fmla="*/ 854557 w 898525"/>
              <a:gd name="connsiteY309" fmla="*/ 81846 h 901700"/>
              <a:gd name="connsiteX310" fmla="*/ 855881 w 898525"/>
              <a:gd name="connsiteY310" fmla="*/ 87918 h 901700"/>
              <a:gd name="connsiteX311" fmla="*/ 855881 w 898525"/>
              <a:gd name="connsiteY311" fmla="*/ 93990 h 901700"/>
              <a:gd name="connsiteX312" fmla="*/ 854557 w 898525"/>
              <a:gd name="connsiteY312" fmla="*/ 99799 h 901700"/>
              <a:gd name="connsiteX313" fmla="*/ 851908 w 898525"/>
              <a:gd name="connsiteY313" fmla="*/ 105607 h 901700"/>
              <a:gd name="connsiteX314" fmla="*/ 847671 w 898525"/>
              <a:gd name="connsiteY314" fmla="*/ 110887 h 901700"/>
              <a:gd name="connsiteX315" fmla="*/ 823832 w 898525"/>
              <a:gd name="connsiteY315" fmla="*/ 134649 h 901700"/>
              <a:gd name="connsiteX316" fmla="*/ 889785 w 898525"/>
              <a:gd name="connsiteY316" fmla="*/ 139929 h 901700"/>
              <a:gd name="connsiteX317" fmla="*/ 892698 w 898525"/>
              <a:gd name="connsiteY317" fmla="*/ 140721 h 901700"/>
              <a:gd name="connsiteX318" fmla="*/ 895612 w 898525"/>
              <a:gd name="connsiteY318" fmla="*/ 142306 h 901700"/>
              <a:gd name="connsiteX319" fmla="*/ 897201 w 898525"/>
              <a:gd name="connsiteY319" fmla="*/ 144418 h 901700"/>
              <a:gd name="connsiteX320" fmla="*/ 898260 w 898525"/>
              <a:gd name="connsiteY320" fmla="*/ 147586 h 901700"/>
              <a:gd name="connsiteX321" fmla="*/ 898525 w 898525"/>
              <a:gd name="connsiteY321" fmla="*/ 150226 h 901700"/>
              <a:gd name="connsiteX322" fmla="*/ 897731 w 898525"/>
              <a:gd name="connsiteY322" fmla="*/ 153130 h 901700"/>
              <a:gd name="connsiteX323" fmla="*/ 895877 w 898525"/>
              <a:gd name="connsiteY323" fmla="*/ 156034 h 901700"/>
              <a:gd name="connsiteX324" fmla="*/ 787016 w 898525"/>
              <a:gd name="connsiteY324" fmla="*/ 264018 h 901700"/>
              <a:gd name="connsiteX325" fmla="*/ 781454 w 898525"/>
              <a:gd name="connsiteY325" fmla="*/ 269034 h 901700"/>
              <a:gd name="connsiteX326" fmla="*/ 775097 w 898525"/>
              <a:gd name="connsiteY326" fmla="*/ 272730 h 901700"/>
              <a:gd name="connsiteX327" fmla="*/ 768210 w 898525"/>
              <a:gd name="connsiteY327" fmla="*/ 275635 h 901700"/>
              <a:gd name="connsiteX328" fmla="*/ 761059 w 898525"/>
              <a:gd name="connsiteY328" fmla="*/ 277219 h 901700"/>
              <a:gd name="connsiteX329" fmla="*/ 753642 w 898525"/>
              <a:gd name="connsiteY329" fmla="*/ 278011 h 901700"/>
              <a:gd name="connsiteX330" fmla="*/ 752053 w 898525"/>
              <a:gd name="connsiteY330" fmla="*/ 277747 h 901700"/>
              <a:gd name="connsiteX331" fmla="*/ 750199 w 898525"/>
              <a:gd name="connsiteY331" fmla="*/ 277747 h 901700"/>
              <a:gd name="connsiteX332" fmla="*/ 747286 w 898525"/>
              <a:gd name="connsiteY332" fmla="*/ 277483 h 901700"/>
              <a:gd name="connsiteX333" fmla="*/ 685306 w 898525"/>
              <a:gd name="connsiteY333" fmla="*/ 272730 h 901700"/>
              <a:gd name="connsiteX334" fmla="*/ 471823 w 898525"/>
              <a:gd name="connsiteY334" fmla="*/ 485793 h 901700"/>
              <a:gd name="connsiteX335" fmla="*/ 467320 w 898525"/>
              <a:gd name="connsiteY335" fmla="*/ 489225 h 901700"/>
              <a:gd name="connsiteX336" fmla="*/ 462287 w 898525"/>
              <a:gd name="connsiteY336" fmla="*/ 491337 h 901700"/>
              <a:gd name="connsiteX337" fmla="*/ 456460 w 898525"/>
              <a:gd name="connsiteY337" fmla="*/ 492657 h 901700"/>
              <a:gd name="connsiteX338" fmla="*/ 431298 w 898525"/>
              <a:gd name="connsiteY338" fmla="*/ 493713 h 901700"/>
              <a:gd name="connsiteX339" fmla="*/ 430238 w 898525"/>
              <a:gd name="connsiteY339" fmla="*/ 493713 h 901700"/>
              <a:gd name="connsiteX340" fmla="*/ 424411 w 898525"/>
              <a:gd name="connsiteY340" fmla="*/ 493185 h 901700"/>
              <a:gd name="connsiteX341" fmla="*/ 419114 w 898525"/>
              <a:gd name="connsiteY341" fmla="*/ 491073 h 901700"/>
              <a:gd name="connsiteX342" fmla="*/ 414611 w 898525"/>
              <a:gd name="connsiteY342" fmla="*/ 488169 h 901700"/>
              <a:gd name="connsiteX343" fmla="*/ 410903 w 898525"/>
              <a:gd name="connsiteY343" fmla="*/ 483944 h 901700"/>
              <a:gd name="connsiteX344" fmla="*/ 408254 w 898525"/>
              <a:gd name="connsiteY344" fmla="*/ 479456 h 901700"/>
              <a:gd name="connsiteX345" fmla="*/ 406400 w 898525"/>
              <a:gd name="connsiteY345" fmla="*/ 473912 h 901700"/>
              <a:gd name="connsiteX346" fmla="*/ 406400 w 898525"/>
              <a:gd name="connsiteY346" fmla="*/ 468103 h 901700"/>
              <a:gd name="connsiteX347" fmla="*/ 408519 w 898525"/>
              <a:gd name="connsiteY347" fmla="*/ 444342 h 901700"/>
              <a:gd name="connsiteX348" fmla="*/ 409314 w 898525"/>
              <a:gd name="connsiteY348" fmla="*/ 438797 h 901700"/>
              <a:gd name="connsiteX349" fmla="*/ 411697 w 898525"/>
              <a:gd name="connsiteY349" fmla="*/ 434045 h 901700"/>
              <a:gd name="connsiteX350" fmla="*/ 415141 w 898525"/>
              <a:gd name="connsiteY350" fmla="*/ 429557 h 901700"/>
              <a:gd name="connsiteX351" fmla="*/ 445601 w 898525"/>
              <a:gd name="connsiteY351" fmla="*/ 399459 h 901700"/>
              <a:gd name="connsiteX352" fmla="*/ 513937 w 898525"/>
              <a:gd name="connsiteY352" fmla="*/ 331078 h 901700"/>
              <a:gd name="connsiteX353" fmla="*/ 515526 w 898525"/>
              <a:gd name="connsiteY353" fmla="*/ 329758 h 901700"/>
              <a:gd name="connsiteX354" fmla="*/ 585981 w 898525"/>
              <a:gd name="connsiteY354" fmla="*/ 259265 h 901700"/>
              <a:gd name="connsiteX355" fmla="*/ 625181 w 898525"/>
              <a:gd name="connsiteY355" fmla="*/ 219927 h 901700"/>
              <a:gd name="connsiteX356" fmla="*/ 619884 w 898525"/>
              <a:gd name="connsiteY356" fmla="*/ 152074 h 901700"/>
              <a:gd name="connsiteX357" fmla="*/ 619619 w 898525"/>
              <a:gd name="connsiteY357" fmla="*/ 148114 h 901700"/>
              <a:gd name="connsiteX358" fmla="*/ 619884 w 898525"/>
              <a:gd name="connsiteY358" fmla="*/ 139929 h 901700"/>
              <a:gd name="connsiteX359" fmla="*/ 621473 w 898525"/>
              <a:gd name="connsiteY359" fmla="*/ 132009 h 901700"/>
              <a:gd name="connsiteX360" fmla="*/ 624122 w 898525"/>
              <a:gd name="connsiteY360" fmla="*/ 124352 h 901700"/>
              <a:gd name="connsiteX361" fmla="*/ 628360 w 898525"/>
              <a:gd name="connsiteY361" fmla="*/ 117224 h 901700"/>
              <a:gd name="connsiteX362" fmla="*/ 633657 w 898525"/>
              <a:gd name="connsiteY362" fmla="*/ 110887 h 901700"/>
              <a:gd name="connsiteX363" fmla="*/ 741988 w 898525"/>
              <a:gd name="connsiteY363" fmla="*/ 2640 h 901700"/>
              <a:gd name="connsiteX364" fmla="*/ 744372 w 898525"/>
              <a:gd name="connsiteY364" fmla="*/ 1056 h 901700"/>
              <a:gd name="connsiteX365" fmla="*/ 746491 w 898525"/>
              <a:gd name="connsiteY365" fmla="*/ 264 h 90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Lst>
            <a:rect l="l" t="t" r="r" b="b"/>
            <a:pathLst>
              <a:path w="898525" h="901700">
                <a:moveTo>
                  <a:pt x="405475" y="296862"/>
                </a:moveTo>
                <a:lnTo>
                  <a:pt x="423671" y="297916"/>
                </a:lnTo>
                <a:lnTo>
                  <a:pt x="440812" y="300288"/>
                </a:lnTo>
                <a:lnTo>
                  <a:pt x="457689" y="303977"/>
                </a:lnTo>
                <a:lnTo>
                  <a:pt x="474039" y="309248"/>
                </a:lnTo>
                <a:lnTo>
                  <a:pt x="489598" y="315836"/>
                </a:lnTo>
                <a:lnTo>
                  <a:pt x="488015" y="317418"/>
                </a:lnTo>
                <a:lnTo>
                  <a:pt x="413386" y="391998"/>
                </a:lnTo>
                <a:lnTo>
                  <a:pt x="405475" y="391734"/>
                </a:lnTo>
                <a:lnTo>
                  <a:pt x="392553" y="392525"/>
                </a:lnTo>
                <a:lnTo>
                  <a:pt x="379895" y="395160"/>
                </a:lnTo>
                <a:lnTo>
                  <a:pt x="367764" y="398850"/>
                </a:lnTo>
                <a:lnTo>
                  <a:pt x="356425" y="404120"/>
                </a:lnTo>
                <a:lnTo>
                  <a:pt x="345876" y="410445"/>
                </a:lnTo>
                <a:lnTo>
                  <a:pt x="336119" y="418088"/>
                </a:lnTo>
                <a:lnTo>
                  <a:pt x="327417" y="426784"/>
                </a:lnTo>
                <a:lnTo>
                  <a:pt x="319769" y="436535"/>
                </a:lnTo>
                <a:lnTo>
                  <a:pt x="313177" y="447076"/>
                </a:lnTo>
                <a:lnTo>
                  <a:pt x="307903" y="458408"/>
                </a:lnTo>
                <a:lnTo>
                  <a:pt x="304211" y="470531"/>
                </a:lnTo>
                <a:lnTo>
                  <a:pt x="302101" y="482917"/>
                </a:lnTo>
                <a:lnTo>
                  <a:pt x="301310" y="496094"/>
                </a:lnTo>
                <a:lnTo>
                  <a:pt x="302101" y="509270"/>
                </a:lnTo>
                <a:lnTo>
                  <a:pt x="304211" y="521656"/>
                </a:lnTo>
                <a:lnTo>
                  <a:pt x="307903" y="534042"/>
                </a:lnTo>
                <a:lnTo>
                  <a:pt x="313177" y="545374"/>
                </a:lnTo>
                <a:lnTo>
                  <a:pt x="319769" y="555916"/>
                </a:lnTo>
                <a:lnTo>
                  <a:pt x="327417" y="565403"/>
                </a:lnTo>
                <a:lnTo>
                  <a:pt x="336119" y="574100"/>
                </a:lnTo>
                <a:lnTo>
                  <a:pt x="345613" y="581742"/>
                </a:lnTo>
                <a:lnTo>
                  <a:pt x="356425" y="588330"/>
                </a:lnTo>
                <a:lnTo>
                  <a:pt x="367501" y="593601"/>
                </a:lnTo>
                <a:lnTo>
                  <a:pt x="379895" y="597291"/>
                </a:lnTo>
                <a:lnTo>
                  <a:pt x="392553" y="599926"/>
                </a:lnTo>
                <a:lnTo>
                  <a:pt x="405475" y="600716"/>
                </a:lnTo>
                <a:lnTo>
                  <a:pt x="418660" y="599926"/>
                </a:lnTo>
                <a:lnTo>
                  <a:pt x="431318" y="597291"/>
                </a:lnTo>
                <a:lnTo>
                  <a:pt x="443185" y="593601"/>
                </a:lnTo>
                <a:lnTo>
                  <a:pt x="454788" y="588330"/>
                </a:lnTo>
                <a:lnTo>
                  <a:pt x="465073" y="581742"/>
                </a:lnTo>
                <a:lnTo>
                  <a:pt x="474830" y="574100"/>
                </a:lnTo>
                <a:lnTo>
                  <a:pt x="483796" y="565403"/>
                </a:lnTo>
                <a:lnTo>
                  <a:pt x="491444" y="555916"/>
                </a:lnTo>
                <a:lnTo>
                  <a:pt x="497773" y="545374"/>
                </a:lnTo>
                <a:lnTo>
                  <a:pt x="503047" y="534042"/>
                </a:lnTo>
                <a:lnTo>
                  <a:pt x="507003" y="521656"/>
                </a:lnTo>
                <a:lnTo>
                  <a:pt x="509112" y="509270"/>
                </a:lnTo>
                <a:lnTo>
                  <a:pt x="509903" y="496094"/>
                </a:lnTo>
                <a:lnTo>
                  <a:pt x="509640" y="488188"/>
                </a:lnTo>
                <a:lnTo>
                  <a:pt x="584533" y="413608"/>
                </a:lnTo>
                <a:lnTo>
                  <a:pt x="585851" y="412026"/>
                </a:lnTo>
                <a:lnTo>
                  <a:pt x="592444" y="427838"/>
                </a:lnTo>
                <a:lnTo>
                  <a:pt x="597982" y="443914"/>
                </a:lnTo>
                <a:lnTo>
                  <a:pt x="601410" y="460780"/>
                </a:lnTo>
                <a:lnTo>
                  <a:pt x="603783" y="478437"/>
                </a:lnTo>
                <a:lnTo>
                  <a:pt x="604838" y="496094"/>
                </a:lnTo>
                <a:lnTo>
                  <a:pt x="603783" y="514277"/>
                </a:lnTo>
                <a:lnTo>
                  <a:pt x="601410" y="531934"/>
                </a:lnTo>
                <a:lnTo>
                  <a:pt x="597718" y="549064"/>
                </a:lnTo>
                <a:lnTo>
                  <a:pt x="592180" y="565666"/>
                </a:lnTo>
                <a:lnTo>
                  <a:pt x="585588" y="581479"/>
                </a:lnTo>
                <a:lnTo>
                  <a:pt x="577413" y="596500"/>
                </a:lnTo>
                <a:lnTo>
                  <a:pt x="568447" y="610994"/>
                </a:lnTo>
                <a:lnTo>
                  <a:pt x="557898" y="624435"/>
                </a:lnTo>
                <a:lnTo>
                  <a:pt x="546295" y="637084"/>
                </a:lnTo>
                <a:lnTo>
                  <a:pt x="533901" y="648416"/>
                </a:lnTo>
                <a:lnTo>
                  <a:pt x="520188" y="658957"/>
                </a:lnTo>
                <a:lnTo>
                  <a:pt x="506211" y="668181"/>
                </a:lnTo>
                <a:lnTo>
                  <a:pt x="491180" y="676087"/>
                </a:lnTo>
                <a:lnTo>
                  <a:pt x="474830" y="682939"/>
                </a:lnTo>
                <a:lnTo>
                  <a:pt x="458480" y="688210"/>
                </a:lnTo>
                <a:lnTo>
                  <a:pt x="441339" y="691899"/>
                </a:lnTo>
                <a:lnTo>
                  <a:pt x="423671" y="694271"/>
                </a:lnTo>
                <a:lnTo>
                  <a:pt x="405475" y="695325"/>
                </a:lnTo>
                <a:lnTo>
                  <a:pt x="387542" y="694271"/>
                </a:lnTo>
                <a:lnTo>
                  <a:pt x="369874" y="691899"/>
                </a:lnTo>
                <a:lnTo>
                  <a:pt x="352469" y="688210"/>
                </a:lnTo>
                <a:lnTo>
                  <a:pt x="336119" y="682675"/>
                </a:lnTo>
                <a:lnTo>
                  <a:pt x="320297" y="676087"/>
                </a:lnTo>
                <a:lnTo>
                  <a:pt x="305002" y="668181"/>
                </a:lnTo>
                <a:lnTo>
                  <a:pt x="290761" y="658957"/>
                </a:lnTo>
                <a:lnTo>
                  <a:pt x="277312" y="648416"/>
                </a:lnTo>
                <a:lnTo>
                  <a:pt x="264918" y="637084"/>
                </a:lnTo>
                <a:lnTo>
                  <a:pt x="253315" y="624435"/>
                </a:lnTo>
                <a:lnTo>
                  <a:pt x="243030" y="610731"/>
                </a:lnTo>
                <a:lnTo>
                  <a:pt x="233801" y="596500"/>
                </a:lnTo>
                <a:lnTo>
                  <a:pt x="225889" y="581479"/>
                </a:lnTo>
                <a:lnTo>
                  <a:pt x="219033" y="565403"/>
                </a:lnTo>
                <a:lnTo>
                  <a:pt x="213495" y="549064"/>
                </a:lnTo>
                <a:lnTo>
                  <a:pt x="209539" y="531934"/>
                </a:lnTo>
                <a:lnTo>
                  <a:pt x="207166" y="514014"/>
                </a:lnTo>
                <a:lnTo>
                  <a:pt x="206375" y="496094"/>
                </a:lnTo>
                <a:lnTo>
                  <a:pt x="207166" y="478173"/>
                </a:lnTo>
                <a:lnTo>
                  <a:pt x="209539" y="460253"/>
                </a:lnTo>
                <a:lnTo>
                  <a:pt x="213495" y="443123"/>
                </a:lnTo>
                <a:lnTo>
                  <a:pt x="219033" y="426784"/>
                </a:lnTo>
                <a:lnTo>
                  <a:pt x="225889" y="410972"/>
                </a:lnTo>
                <a:lnTo>
                  <a:pt x="233801" y="395687"/>
                </a:lnTo>
                <a:lnTo>
                  <a:pt x="243030" y="381456"/>
                </a:lnTo>
                <a:lnTo>
                  <a:pt x="253315" y="367753"/>
                </a:lnTo>
                <a:lnTo>
                  <a:pt x="264918" y="355367"/>
                </a:lnTo>
                <a:lnTo>
                  <a:pt x="277312" y="344035"/>
                </a:lnTo>
                <a:lnTo>
                  <a:pt x="290761" y="333493"/>
                </a:lnTo>
                <a:lnTo>
                  <a:pt x="305002" y="324270"/>
                </a:lnTo>
                <a:lnTo>
                  <a:pt x="320297" y="316100"/>
                </a:lnTo>
                <a:lnTo>
                  <a:pt x="336119" y="309512"/>
                </a:lnTo>
                <a:lnTo>
                  <a:pt x="352469" y="303977"/>
                </a:lnTo>
                <a:lnTo>
                  <a:pt x="369874" y="300288"/>
                </a:lnTo>
                <a:lnTo>
                  <a:pt x="387542" y="297916"/>
                </a:lnTo>
                <a:close/>
                <a:moveTo>
                  <a:pt x="405474" y="90487"/>
                </a:moveTo>
                <a:lnTo>
                  <a:pt x="430602" y="91280"/>
                </a:lnTo>
                <a:lnTo>
                  <a:pt x="455200" y="93659"/>
                </a:lnTo>
                <a:lnTo>
                  <a:pt x="479269" y="97095"/>
                </a:lnTo>
                <a:lnTo>
                  <a:pt x="502809" y="102382"/>
                </a:lnTo>
                <a:lnTo>
                  <a:pt x="526085" y="108990"/>
                </a:lnTo>
                <a:lnTo>
                  <a:pt x="548567" y="116655"/>
                </a:lnTo>
                <a:lnTo>
                  <a:pt x="570521" y="125642"/>
                </a:lnTo>
                <a:lnTo>
                  <a:pt x="591945" y="135687"/>
                </a:lnTo>
                <a:lnTo>
                  <a:pt x="591416" y="142823"/>
                </a:lnTo>
                <a:lnTo>
                  <a:pt x="591681" y="149960"/>
                </a:lnTo>
                <a:lnTo>
                  <a:pt x="596177" y="209169"/>
                </a:lnTo>
                <a:lnTo>
                  <a:pt x="562586" y="242474"/>
                </a:lnTo>
                <a:lnTo>
                  <a:pt x="545129" y="232694"/>
                </a:lnTo>
                <a:lnTo>
                  <a:pt x="526879" y="223707"/>
                </a:lnTo>
                <a:lnTo>
                  <a:pt x="508099" y="216041"/>
                </a:lnTo>
                <a:lnTo>
                  <a:pt x="488527" y="209698"/>
                </a:lnTo>
                <a:lnTo>
                  <a:pt x="468689" y="204675"/>
                </a:lnTo>
                <a:lnTo>
                  <a:pt x="448058" y="200975"/>
                </a:lnTo>
                <a:lnTo>
                  <a:pt x="426899" y="198860"/>
                </a:lnTo>
                <a:lnTo>
                  <a:pt x="405474" y="197803"/>
                </a:lnTo>
                <a:lnTo>
                  <a:pt x="383256" y="198860"/>
                </a:lnTo>
                <a:lnTo>
                  <a:pt x="361303" y="201239"/>
                </a:lnTo>
                <a:lnTo>
                  <a:pt x="340408" y="204940"/>
                </a:lnTo>
                <a:lnTo>
                  <a:pt x="319513" y="210491"/>
                </a:lnTo>
                <a:lnTo>
                  <a:pt x="299146" y="217363"/>
                </a:lnTo>
                <a:lnTo>
                  <a:pt x="279838" y="225557"/>
                </a:lnTo>
                <a:lnTo>
                  <a:pt x="261059" y="235073"/>
                </a:lnTo>
                <a:lnTo>
                  <a:pt x="243337" y="246174"/>
                </a:lnTo>
                <a:lnTo>
                  <a:pt x="226145" y="257805"/>
                </a:lnTo>
                <a:lnTo>
                  <a:pt x="210011" y="271021"/>
                </a:lnTo>
                <a:lnTo>
                  <a:pt x="194934" y="285294"/>
                </a:lnTo>
                <a:lnTo>
                  <a:pt x="180651" y="300361"/>
                </a:lnTo>
                <a:lnTo>
                  <a:pt x="167427" y="316749"/>
                </a:lnTo>
                <a:lnTo>
                  <a:pt x="155260" y="333666"/>
                </a:lnTo>
                <a:lnTo>
                  <a:pt x="144680" y="351640"/>
                </a:lnTo>
                <a:lnTo>
                  <a:pt x="135158" y="370407"/>
                </a:lnTo>
                <a:lnTo>
                  <a:pt x="126959" y="389967"/>
                </a:lnTo>
                <a:lnTo>
                  <a:pt x="120082" y="410056"/>
                </a:lnTo>
                <a:lnTo>
                  <a:pt x="114527" y="430673"/>
                </a:lnTo>
                <a:lnTo>
                  <a:pt x="110824" y="452083"/>
                </a:lnTo>
                <a:lnTo>
                  <a:pt x="108179" y="473758"/>
                </a:lnTo>
                <a:lnTo>
                  <a:pt x="107386" y="495961"/>
                </a:lnTo>
                <a:lnTo>
                  <a:pt x="108179" y="518429"/>
                </a:lnTo>
                <a:lnTo>
                  <a:pt x="110824" y="540104"/>
                </a:lnTo>
                <a:lnTo>
                  <a:pt x="114527" y="561514"/>
                </a:lnTo>
                <a:lnTo>
                  <a:pt x="120082" y="582131"/>
                </a:lnTo>
                <a:lnTo>
                  <a:pt x="126959" y="602220"/>
                </a:lnTo>
                <a:lnTo>
                  <a:pt x="135158" y="621780"/>
                </a:lnTo>
                <a:lnTo>
                  <a:pt x="144680" y="640283"/>
                </a:lnTo>
                <a:lnTo>
                  <a:pt x="155260" y="658521"/>
                </a:lnTo>
                <a:lnTo>
                  <a:pt x="167427" y="675438"/>
                </a:lnTo>
                <a:lnTo>
                  <a:pt x="180651" y="691562"/>
                </a:lnTo>
                <a:lnTo>
                  <a:pt x="194934" y="706893"/>
                </a:lnTo>
                <a:lnTo>
                  <a:pt x="210011" y="721166"/>
                </a:lnTo>
                <a:lnTo>
                  <a:pt x="226409" y="734118"/>
                </a:lnTo>
                <a:lnTo>
                  <a:pt x="243337" y="746013"/>
                </a:lnTo>
                <a:lnTo>
                  <a:pt x="261059" y="757114"/>
                </a:lnTo>
                <a:lnTo>
                  <a:pt x="280102" y="766366"/>
                </a:lnTo>
                <a:lnTo>
                  <a:pt x="299411" y="774560"/>
                </a:lnTo>
                <a:lnTo>
                  <a:pt x="319513" y="781432"/>
                </a:lnTo>
                <a:lnTo>
                  <a:pt x="340408" y="786983"/>
                </a:lnTo>
                <a:lnTo>
                  <a:pt x="361832" y="790948"/>
                </a:lnTo>
                <a:lnTo>
                  <a:pt x="383256" y="793327"/>
                </a:lnTo>
                <a:lnTo>
                  <a:pt x="405474" y="794120"/>
                </a:lnTo>
                <a:lnTo>
                  <a:pt x="427957" y="793327"/>
                </a:lnTo>
                <a:lnTo>
                  <a:pt x="449645" y="790948"/>
                </a:lnTo>
                <a:lnTo>
                  <a:pt x="471070" y="786983"/>
                </a:lnTo>
                <a:lnTo>
                  <a:pt x="491965" y="781432"/>
                </a:lnTo>
                <a:lnTo>
                  <a:pt x="511802" y="774560"/>
                </a:lnTo>
                <a:lnTo>
                  <a:pt x="531375" y="766366"/>
                </a:lnTo>
                <a:lnTo>
                  <a:pt x="550154" y="757114"/>
                </a:lnTo>
                <a:lnTo>
                  <a:pt x="568140" y="746013"/>
                </a:lnTo>
                <a:lnTo>
                  <a:pt x="585068" y="734118"/>
                </a:lnTo>
                <a:lnTo>
                  <a:pt x="601202" y="721166"/>
                </a:lnTo>
                <a:lnTo>
                  <a:pt x="616543" y="706893"/>
                </a:lnTo>
                <a:lnTo>
                  <a:pt x="630826" y="691562"/>
                </a:lnTo>
                <a:lnTo>
                  <a:pt x="644051" y="675438"/>
                </a:lnTo>
                <a:lnTo>
                  <a:pt x="655689" y="658521"/>
                </a:lnTo>
                <a:lnTo>
                  <a:pt x="666798" y="640283"/>
                </a:lnTo>
                <a:lnTo>
                  <a:pt x="676055" y="621780"/>
                </a:lnTo>
                <a:lnTo>
                  <a:pt x="684255" y="602220"/>
                </a:lnTo>
                <a:lnTo>
                  <a:pt x="691396" y="582131"/>
                </a:lnTo>
                <a:lnTo>
                  <a:pt x="696686" y="561514"/>
                </a:lnTo>
                <a:lnTo>
                  <a:pt x="700653" y="540104"/>
                </a:lnTo>
                <a:lnTo>
                  <a:pt x="703034" y="518429"/>
                </a:lnTo>
                <a:lnTo>
                  <a:pt x="703827" y="495961"/>
                </a:lnTo>
                <a:lnTo>
                  <a:pt x="703034" y="474551"/>
                </a:lnTo>
                <a:lnTo>
                  <a:pt x="700918" y="453669"/>
                </a:lnTo>
                <a:lnTo>
                  <a:pt x="697215" y="433316"/>
                </a:lnTo>
                <a:lnTo>
                  <a:pt x="692189" y="413228"/>
                </a:lnTo>
                <a:lnTo>
                  <a:pt x="685842" y="393403"/>
                </a:lnTo>
                <a:lnTo>
                  <a:pt x="678171" y="374901"/>
                </a:lnTo>
                <a:lnTo>
                  <a:pt x="669178" y="356398"/>
                </a:lnTo>
                <a:lnTo>
                  <a:pt x="659392" y="338952"/>
                </a:lnTo>
                <a:lnTo>
                  <a:pt x="696157" y="301947"/>
                </a:lnTo>
                <a:lnTo>
                  <a:pt x="747734" y="305912"/>
                </a:lnTo>
                <a:lnTo>
                  <a:pt x="753817" y="306176"/>
                </a:lnTo>
                <a:lnTo>
                  <a:pt x="758843" y="306176"/>
                </a:lnTo>
                <a:lnTo>
                  <a:pt x="763604" y="305648"/>
                </a:lnTo>
                <a:lnTo>
                  <a:pt x="774713" y="327322"/>
                </a:lnTo>
                <a:lnTo>
                  <a:pt x="783970" y="349790"/>
                </a:lnTo>
                <a:lnTo>
                  <a:pt x="792169" y="372786"/>
                </a:lnTo>
                <a:lnTo>
                  <a:pt x="798782" y="396311"/>
                </a:lnTo>
                <a:lnTo>
                  <a:pt x="804336" y="420365"/>
                </a:lnTo>
                <a:lnTo>
                  <a:pt x="808039" y="445211"/>
                </a:lnTo>
                <a:lnTo>
                  <a:pt x="810420" y="470586"/>
                </a:lnTo>
                <a:lnTo>
                  <a:pt x="811213" y="495961"/>
                </a:lnTo>
                <a:lnTo>
                  <a:pt x="810155" y="522923"/>
                </a:lnTo>
                <a:lnTo>
                  <a:pt x="807775" y="548826"/>
                </a:lnTo>
                <a:lnTo>
                  <a:pt x="803807" y="574466"/>
                </a:lnTo>
                <a:lnTo>
                  <a:pt x="797988" y="599841"/>
                </a:lnTo>
                <a:lnTo>
                  <a:pt x="790582" y="624159"/>
                </a:lnTo>
                <a:lnTo>
                  <a:pt x="781854" y="647948"/>
                </a:lnTo>
                <a:lnTo>
                  <a:pt x="771539" y="671209"/>
                </a:lnTo>
                <a:lnTo>
                  <a:pt x="760165" y="693412"/>
                </a:lnTo>
                <a:lnTo>
                  <a:pt x="746940" y="714822"/>
                </a:lnTo>
                <a:lnTo>
                  <a:pt x="732922" y="735704"/>
                </a:lnTo>
                <a:lnTo>
                  <a:pt x="717581" y="755000"/>
                </a:lnTo>
                <a:lnTo>
                  <a:pt x="701182" y="773767"/>
                </a:lnTo>
                <a:lnTo>
                  <a:pt x="683461" y="791477"/>
                </a:lnTo>
                <a:lnTo>
                  <a:pt x="664682" y="807865"/>
                </a:lnTo>
                <a:lnTo>
                  <a:pt x="645109" y="823196"/>
                </a:lnTo>
                <a:lnTo>
                  <a:pt x="624478" y="837469"/>
                </a:lnTo>
                <a:lnTo>
                  <a:pt x="603054" y="850421"/>
                </a:lnTo>
                <a:lnTo>
                  <a:pt x="580572" y="862051"/>
                </a:lnTo>
                <a:lnTo>
                  <a:pt x="557560" y="872096"/>
                </a:lnTo>
                <a:lnTo>
                  <a:pt x="533756" y="880818"/>
                </a:lnTo>
                <a:lnTo>
                  <a:pt x="509422" y="888220"/>
                </a:lnTo>
                <a:lnTo>
                  <a:pt x="484295" y="894035"/>
                </a:lnTo>
                <a:lnTo>
                  <a:pt x="458374" y="898000"/>
                </a:lnTo>
                <a:lnTo>
                  <a:pt x="432189" y="900907"/>
                </a:lnTo>
                <a:lnTo>
                  <a:pt x="405474" y="901700"/>
                </a:lnTo>
                <a:lnTo>
                  <a:pt x="379024" y="900907"/>
                </a:lnTo>
                <a:lnTo>
                  <a:pt x="352575" y="898000"/>
                </a:lnTo>
                <a:lnTo>
                  <a:pt x="326918" y="894035"/>
                </a:lnTo>
                <a:lnTo>
                  <a:pt x="302056" y="888220"/>
                </a:lnTo>
                <a:lnTo>
                  <a:pt x="277193" y="880818"/>
                </a:lnTo>
                <a:lnTo>
                  <a:pt x="253388" y="872096"/>
                </a:lnTo>
                <a:lnTo>
                  <a:pt x="230377" y="862051"/>
                </a:lnTo>
                <a:lnTo>
                  <a:pt x="207895" y="850421"/>
                </a:lnTo>
                <a:lnTo>
                  <a:pt x="186735" y="837469"/>
                </a:lnTo>
                <a:lnTo>
                  <a:pt x="166104" y="823196"/>
                </a:lnTo>
                <a:lnTo>
                  <a:pt x="146267" y="807865"/>
                </a:lnTo>
                <a:lnTo>
                  <a:pt x="127752" y="791477"/>
                </a:lnTo>
                <a:lnTo>
                  <a:pt x="110031" y="773767"/>
                </a:lnTo>
                <a:lnTo>
                  <a:pt x="93367" y="755000"/>
                </a:lnTo>
                <a:lnTo>
                  <a:pt x="78027" y="735704"/>
                </a:lnTo>
                <a:lnTo>
                  <a:pt x="64008" y="714822"/>
                </a:lnTo>
                <a:lnTo>
                  <a:pt x="51312" y="693412"/>
                </a:lnTo>
                <a:lnTo>
                  <a:pt x="39674" y="671209"/>
                </a:lnTo>
                <a:lnTo>
                  <a:pt x="29359" y="647948"/>
                </a:lnTo>
                <a:lnTo>
                  <a:pt x="20631" y="624159"/>
                </a:lnTo>
                <a:lnTo>
                  <a:pt x="13489" y="599841"/>
                </a:lnTo>
                <a:lnTo>
                  <a:pt x="7670" y="574466"/>
                </a:lnTo>
                <a:lnTo>
                  <a:pt x="3174" y="548826"/>
                </a:lnTo>
                <a:lnTo>
                  <a:pt x="793" y="522923"/>
                </a:lnTo>
                <a:lnTo>
                  <a:pt x="0" y="495961"/>
                </a:lnTo>
                <a:lnTo>
                  <a:pt x="793" y="469265"/>
                </a:lnTo>
                <a:lnTo>
                  <a:pt x="3174" y="443096"/>
                </a:lnTo>
                <a:lnTo>
                  <a:pt x="7670" y="417721"/>
                </a:lnTo>
                <a:lnTo>
                  <a:pt x="13489" y="392346"/>
                </a:lnTo>
                <a:lnTo>
                  <a:pt x="20631" y="367764"/>
                </a:lnTo>
                <a:lnTo>
                  <a:pt x="29359" y="343975"/>
                </a:lnTo>
                <a:lnTo>
                  <a:pt x="39674" y="320978"/>
                </a:lnTo>
                <a:lnTo>
                  <a:pt x="51312" y="298775"/>
                </a:lnTo>
                <a:lnTo>
                  <a:pt x="64008" y="277100"/>
                </a:lnTo>
                <a:lnTo>
                  <a:pt x="78027" y="256483"/>
                </a:lnTo>
                <a:lnTo>
                  <a:pt x="93367" y="236923"/>
                </a:lnTo>
                <a:lnTo>
                  <a:pt x="110031" y="218156"/>
                </a:lnTo>
                <a:lnTo>
                  <a:pt x="127752" y="200711"/>
                </a:lnTo>
                <a:lnTo>
                  <a:pt x="146267" y="184322"/>
                </a:lnTo>
                <a:lnTo>
                  <a:pt x="166104" y="168992"/>
                </a:lnTo>
                <a:lnTo>
                  <a:pt x="186735" y="154718"/>
                </a:lnTo>
                <a:lnTo>
                  <a:pt x="207895" y="141766"/>
                </a:lnTo>
                <a:lnTo>
                  <a:pt x="230377" y="130136"/>
                </a:lnTo>
                <a:lnTo>
                  <a:pt x="253388" y="120091"/>
                </a:lnTo>
                <a:lnTo>
                  <a:pt x="277193" y="111104"/>
                </a:lnTo>
                <a:lnTo>
                  <a:pt x="301791" y="103968"/>
                </a:lnTo>
                <a:lnTo>
                  <a:pt x="326918" y="98152"/>
                </a:lnTo>
                <a:lnTo>
                  <a:pt x="352575" y="93923"/>
                </a:lnTo>
                <a:lnTo>
                  <a:pt x="378760" y="91280"/>
                </a:lnTo>
                <a:close/>
                <a:moveTo>
                  <a:pt x="748610" y="0"/>
                </a:moveTo>
                <a:lnTo>
                  <a:pt x="751523" y="264"/>
                </a:lnTo>
                <a:lnTo>
                  <a:pt x="753907" y="1320"/>
                </a:lnTo>
                <a:lnTo>
                  <a:pt x="756026" y="3432"/>
                </a:lnTo>
                <a:lnTo>
                  <a:pt x="757351" y="5808"/>
                </a:lnTo>
                <a:lnTo>
                  <a:pt x="758410" y="8449"/>
                </a:lnTo>
                <a:lnTo>
                  <a:pt x="763972" y="81846"/>
                </a:lnTo>
                <a:lnTo>
                  <a:pt x="791519" y="54388"/>
                </a:lnTo>
                <a:lnTo>
                  <a:pt x="796021" y="50691"/>
                </a:lnTo>
                <a:lnTo>
                  <a:pt x="800789" y="48315"/>
                </a:lnTo>
                <a:lnTo>
                  <a:pt x="806086" y="46467"/>
                </a:lnTo>
                <a:lnTo>
                  <a:pt x="811384" y="46203"/>
                </a:lnTo>
                <a:lnTo>
                  <a:pt x="816681" y="46467"/>
                </a:lnTo>
                <a:lnTo>
                  <a:pt x="821978" y="48315"/>
                </a:lnTo>
                <a:lnTo>
                  <a:pt x="827011" y="50691"/>
                </a:lnTo>
                <a:lnTo>
                  <a:pt x="831249" y="54388"/>
                </a:lnTo>
                <a:lnTo>
                  <a:pt x="847671" y="71285"/>
                </a:lnTo>
                <a:lnTo>
                  <a:pt x="851908" y="76037"/>
                </a:lnTo>
                <a:lnTo>
                  <a:pt x="854557" y="81846"/>
                </a:lnTo>
                <a:lnTo>
                  <a:pt x="855881" y="87918"/>
                </a:lnTo>
                <a:lnTo>
                  <a:pt x="855881" y="93990"/>
                </a:lnTo>
                <a:lnTo>
                  <a:pt x="854557" y="99799"/>
                </a:lnTo>
                <a:lnTo>
                  <a:pt x="851908" y="105607"/>
                </a:lnTo>
                <a:lnTo>
                  <a:pt x="847671" y="110887"/>
                </a:lnTo>
                <a:lnTo>
                  <a:pt x="823832" y="134649"/>
                </a:lnTo>
                <a:lnTo>
                  <a:pt x="889785" y="139929"/>
                </a:lnTo>
                <a:lnTo>
                  <a:pt x="892698" y="140721"/>
                </a:lnTo>
                <a:lnTo>
                  <a:pt x="895612" y="142306"/>
                </a:lnTo>
                <a:lnTo>
                  <a:pt x="897201" y="144418"/>
                </a:lnTo>
                <a:lnTo>
                  <a:pt x="898260" y="147586"/>
                </a:lnTo>
                <a:lnTo>
                  <a:pt x="898525" y="150226"/>
                </a:lnTo>
                <a:lnTo>
                  <a:pt x="897731" y="153130"/>
                </a:lnTo>
                <a:lnTo>
                  <a:pt x="895877" y="156034"/>
                </a:lnTo>
                <a:lnTo>
                  <a:pt x="787016" y="264018"/>
                </a:lnTo>
                <a:lnTo>
                  <a:pt x="781454" y="269034"/>
                </a:lnTo>
                <a:lnTo>
                  <a:pt x="775097" y="272730"/>
                </a:lnTo>
                <a:lnTo>
                  <a:pt x="768210" y="275635"/>
                </a:lnTo>
                <a:lnTo>
                  <a:pt x="761059" y="277219"/>
                </a:lnTo>
                <a:lnTo>
                  <a:pt x="753642" y="278011"/>
                </a:lnTo>
                <a:lnTo>
                  <a:pt x="752053" y="277747"/>
                </a:lnTo>
                <a:lnTo>
                  <a:pt x="750199" y="277747"/>
                </a:lnTo>
                <a:lnTo>
                  <a:pt x="747286" y="277483"/>
                </a:lnTo>
                <a:lnTo>
                  <a:pt x="685306" y="272730"/>
                </a:lnTo>
                <a:lnTo>
                  <a:pt x="471823" y="485793"/>
                </a:lnTo>
                <a:lnTo>
                  <a:pt x="467320" y="489225"/>
                </a:lnTo>
                <a:lnTo>
                  <a:pt x="462287" y="491337"/>
                </a:lnTo>
                <a:lnTo>
                  <a:pt x="456460" y="492657"/>
                </a:lnTo>
                <a:lnTo>
                  <a:pt x="431298" y="493713"/>
                </a:lnTo>
                <a:lnTo>
                  <a:pt x="430238" y="493713"/>
                </a:lnTo>
                <a:lnTo>
                  <a:pt x="424411" y="493185"/>
                </a:lnTo>
                <a:lnTo>
                  <a:pt x="419114" y="491073"/>
                </a:lnTo>
                <a:lnTo>
                  <a:pt x="414611" y="488169"/>
                </a:lnTo>
                <a:lnTo>
                  <a:pt x="410903" y="483944"/>
                </a:lnTo>
                <a:lnTo>
                  <a:pt x="408254" y="479456"/>
                </a:lnTo>
                <a:lnTo>
                  <a:pt x="406400" y="473912"/>
                </a:lnTo>
                <a:lnTo>
                  <a:pt x="406400" y="468103"/>
                </a:lnTo>
                <a:lnTo>
                  <a:pt x="408519" y="444342"/>
                </a:lnTo>
                <a:lnTo>
                  <a:pt x="409314" y="438797"/>
                </a:lnTo>
                <a:lnTo>
                  <a:pt x="411697" y="434045"/>
                </a:lnTo>
                <a:lnTo>
                  <a:pt x="415141" y="429557"/>
                </a:lnTo>
                <a:lnTo>
                  <a:pt x="445601" y="399459"/>
                </a:lnTo>
                <a:lnTo>
                  <a:pt x="513937" y="331078"/>
                </a:lnTo>
                <a:lnTo>
                  <a:pt x="515526" y="329758"/>
                </a:lnTo>
                <a:lnTo>
                  <a:pt x="585981" y="259265"/>
                </a:lnTo>
                <a:lnTo>
                  <a:pt x="625181" y="219927"/>
                </a:lnTo>
                <a:lnTo>
                  <a:pt x="619884" y="152074"/>
                </a:lnTo>
                <a:lnTo>
                  <a:pt x="619619" y="148114"/>
                </a:lnTo>
                <a:lnTo>
                  <a:pt x="619884" y="139929"/>
                </a:lnTo>
                <a:lnTo>
                  <a:pt x="621473" y="132009"/>
                </a:lnTo>
                <a:lnTo>
                  <a:pt x="624122" y="124352"/>
                </a:lnTo>
                <a:lnTo>
                  <a:pt x="628360" y="117224"/>
                </a:lnTo>
                <a:lnTo>
                  <a:pt x="633657" y="110887"/>
                </a:lnTo>
                <a:lnTo>
                  <a:pt x="741988" y="2640"/>
                </a:lnTo>
                <a:lnTo>
                  <a:pt x="744372" y="1056"/>
                </a:lnTo>
                <a:lnTo>
                  <a:pt x="746491" y="264"/>
                </a:lnTo>
                <a:close/>
              </a:path>
            </a:pathLst>
          </a:custGeom>
          <a:solidFill>
            <a:schemeClr val="bg1"/>
          </a:solidFill>
          <a:ln w="0">
            <a:noFill/>
            <a:prstDash val="solid"/>
            <a:round/>
          </a:ln>
        </p:spPr>
        <p:txBody>
          <a:bodyPr vert="horz" wrap="square" lIns="91416" tIns="45708" rIns="91416" bIns="45708" numCol="1" anchor="t" anchorCtr="0" compatLnSpc="1">
            <a:noAutofit/>
          </a:bodyPr>
          <a:lstStyle/>
          <a:p>
            <a:endParaRPr lang="en-IN" sz="1350" dirty="0"/>
          </a:p>
        </p:txBody>
      </p:sp>
      <p:sp>
        <p:nvSpPr>
          <p:cNvPr id="73" name="文本框 72"/>
          <p:cNvSpPr txBox="1"/>
          <p:nvPr/>
        </p:nvSpPr>
        <p:spPr>
          <a:xfrm>
            <a:off x="607869" y="4652818"/>
            <a:ext cx="2118511" cy="812530"/>
          </a:xfrm>
          <a:prstGeom prst="rect">
            <a:avLst/>
          </a:prstGeom>
          <a:noFill/>
        </p:spPr>
        <p:txBody>
          <a:bodyPr wrap="square" rtlCol="0">
            <a:spAutoFit/>
          </a:bodyPr>
          <a:lstStyle/>
          <a:p>
            <a:pPr lvl="0" algn="ctr">
              <a:lnSpc>
                <a:spcPct val="130000"/>
              </a:lnSpc>
              <a:defRPr/>
            </a:pPr>
            <a:r>
              <a:rPr lang="en-US" altLang="zh-CN" sz="1200" dirty="0">
                <a:solidFill>
                  <a:schemeClr val="tx2"/>
                </a:solidFill>
                <a:ea typeface="苹方 常规" panose="020B0300000000000000" pitchFamily="34" charset="-122"/>
              </a:rPr>
              <a:t>Lorem ipsum is simply dummy text of the printing and </a:t>
            </a:r>
            <a:r>
              <a:rPr lang="en-US" altLang="zh-CN" sz="1200" dirty="0" smtClean="0">
                <a:solidFill>
                  <a:schemeClr val="tx2"/>
                </a:solidFill>
                <a:ea typeface="苹方 常规" panose="020B0300000000000000" pitchFamily="34" charset="-122"/>
              </a:rPr>
              <a:t>typesetting</a:t>
            </a:r>
            <a:endParaRPr lang="zh-CN" altLang="en-US" sz="1200" dirty="0">
              <a:solidFill>
                <a:schemeClr val="tx2"/>
              </a:solidFill>
              <a:ea typeface="苹方 常规" panose="020B0300000000000000" pitchFamily="34" charset="-122"/>
            </a:endParaRPr>
          </a:p>
        </p:txBody>
      </p:sp>
      <p:sp>
        <p:nvSpPr>
          <p:cNvPr id="74" name="文本框 73"/>
          <p:cNvSpPr txBox="1"/>
          <p:nvPr/>
        </p:nvSpPr>
        <p:spPr>
          <a:xfrm>
            <a:off x="2846906" y="2535211"/>
            <a:ext cx="2118511" cy="812530"/>
          </a:xfrm>
          <a:prstGeom prst="rect">
            <a:avLst/>
          </a:prstGeom>
          <a:noFill/>
        </p:spPr>
        <p:txBody>
          <a:bodyPr wrap="square" rtlCol="0">
            <a:spAutoFit/>
          </a:bodyPr>
          <a:lstStyle/>
          <a:p>
            <a:pPr lvl="0" algn="ctr">
              <a:lnSpc>
                <a:spcPct val="130000"/>
              </a:lnSpc>
              <a:defRPr/>
            </a:pPr>
            <a:r>
              <a:rPr lang="en-US" altLang="zh-CN" sz="1200" dirty="0">
                <a:solidFill>
                  <a:schemeClr val="tx2"/>
                </a:solidFill>
                <a:ea typeface="苹方 常规" panose="020B0300000000000000" pitchFamily="34" charset="-122"/>
              </a:rPr>
              <a:t>Lorem ipsum is simply dummy text of the printing and </a:t>
            </a:r>
            <a:r>
              <a:rPr lang="en-US" altLang="zh-CN" sz="1200" dirty="0" smtClean="0">
                <a:solidFill>
                  <a:schemeClr val="tx2"/>
                </a:solidFill>
                <a:ea typeface="苹方 常规" panose="020B0300000000000000" pitchFamily="34" charset="-122"/>
              </a:rPr>
              <a:t>typesetting</a:t>
            </a:r>
            <a:endParaRPr lang="zh-CN" altLang="en-US" sz="1200" dirty="0">
              <a:solidFill>
                <a:schemeClr val="tx2"/>
              </a:solidFill>
              <a:ea typeface="苹方 常规" panose="020B0300000000000000" pitchFamily="34" charset="-122"/>
            </a:endParaRPr>
          </a:p>
        </p:txBody>
      </p:sp>
      <p:sp>
        <p:nvSpPr>
          <p:cNvPr id="75" name="文本框 74"/>
          <p:cNvSpPr txBox="1"/>
          <p:nvPr/>
        </p:nvSpPr>
        <p:spPr>
          <a:xfrm>
            <a:off x="5036744" y="4652818"/>
            <a:ext cx="2118511" cy="812530"/>
          </a:xfrm>
          <a:prstGeom prst="rect">
            <a:avLst/>
          </a:prstGeom>
          <a:noFill/>
        </p:spPr>
        <p:txBody>
          <a:bodyPr wrap="square" rtlCol="0">
            <a:spAutoFit/>
          </a:bodyPr>
          <a:lstStyle/>
          <a:p>
            <a:pPr lvl="0" algn="ctr">
              <a:lnSpc>
                <a:spcPct val="130000"/>
              </a:lnSpc>
              <a:defRPr/>
            </a:pPr>
            <a:r>
              <a:rPr lang="en-US" altLang="zh-CN" sz="1200" dirty="0">
                <a:solidFill>
                  <a:schemeClr val="tx2"/>
                </a:solidFill>
                <a:ea typeface="苹方 常规" panose="020B0300000000000000" pitchFamily="34" charset="-122"/>
              </a:rPr>
              <a:t>Lorem ipsum is simply dummy text of the printing and </a:t>
            </a:r>
            <a:r>
              <a:rPr lang="en-US" altLang="zh-CN" sz="1200" dirty="0" smtClean="0">
                <a:solidFill>
                  <a:schemeClr val="tx2"/>
                </a:solidFill>
                <a:ea typeface="苹方 常规" panose="020B0300000000000000" pitchFamily="34" charset="-122"/>
              </a:rPr>
              <a:t>typesetting</a:t>
            </a:r>
            <a:endParaRPr lang="zh-CN" altLang="en-US" sz="1200" dirty="0">
              <a:solidFill>
                <a:schemeClr val="tx2"/>
              </a:solidFill>
              <a:ea typeface="苹方 常规" panose="020B0300000000000000" pitchFamily="34" charset="-122"/>
            </a:endParaRPr>
          </a:p>
        </p:txBody>
      </p:sp>
      <p:sp>
        <p:nvSpPr>
          <p:cNvPr id="76" name="文本框 75"/>
          <p:cNvSpPr txBox="1"/>
          <p:nvPr/>
        </p:nvSpPr>
        <p:spPr>
          <a:xfrm>
            <a:off x="9465619" y="4652818"/>
            <a:ext cx="2118511" cy="812530"/>
          </a:xfrm>
          <a:prstGeom prst="rect">
            <a:avLst/>
          </a:prstGeom>
          <a:noFill/>
        </p:spPr>
        <p:txBody>
          <a:bodyPr wrap="square" rtlCol="0">
            <a:spAutoFit/>
          </a:bodyPr>
          <a:lstStyle/>
          <a:p>
            <a:pPr lvl="0" algn="ctr">
              <a:lnSpc>
                <a:spcPct val="130000"/>
              </a:lnSpc>
              <a:defRPr/>
            </a:pPr>
            <a:r>
              <a:rPr lang="en-US" altLang="zh-CN" sz="1200" dirty="0">
                <a:solidFill>
                  <a:schemeClr val="tx2"/>
                </a:solidFill>
                <a:ea typeface="苹方 常规" panose="020B0300000000000000" pitchFamily="34" charset="-122"/>
              </a:rPr>
              <a:t>Lorem ipsum is simply dummy text of the printing and </a:t>
            </a:r>
            <a:r>
              <a:rPr lang="en-US" altLang="zh-CN" sz="1200" dirty="0" smtClean="0">
                <a:solidFill>
                  <a:schemeClr val="tx2"/>
                </a:solidFill>
                <a:ea typeface="苹方 常规" panose="020B0300000000000000" pitchFamily="34" charset="-122"/>
              </a:rPr>
              <a:t>typesetting</a:t>
            </a:r>
            <a:endParaRPr lang="zh-CN" altLang="en-US" sz="1200" dirty="0">
              <a:solidFill>
                <a:schemeClr val="tx2"/>
              </a:solidFill>
              <a:ea typeface="苹方 常规" panose="020B0300000000000000" pitchFamily="34" charset="-122"/>
            </a:endParaRPr>
          </a:p>
        </p:txBody>
      </p:sp>
      <p:sp>
        <p:nvSpPr>
          <p:cNvPr id="77" name="文本框 76"/>
          <p:cNvSpPr txBox="1"/>
          <p:nvPr/>
        </p:nvSpPr>
        <p:spPr>
          <a:xfrm>
            <a:off x="7247281" y="2535211"/>
            <a:ext cx="2118511" cy="812530"/>
          </a:xfrm>
          <a:prstGeom prst="rect">
            <a:avLst/>
          </a:prstGeom>
          <a:noFill/>
        </p:spPr>
        <p:txBody>
          <a:bodyPr wrap="square" rtlCol="0">
            <a:spAutoFit/>
          </a:bodyPr>
          <a:lstStyle/>
          <a:p>
            <a:pPr lvl="0" algn="ctr">
              <a:lnSpc>
                <a:spcPct val="130000"/>
              </a:lnSpc>
              <a:defRPr/>
            </a:pPr>
            <a:r>
              <a:rPr lang="en-US" altLang="zh-CN" sz="1200" dirty="0">
                <a:solidFill>
                  <a:schemeClr val="tx2"/>
                </a:solidFill>
                <a:ea typeface="苹方 常规" panose="020B0300000000000000" pitchFamily="34" charset="-122"/>
              </a:rPr>
              <a:t>Lorem ipsum is simply dummy text of the printing and </a:t>
            </a:r>
            <a:r>
              <a:rPr lang="en-US" altLang="zh-CN" sz="1200" dirty="0" smtClean="0">
                <a:solidFill>
                  <a:schemeClr val="tx2"/>
                </a:solidFill>
                <a:ea typeface="苹方 常规" panose="020B0300000000000000" pitchFamily="34" charset="-122"/>
              </a:rPr>
              <a:t>typesetting</a:t>
            </a:r>
            <a:endParaRPr lang="zh-CN" altLang="en-US" sz="1200" dirty="0">
              <a:solidFill>
                <a:schemeClr val="tx2"/>
              </a:solidFill>
              <a:ea typeface="苹方 常规" panose="020B03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0-#ppt_w/2"/>
                                          </p:val>
                                        </p:tav>
                                        <p:tav tm="100000">
                                          <p:val>
                                            <p:strVal val="#ppt_x"/>
                                          </p:val>
                                        </p:tav>
                                      </p:tavLst>
                                    </p:anim>
                                    <p:anim calcmode="lin" valueType="num">
                                      <p:cBhvr additive="base">
                                        <p:cTn id="40" dur="500" fill="hold"/>
                                        <p:tgtEl>
                                          <p:spTgt spid="4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0-#ppt_w/2"/>
                                          </p:val>
                                        </p:tav>
                                        <p:tav tm="100000">
                                          <p:val>
                                            <p:strVal val="#ppt_x"/>
                                          </p:val>
                                        </p:tav>
                                      </p:tavLst>
                                    </p:anim>
                                    <p:anim calcmode="lin" valueType="num">
                                      <p:cBhvr additive="base">
                                        <p:cTn id="44" dur="500" fill="hold"/>
                                        <p:tgtEl>
                                          <p:spTgt spid="4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0-#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0-#ppt_w/2"/>
                                          </p:val>
                                        </p:tav>
                                        <p:tav tm="100000">
                                          <p:val>
                                            <p:strVal val="#ppt_x"/>
                                          </p:val>
                                        </p:tav>
                                      </p:tavLst>
                                    </p:anim>
                                    <p:anim calcmode="lin" valueType="num">
                                      <p:cBhvr additive="base">
                                        <p:cTn id="56" dur="500" fill="hold"/>
                                        <p:tgtEl>
                                          <p:spTgt spid="4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500" fill="hold"/>
                                        <p:tgtEl>
                                          <p:spTgt spid="49"/>
                                        </p:tgtEl>
                                        <p:attrNameLst>
                                          <p:attrName>ppt_x</p:attrName>
                                        </p:attrNameLst>
                                      </p:cBhvr>
                                      <p:tavLst>
                                        <p:tav tm="0">
                                          <p:val>
                                            <p:strVal val="0-#ppt_w/2"/>
                                          </p:val>
                                        </p:tav>
                                        <p:tav tm="100000">
                                          <p:val>
                                            <p:strVal val="#ppt_x"/>
                                          </p:val>
                                        </p:tav>
                                      </p:tavLst>
                                    </p:anim>
                                    <p:anim calcmode="lin" valueType="num">
                                      <p:cBhvr additive="base">
                                        <p:cTn id="60" dur="500" fill="hold"/>
                                        <p:tgtEl>
                                          <p:spTgt spid="49"/>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500" fill="hold"/>
                                        <p:tgtEl>
                                          <p:spTgt spid="50"/>
                                        </p:tgtEl>
                                        <p:attrNameLst>
                                          <p:attrName>ppt_x</p:attrName>
                                        </p:attrNameLst>
                                      </p:cBhvr>
                                      <p:tavLst>
                                        <p:tav tm="0">
                                          <p:val>
                                            <p:strVal val="0-#ppt_w/2"/>
                                          </p:val>
                                        </p:tav>
                                        <p:tav tm="100000">
                                          <p:val>
                                            <p:strVal val="#ppt_x"/>
                                          </p:val>
                                        </p:tav>
                                      </p:tavLst>
                                    </p:anim>
                                    <p:anim calcmode="lin" valueType="num">
                                      <p:cBhvr additive="base">
                                        <p:cTn id="64" dur="500" fill="hold"/>
                                        <p:tgtEl>
                                          <p:spTgt spid="5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500" fill="hold"/>
                                        <p:tgtEl>
                                          <p:spTgt spid="51"/>
                                        </p:tgtEl>
                                        <p:attrNameLst>
                                          <p:attrName>ppt_x</p:attrName>
                                        </p:attrNameLst>
                                      </p:cBhvr>
                                      <p:tavLst>
                                        <p:tav tm="0">
                                          <p:val>
                                            <p:strVal val="0-#ppt_w/2"/>
                                          </p:val>
                                        </p:tav>
                                        <p:tav tm="100000">
                                          <p:val>
                                            <p:strVal val="#ppt_x"/>
                                          </p:val>
                                        </p:tav>
                                      </p:tavLst>
                                    </p:anim>
                                    <p:anim calcmode="lin" valueType="num">
                                      <p:cBhvr additive="base">
                                        <p:cTn id="68" dur="500" fill="hold"/>
                                        <p:tgtEl>
                                          <p:spTgt spid="5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500" fill="hold"/>
                                        <p:tgtEl>
                                          <p:spTgt spid="52"/>
                                        </p:tgtEl>
                                        <p:attrNameLst>
                                          <p:attrName>ppt_x</p:attrName>
                                        </p:attrNameLst>
                                      </p:cBhvr>
                                      <p:tavLst>
                                        <p:tav tm="0">
                                          <p:val>
                                            <p:strVal val="0-#ppt_w/2"/>
                                          </p:val>
                                        </p:tav>
                                        <p:tav tm="100000">
                                          <p:val>
                                            <p:strVal val="#ppt_x"/>
                                          </p:val>
                                        </p:tav>
                                      </p:tavLst>
                                    </p:anim>
                                    <p:anim calcmode="lin" valueType="num">
                                      <p:cBhvr additive="base">
                                        <p:cTn id="72" dur="500" fill="hold"/>
                                        <p:tgtEl>
                                          <p:spTgt spid="5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 calcmode="lin" valueType="num">
                                      <p:cBhvr additive="base">
                                        <p:cTn id="75" dur="500" fill="hold"/>
                                        <p:tgtEl>
                                          <p:spTgt spid="53"/>
                                        </p:tgtEl>
                                        <p:attrNameLst>
                                          <p:attrName>ppt_x</p:attrName>
                                        </p:attrNameLst>
                                      </p:cBhvr>
                                      <p:tavLst>
                                        <p:tav tm="0">
                                          <p:val>
                                            <p:strVal val="0-#ppt_w/2"/>
                                          </p:val>
                                        </p:tav>
                                        <p:tav tm="100000">
                                          <p:val>
                                            <p:strVal val="#ppt_x"/>
                                          </p:val>
                                        </p:tav>
                                      </p:tavLst>
                                    </p:anim>
                                    <p:anim calcmode="lin" valueType="num">
                                      <p:cBhvr additive="base">
                                        <p:cTn id="76" dur="500" fill="hold"/>
                                        <p:tgtEl>
                                          <p:spTgt spid="5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additive="base">
                                        <p:cTn id="79" dur="500" fill="hold"/>
                                        <p:tgtEl>
                                          <p:spTgt spid="54"/>
                                        </p:tgtEl>
                                        <p:attrNameLst>
                                          <p:attrName>ppt_x</p:attrName>
                                        </p:attrNameLst>
                                      </p:cBhvr>
                                      <p:tavLst>
                                        <p:tav tm="0">
                                          <p:val>
                                            <p:strVal val="0-#ppt_w/2"/>
                                          </p:val>
                                        </p:tav>
                                        <p:tav tm="100000">
                                          <p:val>
                                            <p:strVal val="#ppt_x"/>
                                          </p:val>
                                        </p:tav>
                                      </p:tavLst>
                                    </p:anim>
                                    <p:anim calcmode="lin" valueType="num">
                                      <p:cBhvr additive="base">
                                        <p:cTn id="80" dur="500" fill="hold"/>
                                        <p:tgtEl>
                                          <p:spTgt spid="54"/>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additive="base">
                                        <p:cTn id="83" dur="500" fill="hold"/>
                                        <p:tgtEl>
                                          <p:spTgt spid="55"/>
                                        </p:tgtEl>
                                        <p:attrNameLst>
                                          <p:attrName>ppt_x</p:attrName>
                                        </p:attrNameLst>
                                      </p:cBhvr>
                                      <p:tavLst>
                                        <p:tav tm="0">
                                          <p:val>
                                            <p:strVal val="0-#ppt_w/2"/>
                                          </p:val>
                                        </p:tav>
                                        <p:tav tm="100000">
                                          <p:val>
                                            <p:strVal val="#ppt_x"/>
                                          </p:val>
                                        </p:tav>
                                      </p:tavLst>
                                    </p:anim>
                                    <p:anim calcmode="lin" valueType="num">
                                      <p:cBhvr additive="base">
                                        <p:cTn id="84" dur="500" fill="hold"/>
                                        <p:tgtEl>
                                          <p:spTgt spid="55"/>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6"/>
                                        </p:tgtEl>
                                        <p:attrNameLst>
                                          <p:attrName>style.visibility</p:attrName>
                                        </p:attrNameLst>
                                      </p:cBhvr>
                                      <p:to>
                                        <p:strVal val="visible"/>
                                      </p:to>
                                    </p:set>
                                    <p:anim calcmode="lin" valueType="num">
                                      <p:cBhvr additive="base">
                                        <p:cTn id="87" dur="500" fill="hold"/>
                                        <p:tgtEl>
                                          <p:spTgt spid="56"/>
                                        </p:tgtEl>
                                        <p:attrNameLst>
                                          <p:attrName>ppt_x</p:attrName>
                                        </p:attrNameLst>
                                      </p:cBhvr>
                                      <p:tavLst>
                                        <p:tav tm="0">
                                          <p:val>
                                            <p:strVal val="0-#ppt_w/2"/>
                                          </p:val>
                                        </p:tav>
                                        <p:tav tm="100000">
                                          <p:val>
                                            <p:strVal val="#ppt_x"/>
                                          </p:val>
                                        </p:tav>
                                      </p:tavLst>
                                    </p:anim>
                                    <p:anim calcmode="lin" valueType="num">
                                      <p:cBhvr additive="base">
                                        <p:cTn id="88" dur="500" fill="hold"/>
                                        <p:tgtEl>
                                          <p:spTgt spid="5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cBhvr additive="base">
                                        <p:cTn id="91" dur="500" fill="hold"/>
                                        <p:tgtEl>
                                          <p:spTgt spid="57"/>
                                        </p:tgtEl>
                                        <p:attrNameLst>
                                          <p:attrName>ppt_x</p:attrName>
                                        </p:attrNameLst>
                                      </p:cBhvr>
                                      <p:tavLst>
                                        <p:tav tm="0">
                                          <p:val>
                                            <p:strVal val="0-#ppt_w/2"/>
                                          </p:val>
                                        </p:tav>
                                        <p:tav tm="100000">
                                          <p:val>
                                            <p:strVal val="#ppt_x"/>
                                          </p:val>
                                        </p:tav>
                                      </p:tavLst>
                                    </p:anim>
                                    <p:anim calcmode="lin" valueType="num">
                                      <p:cBhvr additive="base">
                                        <p:cTn id="92" dur="500" fill="hold"/>
                                        <p:tgtEl>
                                          <p:spTgt spid="57"/>
                                        </p:tgtEl>
                                        <p:attrNameLst>
                                          <p:attrName>ppt_y</p:attrName>
                                        </p:attrNameLst>
                                      </p:cBhvr>
                                      <p:tavLst>
                                        <p:tav tm="0">
                                          <p:val>
                                            <p:strVal val="#ppt_y"/>
                                          </p:val>
                                        </p:tav>
                                        <p:tav tm="100000">
                                          <p:val>
                                            <p:strVal val="#ppt_y"/>
                                          </p:val>
                                        </p:tav>
                                      </p:tavLst>
                                    </p:anim>
                                  </p:childTnLst>
                                </p:cTn>
                              </p:par>
                              <p:par>
                                <p:cTn id="93" presetID="2" presetClass="entr" presetSubtype="8"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additive="base">
                                        <p:cTn id="95" dur="500" fill="hold"/>
                                        <p:tgtEl>
                                          <p:spTgt spid="58"/>
                                        </p:tgtEl>
                                        <p:attrNameLst>
                                          <p:attrName>ppt_x</p:attrName>
                                        </p:attrNameLst>
                                      </p:cBhvr>
                                      <p:tavLst>
                                        <p:tav tm="0">
                                          <p:val>
                                            <p:strVal val="0-#ppt_w/2"/>
                                          </p:val>
                                        </p:tav>
                                        <p:tav tm="100000">
                                          <p:val>
                                            <p:strVal val="#ppt_x"/>
                                          </p:val>
                                        </p:tav>
                                      </p:tavLst>
                                    </p:anim>
                                    <p:anim calcmode="lin" valueType="num">
                                      <p:cBhvr additive="base">
                                        <p:cTn id="96" dur="500" fill="hold"/>
                                        <p:tgtEl>
                                          <p:spTgt spid="58"/>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500" fill="hold"/>
                                        <p:tgtEl>
                                          <p:spTgt spid="64"/>
                                        </p:tgtEl>
                                        <p:attrNameLst>
                                          <p:attrName>ppt_x</p:attrName>
                                        </p:attrNameLst>
                                      </p:cBhvr>
                                      <p:tavLst>
                                        <p:tav tm="0">
                                          <p:val>
                                            <p:strVal val="0-#ppt_w/2"/>
                                          </p:val>
                                        </p:tav>
                                        <p:tav tm="100000">
                                          <p:val>
                                            <p:strVal val="#ppt_x"/>
                                          </p:val>
                                        </p:tav>
                                      </p:tavLst>
                                    </p:anim>
                                    <p:anim calcmode="lin" valueType="num">
                                      <p:cBhvr additive="base">
                                        <p:cTn id="100" dur="500" fill="hold"/>
                                        <p:tgtEl>
                                          <p:spTgt spid="64"/>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0"/>
                                  </p:stCondLst>
                                  <p:childTnLst>
                                    <p:set>
                                      <p:cBhvr>
                                        <p:cTn id="102" dur="1" fill="hold">
                                          <p:stCondLst>
                                            <p:cond delay="0"/>
                                          </p:stCondLst>
                                        </p:cTn>
                                        <p:tgtEl>
                                          <p:spTgt spid="65"/>
                                        </p:tgtEl>
                                        <p:attrNameLst>
                                          <p:attrName>style.visibility</p:attrName>
                                        </p:attrNameLst>
                                      </p:cBhvr>
                                      <p:to>
                                        <p:strVal val="visible"/>
                                      </p:to>
                                    </p:set>
                                    <p:anim calcmode="lin" valueType="num">
                                      <p:cBhvr additive="base">
                                        <p:cTn id="103" dur="500" fill="hold"/>
                                        <p:tgtEl>
                                          <p:spTgt spid="65"/>
                                        </p:tgtEl>
                                        <p:attrNameLst>
                                          <p:attrName>ppt_x</p:attrName>
                                        </p:attrNameLst>
                                      </p:cBhvr>
                                      <p:tavLst>
                                        <p:tav tm="0">
                                          <p:val>
                                            <p:strVal val="0-#ppt_w/2"/>
                                          </p:val>
                                        </p:tav>
                                        <p:tav tm="100000">
                                          <p:val>
                                            <p:strVal val="#ppt_x"/>
                                          </p:val>
                                        </p:tav>
                                      </p:tavLst>
                                    </p:anim>
                                    <p:anim calcmode="lin" valueType="num">
                                      <p:cBhvr additive="base">
                                        <p:cTn id="104" dur="500" fill="hold"/>
                                        <p:tgtEl>
                                          <p:spTgt spid="65"/>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72"/>
                                        </p:tgtEl>
                                        <p:attrNameLst>
                                          <p:attrName>style.visibility</p:attrName>
                                        </p:attrNameLst>
                                      </p:cBhvr>
                                      <p:to>
                                        <p:strVal val="visible"/>
                                      </p:to>
                                    </p:set>
                                    <p:anim calcmode="lin" valueType="num">
                                      <p:cBhvr additive="base">
                                        <p:cTn id="107" dur="500" fill="hold"/>
                                        <p:tgtEl>
                                          <p:spTgt spid="72"/>
                                        </p:tgtEl>
                                        <p:attrNameLst>
                                          <p:attrName>ppt_x</p:attrName>
                                        </p:attrNameLst>
                                      </p:cBhvr>
                                      <p:tavLst>
                                        <p:tav tm="0">
                                          <p:val>
                                            <p:strVal val="0-#ppt_w/2"/>
                                          </p:val>
                                        </p:tav>
                                        <p:tav tm="100000">
                                          <p:val>
                                            <p:strVal val="#ppt_x"/>
                                          </p:val>
                                        </p:tav>
                                      </p:tavLst>
                                    </p:anim>
                                    <p:anim calcmode="lin" valueType="num">
                                      <p:cBhvr additive="base">
                                        <p:cTn id="108" dur="500" fill="hold"/>
                                        <p:tgtEl>
                                          <p:spTgt spid="72"/>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73"/>
                                        </p:tgtEl>
                                        <p:attrNameLst>
                                          <p:attrName>style.visibility</p:attrName>
                                        </p:attrNameLst>
                                      </p:cBhvr>
                                      <p:to>
                                        <p:strVal val="visible"/>
                                      </p:to>
                                    </p:set>
                                    <p:anim calcmode="lin" valueType="num">
                                      <p:cBhvr additive="base">
                                        <p:cTn id="111" dur="500" fill="hold"/>
                                        <p:tgtEl>
                                          <p:spTgt spid="73"/>
                                        </p:tgtEl>
                                        <p:attrNameLst>
                                          <p:attrName>ppt_x</p:attrName>
                                        </p:attrNameLst>
                                      </p:cBhvr>
                                      <p:tavLst>
                                        <p:tav tm="0">
                                          <p:val>
                                            <p:strVal val="0-#ppt_w/2"/>
                                          </p:val>
                                        </p:tav>
                                        <p:tav tm="100000">
                                          <p:val>
                                            <p:strVal val="#ppt_x"/>
                                          </p:val>
                                        </p:tav>
                                      </p:tavLst>
                                    </p:anim>
                                    <p:anim calcmode="lin" valueType="num">
                                      <p:cBhvr additive="base">
                                        <p:cTn id="112" dur="500" fill="hold"/>
                                        <p:tgtEl>
                                          <p:spTgt spid="73"/>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74"/>
                                        </p:tgtEl>
                                        <p:attrNameLst>
                                          <p:attrName>style.visibility</p:attrName>
                                        </p:attrNameLst>
                                      </p:cBhvr>
                                      <p:to>
                                        <p:strVal val="visible"/>
                                      </p:to>
                                    </p:set>
                                    <p:anim calcmode="lin" valueType="num">
                                      <p:cBhvr additive="base">
                                        <p:cTn id="115" dur="500" fill="hold"/>
                                        <p:tgtEl>
                                          <p:spTgt spid="74"/>
                                        </p:tgtEl>
                                        <p:attrNameLst>
                                          <p:attrName>ppt_x</p:attrName>
                                        </p:attrNameLst>
                                      </p:cBhvr>
                                      <p:tavLst>
                                        <p:tav tm="0">
                                          <p:val>
                                            <p:strVal val="0-#ppt_w/2"/>
                                          </p:val>
                                        </p:tav>
                                        <p:tav tm="100000">
                                          <p:val>
                                            <p:strVal val="#ppt_x"/>
                                          </p:val>
                                        </p:tav>
                                      </p:tavLst>
                                    </p:anim>
                                    <p:anim calcmode="lin" valueType="num">
                                      <p:cBhvr additive="base">
                                        <p:cTn id="116" dur="500" fill="hold"/>
                                        <p:tgtEl>
                                          <p:spTgt spid="74"/>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75"/>
                                        </p:tgtEl>
                                        <p:attrNameLst>
                                          <p:attrName>style.visibility</p:attrName>
                                        </p:attrNameLst>
                                      </p:cBhvr>
                                      <p:to>
                                        <p:strVal val="visible"/>
                                      </p:to>
                                    </p:set>
                                    <p:anim calcmode="lin" valueType="num">
                                      <p:cBhvr additive="base">
                                        <p:cTn id="119" dur="500" fill="hold"/>
                                        <p:tgtEl>
                                          <p:spTgt spid="75"/>
                                        </p:tgtEl>
                                        <p:attrNameLst>
                                          <p:attrName>ppt_x</p:attrName>
                                        </p:attrNameLst>
                                      </p:cBhvr>
                                      <p:tavLst>
                                        <p:tav tm="0">
                                          <p:val>
                                            <p:strVal val="0-#ppt_w/2"/>
                                          </p:val>
                                        </p:tav>
                                        <p:tav tm="100000">
                                          <p:val>
                                            <p:strVal val="#ppt_x"/>
                                          </p:val>
                                        </p:tav>
                                      </p:tavLst>
                                    </p:anim>
                                    <p:anim calcmode="lin" valueType="num">
                                      <p:cBhvr additive="base">
                                        <p:cTn id="120" dur="500" fill="hold"/>
                                        <p:tgtEl>
                                          <p:spTgt spid="75"/>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76"/>
                                        </p:tgtEl>
                                        <p:attrNameLst>
                                          <p:attrName>style.visibility</p:attrName>
                                        </p:attrNameLst>
                                      </p:cBhvr>
                                      <p:to>
                                        <p:strVal val="visible"/>
                                      </p:to>
                                    </p:set>
                                    <p:anim calcmode="lin" valueType="num">
                                      <p:cBhvr additive="base">
                                        <p:cTn id="123" dur="500" fill="hold"/>
                                        <p:tgtEl>
                                          <p:spTgt spid="76"/>
                                        </p:tgtEl>
                                        <p:attrNameLst>
                                          <p:attrName>ppt_x</p:attrName>
                                        </p:attrNameLst>
                                      </p:cBhvr>
                                      <p:tavLst>
                                        <p:tav tm="0">
                                          <p:val>
                                            <p:strVal val="0-#ppt_w/2"/>
                                          </p:val>
                                        </p:tav>
                                        <p:tav tm="100000">
                                          <p:val>
                                            <p:strVal val="#ppt_x"/>
                                          </p:val>
                                        </p:tav>
                                      </p:tavLst>
                                    </p:anim>
                                    <p:anim calcmode="lin" valueType="num">
                                      <p:cBhvr additive="base">
                                        <p:cTn id="124" dur="500" fill="hold"/>
                                        <p:tgtEl>
                                          <p:spTgt spid="76"/>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77"/>
                                        </p:tgtEl>
                                        <p:attrNameLst>
                                          <p:attrName>style.visibility</p:attrName>
                                        </p:attrNameLst>
                                      </p:cBhvr>
                                      <p:to>
                                        <p:strVal val="visible"/>
                                      </p:to>
                                    </p:set>
                                    <p:anim calcmode="lin" valueType="num">
                                      <p:cBhvr additive="base">
                                        <p:cTn id="127" dur="500" fill="hold"/>
                                        <p:tgtEl>
                                          <p:spTgt spid="77"/>
                                        </p:tgtEl>
                                        <p:attrNameLst>
                                          <p:attrName>ppt_x</p:attrName>
                                        </p:attrNameLst>
                                      </p:cBhvr>
                                      <p:tavLst>
                                        <p:tav tm="0">
                                          <p:val>
                                            <p:strVal val="0-#ppt_w/2"/>
                                          </p:val>
                                        </p:tav>
                                        <p:tav tm="100000">
                                          <p:val>
                                            <p:strVal val="#ppt_x"/>
                                          </p:val>
                                        </p:tav>
                                      </p:tavLst>
                                    </p:anim>
                                    <p:anim calcmode="lin" valueType="num">
                                      <p:cBhvr additive="base">
                                        <p:cTn id="128" dur="5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4" grpId="0" animBg="1"/>
      <p:bldP spid="7" grpId="0" animBg="1"/>
      <p:bldP spid="42" grpId="0" animBg="1"/>
      <p:bldP spid="44" grpId="0" animBg="1"/>
      <p:bldP spid="45" grpId="0" animBg="1"/>
      <p:bldP spid="48" grpId="0" animBg="1"/>
      <p:bldP spid="49" grpId="0" animBg="1"/>
      <p:bldP spid="51" grpId="0" animBg="1"/>
      <p:bldP spid="52" grpId="0"/>
      <p:bldP spid="53" grpId="0"/>
      <p:bldP spid="54" grpId="0"/>
      <p:bldP spid="55" grpId="0"/>
      <p:bldP spid="56" grpId="0"/>
      <p:bldP spid="57" grpId="0" animBg="1"/>
      <p:bldP spid="64" grpId="0" animBg="1"/>
      <p:bldP spid="72" grpId="0" animBg="1"/>
      <p:bldP spid="73" grpId="0"/>
      <p:bldP spid="74" grpId="0"/>
      <p:bldP spid="75" grpId="0"/>
      <p:bldP spid="76" grpId="0"/>
      <p:bldP spid="7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Freeform 278"/>
          <p:cNvSpPr/>
          <p:nvPr/>
        </p:nvSpPr>
        <p:spPr bwMode="auto">
          <a:xfrm>
            <a:off x="9259124" y="4681770"/>
            <a:ext cx="20672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0" name="Freeform 279"/>
          <p:cNvSpPr/>
          <p:nvPr/>
        </p:nvSpPr>
        <p:spPr bwMode="auto">
          <a:xfrm>
            <a:off x="9259124" y="4681770"/>
            <a:ext cx="20672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2" name="Freeform 281"/>
          <p:cNvSpPr/>
          <p:nvPr/>
        </p:nvSpPr>
        <p:spPr bwMode="auto">
          <a:xfrm>
            <a:off x="8244969" y="3526421"/>
            <a:ext cx="638965" cy="927860"/>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3" name="Freeform 282"/>
          <p:cNvSpPr/>
          <p:nvPr/>
        </p:nvSpPr>
        <p:spPr bwMode="auto">
          <a:xfrm>
            <a:off x="8244969" y="3526421"/>
            <a:ext cx="638965" cy="927860"/>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5" name="Freeform 284"/>
          <p:cNvSpPr/>
          <p:nvPr/>
        </p:nvSpPr>
        <p:spPr bwMode="auto">
          <a:xfrm>
            <a:off x="9154423" y="3183228"/>
            <a:ext cx="104705" cy="178590"/>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6" name="Freeform 285"/>
          <p:cNvSpPr/>
          <p:nvPr/>
        </p:nvSpPr>
        <p:spPr bwMode="auto">
          <a:xfrm>
            <a:off x="9154423" y="3183228"/>
            <a:ext cx="104705" cy="178590"/>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8" name="Freeform 287"/>
          <p:cNvSpPr/>
          <p:nvPr/>
        </p:nvSpPr>
        <p:spPr bwMode="auto">
          <a:xfrm>
            <a:off x="9072403" y="3183228"/>
            <a:ext cx="20672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9" name="Freeform 288"/>
          <p:cNvSpPr/>
          <p:nvPr/>
        </p:nvSpPr>
        <p:spPr bwMode="auto">
          <a:xfrm>
            <a:off x="9072403" y="3183228"/>
            <a:ext cx="20672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25" name="Freeform 324"/>
          <p:cNvSpPr/>
          <p:nvPr/>
        </p:nvSpPr>
        <p:spPr bwMode="auto">
          <a:xfrm>
            <a:off x="8460749" y="4591971"/>
            <a:ext cx="18199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26" name="Freeform 325"/>
          <p:cNvSpPr/>
          <p:nvPr/>
        </p:nvSpPr>
        <p:spPr bwMode="auto">
          <a:xfrm>
            <a:off x="8460749" y="4591971"/>
            <a:ext cx="181994"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28" name="Freeform 327"/>
          <p:cNvSpPr/>
          <p:nvPr/>
        </p:nvSpPr>
        <p:spPr bwMode="auto">
          <a:xfrm>
            <a:off x="8451990" y="3931156"/>
            <a:ext cx="562525" cy="816859"/>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29" name="Freeform 328"/>
          <p:cNvSpPr/>
          <p:nvPr/>
        </p:nvSpPr>
        <p:spPr bwMode="auto">
          <a:xfrm>
            <a:off x="8451990" y="3931156"/>
            <a:ext cx="562525" cy="816859"/>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31" name="Freeform 330"/>
          <p:cNvSpPr/>
          <p:nvPr/>
        </p:nvSpPr>
        <p:spPr bwMode="auto">
          <a:xfrm>
            <a:off x="9213053" y="3272705"/>
            <a:ext cx="92178" cy="157225"/>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32" name="Freeform 331"/>
          <p:cNvSpPr/>
          <p:nvPr/>
        </p:nvSpPr>
        <p:spPr bwMode="auto">
          <a:xfrm>
            <a:off x="9213053" y="3272705"/>
            <a:ext cx="92178" cy="157225"/>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34" name="Freeform 333"/>
          <p:cNvSpPr/>
          <p:nvPr/>
        </p:nvSpPr>
        <p:spPr bwMode="auto">
          <a:xfrm>
            <a:off x="9039817" y="3272704"/>
            <a:ext cx="18199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335" name="Freeform 334"/>
          <p:cNvSpPr/>
          <p:nvPr/>
        </p:nvSpPr>
        <p:spPr bwMode="auto">
          <a:xfrm>
            <a:off x="9039817" y="3272704"/>
            <a:ext cx="181994"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00" tIns="45699" rIns="91400" bIns="45699" numCol="1" anchor="t" anchorCtr="0" compatLnSpc="1"/>
          <a:lstStyle/>
          <a:p>
            <a:endParaRPr lang="en-US" sz="2400">
              <a:cs typeface="+mn-ea"/>
              <a:sym typeface="+mn-lt"/>
            </a:endParaRPr>
          </a:p>
        </p:txBody>
      </p:sp>
      <p:sp>
        <p:nvSpPr>
          <p:cNvPr id="28" name="išľíďè"/>
          <p:cNvSpPr/>
          <p:nvPr/>
        </p:nvSpPr>
        <p:spPr bwMode="auto">
          <a:xfrm>
            <a:off x="1515547" y="240336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29" name="iSlíďè"/>
          <p:cNvSpPr txBox="1"/>
          <p:nvPr/>
        </p:nvSpPr>
        <p:spPr bwMode="auto">
          <a:xfrm>
            <a:off x="1514191" y="206227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0" name="išľíďè"/>
          <p:cNvSpPr/>
          <p:nvPr/>
        </p:nvSpPr>
        <p:spPr bwMode="auto">
          <a:xfrm>
            <a:off x="1515547" y="5097541"/>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1" name="iSlíďè"/>
          <p:cNvSpPr txBox="1"/>
          <p:nvPr/>
        </p:nvSpPr>
        <p:spPr bwMode="auto">
          <a:xfrm>
            <a:off x="1514191" y="475645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2" name="išľíďè"/>
          <p:cNvSpPr/>
          <p:nvPr/>
        </p:nvSpPr>
        <p:spPr bwMode="auto">
          <a:xfrm>
            <a:off x="8840578" y="2744358"/>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3" name="iSlíďè"/>
          <p:cNvSpPr txBox="1"/>
          <p:nvPr/>
        </p:nvSpPr>
        <p:spPr bwMode="auto">
          <a:xfrm>
            <a:off x="8839222" y="2403272"/>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4" name="išľíďè"/>
          <p:cNvSpPr/>
          <p:nvPr/>
        </p:nvSpPr>
        <p:spPr bwMode="auto">
          <a:xfrm>
            <a:off x="8933080" y="5218714"/>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5" name="iSlíďè"/>
          <p:cNvSpPr txBox="1"/>
          <p:nvPr/>
        </p:nvSpPr>
        <p:spPr bwMode="auto">
          <a:xfrm>
            <a:off x="8931724" y="487762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3" name="文本框 2"/>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4" name="图片 3" descr="图片2"/>
          <p:cNvPicPr>
            <a:picLocks noChangeAspect="1"/>
          </p:cNvPicPr>
          <p:nvPr/>
        </p:nvPicPr>
        <p:blipFill>
          <a:blip r:embed="rId1"/>
          <a:stretch>
            <a:fillRect/>
          </a:stretch>
        </p:blipFill>
        <p:spPr>
          <a:xfrm>
            <a:off x="4191000" y="2413635"/>
            <a:ext cx="4260850" cy="284099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down)">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down)">
                                      <p:cBhvr>
                                        <p:cTn id="32" dur="500"/>
                                        <p:tgtEl>
                                          <p:spTgt spid="3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down)">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down)">
                                      <p:cBhvr>
                                        <p:cTn id="4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 name="Freeform 46"/>
          <p:cNvSpPr/>
          <p:nvPr/>
        </p:nvSpPr>
        <p:spPr bwMode="auto">
          <a:xfrm>
            <a:off x="6681153" y="3181033"/>
            <a:ext cx="1785937" cy="2301875"/>
          </a:xfrm>
          <a:custGeom>
            <a:avLst/>
            <a:gdLst>
              <a:gd name="T0" fmla="*/ 2147483647 w 373"/>
              <a:gd name="T1" fmla="*/ 2147483647 h 481"/>
              <a:gd name="T2" fmla="*/ 2147483647 w 373"/>
              <a:gd name="T3" fmla="*/ 2147483647 h 481"/>
              <a:gd name="T4" fmla="*/ 2147483647 w 373"/>
              <a:gd name="T5" fmla="*/ 2147483647 h 481"/>
              <a:gd name="T6" fmla="*/ 2147483647 w 373"/>
              <a:gd name="T7" fmla="*/ 2147483647 h 481"/>
              <a:gd name="T8" fmla="*/ 2147483647 w 373"/>
              <a:gd name="T9" fmla="*/ 0 h 481"/>
              <a:gd name="T10" fmla="*/ 0 w 373"/>
              <a:gd name="T11" fmla="*/ 2147483647 h 481"/>
              <a:gd name="T12" fmla="*/ 2147483647 w 373"/>
              <a:gd name="T13" fmla="*/ 2147483647 h 4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3" h="481">
                <a:moveTo>
                  <a:pt x="146" y="461"/>
                </a:moveTo>
                <a:cubicBezTo>
                  <a:pt x="146" y="468"/>
                  <a:pt x="146" y="474"/>
                  <a:pt x="145" y="481"/>
                </a:cubicBezTo>
                <a:cubicBezTo>
                  <a:pt x="372" y="481"/>
                  <a:pt x="372" y="481"/>
                  <a:pt x="372" y="481"/>
                </a:cubicBezTo>
                <a:cubicBezTo>
                  <a:pt x="372" y="474"/>
                  <a:pt x="373" y="468"/>
                  <a:pt x="373" y="461"/>
                </a:cubicBezTo>
                <a:cubicBezTo>
                  <a:pt x="373" y="265"/>
                  <a:pt x="269" y="95"/>
                  <a:pt x="114" y="0"/>
                </a:cubicBezTo>
                <a:cubicBezTo>
                  <a:pt x="0" y="195"/>
                  <a:pt x="0" y="195"/>
                  <a:pt x="0" y="195"/>
                </a:cubicBezTo>
                <a:cubicBezTo>
                  <a:pt x="88" y="251"/>
                  <a:pt x="146" y="349"/>
                  <a:pt x="146" y="461"/>
                </a:cubicBezTo>
                <a:close/>
              </a:path>
            </a:pathLst>
          </a:custGeom>
          <a:solidFill>
            <a:srgbClr val="39EBC1">
              <a:alpha val="39999"/>
            </a:srgbClr>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Freeform 47"/>
          <p:cNvSpPr/>
          <p:nvPr/>
        </p:nvSpPr>
        <p:spPr bwMode="auto">
          <a:xfrm>
            <a:off x="5885815" y="2796858"/>
            <a:ext cx="1341438" cy="1317625"/>
          </a:xfrm>
          <a:custGeom>
            <a:avLst/>
            <a:gdLst>
              <a:gd name="T0" fmla="*/ 2147483647 w 280"/>
              <a:gd name="T1" fmla="*/ 2147483647 h 275"/>
              <a:gd name="T2" fmla="*/ 2147483647 w 280"/>
              <a:gd name="T3" fmla="*/ 1836572804 h 275"/>
              <a:gd name="T4" fmla="*/ 0 w 280"/>
              <a:gd name="T5" fmla="*/ 0 h 275"/>
              <a:gd name="T6" fmla="*/ 0 w 280"/>
              <a:gd name="T7" fmla="*/ 2147483647 h 275"/>
              <a:gd name="T8" fmla="*/ 2147483647 w 280"/>
              <a:gd name="T9" fmla="*/ 2147483647 h 2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275">
                <a:moveTo>
                  <a:pt x="166" y="275"/>
                </a:moveTo>
                <a:cubicBezTo>
                  <a:pt x="280" y="80"/>
                  <a:pt x="280" y="80"/>
                  <a:pt x="280" y="80"/>
                </a:cubicBezTo>
                <a:cubicBezTo>
                  <a:pt x="198" y="30"/>
                  <a:pt x="103" y="0"/>
                  <a:pt x="0" y="0"/>
                </a:cubicBezTo>
                <a:cubicBezTo>
                  <a:pt x="0" y="226"/>
                  <a:pt x="0" y="226"/>
                  <a:pt x="0" y="226"/>
                </a:cubicBezTo>
                <a:cubicBezTo>
                  <a:pt x="61" y="227"/>
                  <a:pt x="118" y="245"/>
                  <a:pt x="166" y="275"/>
                </a:cubicBezTo>
                <a:close/>
              </a:path>
            </a:pathLst>
          </a:custGeom>
          <a:solidFill>
            <a:srgbClr val="1CFFEB"/>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Freeform 48"/>
          <p:cNvSpPr/>
          <p:nvPr/>
        </p:nvSpPr>
        <p:spPr bwMode="auto">
          <a:xfrm>
            <a:off x="3285490" y="4154170"/>
            <a:ext cx="1249363" cy="1328738"/>
          </a:xfrm>
          <a:custGeom>
            <a:avLst/>
            <a:gdLst>
              <a:gd name="T0" fmla="*/ 2147483647 w 261"/>
              <a:gd name="T1" fmla="*/ 2147483647 h 278"/>
              <a:gd name="T2" fmla="*/ 2147483647 w 261"/>
              <a:gd name="T3" fmla="*/ 2147483647 h 278"/>
              <a:gd name="T4" fmla="*/ 1489393875 w 261"/>
              <a:gd name="T5" fmla="*/ 0 h 278"/>
              <a:gd name="T6" fmla="*/ 0 w 261"/>
              <a:gd name="T7" fmla="*/ 2147483647 h 278"/>
              <a:gd name="T8" fmla="*/ 22914562 w 261"/>
              <a:gd name="T9" fmla="*/ 2147483647 h 278"/>
              <a:gd name="T10" fmla="*/ 2147483647 w 261"/>
              <a:gd name="T11" fmla="*/ 2147483647 h 278"/>
              <a:gd name="T12" fmla="*/ 2147483647 w 261"/>
              <a:gd name="T13" fmla="*/ 2147483647 h 27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61" h="278">
                <a:moveTo>
                  <a:pt x="226" y="258"/>
                </a:moveTo>
                <a:cubicBezTo>
                  <a:pt x="226" y="206"/>
                  <a:pt x="239" y="157"/>
                  <a:pt x="261" y="114"/>
                </a:cubicBezTo>
                <a:cubicBezTo>
                  <a:pt x="65" y="0"/>
                  <a:pt x="65" y="0"/>
                  <a:pt x="65" y="0"/>
                </a:cubicBezTo>
                <a:cubicBezTo>
                  <a:pt x="23" y="77"/>
                  <a:pt x="0" y="164"/>
                  <a:pt x="0" y="258"/>
                </a:cubicBezTo>
                <a:cubicBezTo>
                  <a:pt x="0" y="265"/>
                  <a:pt x="0" y="271"/>
                  <a:pt x="1" y="278"/>
                </a:cubicBezTo>
                <a:cubicBezTo>
                  <a:pt x="227" y="278"/>
                  <a:pt x="227" y="278"/>
                  <a:pt x="227" y="278"/>
                </a:cubicBezTo>
                <a:cubicBezTo>
                  <a:pt x="227" y="271"/>
                  <a:pt x="226" y="265"/>
                  <a:pt x="226" y="258"/>
                </a:cubicBezTo>
                <a:close/>
              </a:path>
            </a:pathLst>
          </a:custGeom>
          <a:solidFill>
            <a:srgbClr val="1CFFEB"/>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49"/>
          <p:cNvSpPr/>
          <p:nvPr/>
        </p:nvSpPr>
        <p:spPr bwMode="auto">
          <a:xfrm>
            <a:off x="3596640" y="2796858"/>
            <a:ext cx="2289175" cy="1901825"/>
          </a:xfrm>
          <a:custGeom>
            <a:avLst/>
            <a:gdLst>
              <a:gd name="T0" fmla="*/ 2147483647 w 478"/>
              <a:gd name="T1" fmla="*/ 2147483647 h 397"/>
              <a:gd name="T2" fmla="*/ 2147483647 w 478"/>
              <a:gd name="T3" fmla="*/ 2147483647 h 397"/>
              <a:gd name="T4" fmla="*/ 2147483647 w 478"/>
              <a:gd name="T5" fmla="*/ 0 h 397"/>
              <a:gd name="T6" fmla="*/ 2147483647 w 478"/>
              <a:gd name="T7" fmla="*/ 0 h 397"/>
              <a:gd name="T8" fmla="*/ 0 w 478"/>
              <a:gd name="T9" fmla="*/ 2147483647 h 397"/>
              <a:gd name="T10" fmla="*/ 2147483647 w 478"/>
              <a:gd name="T11" fmla="*/ 2147483647 h 397"/>
              <a:gd name="T12" fmla="*/ 2147483647 w 478"/>
              <a:gd name="T13" fmla="*/ 2147483647 h 39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8" h="397">
                <a:moveTo>
                  <a:pt x="476" y="226"/>
                </a:moveTo>
                <a:cubicBezTo>
                  <a:pt x="477" y="226"/>
                  <a:pt x="477" y="226"/>
                  <a:pt x="478" y="226"/>
                </a:cubicBezTo>
                <a:cubicBezTo>
                  <a:pt x="478" y="0"/>
                  <a:pt x="478" y="0"/>
                  <a:pt x="478" y="0"/>
                </a:cubicBezTo>
                <a:cubicBezTo>
                  <a:pt x="477" y="0"/>
                  <a:pt x="477" y="0"/>
                  <a:pt x="476" y="0"/>
                </a:cubicBezTo>
                <a:cubicBezTo>
                  <a:pt x="270" y="0"/>
                  <a:pt x="91" y="114"/>
                  <a:pt x="0" y="283"/>
                </a:cubicBezTo>
                <a:cubicBezTo>
                  <a:pt x="196" y="397"/>
                  <a:pt x="196" y="397"/>
                  <a:pt x="196" y="397"/>
                </a:cubicBezTo>
                <a:cubicBezTo>
                  <a:pt x="248" y="296"/>
                  <a:pt x="354" y="226"/>
                  <a:pt x="476" y="226"/>
                </a:cubicBezTo>
                <a:close/>
              </a:path>
            </a:pathLst>
          </a:custGeom>
          <a:solidFill>
            <a:srgbClr val="FEBB26"/>
          </a:solidFill>
          <a:ln>
            <a:noFill/>
          </a:ln>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流程图: 联系 26"/>
          <p:cNvSpPr>
            <a:spLocks noChangeArrowheads="1"/>
          </p:cNvSpPr>
          <p:nvPr/>
        </p:nvSpPr>
        <p:spPr bwMode="auto">
          <a:xfrm>
            <a:off x="4644390" y="3549333"/>
            <a:ext cx="190500" cy="190500"/>
          </a:xfrm>
          <a:prstGeom prst="flowChartConnector">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流程图: 联系 29"/>
          <p:cNvSpPr>
            <a:spLocks noChangeArrowheads="1"/>
          </p:cNvSpPr>
          <p:nvPr/>
        </p:nvSpPr>
        <p:spPr bwMode="auto">
          <a:xfrm>
            <a:off x="3749040" y="4819333"/>
            <a:ext cx="190500" cy="190500"/>
          </a:xfrm>
          <a:prstGeom prst="flowChartConnector">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流程图: 联系 30"/>
          <p:cNvSpPr>
            <a:spLocks noChangeArrowheads="1"/>
          </p:cNvSpPr>
          <p:nvPr/>
        </p:nvSpPr>
        <p:spPr bwMode="auto">
          <a:xfrm>
            <a:off x="6314440" y="3342958"/>
            <a:ext cx="190500" cy="190500"/>
          </a:xfrm>
          <a:prstGeom prst="flowChartConnector">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流程图: 联系 31"/>
          <p:cNvSpPr>
            <a:spLocks noChangeArrowheads="1"/>
          </p:cNvSpPr>
          <p:nvPr/>
        </p:nvSpPr>
        <p:spPr bwMode="auto">
          <a:xfrm>
            <a:off x="7605078" y="4331970"/>
            <a:ext cx="190500" cy="190500"/>
          </a:xfrm>
          <a:prstGeom prst="flowChartConnector">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8"/>
          <p:cNvGrpSpPr/>
          <p:nvPr/>
        </p:nvGrpSpPr>
        <p:grpSpPr bwMode="auto">
          <a:xfrm>
            <a:off x="4553903" y="4012883"/>
            <a:ext cx="2676525" cy="1436687"/>
            <a:chOff x="0" y="0"/>
            <a:chExt cx="2675756" cy="1336599"/>
          </a:xfrm>
        </p:grpSpPr>
        <p:cxnSp>
          <p:nvCxnSpPr>
            <p:cNvPr id="13" name="直接连接符 115"/>
            <p:cNvCxnSpPr>
              <a:cxnSpLocks noChangeShapeType="1"/>
            </p:cNvCxnSpPr>
            <p:nvPr/>
          </p:nvCxnSpPr>
          <p:spPr bwMode="auto">
            <a:xfrm rot="-5400000">
              <a:off x="67878" y="1268721"/>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14" name="直接连接符 116"/>
            <p:cNvCxnSpPr>
              <a:cxnSpLocks noChangeShapeType="1"/>
            </p:cNvCxnSpPr>
            <p:nvPr/>
          </p:nvCxnSpPr>
          <p:spPr bwMode="auto">
            <a:xfrm rot="-5091427">
              <a:off x="72991" y="115487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15" name="直接连接符 117"/>
            <p:cNvCxnSpPr>
              <a:cxnSpLocks noChangeShapeType="1"/>
            </p:cNvCxnSpPr>
            <p:nvPr/>
          </p:nvCxnSpPr>
          <p:spPr bwMode="auto">
            <a:xfrm rot="-4782858">
              <a:off x="88287" y="1041954"/>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16" name="直接连接符 118"/>
            <p:cNvCxnSpPr>
              <a:cxnSpLocks noChangeShapeType="1"/>
            </p:cNvCxnSpPr>
            <p:nvPr/>
          </p:nvCxnSpPr>
          <p:spPr bwMode="auto">
            <a:xfrm rot="-4474285">
              <a:off x="113645" y="930854"/>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17" name="直接连接符 119"/>
            <p:cNvCxnSpPr>
              <a:cxnSpLocks noChangeShapeType="1"/>
            </p:cNvCxnSpPr>
            <p:nvPr/>
          </p:nvCxnSpPr>
          <p:spPr bwMode="auto">
            <a:xfrm rot="-4165715">
              <a:off x="148860" y="82247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18" name="直接连接符 120"/>
            <p:cNvCxnSpPr>
              <a:cxnSpLocks noChangeShapeType="1"/>
            </p:cNvCxnSpPr>
            <p:nvPr/>
          </p:nvCxnSpPr>
          <p:spPr bwMode="auto">
            <a:xfrm rot="-3857142">
              <a:off x="193647" y="71768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19" name="直接连接符 121"/>
            <p:cNvCxnSpPr>
              <a:cxnSpLocks noChangeShapeType="1"/>
            </p:cNvCxnSpPr>
            <p:nvPr/>
          </p:nvCxnSpPr>
          <p:spPr bwMode="auto">
            <a:xfrm rot="-3548571">
              <a:off x="247648" y="61733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20" name="直接连接符 122"/>
            <p:cNvCxnSpPr>
              <a:cxnSpLocks noChangeShapeType="1"/>
            </p:cNvCxnSpPr>
            <p:nvPr/>
          </p:nvCxnSpPr>
          <p:spPr bwMode="auto">
            <a:xfrm rot="-3240000">
              <a:off x="310426" y="522234"/>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21" name="直接连接符 123"/>
            <p:cNvCxnSpPr>
              <a:cxnSpLocks noChangeShapeType="1"/>
            </p:cNvCxnSpPr>
            <p:nvPr/>
          </p:nvCxnSpPr>
          <p:spPr bwMode="auto">
            <a:xfrm rot="-2931429">
              <a:off x="381477" y="43313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22" name="直接连接符 124"/>
            <p:cNvCxnSpPr>
              <a:cxnSpLocks noChangeShapeType="1"/>
            </p:cNvCxnSpPr>
            <p:nvPr/>
          </p:nvCxnSpPr>
          <p:spPr bwMode="auto">
            <a:xfrm rot="-2622858">
              <a:off x="460228" y="350772"/>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23" name="直接连接符 125"/>
            <p:cNvCxnSpPr>
              <a:cxnSpLocks noChangeShapeType="1"/>
            </p:cNvCxnSpPr>
            <p:nvPr/>
          </p:nvCxnSpPr>
          <p:spPr bwMode="auto">
            <a:xfrm rot="-2314285">
              <a:off x="546046" y="27579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24" name="直接连接符 126"/>
            <p:cNvCxnSpPr>
              <a:cxnSpLocks noChangeShapeType="1"/>
            </p:cNvCxnSpPr>
            <p:nvPr/>
          </p:nvCxnSpPr>
          <p:spPr bwMode="auto">
            <a:xfrm rot="-2005715">
              <a:off x="638239" y="208813"/>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25" name="直接连接符 127"/>
            <p:cNvCxnSpPr>
              <a:cxnSpLocks noChangeShapeType="1"/>
            </p:cNvCxnSpPr>
            <p:nvPr/>
          </p:nvCxnSpPr>
          <p:spPr bwMode="auto">
            <a:xfrm rot="-1697142">
              <a:off x="736065" y="15036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41" name="直接连接符 128"/>
            <p:cNvCxnSpPr>
              <a:cxnSpLocks noChangeShapeType="1"/>
            </p:cNvCxnSpPr>
            <p:nvPr/>
          </p:nvCxnSpPr>
          <p:spPr bwMode="auto">
            <a:xfrm rot="-1388573">
              <a:off x="838736" y="100921"/>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42" name="直接连接符 129"/>
            <p:cNvCxnSpPr>
              <a:cxnSpLocks noChangeShapeType="1"/>
            </p:cNvCxnSpPr>
            <p:nvPr/>
          </p:nvCxnSpPr>
          <p:spPr bwMode="auto">
            <a:xfrm rot="-1080000">
              <a:off x="945426" y="6087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43" name="直接连接符 130"/>
            <p:cNvCxnSpPr>
              <a:cxnSpLocks noChangeShapeType="1"/>
            </p:cNvCxnSpPr>
            <p:nvPr/>
          </p:nvCxnSpPr>
          <p:spPr bwMode="auto">
            <a:xfrm rot="-771429">
              <a:off x="1055276" y="30563"/>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44" name="直接连接符 131"/>
            <p:cNvCxnSpPr>
              <a:cxnSpLocks noChangeShapeType="1"/>
            </p:cNvCxnSpPr>
            <p:nvPr/>
          </p:nvCxnSpPr>
          <p:spPr bwMode="auto">
            <a:xfrm rot="-462858">
              <a:off x="1167402" y="1021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0" name="直接连接符 132"/>
            <p:cNvCxnSpPr>
              <a:cxnSpLocks noChangeShapeType="1"/>
            </p:cNvCxnSpPr>
            <p:nvPr/>
          </p:nvCxnSpPr>
          <p:spPr bwMode="auto">
            <a:xfrm rot="-154285">
              <a:off x="1280900" y="0"/>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1" name="直接连接符 133"/>
            <p:cNvCxnSpPr>
              <a:cxnSpLocks noChangeShapeType="1"/>
            </p:cNvCxnSpPr>
            <p:nvPr/>
          </p:nvCxnSpPr>
          <p:spPr bwMode="auto">
            <a:xfrm rot="154286">
              <a:off x="1394856" y="0"/>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2" name="直接连接符 134"/>
            <p:cNvCxnSpPr>
              <a:cxnSpLocks noChangeShapeType="1"/>
            </p:cNvCxnSpPr>
            <p:nvPr/>
          </p:nvCxnSpPr>
          <p:spPr bwMode="auto">
            <a:xfrm rot="462857">
              <a:off x="1508354" y="1021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3" name="直接连接符 135"/>
            <p:cNvCxnSpPr>
              <a:cxnSpLocks noChangeShapeType="1"/>
            </p:cNvCxnSpPr>
            <p:nvPr/>
          </p:nvCxnSpPr>
          <p:spPr bwMode="auto">
            <a:xfrm rot="771428">
              <a:off x="1620479" y="30562"/>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4" name="直接连接符 136"/>
            <p:cNvCxnSpPr>
              <a:cxnSpLocks noChangeShapeType="1"/>
            </p:cNvCxnSpPr>
            <p:nvPr/>
          </p:nvCxnSpPr>
          <p:spPr bwMode="auto">
            <a:xfrm rot="1080000">
              <a:off x="1730330" y="6087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5" name="直接连接符 137"/>
            <p:cNvCxnSpPr>
              <a:cxnSpLocks noChangeShapeType="1"/>
            </p:cNvCxnSpPr>
            <p:nvPr/>
          </p:nvCxnSpPr>
          <p:spPr bwMode="auto">
            <a:xfrm rot="1388571">
              <a:off x="1837020" y="100921"/>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6" name="直接连接符 138"/>
            <p:cNvCxnSpPr>
              <a:cxnSpLocks noChangeShapeType="1"/>
            </p:cNvCxnSpPr>
            <p:nvPr/>
          </p:nvCxnSpPr>
          <p:spPr bwMode="auto">
            <a:xfrm rot="1697143">
              <a:off x="1939691" y="15036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7" name="直接连接符 139"/>
            <p:cNvCxnSpPr>
              <a:cxnSpLocks noChangeShapeType="1"/>
            </p:cNvCxnSpPr>
            <p:nvPr/>
          </p:nvCxnSpPr>
          <p:spPr bwMode="auto">
            <a:xfrm rot="2005714">
              <a:off x="2037517" y="208813"/>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8" name="直接连接符 140"/>
            <p:cNvCxnSpPr>
              <a:cxnSpLocks noChangeShapeType="1"/>
            </p:cNvCxnSpPr>
            <p:nvPr/>
          </p:nvCxnSpPr>
          <p:spPr bwMode="auto">
            <a:xfrm rot="2314286">
              <a:off x="2129710" y="27579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79" name="直接连接符 141"/>
            <p:cNvCxnSpPr>
              <a:cxnSpLocks noChangeShapeType="1"/>
            </p:cNvCxnSpPr>
            <p:nvPr/>
          </p:nvCxnSpPr>
          <p:spPr bwMode="auto">
            <a:xfrm rot="2622857">
              <a:off x="2215527" y="350771"/>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0" name="直接连接符 142"/>
            <p:cNvCxnSpPr>
              <a:cxnSpLocks noChangeShapeType="1"/>
            </p:cNvCxnSpPr>
            <p:nvPr/>
          </p:nvCxnSpPr>
          <p:spPr bwMode="auto">
            <a:xfrm rot="2931429">
              <a:off x="2294279" y="43313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1" name="直接连接符 143"/>
            <p:cNvCxnSpPr>
              <a:cxnSpLocks noChangeShapeType="1"/>
            </p:cNvCxnSpPr>
            <p:nvPr/>
          </p:nvCxnSpPr>
          <p:spPr bwMode="auto">
            <a:xfrm rot="3240000">
              <a:off x="2365330" y="522234"/>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2" name="直接连接符 144"/>
            <p:cNvCxnSpPr>
              <a:cxnSpLocks noChangeShapeType="1"/>
            </p:cNvCxnSpPr>
            <p:nvPr/>
          </p:nvCxnSpPr>
          <p:spPr bwMode="auto">
            <a:xfrm rot="3548571">
              <a:off x="2428108" y="61733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3" name="直接连接符 145"/>
            <p:cNvCxnSpPr>
              <a:cxnSpLocks noChangeShapeType="1"/>
            </p:cNvCxnSpPr>
            <p:nvPr/>
          </p:nvCxnSpPr>
          <p:spPr bwMode="auto">
            <a:xfrm rot="3857142">
              <a:off x="2482108" y="717688"/>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4" name="直接连接符 146"/>
            <p:cNvCxnSpPr>
              <a:cxnSpLocks noChangeShapeType="1"/>
            </p:cNvCxnSpPr>
            <p:nvPr/>
          </p:nvCxnSpPr>
          <p:spPr bwMode="auto">
            <a:xfrm rot="4165714">
              <a:off x="2526896" y="822475"/>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5" name="直接连接符 147"/>
            <p:cNvCxnSpPr>
              <a:cxnSpLocks noChangeShapeType="1"/>
            </p:cNvCxnSpPr>
            <p:nvPr/>
          </p:nvCxnSpPr>
          <p:spPr bwMode="auto">
            <a:xfrm rot="4474286">
              <a:off x="2562111" y="930854"/>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6" name="直接连接符 148"/>
            <p:cNvCxnSpPr>
              <a:cxnSpLocks noChangeShapeType="1"/>
            </p:cNvCxnSpPr>
            <p:nvPr/>
          </p:nvCxnSpPr>
          <p:spPr bwMode="auto">
            <a:xfrm rot="4782857">
              <a:off x="2587468" y="1041953"/>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7" name="直接连接符 149"/>
            <p:cNvCxnSpPr>
              <a:cxnSpLocks noChangeShapeType="1"/>
            </p:cNvCxnSpPr>
            <p:nvPr/>
          </p:nvCxnSpPr>
          <p:spPr bwMode="auto">
            <a:xfrm rot="5091429">
              <a:off x="2602765" y="1154879"/>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cxnSp>
          <p:nvCxnSpPr>
            <p:cNvPr id="88" name="直接连接符 150"/>
            <p:cNvCxnSpPr>
              <a:cxnSpLocks noChangeShapeType="1"/>
            </p:cNvCxnSpPr>
            <p:nvPr/>
          </p:nvCxnSpPr>
          <p:spPr bwMode="auto">
            <a:xfrm rot="5400000">
              <a:off x="2607878" y="1268721"/>
              <a:ext cx="0" cy="135756"/>
            </a:xfrm>
            <a:prstGeom prst="line">
              <a:avLst/>
            </a:prstGeom>
            <a:noFill/>
            <a:ln w="12700">
              <a:solidFill>
                <a:srgbClr val="C2ABFD"/>
              </a:solidFill>
              <a:round/>
            </a:ln>
            <a:extLst>
              <a:ext uri="{909E8E84-426E-40DD-AFC4-6F175D3DCCD1}">
                <a14:hiddenFill xmlns:a14="http://schemas.microsoft.com/office/drawing/2010/main">
                  <a:noFill/>
                </a14:hiddenFill>
              </a:ext>
            </a:extLst>
          </p:spPr>
        </p:cxnSp>
      </p:grpSp>
      <p:sp>
        <p:nvSpPr>
          <p:cNvPr id="89" name="椭圆 9"/>
          <p:cNvSpPr>
            <a:spLocks noChangeArrowheads="1"/>
          </p:cNvSpPr>
          <p:nvPr/>
        </p:nvSpPr>
        <p:spPr bwMode="auto">
          <a:xfrm>
            <a:off x="5749290" y="5201920"/>
            <a:ext cx="303213" cy="280988"/>
          </a:xfrm>
          <a:prstGeom prst="ellipse">
            <a:avLst/>
          </a:prstGeom>
          <a:solidFill>
            <a:srgbClr val="404058"/>
          </a:solidFill>
          <a:ln w="12700">
            <a:solidFill>
              <a:srgbClr val="F593B5"/>
            </a:solidFill>
            <a:round/>
          </a:ln>
        </p:spPr>
        <p:txBody>
          <a:bodyPr anchor="ctr"/>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等腰三角形 12"/>
          <p:cNvSpPr>
            <a:spLocks noChangeArrowheads="1"/>
          </p:cNvSpPr>
          <p:nvPr/>
        </p:nvSpPr>
        <p:spPr bwMode="auto">
          <a:xfrm rot="1800000">
            <a:off x="6092190" y="4303395"/>
            <a:ext cx="157163" cy="1150938"/>
          </a:xfrm>
          <a:prstGeom prst="triangle">
            <a:avLst>
              <a:gd name="adj" fmla="val 50000"/>
            </a:avLst>
          </a:prstGeom>
          <a:solidFill>
            <a:srgbClr val="404058"/>
          </a:solidFill>
          <a:ln w="12700">
            <a:solidFill>
              <a:srgbClr val="F593B5"/>
            </a:solidFill>
            <a:miter lim="800000"/>
          </a:ln>
        </p:spPr>
        <p:txBody>
          <a:bodyPr anchor="ctr"/>
          <a:lstStyle>
            <a:lvl1pPr defTabSz="6858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6858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6858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6858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13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任意多边形 1"/>
          <p:cNvSpPr/>
          <p:nvPr/>
        </p:nvSpPr>
        <p:spPr bwMode="auto">
          <a:xfrm>
            <a:off x="3528378" y="3517583"/>
            <a:ext cx="1179512" cy="134937"/>
          </a:xfrm>
          <a:custGeom>
            <a:avLst/>
            <a:gdLst>
              <a:gd name="T0" fmla="*/ 1180465 w 1178560"/>
              <a:gd name="T1" fmla="*/ 134409 h 135467"/>
              <a:gd name="T2" fmla="*/ 135686 w 1178560"/>
              <a:gd name="T3" fmla="*/ 134409 h 135467"/>
              <a:gd name="T4" fmla="*/ 0 w 1178560"/>
              <a:gd name="T5" fmla="*/ 0 h 135467"/>
              <a:gd name="T6" fmla="*/ 0 60000 65536"/>
              <a:gd name="T7" fmla="*/ 0 60000 65536"/>
              <a:gd name="T8" fmla="*/ 0 60000 65536"/>
            </a:gdLst>
            <a:ahLst/>
            <a:cxnLst>
              <a:cxn ang="T6">
                <a:pos x="T0" y="T1"/>
              </a:cxn>
              <a:cxn ang="T7">
                <a:pos x="T2" y="T3"/>
              </a:cxn>
              <a:cxn ang="T8">
                <a:pos x="T4" y="T5"/>
              </a:cxn>
            </a:cxnLst>
            <a:rect l="0" t="0" r="r" b="b"/>
            <a:pathLst>
              <a:path w="1178560" h="135467">
                <a:moveTo>
                  <a:pt x="1178560" y="135467"/>
                </a:moveTo>
                <a:lnTo>
                  <a:pt x="135467" y="135467"/>
                </a:lnTo>
                <a:lnTo>
                  <a:pt x="0" y="0"/>
                </a:lnTo>
              </a:path>
            </a:pathLst>
          </a:custGeom>
          <a:noFill/>
          <a:ln w="12700" cap="flat" cmpd="sng">
            <a:solidFill>
              <a:srgbClr val="FFFFFF"/>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任意多边形 3"/>
          <p:cNvSpPr/>
          <p:nvPr/>
        </p:nvSpPr>
        <p:spPr bwMode="auto">
          <a:xfrm rot="20649094">
            <a:off x="6263053" y="2942813"/>
            <a:ext cx="1171575" cy="412750"/>
          </a:xfrm>
          <a:custGeom>
            <a:avLst/>
            <a:gdLst>
              <a:gd name="T0" fmla="*/ 0 w 1171787"/>
              <a:gd name="T1" fmla="*/ 412327 h 413173"/>
              <a:gd name="T2" fmla="*/ 859902 w 1171787"/>
              <a:gd name="T3" fmla="*/ 0 h 413173"/>
              <a:gd name="T4" fmla="*/ 1171363 w 1171787"/>
              <a:gd name="T5" fmla="*/ 13519 h 413173"/>
              <a:gd name="T6" fmla="*/ 0 60000 65536"/>
              <a:gd name="T7" fmla="*/ 0 60000 65536"/>
              <a:gd name="T8" fmla="*/ 0 60000 65536"/>
            </a:gdLst>
            <a:ahLst/>
            <a:cxnLst>
              <a:cxn ang="T6">
                <a:pos x="T0" y="T1"/>
              </a:cxn>
              <a:cxn ang="T7">
                <a:pos x="T2" y="T3"/>
              </a:cxn>
              <a:cxn ang="T8">
                <a:pos x="T4" y="T5"/>
              </a:cxn>
            </a:cxnLst>
            <a:rect l="0" t="0" r="r" b="b"/>
            <a:pathLst>
              <a:path w="1171787" h="413173">
                <a:moveTo>
                  <a:pt x="0" y="413173"/>
                </a:moveTo>
                <a:lnTo>
                  <a:pt x="860214" y="0"/>
                </a:lnTo>
                <a:lnTo>
                  <a:pt x="1171787" y="13547"/>
                </a:lnTo>
              </a:path>
            </a:pathLst>
          </a:custGeom>
          <a:noFill/>
          <a:ln w="12700" cap="flat" cmpd="sng">
            <a:solidFill>
              <a:srgbClr val="FFFFFF"/>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任意多边形 4"/>
          <p:cNvSpPr/>
          <p:nvPr/>
        </p:nvSpPr>
        <p:spPr bwMode="auto">
          <a:xfrm>
            <a:off x="7714615" y="4431983"/>
            <a:ext cx="1057275" cy="331787"/>
          </a:xfrm>
          <a:custGeom>
            <a:avLst/>
            <a:gdLst>
              <a:gd name="T0" fmla="*/ 0 w 1056640"/>
              <a:gd name="T1" fmla="*/ 0 h 331893"/>
              <a:gd name="T2" fmla="*/ 644241 w 1056640"/>
              <a:gd name="T3" fmla="*/ 331681 h 331893"/>
              <a:gd name="T4" fmla="*/ 1057910 w 1056640"/>
              <a:gd name="T5" fmla="*/ 331681 h 331893"/>
              <a:gd name="T6" fmla="*/ 0 60000 65536"/>
              <a:gd name="T7" fmla="*/ 0 60000 65536"/>
              <a:gd name="T8" fmla="*/ 0 60000 65536"/>
            </a:gdLst>
            <a:ahLst/>
            <a:cxnLst>
              <a:cxn ang="T6">
                <a:pos x="T0" y="T1"/>
              </a:cxn>
              <a:cxn ang="T7">
                <a:pos x="T2" y="T3"/>
              </a:cxn>
              <a:cxn ang="T8">
                <a:pos x="T4" y="T5"/>
              </a:cxn>
            </a:cxnLst>
            <a:rect l="0" t="0" r="r" b="b"/>
            <a:pathLst>
              <a:path w="1056640" h="331893">
                <a:moveTo>
                  <a:pt x="0" y="0"/>
                </a:moveTo>
                <a:lnTo>
                  <a:pt x="643467" y="331893"/>
                </a:lnTo>
                <a:lnTo>
                  <a:pt x="1056640" y="331893"/>
                </a:lnTo>
              </a:path>
            </a:pathLst>
          </a:custGeom>
          <a:noFill/>
          <a:ln w="12700" cap="flat" cmpd="sng">
            <a:solidFill>
              <a:srgbClr val="FFFFFF"/>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任意多边形 6"/>
          <p:cNvSpPr/>
          <p:nvPr/>
        </p:nvSpPr>
        <p:spPr bwMode="auto">
          <a:xfrm>
            <a:off x="3142615" y="4703445"/>
            <a:ext cx="711200" cy="195263"/>
          </a:xfrm>
          <a:custGeom>
            <a:avLst/>
            <a:gdLst>
              <a:gd name="T0" fmla="*/ 711201 w 711199"/>
              <a:gd name="T1" fmla="*/ 194107 h 196426"/>
              <a:gd name="T2" fmla="*/ 237066 w 711199"/>
              <a:gd name="T3" fmla="*/ 194107 h 196426"/>
              <a:gd name="T4" fmla="*/ 0 w 711199"/>
              <a:gd name="T5" fmla="*/ 0 h 196426"/>
              <a:gd name="T6" fmla="*/ 0 60000 65536"/>
              <a:gd name="T7" fmla="*/ 0 60000 65536"/>
              <a:gd name="T8" fmla="*/ 0 60000 65536"/>
            </a:gdLst>
            <a:ahLst/>
            <a:cxnLst>
              <a:cxn ang="T6">
                <a:pos x="T0" y="T1"/>
              </a:cxn>
              <a:cxn ang="T7">
                <a:pos x="T2" y="T3"/>
              </a:cxn>
              <a:cxn ang="T8">
                <a:pos x="T4" y="T5"/>
              </a:cxn>
            </a:cxnLst>
            <a:rect l="0" t="0" r="r" b="b"/>
            <a:pathLst>
              <a:path w="711199" h="196426">
                <a:moveTo>
                  <a:pt x="711199" y="196426"/>
                </a:moveTo>
                <a:lnTo>
                  <a:pt x="237066" y="196426"/>
                </a:lnTo>
                <a:lnTo>
                  <a:pt x="0" y="0"/>
                </a:lnTo>
              </a:path>
            </a:pathLst>
          </a:custGeom>
          <a:noFill/>
          <a:ln w="12700" cap="flat" cmpd="sng">
            <a:solidFill>
              <a:srgbClr val="FFFFFF"/>
            </a:solidFill>
            <a:miter lim="800000"/>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Rectangle 17"/>
          <p:cNvSpPr/>
          <p:nvPr/>
        </p:nvSpPr>
        <p:spPr>
          <a:xfrm>
            <a:off x="715329" y="2427864"/>
            <a:ext cx="3517512" cy="570865"/>
          </a:xfrm>
          <a:prstGeom prst="rect">
            <a:avLst/>
          </a:prstGeom>
        </p:spPr>
        <p:txBody>
          <a:bodyPr wrap="square">
            <a:sp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TextBox 18"/>
          <p:cNvSpPr txBox="1"/>
          <p:nvPr/>
        </p:nvSpPr>
        <p:spPr>
          <a:xfrm>
            <a:off x="715329" y="1984011"/>
            <a:ext cx="4271009"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请在此处输入标题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Rectangle 17"/>
          <p:cNvSpPr/>
          <p:nvPr/>
        </p:nvSpPr>
        <p:spPr>
          <a:xfrm>
            <a:off x="360680" y="4391025"/>
            <a:ext cx="2781300" cy="570865"/>
          </a:xfrm>
          <a:prstGeom prst="rect">
            <a:avLst/>
          </a:prstGeom>
        </p:spPr>
        <p:txBody>
          <a:bodyPr wrap="square">
            <a:sp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Box 18"/>
          <p:cNvSpPr txBox="1"/>
          <p:nvPr/>
        </p:nvSpPr>
        <p:spPr>
          <a:xfrm>
            <a:off x="360723" y="3947480"/>
            <a:ext cx="4271009"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请在此处输入标题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Rectangle 17"/>
          <p:cNvSpPr/>
          <p:nvPr/>
        </p:nvSpPr>
        <p:spPr>
          <a:xfrm>
            <a:off x="7795896" y="2585621"/>
            <a:ext cx="3517512" cy="922020"/>
          </a:xfrm>
          <a:prstGeom prst="rect">
            <a:avLst/>
          </a:prstGeom>
        </p:spPr>
        <p:txBody>
          <a:bodyPr wrap="square">
            <a:spAutoFit/>
          </a:bodyPr>
          <a:lstStyle/>
          <a:p>
            <a:pPr>
              <a:lnSpc>
                <a:spcPct val="150000"/>
              </a:lnSpc>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18"/>
          <p:cNvSpPr txBox="1"/>
          <p:nvPr/>
        </p:nvSpPr>
        <p:spPr>
          <a:xfrm>
            <a:off x="7795896" y="2141768"/>
            <a:ext cx="4271009"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请在此处输入标题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Rectangle 17"/>
          <p:cNvSpPr/>
          <p:nvPr/>
        </p:nvSpPr>
        <p:spPr>
          <a:xfrm>
            <a:off x="8583930" y="4453890"/>
            <a:ext cx="3185160" cy="570865"/>
          </a:xfrm>
          <a:prstGeom prst="rect">
            <a:avLst/>
          </a:prstGeom>
        </p:spPr>
        <p:txBody>
          <a:bodyPr wrap="square">
            <a:sp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TextBox 18"/>
          <p:cNvSpPr txBox="1"/>
          <p:nvPr/>
        </p:nvSpPr>
        <p:spPr>
          <a:xfrm>
            <a:off x="8583722" y="4010036"/>
            <a:ext cx="4271009" cy="400110"/>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请在此处输入标题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cBhvr>
                                    </p:anim>
                                  </p:childTnLst>
                                </p:cTn>
                              </p:par>
                              <p:par>
                                <p:cTn id="8" presetID="24"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to="" calcmode="lin" valueType="num">
                                      <p:cBhvr>
                                        <p:cTn id="10" dur="1" fill="hold"/>
                                        <p:tgtEl>
                                          <p:spTgt spid="5"/>
                                        </p:tgtEl>
                                      </p:cBhvr>
                                    </p:anim>
                                  </p:childTnLst>
                                </p:cTn>
                              </p:par>
                              <p:par>
                                <p:cTn id="11" presetID="24"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to="" calcmode="lin" valueType="num">
                                      <p:cBhvr>
                                        <p:cTn id="13" dur="1" fill="hold"/>
                                        <p:tgtEl>
                                          <p:spTgt spid="6"/>
                                        </p:tgtEl>
                                      </p:cBhvr>
                                    </p:anim>
                                  </p:childTnLst>
                                </p:cTn>
                              </p:par>
                              <p:par>
                                <p:cTn id="14" presetID="24"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to="" calcmode="lin" valueType="num">
                                      <p:cBhvr>
                                        <p:cTn id="16" dur="1" fill="hold"/>
                                        <p:tgtEl>
                                          <p:spTgt spid="7"/>
                                        </p:tgtEl>
                                      </p:cBhvr>
                                    </p:anim>
                                  </p:childTnLst>
                                </p:cTn>
                              </p:par>
                              <p:par>
                                <p:cTn id="17" presetID="24"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to="" calcmode="lin" valueType="num">
                                      <p:cBhvr>
                                        <p:cTn id="19" dur="1" fill="hold"/>
                                        <p:tgtEl>
                                          <p:spTgt spid="8"/>
                                        </p:tgtEl>
                                      </p:cBhvr>
                                    </p:anim>
                                  </p:childTnLst>
                                </p:cTn>
                              </p:par>
                              <p:par>
                                <p:cTn id="20" presetID="24"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to="" calcmode="lin" valueType="num">
                                      <p:cBhvr>
                                        <p:cTn id="22" dur="1" fill="hold"/>
                                        <p:tgtEl>
                                          <p:spTgt spid="9"/>
                                        </p:tgtEl>
                                      </p:cBhvr>
                                    </p:anim>
                                  </p:childTnLst>
                                </p:cTn>
                              </p:par>
                              <p:par>
                                <p:cTn id="23" presetID="24"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to="" calcmode="lin" valueType="num">
                                      <p:cBhvr>
                                        <p:cTn id="25" dur="1" fill="hold"/>
                                        <p:tgtEl>
                                          <p:spTgt spid="10"/>
                                        </p:tgtEl>
                                      </p:cBhvr>
                                    </p:anim>
                                  </p:childTnLst>
                                </p:cTn>
                              </p:par>
                              <p:par>
                                <p:cTn id="26" presetID="24"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to="" calcmode="lin" valueType="num">
                                      <p:cBhvr>
                                        <p:cTn id="28" dur="1" fill="hold"/>
                                        <p:tgtEl>
                                          <p:spTgt spid="11"/>
                                        </p:tgtEl>
                                      </p:cBhvr>
                                    </p:anim>
                                  </p:childTnLst>
                                </p:cTn>
                              </p:par>
                              <p:par>
                                <p:cTn id="29" presetID="24"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to="" calcmode="lin" valueType="num">
                                      <p:cBhvr>
                                        <p:cTn id="31" dur="1" fill="hold"/>
                                        <p:tgtEl>
                                          <p:spTgt spid="12"/>
                                        </p:tgtEl>
                                      </p:cBhvr>
                                    </p:anim>
                                  </p:childTnLst>
                                </p:cTn>
                              </p:par>
                              <p:par>
                                <p:cTn id="32" presetID="24" presetClass="entr" presetSubtype="0" fill="hold" grpId="0" nodeType="withEffect">
                                  <p:stCondLst>
                                    <p:cond delay="0"/>
                                  </p:stCondLst>
                                  <p:childTnLst>
                                    <p:set>
                                      <p:cBhvr>
                                        <p:cTn id="33" dur="1" fill="hold">
                                          <p:stCondLst>
                                            <p:cond delay="0"/>
                                          </p:stCondLst>
                                        </p:cTn>
                                        <p:tgtEl>
                                          <p:spTgt spid="89"/>
                                        </p:tgtEl>
                                        <p:attrNameLst>
                                          <p:attrName>style.visibility</p:attrName>
                                        </p:attrNameLst>
                                      </p:cBhvr>
                                      <p:to>
                                        <p:strVal val="visible"/>
                                      </p:to>
                                    </p:set>
                                    <p:anim to="" calcmode="lin" valueType="num">
                                      <p:cBhvr>
                                        <p:cTn id="34" dur="1" fill="hold"/>
                                        <p:tgtEl>
                                          <p:spTgt spid="89"/>
                                        </p:tgtEl>
                                      </p:cBhvr>
                                    </p:anim>
                                  </p:childTnLst>
                                </p:cTn>
                              </p:par>
                              <p:par>
                                <p:cTn id="35" presetID="24" presetClass="entr" presetSubtype="0" fill="hold" grpId="0" nodeType="withEffect">
                                  <p:stCondLst>
                                    <p:cond delay="0"/>
                                  </p:stCondLst>
                                  <p:childTnLst>
                                    <p:set>
                                      <p:cBhvr>
                                        <p:cTn id="36" dur="1" fill="hold">
                                          <p:stCondLst>
                                            <p:cond delay="0"/>
                                          </p:stCondLst>
                                        </p:cTn>
                                        <p:tgtEl>
                                          <p:spTgt spid="90"/>
                                        </p:tgtEl>
                                        <p:attrNameLst>
                                          <p:attrName>style.visibility</p:attrName>
                                        </p:attrNameLst>
                                      </p:cBhvr>
                                      <p:to>
                                        <p:strVal val="visible"/>
                                      </p:to>
                                    </p:set>
                                    <p:anim to="" calcmode="lin" valueType="num">
                                      <p:cBhvr>
                                        <p:cTn id="37" dur="1" fill="hold"/>
                                        <p:tgtEl>
                                          <p:spTgt spid="90"/>
                                        </p:tgtEl>
                                      </p:cBhvr>
                                    </p:anim>
                                  </p:childTnLst>
                                </p:cTn>
                              </p:par>
                              <p:par>
                                <p:cTn id="38" presetID="24" presetClass="entr" presetSubtype="0" fill="hold" grpId="0" nodeType="withEffect">
                                  <p:stCondLst>
                                    <p:cond delay="0"/>
                                  </p:stCondLst>
                                  <p:childTnLst>
                                    <p:set>
                                      <p:cBhvr>
                                        <p:cTn id="39" dur="1" fill="hold">
                                          <p:stCondLst>
                                            <p:cond delay="0"/>
                                          </p:stCondLst>
                                        </p:cTn>
                                        <p:tgtEl>
                                          <p:spTgt spid="91"/>
                                        </p:tgtEl>
                                        <p:attrNameLst>
                                          <p:attrName>style.visibility</p:attrName>
                                        </p:attrNameLst>
                                      </p:cBhvr>
                                      <p:to>
                                        <p:strVal val="visible"/>
                                      </p:to>
                                    </p:set>
                                    <p:anim to="" calcmode="lin" valueType="num">
                                      <p:cBhvr>
                                        <p:cTn id="40" dur="1" fill="hold"/>
                                        <p:tgtEl>
                                          <p:spTgt spid="91"/>
                                        </p:tgtEl>
                                      </p:cBhvr>
                                    </p:anim>
                                  </p:childTnLst>
                                </p:cTn>
                              </p:par>
                              <p:par>
                                <p:cTn id="41" presetID="24" presetClass="entr" presetSubtype="0"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anim to="" calcmode="lin" valueType="num">
                                      <p:cBhvr>
                                        <p:cTn id="43" dur="1" fill="hold"/>
                                        <p:tgtEl>
                                          <p:spTgt spid="92"/>
                                        </p:tgtEl>
                                      </p:cBhvr>
                                    </p:anim>
                                  </p:childTnLst>
                                </p:cTn>
                              </p:par>
                              <p:par>
                                <p:cTn id="44" presetID="24" presetClass="entr" presetSubtype="0" fill="hold" grpId="0" nodeType="withEffect">
                                  <p:stCondLst>
                                    <p:cond delay="0"/>
                                  </p:stCondLst>
                                  <p:childTnLst>
                                    <p:set>
                                      <p:cBhvr>
                                        <p:cTn id="45" dur="1" fill="hold">
                                          <p:stCondLst>
                                            <p:cond delay="0"/>
                                          </p:stCondLst>
                                        </p:cTn>
                                        <p:tgtEl>
                                          <p:spTgt spid="93"/>
                                        </p:tgtEl>
                                        <p:attrNameLst>
                                          <p:attrName>style.visibility</p:attrName>
                                        </p:attrNameLst>
                                      </p:cBhvr>
                                      <p:to>
                                        <p:strVal val="visible"/>
                                      </p:to>
                                    </p:set>
                                    <p:anim to="" calcmode="lin" valueType="num">
                                      <p:cBhvr>
                                        <p:cTn id="46" dur="1" fill="hold"/>
                                        <p:tgtEl>
                                          <p:spTgt spid="93"/>
                                        </p:tgtEl>
                                      </p:cBhvr>
                                    </p:anim>
                                  </p:childTnLst>
                                </p:cTn>
                              </p:par>
                              <p:par>
                                <p:cTn id="47" presetID="24" presetClass="entr" presetSubtype="0" fill="hold" grpId="0" nodeType="withEffect">
                                  <p:stCondLst>
                                    <p:cond delay="0"/>
                                  </p:stCondLst>
                                  <p:childTnLst>
                                    <p:set>
                                      <p:cBhvr>
                                        <p:cTn id="48" dur="1" fill="hold">
                                          <p:stCondLst>
                                            <p:cond delay="0"/>
                                          </p:stCondLst>
                                        </p:cTn>
                                        <p:tgtEl>
                                          <p:spTgt spid="94"/>
                                        </p:tgtEl>
                                        <p:attrNameLst>
                                          <p:attrName>style.visibility</p:attrName>
                                        </p:attrNameLst>
                                      </p:cBhvr>
                                      <p:to>
                                        <p:strVal val="visible"/>
                                      </p:to>
                                    </p:set>
                                    <p:anim to="" calcmode="lin" valueType="num">
                                      <p:cBhvr>
                                        <p:cTn id="49" dur="1" fill="hold"/>
                                        <p:tgtEl>
                                          <p:spTgt spid="94"/>
                                        </p:tgtEl>
                                      </p:cBhvr>
                                    </p:anim>
                                  </p:childTnLst>
                                </p:cTn>
                              </p:par>
                              <p:par>
                                <p:cTn id="50" presetID="24" presetClass="entr" presetSubtype="0" fill="hold" grpId="0" nodeType="withEffect">
                                  <p:stCondLst>
                                    <p:cond delay="0"/>
                                  </p:stCondLst>
                                  <p:childTnLst>
                                    <p:set>
                                      <p:cBhvr>
                                        <p:cTn id="51" dur="1" fill="hold">
                                          <p:stCondLst>
                                            <p:cond delay="0"/>
                                          </p:stCondLst>
                                        </p:cTn>
                                        <p:tgtEl>
                                          <p:spTgt spid="95"/>
                                        </p:tgtEl>
                                        <p:attrNameLst>
                                          <p:attrName>style.visibility</p:attrName>
                                        </p:attrNameLst>
                                      </p:cBhvr>
                                      <p:to>
                                        <p:strVal val="visible"/>
                                      </p:to>
                                    </p:set>
                                    <p:anim to="" calcmode="lin" valueType="num">
                                      <p:cBhvr>
                                        <p:cTn id="52" dur="1" fill="hold"/>
                                        <p:tgtEl>
                                          <p:spTgt spid="95"/>
                                        </p:tgtEl>
                                      </p:cBhvr>
                                    </p:anim>
                                  </p:childTnLst>
                                </p:cTn>
                              </p:par>
                              <p:par>
                                <p:cTn id="53" presetID="24" presetClass="entr" presetSubtype="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anim to="" calcmode="lin" valueType="num">
                                      <p:cBhvr>
                                        <p:cTn id="55" dur="1" fill="hold"/>
                                        <p:tgtEl>
                                          <p:spTgt spid="96"/>
                                        </p:tgtEl>
                                      </p:cBhvr>
                                    </p:anim>
                                  </p:childTnLst>
                                </p:cTn>
                              </p:par>
                              <p:par>
                                <p:cTn id="56" presetID="24" presetClass="entr" presetSubtype="0" fill="hold" grpId="0" nodeType="withEffect">
                                  <p:stCondLst>
                                    <p:cond delay="0"/>
                                  </p:stCondLst>
                                  <p:childTnLst>
                                    <p:set>
                                      <p:cBhvr>
                                        <p:cTn id="57" dur="1" fill="hold">
                                          <p:stCondLst>
                                            <p:cond delay="0"/>
                                          </p:stCondLst>
                                        </p:cTn>
                                        <p:tgtEl>
                                          <p:spTgt spid="97"/>
                                        </p:tgtEl>
                                        <p:attrNameLst>
                                          <p:attrName>style.visibility</p:attrName>
                                        </p:attrNameLst>
                                      </p:cBhvr>
                                      <p:to>
                                        <p:strVal val="visible"/>
                                      </p:to>
                                    </p:set>
                                    <p:anim to="" calcmode="lin" valueType="num">
                                      <p:cBhvr>
                                        <p:cTn id="58" dur="1" fill="hold"/>
                                        <p:tgtEl>
                                          <p:spTgt spid="97"/>
                                        </p:tgtEl>
                                      </p:cBhvr>
                                    </p:anim>
                                  </p:childTnLst>
                                </p:cTn>
                              </p:par>
                              <p:par>
                                <p:cTn id="59" presetID="24" presetClass="entr" presetSubtype="0" fill="hold" grpId="0" nodeType="withEffect">
                                  <p:stCondLst>
                                    <p:cond delay="0"/>
                                  </p:stCondLst>
                                  <p:childTnLst>
                                    <p:set>
                                      <p:cBhvr>
                                        <p:cTn id="60" dur="1" fill="hold">
                                          <p:stCondLst>
                                            <p:cond delay="0"/>
                                          </p:stCondLst>
                                        </p:cTn>
                                        <p:tgtEl>
                                          <p:spTgt spid="98"/>
                                        </p:tgtEl>
                                        <p:attrNameLst>
                                          <p:attrName>style.visibility</p:attrName>
                                        </p:attrNameLst>
                                      </p:cBhvr>
                                      <p:to>
                                        <p:strVal val="visible"/>
                                      </p:to>
                                    </p:set>
                                    <p:anim to="" calcmode="lin" valueType="num">
                                      <p:cBhvr>
                                        <p:cTn id="61" dur="1" fill="hold"/>
                                        <p:tgtEl>
                                          <p:spTgt spid="98"/>
                                        </p:tgtEl>
                                      </p:cBhvr>
                                    </p:anim>
                                  </p:childTnLst>
                                </p:cTn>
                              </p:par>
                              <p:par>
                                <p:cTn id="62" presetID="24" presetClass="entr" presetSubtype="0" fill="hold" grpId="0" nodeType="withEffect">
                                  <p:stCondLst>
                                    <p:cond delay="0"/>
                                  </p:stCondLst>
                                  <p:childTnLst>
                                    <p:set>
                                      <p:cBhvr>
                                        <p:cTn id="63" dur="1" fill="hold">
                                          <p:stCondLst>
                                            <p:cond delay="0"/>
                                          </p:stCondLst>
                                        </p:cTn>
                                        <p:tgtEl>
                                          <p:spTgt spid="99"/>
                                        </p:tgtEl>
                                        <p:attrNameLst>
                                          <p:attrName>style.visibility</p:attrName>
                                        </p:attrNameLst>
                                      </p:cBhvr>
                                      <p:to>
                                        <p:strVal val="visible"/>
                                      </p:to>
                                    </p:set>
                                    <p:anim to="" calcmode="lin" valueType="num">
                                      <p:cBhvr>
                                        <p:cTn id="64" dur="1" fill="hold"/>
                                        <p:tgtEl>
                                          <p:spTgt spid="99"/>
                                        </p:tgtEl>
                                      </p:cBhvr>
                                    </p:anim>
                                  </p:childTnLst>
                                </p:cTn>
                              </p:par>
                              <p:par>
                                <p:cTn id="65" presetID="24" presetClass="entr" presetSubtype="0" fill="hold" grpId="0" nodeType="withEffect">
                                  <p:stCondLst>
                                    <p:cond delay="0"/>
                                  </p:stCondLst>
                                  <p:childTnLst>
                                    <p:set>
                                      <p:cBhvr>
                                        <p:cTn id="66" dur="1" fill="hold">
                                          <p:stCondLst>
                                            <p:cond delay="0"/>
                                          </p:stCondLst>
                                        </p:cTn>
                                        <p:tgtEl>
                                          <p:spTgt spid="100"/>
                                        </p:tgtEl>
                                        <p:attrNameLst>
                                          <p:attrName>style.visibility</p:attrName>
                                        </p:attrNameLst>
                                      </p:cBhvr>
                                      <p:to>
                                        <p:strVal val="visible"/>
                                      </p:to>
                                    </p:set>
                                    <p:anim to="" calcmode="lin" valueType="num">
                                      <p:cBhvr>
                                        <p:cTn id="67" dur="1" fill="hold"/>
                                        <p:tgtEl>
                                          <p:spTgt spid="100"/>
                                        </p:tgtEl>
                                      </p:cBhvr>
                                    </p:anim>
                                  </p:childTnLst>
                                </p:cTn>
                              </p:par>
                              <p:par>
                                <p:cTn id="68" presetID="24" presetClass="entr" presetSubtype="0" fill="hold" grpId="0" nodeType="withEffect">
                                  <p:stCondLst>
                                    <p:cond delay="0"/>
                                  </p:stCondLst>
                                  <p:childTnLst>
                                    <p:set>
                                      <p:cBhvr>
                                        <p:cTn id="69" dur="1" fill="hold">
                                          <p:stCondLst>
                                            <p:cond delay="0"/>
                                          </p:stCondLst>
                                        </p:cTn>
                                        <p:tgtEl>
                                          <p:spTgt spid="101"/>
                                        </p:tgtEl>
                                        <p:attrNameLst>
                                          <p:attrName>style.visibility</p:attrName>
                                        </p:attrNameLst>
                                      </p:cBhvr>
                                      <p:to>
                                        <p:strVal val="visible"/>
                                      </p:to>
                                    </p:set>
                                    <p:anim to="" calcmode="lin" valueType="num">
                                      <p:cBhvr>
                                        <p:cTn id="70" dur="1" fill="hold"/>
                                        <p:tgtEl>
                                          <p:spTgt spid="101"/>
                                        </p:tgtEl>
                                      </p:cBhvr>
                                    </p:anim>
                                  </p:childTnLst>
                                </p:cTn>
                              </p:par>
                              <p:par>
                                <p:cTn id="71" presetID="24" presetClass="entr" presetSubtype="0" fill="hold" grpId="0" nodeType="withEffect">
                                  <p:stCondLst>
                                    <p:cond delay="0"/>
                                  </p:stCondLst>
                                  <p:childTnLst>
                                    <p:set>
                                      <p:cBhvr>
                                        <p:cTn id="72" dur="1" fill="hold">
                                          <p:stCondLst>
                                            <p:cond delay="0"/>
                                          </p:stCondLst>
                                        </p:cTn>
                                        <p:tgtEl>
                                          <p:spTgt spid="102"/>
                                        </p:tgtEl>
                                        <p:attrNameLst>
                                          <p:attrName>style.visibility</p:attrName>
                                        </p:attrNameLst>
                                      </p:cBhvr>
                                      <p:to>
                                        <p:strVal val="visible"/>
                                      </p:to>
                                    </p:set>
                                    <p:anim to="" calcmode="lin" valueType="num">
                                      <p:cBhvr>
                                        <p:cTn id="73" dur="1" fill="hold"/>
                                        <p:tgtEl>
                                          <p:spTgt spid="102"/>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animBg="1"/>
      <p:bldP spid="10" grpId="0" animBg="1"/>
      <p:bldP spid="11" grpId="0" animBg="1"/>
      <p:bldP spid="89" grpId="0" animBg="1"/>
      <p:bldP spid="90" grpId="0" animBg="1"/>
      <p:bldP spid="91" grpId="0" animBg="1"/>
      <p:bldP spid="92" grpId="0" animBg="1"/>
      <p:bldP spid="93" grpId="0" animBg="1"/>
      <p:bldP spid="94" grpId="0" animBg="1"/>
      <p:bldP spid="95" grpId="0"/>
      <p:bldP spid="96" grpId="0"/>
      <p:bldP spid="97" grpId="0"/>
      <p:bldP spid="98" grpId="0"/>
      <p:bldP spid="99" grpId="0"/>
      <p:bldP spid="100" grpId="0"/>
      <p:bldP spid="101" grpId="0"/>
      <p:bldP spid="10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1"/>
          <p:cNvPicPr>
            <a:picLocks noChangeAspect="1"/>
          </p:cNvPicPr>
          <p:nvPr/>
        </p:nvPicPr>
        <p:blipFill>
          <a:blip r:embed="rId1"/>
          <a:srcRect t="57874"/>
          <a:stretch>
            <a:fillRect/>
          </a:stretch>
        </p:blipFill>
        <p:spPr>
          <a:xfrm flipH="1">
            <a:off x="0" y="0"/>
            <a:ext cx="12192000" cy="6858000"/>
          </a:xfrm>
          <a:prstGeom prst="rect">
            <a:avLst/>
          </a:prstGeom>
        </p:spPr>
      </p:pic>
      <p:sp>
        <p:nvSpPr>
          <p:cNvPr id="16" name="矩形 15"/>
          <p:cNvSpPr/>
          <p:nvPr/>
        </p:nvSpPr>
        <p:spPr>
          <a:xfrm>
            <a:off x="7860638" y="2292322"/>
            <a:ext cx="3567259" cy="1198880"/>
          </a:xfrm>
          <a:prstGeom prst="rect">
            <a:avLst/>
          </a:prstGeom>
        </p:spPr>
        <p:txBody>
          <a:bodyPr wrap="square">
            <a:spAutoFit/>
          </a:bodyPr>
          <a:lstStyle/>
          <a:p>
            <a:r>
              <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第二章</a:t>
            </a:r>
            <a:endPar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2234305" y="3904653"/>
            <a:ext cx="4295772" cy="769441"/>
          </a:xfrm>
          <a:prstGeom prst="rect">
            <a:avLst/>
          </a:prstGeom>
          <a:noFill/>
        </p:spPr>
        <p:txBody>
          <a:bodyPr wrap="square" rtlCol="0">
            <a:spAutoFit/>
          </a:bodyPr>
          <a:lstStyle/>
          <a:p>
            <a:pPr defTabSz="450215">
              <a:defRPr/>
            </a:pPr>
            <a:r>
              <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2295085" y="4796577"/>
            <a:ext cx="5326275" cy="116615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fontAlgn="auto">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5" name="图片 4" descr="一丛绿植点缀几多黄色小花"/>
          <p:cNvPicPr>
            <a:picLocks noChangeAspect="1"/>
          </p:cNvPicPr>
          <p:nvPr/>
        </p:nvPicPr>
        <p:blipFill>
          <a:blip r:embed="rId2"/>
          <a:srcRect r="27178" b="16862"/>
          <a:stretch>
            <a:fillRect/>
          </a:stretch>
        </p:blipFill>
        <p:spPr>
          <a:xfrm>
            <a:off x="8315960" y="2432685"/>
            <a:ext cx="3876040" cy="4425315"/>
          </a:xfrm>
          <a:prstGeom prst="rect">
            <a:avLst/>
          </a:prstGeom>
        </p:spPr>
      </p:pic>
      <p:pic>
        <p:nvPicPr>
          <p:cNvPr id="6" name="图片 5" descr="图片1.png我企鹅企鹅"/>
          <p:cNvPicPr>
            <a:picLocks noChangeAspect="1"/>
          </p:cNvPicPr>
          <p:nvPr/>
        </p:nvPicPr>
        <p:blipFill>
          <a:blip r:embed="rId3"/>
          <a:srcRect l="77576" t="-43" r="-7980" b="35684"/>
          <a:stretch>
            <a:fillRect/>
          </a:stretch>
        </p:blipFill>
        <p:spPr>
          <a:xfrm rot="10140000">
            <a:off x="-831850" y="-99060"/>
            <a:ext cx="3058160" cy="3731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000"/>
                                        <p:tgtEl>
                                          <p:spTgt spid="17"/>
                                        </p:tgtEl>
                                      </p:cBhvr>
                                    </p:animEffect>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51" name="组合 50"/>
          <p:cNvGrpSpPr/>
          <p:nvPr/>
        </p:nvGrpSpPr>
        <p:grpSpPr>
          <a:xfrm>
            <a:off x="633986" y="1914956"/>
            <a:ext cx="10886894" cy="4130845"/>
            <a:chOff x="1011" y="2174"/>
            <a:chExt cx="12172" cy="4618"/>
          </a:xfrm>
        </p:grpSpPr>
        <p:grpSp>
          <p:nvGrpSpPr>
            <p:cNvPr id="5" name="组合 4"/>
            <p:cNvGrpSpPr/>
            <p:nvPr/>
          </p:nvGrpSpPr>
          <p:grpSpPr>
            <a:xfrm>
              <a:off x="3502" y="2174"/>
              <a:ext cx="9680" cy="4618"/>
              <a:chOff x="3068550" y="1651183"/>
              <a:chExt cx="9048163" cy="4316614"/>
            </a:xfrm>
          </p:grpSpPr>
          <p:sp>
            <p:nvSpPr>
              <p:cNvPr id="9" name="任意多边形 1"/>
              <p:cNvSpPr/>
              <p:nvPr/>
            </p:nvSpPr>
            <p:spPr>
              <a:xfrm>
                <a:off x="4509223" y="3157969"/>
                <a:ext cx="6734175" cy="1285875"/>
              </a:xfrm>
              <a:custGeom>
                <a:avLst/>
                <a:gdLst>
                  <a:gd name="connsiteX0" fmla="*/ 0 w 6734175"/>
                  <a:gd name="connsiteY0" fmla="*/ 1228725 h 1285875"/>
                  <a:gd name="connsiteX1" fmla="*/ 1123950 w 6734175"/>
                  <a:gd name="connsiteY1" fmla="*/ 28575 h 1285875"/>
                  <a:gd name="connsiteX2" fmla="*/ 2266950 w 6734175"/>
                  <a:gd name="connsiteY2" fmla="*/ 1285875 h 1285875"/>
                  <a:gd name="connsiteX3" fmla="*/ 3352800 w 6734175"/>
                  <a:gd name="connsiteY3" fmla="*/ 38100 h 1285875"/>
                  <a:gd name="connsiteX4" fmla="*/ 4457700 w 6734175"/>
                  <a:gd name="connsiteY4" fmla="*/ 1257300 h 1285875"/>
                  <a:gd name="connsiteX5" fmla="*/ 5591175 w 6734175"/>
                  <a:gd name="connsiteY5" fmla="*/ 0 h 1285875"/>
                  <a:gd name="connsiteX6" fmla="*/ 6734175 w 6734175"/>
                  <a:gd name="connsiteY6" fmla="*/ 1181100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34175" h="1285875">
                    <a:moveTo>
                      <a:pt x="0" y="1228725"/>
                    </a:moveTo>
                    <a:lnTo>
                      <a:pt x="1123950" y="28575"/>
                    </a:lnTo>
                    <a:lnTo>
                      <a:pt x="2266950" y="1285875"/>
                    </a:lnTo>
                    <a:lnTo>
                      <a:pt x="3352800" y="38100"/>
                    </a:lnTo>
                    <a:lnTo>
                      <a:pt x="4457700" y="1257300"/>
                    </a:lnTo>
                    <a:lnTo>
                      <a:pt x="5591175" y="0"/>
                    </a:lnTo>
                    <a:lnTo>
                      <a:pt x="6734175" y="1181100"/>
                    </a:lnTo>
                  </a:path>
                </a:pathLst>
              </a:cu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 name="矩形 1"/>
              <p:cNvSpPr/>
              <p:nvPr/>
            </p:nvSpPr>
            <p:spPr>
              <a:xfrm>
                <a:off x="3808871" y="5008828"/>
                <a:ext cx="1400704" cy="339779"/>
              </a:xfrm>
              <a:prstGeom prst="rect">
                <a:avLst/>
              </a:prstGeom>
            </p:spPr>
            <p:txBody>
              <a:bodyPr wrap="none">
                <a:normAutofit/>
              </a:bodyPr>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矩形 2"/>
              <p:cNvSpPr/>
              <p:nvPr/>
            </p:nvSpPr>
            <p:spPr>
              <a:xfrm>
                <a:off x="6098083" y="5008828"/>
                <a:ext cx="1400704" cy="339779"/>
              </a:xfrm>
              <a:prstGeom prst="rect">
                <a:avLst/>
              </a:prstGeom>
            </p:spPr>
            <p:txBody>
              <a:bodyPr wrap="none">
                <a:normAutofit/>
              </a:bodyPr>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8387295" y="5008828"/>
                <a:ext cx="1400704" cy="339779"/>
              </a:xfrm>
              <a:prstGeom prst="rect">
                <a:avLst/>
              </a:prstGeom>
            </p:spPr>
            <p:txBody>
              <a:bodyPr wrap="none">
                <a:normAutofit/>
              </a:bodyPr>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0543495" y="5008828"/>
                <a:ext cx="1400704" cy="339779"/>
              </a:xfrm>
              <a:prstGeom prst="rect">
                <a:avLst/>
              </a:prstGeom>
            </p:spPr>
            <p:txBody>
              <a:bodyPr wrap="none">
                <a:normAutofit/>
              </a:bodyPr>
              <a:p>
                <a:pPr algn="ctr"/>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4414620" y="1651183"/>
                <a:ext cx="1694850" cy="339779"/>
              </a:xfrm>
              <a:prstGeom prst="rect">
                <a:avLst/>
              </a:prstGeom>
            </p:spPr>
            <p:txBody>
              <a:bodyPr wrap="none">
                <a:normAutofit/>
              </a:bodyPr>
              <a:p>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6982450" y="1651183"/>
                <a:ext cx="1694850" cy="339779"/>
              </a:xfrm>
              <a:prstGeom prst="rect">
                <a:avLst/>
              </a:prstGeom>
            </p:spPr>
            <p:txBody>
              <a:bodyPr wrap="none">
                <a:normAutofit/>
              </a:bodyPr>
              <a:p>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矩形 3"/>
              <p:cNvSpPr/>
              <p:nvPr/>
            </p:nvSpPr>
            <p:spPr>
              <a:xfrm>
                <a:off x="9735097" y="1651183"/>
                <a:ext cx="1694850" cy="339779"/>
              </a:xfrm>
              <a:prstGeom prst="rect">
                <a:avLst/>
              </a:prstGeom>
            </p:spPr>
            <p:txBody>
              <a:bodyPr wrap="none">
                <a:normAutofit/>
              </a:bodyPr>
              <a:p>
                <a:r>
                  <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400"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a:xfrm>
                <a:off x="5262046" y="2827621"/>
                <a:ext cx="810649" cy="810649"/>
                <a:chOff x="5262046" y="2827621"/>
                <a:chExt cx="810649" cy="810649"/>
              </a:xfrm>
            </p:grpSpPr>
            <p:sp>
              <p:nvSpPr>
                <p:cNvPr id="45" name="椭圆 44"/>
                <p:cNvSpPr/>
                <p:nvPr/>
              </p:nvSpPr>
              <p:spPr>
                <a:xfrm>
                  <a:off x="5262046" y="2827621"/>
                  <a:ext cx="810649" cy="810649"/>
                </a:xfrm>
                <a:prstGeom prst="ellipse">
                  <a:avLst/>
                </a:prstGeom>
                <a:solidFill>
                  <a:srgbClr val="1CFFEB"/>
                </a:solidFill>
                <a:ln w="12700">
                  <a:no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6" name="任意多边形 17"/>
                <p:cNvSpPr/>
                <p:nvPr/>
              </p:nvSpPr>
              <p:spPr bwMode="auto">
                <a:xfrm>
                  <a:off x="5554136" y="3058686"/>
                  <a:ext cx="226467" cy="381038"/>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8" name="组合 17"/>
              <p:cNvGrpSpPr/>
              <p:nvPr/>
            </p:nvGrpSpPr>
            <p:grpSpPr>
              <a:xfrm>
                <a:off x="4148580" y="3956331"/>
                <a:ext cx="810649" cy="810649"/>
                <a:chOff x="4148580" y="3956331"/>
                <a:chExt cx="810649" cy="810649"/>
              </a:xfrm>
            </p:grpSpPr>
            <p:sp>
              <p:nvSpPr>
                <p:cNvPr id="43" name="椭圆 42"/>
                <p:cNvSpPr/>
                <p:nvPr/>
              </p:nvSpPr>
              <p:spPr>
                <a:xfrm>
                  <a:off x="4148580" y="3956331"/>
                  <a:ext cx="810649" cy="810649"/>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任意多边形 20"/>
                <p:cNvSpPr/>
                <p:nvPr/>
              </p:nvSpPr>
              <p:spPr bwMode="auto">
                <a:xfrm>
                  <a:off x="4378239" y="4255911"/>
                  <a:ext cx="317939" cy="282916"/>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65000"/>
                  </a:schemeClr>
                </a:solid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9" name="组合 18"/>
              <p:cNvGrpSpPr/>
              <p:nvPr/>
            </p:nvGrpSpPr>
            <p:grpSpPr>
              <a:xfrm>
                <a:off x="10804074" y="3956331"/>
                <a:ext cx="810649" cy="810649"/>
                <a:chOff x="10804074" y="3956331"/>
                <a:chExt cx="810649" cy="810649"/>
              </a:xfrm>
            </p:grpSpPr>
            <p:sp>
              <p:nvSpPr>
                <p:cNvPr id="41" name="椭圆 40"/>
                <p:cNvSpPr/>
                <p:nvPr/>
              </p:nvSpPr>
              <p:spPr>
                <a:xfrm>
                  <a:off x="10804074" y="3956331"/>
                  <a:ext cx="810649" cy="810649"/>
                </a:xfrm>
                <a:prstGeom prst="ellipse">
                  <a:avLst/>
                </a:prstGeom>
                <a:solidFill>
                  <a:srgbClr val="1CFFEB"/>
                </a:solidFill>
                <a:ln w="12700">
                  <a:no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2" name="任意多边形 23"/>
                <p:cNvSpPr/>
                <p:nvPr/>
              </p:nvSpPr>
              <p:spPr bwMode="auto">
                <a:xfrm>
                  <a:off x="11001385" y="4185589"/>
                  <a:ext cx="428563" cy="341101"/>
                </a:xfrm>
                <a:custGeom>
                  <a:avLst/>
                  <a:gdLst/>
                  <a:ahLst/>
                  <a:cxnLst>
                    <a:cxn ang="0">
                      <a:pos x="53" y="20"/>
                    </a:cxn>
                    <a:cxn ang="0">
                      <a:pos x="26" y="39"/>
                    </a:cxn>
                    <a:cxn ang="0">
                      <a:pos x="20" y="39"/>
                    </a:cxn>
                    <a:cxn ang="0">
                      <a:pos x="9" y="44"/>
                    </a:cxn>
                    <a:cxn ang="0">
                      <a:pos x="6" y="44"/>
                    </a:cxn>
                    <a:cxn ang="0">
                      <a:pos x="6" y="44"/>
                    </a:cxn>
                    <a:cxn ang="0">
                      <a:pos x="5" y="43"/>
                    </a:cxn>
                    <a:cxn ang="0">
                      <a:pos x="5" y="41"/>
                    </a:cxn>
                    <a:cxn ang="0">
                      <a:pos x="10" y="35"/>
                    </a:cxn>
                    <a:cxn ang="0">
                      <a:pos x="0" y="20"/>
                    </a:cxn>
                    <a:cxn ang="0">
                      <a:pos x="26" y="0"/>
                    </a:cxn>
                    <a:cxn ang="0">
                      <a:pos x="53" y="20"/>
                    </a:cxn>
                    <a:cxn ang="0">
                      <a:pos x="5" y="20"/>
                    </a:cxn>
                    <a:cxn ang="0">
                      <a:pos x="12" y="31"/>
                    </a:cxn>
                    <a:cxn ang="0">
                      <a:pos x="16" y="33"/>
                    </a:cxn>
                    <a:cxn ang="0">
                      <a:pos x="15" y="36"/>
                    </a:cxn>
                    <a:cxn ang="0">
                      <a:pos x="17" y="35"/>
                    </a:cxn>
                    <a:cxn ang="0">
                      <a:pos x="19" y="34"/>
                    </a:cxn>
                    <a:cxn ang="0">
                      <a:pos x="21" y="34"/>
                    </a:cxn>
                    <a:cxn ang="0">
                      <a:pos x="26" y="34"/>
                    </a:cxn>
                    <a:cxn ang="0">
                      <a:pos x="48" y="20"/>
                    </a:cxn>
                    <a:cxn ang="0">
                      <a:pos x="26" y="5"/>
                    </a:cxn>
                    <a:cxn ang="0">
                      <a:pos x="5" y="20"/>
                    </a:cxn>
                    <a:cxn ang="0">
                      <a:pos x="62" y="51"/>
                    </a:cxn>
                    <a:cxn ang="0">
                      <a:pos x="63" y="53"/>
                    </a:cxn>
                    <a:cxn ang="0">
                      <a:pos x="62" y="54"/>
                    </a:cxn>
                    <a:cxn ang="0">
                      <a:pos x="58" y="53"/>
                    </a:cxn>
                    <a:cxn ang="0">
                      <a:pos x="48" y="48"/>
                    </a:cxn>
                    <a:cxn ang="0">
                      <a:pos x="41" y="49"/>
                    </a:cxn>
                    <a:cxn ang="0">
                      <a:pos x="23" y="44"/>
                    </a:cxn>
                    <a:cxn ang="0">
                      <a:pos x="26" y="44"/>
                    </a:cxn>
                    <a:cxn ang="0">
                      <a:pos x="48" y="38"/>
                    </a:cxn>
                    <a:cxn ang="0">
                      <a:pos x="58" y="20"/>
                    </a:cxn>
                    <a:cxn ang="0">
                      <a:pos x="57" y="14"/>
                    </a:cxn>
                    <a:cxn ang="0">
                      <a:pos x="68" y="30"/>
                    </a:cxn>
                    <a:cxn ang="0">
                      <a:pos x="58" y="45"/>
                    </a:cxn>
                    <a:cxn ang="0">
                      <a:pos x="62" y="51"/>
                    </a:cxn>
                  </a:cxnLst>
                  <a:rect l="0" t="0" r="r" b="b"/>
                  <a:pathLst>
                    <a:path w="68" h="54">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solidFill>
                  <a:schemeClr val="bg1"/>
                </a:solid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0" name="组合 19"/>
              <p:cNvGrpSpPr/>
              <p:nvPr/>
            </p:nvGrpSpPr>
            <p:grpSpPr>
              <a:xfrm>
                <a:off x="7484761" y="2827621"/>
                <a:ext cx="810649" cy="810649"/>
                <a:chOff x="7484761" y="2827621"/>
                <a:chExt cx="810649" cy="810649"/>
              </a:xfrm>
            </p:grpSpPr>
            <p:sp>
              <p:nvSpPr>
                <p:cNvPr id="39" name="椭圆 38"/>
                <p:cNvSpPr/>
                <p:nvPr/>
              </p:nvSpPr>
              <p:spPr>
                <a:xfrm>
                  <a:off x="7484761" y="2827621"/>
                  <a:ext cx="810649" cy="810649"/>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任意多边形 26"/>
                <p:cNvSpPr/>
                <p:nvPr/>
              </p:nvSpPr>
              <p:spPr bwMode="auto">
                <a:xfrm>
                  <a:off x="7724737" y="3157969"/>
                  <a:ext cx="330696" cy="24906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65000"/>
                  </a:schemeClr>
                </a:solid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3" name="组合 12"/>
              <p:cNvGrpSpPr/>
              <p:nvPr/>
            </p:nvGrpSpPr>
            <p:grpSpPr>
              <a:xfrm>
                <a:off x="6367078" y="3956331"/>
                <a:ext cx="810649" cy="810649"/>
                <a:chOff x="6367078" y="3956331"/>
                <a:chExt cx="810649" cy="810649"/>
              </a:xfrm>
            </p:grpSpPr>
            <p:sp>
              <p:nvSpPr>
                <p:cNvPr id="37" name="椭圆 36"/>
                <p:cNvSpPr/>
                <p:nvPr/>
              </p:nvSpPr>
              <p:spPr>
                <a:xfrm>
                  <a:off x="6367078" y="3956331"/>
                  <a:ext cx="810649" cy="810649"/>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8" name="任意多边形 29"/>
                <p:cNvSpPr/>
                <p:nvPr/>
              </p:nvSpPr>
              <p:spPr bwMode="auto">
                <a:xfrm>
                  <a:off x="6579456" y="4185252"/>
                  <a:ext cx="376745" cy="379516"/>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lumMod val="65000"/>
                  </a:schemeClr>
                </a:solid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组合 21"/>
              <p:cNvGrpSpPr/>
              <p:nvPr/>
            </p:nvGrpSpPr>
            <p:grpSpPr>
              <a:xfrm>
                <a:off x="8585576" y="3956331"/>
                <a:ext cx="810649" cy="810649"/>
                <a:chOff x="8585576" y="3956331"/>
                <a:chExt cx="810649" cy="810649"/>
              </a:xfrm>
            </p:grpSpPr>
            <p:sp>
              <p:nvSpPr>
                <p:cNvPr id="23" name="椭圆 22"/>
                <p:cNvSpPr/>
                <p:nvPr/>
              </p:nvSpPr>
              <p:spPr>
                <a:xfrm>
                  <a:off x="8585576" y="3956331"/>
                  <a:ext cx="810649" cy="810649"/>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4" name="组合 23"/>
                <p:cNvGrpSpPr/>
                <p:nvPr/>
              </p:nvGrpSpPr>
              <p:grpSpPr>
                <a:xfrm>
                  <a:off x="8829476" y="4195999"/>
                  <a:ext cx="359987" cy="359986"/>
                  <a:chOff x="4424363" y="754063"/>
                  <a:chExt cx="280987" cy="280987"/>
                </a:xfrm>
                <a:solidFill>
                  <a:schemeClr val="bg1">
                    <a:lumMod val="65000"/>
                  </a:schemeClr>
                </a:solidFill>
              </p:grpSpPr>
              <p:sp>
                <p:nvSpPr>
                  <p:cNvPr id="34" name="任意多边形 33"/>
                  <p:cNvSpPr/>
                  <p:nvPr/>
                </p:nvSpPr>
                <p:spPr bwMode="auto">
                  <a:xfrm>
                    <a:off x="4424363" y="942975"/>
                    <a:ext cx="92075" cy="92075"/>
                  </a:xfrm>
                  <a:custGeom>
                    <a:avLst/>
                    <a:gdLst/>
                    <a:ahLst/>
                    <a:cxnLst>
                      <a:cxn ang="0">
                        <a:pos x="8" y="0"/>
                      </a:cxn>
                      <a:cxn ang="0">
                        <a:pos x="3" y="29"/>
                      </a:cxn>
                      <a:cxn ang="0">
                        <a:pos x="0" y="58"/>
                      </a:cxn>
                      <a:cxn ang="0">
                        <a:pos x="29" y="53"/>
                      </a:cxn>
                      <a:cxn ang="0">
                        <a:pos x="58" y="50"/>
                      </a:cxn>
                      <a:cxn ang="0">
                        <a:pos x="32" y="24"/>
                      </a:cxn>
                      <a:cxn ang="0">
                        <a:pos x="8" y="0"/>
                      </a:cxn>
                    </a:cxnLst>
                    <a:rect l="0" t="0" r="r" b="b"/>
                    <a:pathLst>
                      <a:path w="58" h="58">
                        <a:moveTo>
                          <a:pt x="8" y="0"/>
                        </a:moveTo>
                        <a:lnTo>
                          <a:pt x="3" y="29"/>
                        </a:lnTo>
                        <a:lnTo>
                          <a:pt x="0" y="58"/>
                        </a:lnTo>
                        <a:lnTo>
                          <a:pt x="29" y="53"/>
                        </a:lnTo>
                        <a:lnTo>
                          <a:pt x="58" y="50"/>
                        </a:lnTo>
                        <a:lnTo>
                          <a:pt x="32" y="24"/>
                        </a:lnTo>
                        <a:lnTo>
                          <a:pt x="8" y="0"/>
                        </a:lnTo>
                        <a:close/>
                      </a:path>
                    </a:pathLst>
                  </a:custGeom>
                  <a:grp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任意多边形 34"/>
                  <p:cNvSpPr/>
                  <p:nvPr/>
                </p:nvSpPr>
                <p:spPr bwMode="auto">
                  <a:xfrm>
                    <a:off x="4449763" y="800100"/>
                    <a:ext cx="206375" cy="209550"/>
                  </a:xfrm>
                  <a:custGeom>
                    <a:avLst/>
                    <a:gdLst/>
                    <a:ahLst/>
                    <a:cxnLst>
                      <a:cxn ang="0">
                        <a:pos x="50" y="114"/>
                      </a:cxn>
                      <a:cxn ang="0">
                        <a:pos x="40" y="106"/>
                      </a:cxn>
                      <a:cxn ang="0">
                        <a:pos x="114" y="32"/>
                      </a:cxn>
                      <a:cxn ang="0">
                        <a:pos x="98" y="16"/>
                      </a:cxn>
                      <a:cxn ang="0">
                        <a:pos x="24" y="90"/>
                      </a:cxn>
                      <a:cxn ang="0">
                        <a:pos x="16" y="82"/>
                      </a:cxn>
                      <a:cxn ang="0">
                        <a:pos x="90" y="8"/>
                      </a:cxn>
                      <a:cxn ang="0">
                        <a:pos x="82" y="0"/>
                      </a:cxn>
                      <a:cxn ang="0">
                        <a:pos x="0" y="82"/>
                      </a:cxn>
                      <a:cxn ang="0">
                        <a:pos x="50" y="132"/>
                      </a:cxn>
                      <a:cxn ang="0">
                        <a:pos x="130" y="50"/>
                      </a:cxn>
                      <a:cxn ang="0">
                        <a:pos x="122" y="42"/>
                      </a:cxn>
                      <a:cxn ang="0">
                        <a:pos x="50" y="114"/>
                      </a:cxn>
                    </a:cxnLst>
                    <a:rect l="0" t="0" r="r" b="b"/>
                    <a:pathLst>
                      <a:path w="130" h="132">
                        <a:moveTo>
                          <a:pt x="50" y="114"/>
                        </a:moveTo>
                        <a:lnTo>
                          <a:pt x="40" y="106"/>
                        </a:lnTo>
                        <a:lnTo>
                          <a:pt x="114" y="32"/>
                        </a:lnTo>
                        <a:lnTo>
                          <a:pt x="98" y="16"/>
                        </a:lnTo>
                        <a:lnTo>
                          <a:pt x="24" y="90"/>
                        </a:lnTo>
                        <a:lnTo>
                          <a:pt x="16" y="82"/>
                        </a:lnTo>
                        <a:lnTo>
                          <a:pt x="90" y="8"/>
                        </a:lnTo>
                        <a:lnTo>
                          <a:pt x="82" y="0"/>
                        </a:lnTo>
                        <a:lnTo>
                          <a:pt x="0" y="82"/>
                        </a:lnTo>
                        <a:lnTo>
                          <a:pt x="50" y="132"/>
                        </a:lnTo>
                        <a:lnTo>
                          <a:pt x="130" y="50"/>
                        </a:lnTo>
                        <a:lnTo>
                          <a:pt x="122" y="42"/>
                        </a:lnTo>
                        <a:lnTo>
                          <a:pt x="50" y="114"/>
                        </a:lnTo>
                        <a:close/>
                      </a:path>
                    </a:pathLst>
                  </a:custGeom>
                  <a:grp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任意多边形 35"/>
                  <p:cNvSpPr/>
                  <p:nvPr/>
                </p:nvSpPr>
                <p:spPr bwMode="auto">
                  <a:xfrm>
                    <a:off x="4594225" y="754063"/>
                    <a:ext cx="111125" cy="112713"/>
                  </a:xfrm>
                  <a:custGeom>
                    <a:avLst/>
                    <a:gdLst/>
                    <a:ahLst/>
                    <a:cxnLst>
                      <a:cxn ang="0">
                        <a:pos x="40" y="24"/>
                      </a:cxn>
                      <a:cxn ang="0">
                        <a:pos x="20" y="3"/>
                      </a:cxn>
                      <a:cxn ang="0">
                        <a:pos x="10" y="3"/>
                      </a:cxn>
                      <a:cxn ang="0">
                        <a:pos x="9" y="4"/>
                      </a:cxn>
                      <a:cxn ang="0">
                        <a:pos x="9" y="4"/>
                      </a:cxn>
                      <a:cxn ang="0">
                        <a:pos x="0" y="13"/>
                      </a:cxn>
                      <a:cxn ang="0">
                        <a:pos x="30" y="44"/>
                      </a:cxn>
                      <a:cxn ang="0">
                        <a:pos x="40" y="34"/>
                      </a:cxn>
                      <a:cxn ang="0">
                        <a:pos x="40" y="34"/>
                      </a:cxn>
                      <a:cxn ang="0">
                        <a:pos x="40" y="33"/>
                      </a:cxn>
                      <a:cxn ang="0">
                        <a:pos x="40" y="24"/>
                      </a:cxn>
                    </a:cxnLst>
                    <a:rect l="0" t="0" r="r" b="b"/>
                    <a:pathLst>
                      <a:path w="43" h="44">
                        <a:moveTo>
                          <a:pt x="40" y="24"/>
                        </a:moveTo>
                        <a:cubicBezTo>
                          <a:pt x="20" y="3"/>
                          <a:pt x="20" y="3"/>
                          <a:pt x="20" y="3"/>
                        </a:cubicBezTo>
                        <a:cubicBezTo>
                          <a:pt x="17" y="0"/>
                          <a:pt x="13" y="0"/>
                          <a:pt x="10" y="3"/>
                        </a:cubicBezTo>
                        <a:cubicBezTo>
                          <a:pt x="9" y="4"/>
                          <a:pt x="9" y="4"/>
                          <a:pt x="9" y="4"/>
                        </a:cubicBezTo>
                        <a:cubicBezTo>
                          <a:pt x="9" y="4"/>
                          <a:pt x="9" y="4"/>
                          <a:pt x="9" y="4"/>
                        </a:cubicBezTo>
                        <a:cubicBezTo>
                          <a:pt x="0" y="13"/>
                          <a:pt x="0" y="13"/>
                          <a:pt x="0" y="13"/>
                        </a:cubicBezTo>
                        <a:cubicBezTo>
                          <a:pt x="30" y="44"/>
                          <a:pt x="30" y="44"/>
                          <a:pt x="30" y="44"/>
                        </a:cubicBezTo>
                        <a:cubicBezTo>
                          <a:pt x="40" y="34"/>
                          <a:pt x="40" y="34"/>
                          <a:pt x="40" y="34"/>
                        </a:cubicBezTo>
                        <a:cubicBezTo>
                          <a:pt x="40" y="34"/>
                          <a:pt x="40" y="34"/>
                          <a:pt x="40" y="34"/>
                        </a:cubicBezTo>
                        <a:cubicBezTo>
                          <a:pt x="40" y="33"/>
                          <a:pt x="40" y="33"/>
                          <a:pt x="40" y="33"/>
                        </a:cubicBezTo>
                        <a:cubicBezTo>
                          <a:pt x="43" y="31"/>
                          <a:pt x="43" y="26"/>
                          <a:pt x="40" y="24"/>
                        </a:cubicBezTo>
                        <a:close/>
                      </a:path>
                    </a:pathLst>
                  </a:custGeom>
                  <a:grp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25" name="组合 24"/>
              <p:cNvGrpSpPr/>
              <p:nvPr/>
            </p:nvGrpSpPr>
            <p:grpSpPr>
              <a:xfrm>
                <a:off x="9707477" y="2827621"/>
                <a:ext cx="810649" cy="810649"/>
                <a:chOff x="9707477" y="2827621"/>
                <a:chExt cx="810649" cy="810649"/>
              </a:xfrm>
            </p:grpSpPr>
            <p:sp>
              <p:nvSpPr>
                <p:cNvPr id="30" name="椭圆 29"/>
                <p:cNvSpPr/>
                <p:nvPr/>
              </p:nvSpPr>
              <p:spPr>
                <a:xfrm>
                  <a:off x="9707477" y="2827621"/>
                  <a:ext cx="810649" cy="810649"/>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任意多边形 38"/>
                <p:cNvSpPr/>
                <p:nvPr/>
              </p:nvSpPr>
              <p:spPr bwMode="auto">
                <a:xfrm>
                  <a:off x="9920713" y="3072657"/>
                  <a:ext cx="384175" cy="332788"/>
                </a:xfrm>
                <a:custGeom>
                  <a:avLst/>
                  <a:gdLst/>
                  <a:ahLst/>
                  <a:cxnLst>
                    <a:cxn ang="0">
                      <a:pos x="67" y="63"/>
                    </a:cxn>
                    <a:cxn ang="0">
                      <a:pos x="0" y="57"/>
                    </a:cxn>
                    <a:cxn ang="0">
                      <a:pos x="7" y="0"/>
                    </a:cxn>
                    <a:cxn ang="0">
                      <a:pos x="73" y="6"/>
                    </a:cxn>
                    <a:cxn ang="0">
                      <a:pos x="15" y="7"/>
                    </a:cxn>
                    <a:cxn ang="0">
                      <a:pos x="8" y="4"/>
                    </a:cxn>
                    <a:cxn ang="0">
                      <a:pos x="5" y="12"/>
                    </a:cxn>
                    <a:cxn ang="0">
                      <a:pos x="13" y="14"/>
                    </a:cxn>
                    <a:cxn ang="0">
                      <a:pos x="15" y="7"/>
                    </a:cxn>
                    <a:cxn ang="0">
                      <a:pos x="13" y="19"/>
                    </a:cxn>
                    <a:cxn ang="0">
                      <a:pos x="5" y="21"/>
                    </a:cxn>
                    <a:cxn ang="0">
                      <a:pos x="8" y="29"/>
                    </a:cxn>
                    <a:cxn ang="0">
                      <a:pos x="15" y="26"/>
                    </a:cxn>
                    <a:cxn ang="0">
                      <a:pos x="15" y="36"/>
                    </a:cxn>
                    <a:cxn ang="0">
                      <a:pos x="8" y="34"/>
                    </a:cxn>
                    <a:cxn ang="0">
                      <a:pos x="5" y="41"/>
                    </a:cxn>
                    <a:cxn ang="0">
                      <a:pos x="13" y="43"/>
                    </a:cxn>
                    <a:cxn ang="0">
                      <a:pos x="15" y="36"/>
                    </a:cxn>
                    <a:cxn ang="0">
                      <a:pos x="13" y="48"/>
                    </a:cxn>
                    <a:cxn ang="0">
                      <a:pos x="5" y="51"/>
                    </a:cxn>
                    <a:cxn ang="0">
                      <a:pos x="8" y="58"/>
                    </a:cxn>
                    <a:cxn ang="0">
                      <a:pos x="15" y="55"/>
                    </a:cxn>
                    <a:cxn ang="0">
                      <a:pos x="54" y="7"/>
                    </a:cxn>
                    <a:cxn ang="0">
                      <a:pos x="22" y="4"/>
                    </a:cxn>
                    <a:cxn ang="0">
                      <a:pos x="20" y="26"/>
                    </a:cxn>
                    <a:cxn ang="0">
                      <a:pos x="51" y="29"/>
                    </a:cxn>
                    <a:cxn ang="0">
                      <a:pos x="54" y="7"/>
                    </a:cxn>
                    <a:cxn ang="0">
                      <a:pos x="51" y="34"/>
                    </a:cxn>
                    <a:cxn ang="0">
                      <a:pos x="20" y="36"/>
                    </a:cxn>
                    <a:cxn ang="0">
                      <a:pos x="22" y="58"/>
                    </a:cxn>
                    <a:cxn ang="0">
                      <a:pos x="54" y="55"/>
                    </a:cxn>
                    <a:cxn ang="0">
                      <a:pos x="68" y="7"/>
                    </a:cxn>
                    <a:cxn ang="0">
                      <a:pos x="61" y="4"/>
                    </a:cxn>
                    <a:cxn ang="0">
                      <a:pos x="59" y="12"/>
                    </a:cxn>
                    <a:cxn ang="0">
                      <a:pos x="66" y="14"/>
                    </a:cxn>
                    <a:cxn ang="0">
                      <a:pos x="68" y="7"/>
                    </a:cxn>
                    <a:cxn ang="0">
                      <a:pos x="66" y="19"/>
                    </a:cxn>
                    <a:cxn ang="0">
                      <a:pos x="59" y="21"/>
                    </a:cxn>
                    <a:cxn ang="0">
                      <a:pos x="61" y="29"/>
                    </a:cxn>
                    <a:cxn ang="0">
                      <a:pos x="68" y="26"/>
                    </a:cxn>
                    <a:cxn ang="0">
                      <a:pos x="68" y="36"/>
                    </a:cxn>
                    <a:cxn ang="0">
                      <a:pos x="61" y="34"/>
                    </a:cxn>
                    <a:cxn ang="0">
                      <a:pos x="59" y="41"/>
                    </a:cxn>
                    <a:cxn ang="0">
                      <a:pos x="66" y="43"/>
                    </a:cxn>
                    <a:cxn ang="0">
                      <a:pos x="68" y="36"/>
                    </a:cxn>
                    <a:cxn ang="0">
                      <a:pos x="66" y="48"/>
                    </a:cxn>
                    <a:cxn ang="0">
                      <a:pos x="59" y="51"/>
                    </a:cxn>
                    <a:cxn ang="0">
                      <a:pos x="61" y="58"/>
                    </a:cxn>
                    <a:cxn ang="0">
                      <a:pos x="68" y="55"/>
                    </a:cxn>
                  </a:cxnLst>
                  <a:rect l="0" t="0" r="r" b="b"/>
                  <a:pathLst>
                    <a:path w="73" h="63">
                      <a:moveTo>
                        <a:pt x="73" y="57"/>
                      </a:moveTo>
                      <a:cubicBezTo>
                        <a:pt x="73" y="60"/>
                        <a:pt x="71" y="63"/>
                        <a:pt x="67" y="63"/>
                      </a:cubicBezTo>
                      <a:cubicBezTo>
                        <a:pt x="7" y="63"/>
                        <a:pt x="7" y="63"/>
                        <a:pt x="7" y="63"/>
                      </a:cubicBezTo>
                      <a:cubicBezTo>
                        <a:pt x="3" y="63"/>
                        <a:pt x="0" y="60"/>
                        <a:pt x="0" y="57"/>
                      </a:cubicBezTo>
                      <a:cubicBezTo>
                        <a:pt x="0" y="6"/>
                        <a:pt x="0" y="6"/>
                        <a:pt x="0" y="6"/>
                      </a:cubicBezTo>
                      <a:cubicBezTo>
                        <a:pt x="0" y="2"/>
                        <a:pt x="3" y="0"/>
                        <a:pt x="7" y="0"/>
                      </a:cubicBezTo>
                      <a:cubicBezTo>
                        <a:pt x="67" y="0"/>
                        <a:pt x="67" y="0"/>
                        <a:pt x="67" y="0"/>
                      </a:cubicBezTo>
                      <a:cubicBezTo>
                        <a:pt x="71" y="0"/>
                        <a:pt x="73" y="2"/>
                        <a:pt x="73" y="6"/>
                      </a:cubicBezTo>
                      <a:lnTo>
                        <a:pt x="73" y="57"/>
                      </a:lnTo>
                      <a:close/>
                      <a:moveTo>
                        <a:pt x="15" y="7"/>
                      </a:moveTo>
                      <a:cubicBezTo>
                        <a:pt x="15" y="6"/>
                        <a:pt x="14" y="4"/>
                        <a:pt x="13" y="4"/>
                      </a:cubicBezTo>
                      <a:cubicBezTo>
                        <a:pt x="8" y="4"/>
                        <a:pt x="8" y="4"/>
                        <a:pt x="8" y="4"/>
                      </a:cubicBezTo>
                      <a:cubicBezTo>
                        <a:pt x="6" y="4"/>
                        <a:pt x="5" y="6"/>
                        <a:pt x="5" y="7"/>
                      </a:cubicBezTo>
                      <a:cubicBezTo>
                        <a:pt x="5" y="12"/>
                        <a:pt x="5" y="12"/>
                        <a:pt x="5" y="12"/>
                      </a:cubicBezTo>
                      <a:cubicBezTo>
                        <a:pt x="5" y="13"/>
                        <a:pt x="6" y="14"/>
                        <a:pt x="8" y="14"/>
                      </a:cubicBezTo>
                      <a:cubicBezTo>
                        <a:pt x="13" y="14"/>
                        <a:pt x="13" y="14"/>
                        <a:pt x="13" y="14"/>
                      </a:cubicBezTo>
                      <a:cubicBezTo>
                        <a:pt x="14" y="14"/>
                        <a:pt x="15" y="13"/>
                        <a:pt x="15" y="12"/>
                      </a:cubicBezTo>
                      <a:lnTo>
                        <a:pt x="15" y="7"/>
                      </a:lnTo>
                      <a:close/>
                      <a:moveTo>
                        <a:pt x="15" y="21"/>
                      </a:moveTo>
                      <a:cubicBezTo>
                        <a:pt x="15" y="20"/>
                        <a:pt x="14" y="19"/>
                        <a:pt x="13" y="19"/>
                      </a:cubicBezTo>
                      <a:cubicBezTo>
                        <a:pt x="8" y="19"/>
                        <a:pt x="8" y="19"/>
                        <a:pt x="8" y="19"/>
                      </a:cubicBezTo>
                      <a:cubicBezTo>
                        <a:pt x="6" y="19"/>
                        <a:pt x="5" y="20"/>
                        <a:pt x="5" y="21"/>
                      </a:cubicBezTo>
                      <a:cubicBezTo>
                        <a:pt x="5" y="26"/>
                        <a:pt x="5" y="26"/>
                        <a:pt x="5" y="26"/>
                      </a:cubicBezTo>
                      <a:cubicBezTo>
                        <a:pt x="5" y="28"/>
                        <a:pt x="6" y="29"/>
                        <a:pt x="8" y="29"/>
                      </a:cubicBezTo>
                      <a:cubicBezTo>
                        <a:pt x="13" y="29"/>
                        <a:pt x="13" y="29"/>
                        <a:pt x="13" y="29"/>
                      </a:cubicBezTo>
                      <a:cubicBezTo>
                        <a:pt x="14" y="29"/>
                        <a:pt x="15" y="28"/>
                        <a:pt x="15" y="26"/>
                      </a:cubicBezTo>
                      <a:lnTo>
                        <a:pt x="15" y="21"/>
                      </a:lnTo>
                      <a:close/>
                      <a:moveTo>
                        <a:pt x="15" y="36"/>
                      </a:moveTo>
                      <a:cubicBezTo>
                        <a:pt x="15" y="35"/>
                        <a:pt x="14" y="34"/>
                        <a:pt x="13" y="34"/>
                      </a:cubicBezTo>
                      <a:cubicBezTo>
                        <a:pt x="8" y="34"/>
                        <a:pt x="8" y="34"/>
                        <a:pt x="8" y="34"/>
                      </a:cubicBezTo>
                      <a:cubicBezTo>
                        <a:pt x="6" y="34"/>
                        <a:pt x="5" y="35"/>
                        <a:pt x="5" y="36"/>
                      </a:cubicBezTo>
                      <a:cubicBezTo>
                        <a:pt x="5" y="41"/>
                        <a:pt x="5" y="41"/>
                        <a:pt x="5" y="41"/>
                      </a:cubicBezTo>
                      <a:cubicBezTo>
                        <a:pt x="5" y="42"/>
                        <a:pt x="6" y="43"/>
                        <a:pt x="8" y="43"/>
                      </a:cubicBezTo>
                      <a:cubicBezTo>
                        <a:pt x="13" y="43"/>
                        <a:pt x="13" y="43"/>
                        <a:pt x="13" y="43"/>
                      </a:cubicBezTo>
                      <a:cubicBezTo>
                        <a:pt x="14" y="43"/>
                        <a:pt x="15" y="42"/>
                        <a:pt x="15" y="41"/>
                      </a:cubicBezTo>
                      <a:lnTo>
                        <a:pt x="15" y="36"/>
                      </a:lnTo>
                      <a:close/>
                      <a:moveTo>
                        <a:pt x="15" y="51"/>
                      </a:moveTo>
                      <a:cubicBezTo>
                        <a:pt x="15" y="49"/>
                        <a:pt x="14" y="48"/>
                        <a:pt x="13" y="48"/>
                      </a:cubicBezTo>
                      <a:cubicBezTo>
                        <a:pt x="8" y="48"/>
                        <a:pt x="8" y="48"/>
                        <a:pt x="8" y="48"/>
                      </a:cubicBezTo>
                      <a:cubicBezTo>
                        <a:pt x="6" y="48"/>
                        <a:pt x="5" y="49"/>
                        <a:pt x="5" y="51"/>
                      </a:cubicBezTo>
                      <a:cubicBezTo>
                        <a:pt x="5" y="55"/>
                        <a:pt x="5" y="55"/>
                        <a:pt x="5" y="55"/>
                      </a:cubicBezTo>
                      <a:cubicBezTo>
                        <a:pt x="5" y="57"/>
                        <a:pt x="6" y="58"/>
                        <a:pt x="8" y="58"/>
                      </a:cubicBezTo>
                      <a:cubicBezTo>
                        <a:pt x="13" y="58"/>
                        <a:pt x="13" y="58"/>
                        <a:pt x="13" y="58"/>
                      </a:cubicBezTo>
                      <a:cubicBezTo>
                        <a:pt x="14" y="58"/>
                        <a:pt x="15" y="57"/>
                        <a:pt x="15" y="55"/>
                      </a:cubicBezTo>
                      <a:lnTo>
                        <a:pt x="15" y="51"/>
                      </a:lnTo>
                      <a:close/>
                      <a:moveTo>
                        <a:pt x="54" y="7"/>
                      </a:moveTo>
                      <a:cubicBezTo>
                        <a:pt x="54" y="6"/>
                        <a:pt x="53" y="4"/>
                        <a:pt x="51" y="4"/>
                      </a:cubicBezTo>
                      <a:cubicBezTo>
                        <a:pt x="22" y="4"/>
                        <a:pt x="22" y="4"/>
                        <a:pt x="22" y="4"/>
                      </a:cubicBezTo>
                      <a:cubicBezTo>
                        <a:pt x="21" y="4"/>
                        <a:pt x="20" y="6"/>
                        <a:pt x="20" y="7"/>
                      </a:cubicBezTo>
                      <a:cubicBezTo>
                        <a:pt x="20" y="26"/>
                        <a:pt x="20" y="26"/>
                        <a:pt x="20" y="26"/>
                      </a:cubicBezTo>
                      <a:cubicBezTo>
                        <a:pt x="20" y="28"/>
                        <a:pt x="21" y="29"/>
                        <a:pt x="22" y="29"/>
                      </a:cubicBezTo>
                      <a:cubicBezTo>
                        <a:pt x="51" y="29"/>
                        <a:pt x="51" y="29"/>
                        <a:pt x="51" y="29"/>
                      </a:cubicBezTo>
                      <a:cubicBezTo>
                        <a:pt x="53" y="29"/>
                        <a:pt x="54" y="28"/>
                        <a:pt x="54" y="26"/>
                      </a:cubicBezTo>
                      <a:lnTo>
                        <a:pt x="54" y="7"/>
                      </a:lnTo>
                      <a:close/>
                      <a:moveTo>
                        <a:pt x="54" y="36"/>
                      </a:moveTo>
                      <a:cubicBezTo>
                        <a:pt x="54" y="35"/>
                        <a:pt x="53" y="34"/>
                        <a:pt x="51" y="34"/>
                      </a:cubicBezTo>
                      <a:cubicBezTo>
                        <a:pt x="22" y="34"/>
                        <a:pt x="22" y="34"/>
                        <a:pt x="22" y="34"/>
                      </a:cubicBezTo>
                      <a:cubicBezTo>
                        <a:pt x="21" y="34"/>
                        <a:pt x="20" y="35"/>
                        <a:pt x="20" y="36"/>
                      </a:cubicBezTo>
                      <a:cubicBezTo>
                        <a:pt x="20" y="55"/>
                        <a:pt x="20" y="55"/>
                        <a:pt x="20" y="55"/>
                      </a:cubicBezTo>
                      <a:cubicBezTo>
                        <a:pt x="20" y="57"/>
                        <a:pt x="21" y="58"/>
                        <a:pt x="22" y="58"/>
                      </a:cubicBezTo>
                      <a:cubicBezTo>
                        <a:pt x="51" y="58"/>
                        <a:pt x="51" y="58"/>
                        <a:pt x="51" y="58"/>
                      </a:cubicBezTo>
                      <a:cubicBezTo>
                        <a:pt x="53" y="58"/>
                        <a:pt x="54" y="57"/>
                        <a:pt x="54" y="55"/>
                      </a:cubicBezTo>
                      <a:lnTo>
                        <a:pt x="54" y="36"/>
                      </a:lnTo>
                      <a:close/>
                      <a:moveTo>
                        <a:pt x="68" y="7"/>
                      </a:moveTo>
                      <a:cubicBezTo>
                        <a:pt x="68" y="6"/>
                        <a:pt x="67" y="4"/>
                        <a:pt x="66" y="4"/>
                      </a:cubicBezTo>
                      <a:cubicBezTo>
                        <a:pt x="61" y="4"/>
                        <a:pt x="61" y="4"/>
                        <a:pt x="61" y="4"/>
                      </a:cubicBezTo>
                      <a:cubicBezTo>
                        <a:pt x="60" y="4"/>
                        <a:pt x="59" y="6"/>
                        <a:pt x="59" y="7"/>
                      </a:cubicBezTo>
                      <a:cubicBezTo>
                        <a:pt x="59" y="12"/>
                        <a:pt x="59" y="12"/>
                        <a:pt x="59" y="12"/>
                      </a:cubicBezTo>
                      <a:cubicBezTo>
                        <a:pt x="59" y="13"/>
                        <a:pt x="60" y="14"/>
                        <a:pt x="61" y="14"/>
                      </a:cubicBezTo>
                      <a:cubicBezTo>
                        <a:pt x="66" y="14"/>
                        <a:pt x="66" y="14"/>
                        <a:pt x="66" y="14"/>
                      </a:cubicBezTo>
                      <a:cubicBezTo>
                        <a:pt x="67" y="14"/>
                        <a:pt x="68" y="13"/>
                        <a:pt x="68" y="12"/>
                      </a:cubicBezTo>
                      <a:lnTo>
                        <a:pt x="68" y="7"/>
                      </a:lnTo>
                      <a:close/>
                      <a:moveTo>
                        <a:pt x="68" y="21"/>
                      </a:moveTo>
                      <a:cubicBezTo>
                        <a:pt x="68" y="20"/>
                        <a:pt x="67" y="19"/>
                        <a:pt x="66" y="19"/>
                      </a:cubicBezTo>
                      <a:cubicBezTo>
                        <a:pt x="61" y="19"/>
                        <a:pt x="61" y="19"/>
                        <a:pt x="61" y="19"/>
                      </a:cubicBezTo>
                      <a:cubicBezTo>
                        <a:pt x="60" y="19"/>
                        <a:pt x="59" y="20"/>
                        <a:pt x="59" y="21"/>
                      </a:cubicBezTo>
                      <a:cubicBezTo>
                        <a:pt x="59" y="26"/>
                        <a:pt x="59" y="26"/>
                        <a:pt x="59" y="26"/>
                      </a:cubicBezTo>
                      <a:cubicBezTo>
                        <a:pt x="59" y="28"/>
                        <a:pt x="60" y="29"/>
                        <a:pt x="61" y="29"/>
                      </a:cubicBezTo>
                      <a:cubicBezTo>
                        <a:pt x="66" y="29"/>
                        <a:pt x="66" y="29"/>
                        <a:pt x="66" y="29"/>
                      </a:cubicBezTo>
                      <a:cubicBezTo>
                        <a:pt x="67" y="29"/>
                        <a:pt x="68" y="28"/>
                        <a:pt x="68" y="26"/>
                      </a:cubicBezTo>
                      <a:lnTo>
                        <a:pt x="68" y="21"/>
                      </a:lnTo>
                      <a:close/>
                      <a:moveTo>
                        <a:pt x="68" y="36"/>
                      </a:moveTo>
                      <a:cubicBezTo>
                        <a:pt x="68" y="35"/>
                        <a:pt x="67" y="34"/>
                        <a:pt x="66" y="34"/>
                      </a:cubicBezTo>
                      <a:cubicBezTo>
                        <a:pt x="61" y="34"/>
                        <a:pt x="61" y="34"/>
                        <a:pt x="61" y="34"/>
                      </a:cubicBezTo>
                      <a:cubicBezTo>
                        <a:pt x="60" y="34"/>
                        <a:pt x="59" y="35"/>
                        <a:pt x="59" y="36"/>
                      </a:cubicBezTo>
                      <a:cubicBezTo>
                        <a:pt x="59" y="41"/>
                        <a:pt x="59" y="41"/>
                        <a:pt x="59" y="41"/>
                      </a:cubicBezTo>
                      <a:cubicBezTo>
                        <a:pt x="59" y="42"/>
                        <a:pt x="60" y="43"/>
                        <a:pt x="61" y="43"/>
                      </a:cubicBezTo>
                      <a:cubicBezTo>
                        <a:pt x="66" y="43"/>
                        <a:pt x="66" y="43"/>
                        <a:pt x="66" y="43"/>
                      </a:cubicBezTo>
                      <a:cubicBezTo>
                        <a:pt x="67" y="43"/>
                        <a:pt x="68" y="42"/>
                        <a:pt x="68" y="41"/>
                      </a:cubicBezTo>
                      <a:lnTo>
                        <a:pt x="68" y="36"/>
                      </a:lnTo>
                      <a:close/>
                      <a:moveTo>
                        <a:pt x="68" y="51"/>
                      </a:moveTo>
                      <a:cubicBezTo>
                        <a:pt x="68" y="49"/>
                        <a:pt x="67" y="48"/>
                        <a:pt x="66" y="48"/>
                      </a:cubicBezTo>
                      <a:cubicBezTo>
                        <a:pt x="61" y="48"/>
                        <a:pt x="61" y="48"/>
                        <a:pt x="61" y="48"/>
                      </a:cubicBezTo>
                      <a:cubicBezTo>
                        <a:pt x="60" y="48"/>
                        <a:pt x="59" y="49"/>
                        <a:pt x="59" y="51"/>
                      </a:cubicBezTo>
                      <a:cubicBezTo>
                        <a:pt x="59" y="55"/>
                        <a:pt x="59" y="55"/>
                        <a:pt x="59" y="55"/>
                      </a:cubicBezTo>
                      <a:cubicBezTo>
                        <a:pt x="59" y="57"/>
                        <a:pt x="60" y="58"/>
                        <a:pt x="61" y="58"/>
                      </a:cubicBezTo>
                      <a:cubicBezTo>
                        <a:pt x="66" y="58"/>
                        <a:pt x="66" y="58"/>
                        <a:pt x="66" y="58"/>
                      </a:cubicBezTo>
                      <a:cubicBezTo>
                        <a:pt x="67" y="58"/>
                        <a:pt x="68" y="57"/>
                        <a:pt x="68" y="55"/>
                      </a:cubicBezTo>
                      <a:lnTo>
                        <a:pt x="68" y="51"/>
                      </a:lnTo>
                      <a:close/>
                    </a:path>
                  </a:pathLst>
                </a:custGeom>
                <a:solidFill>
                  <a:schemeClr val="bg1">
                    <a:lumMod val="65000"/>
                  </a:schemeClr>
                </a:solidFill>
                <a:ln w="9525">
                  <a:noFill/>
                  <a:round/>
                </a:ln>
              </p:spPr>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26" name="矩形 25"/>
              <p:cNvSpPr/>
              <p:nvPr/>
            </p:nvSpPr>
            <p:spPr>
              <a:xfrm>
                <a:off x="4414363" y="1990879"/>
                <a:ext cx="2381615" cy="509669"/>
              </a:xfrm>
              <a:prstGeom prst="rect">
                <a:avLst/>
              </a:prstGeom>
            </p:spPr>
            <p:txBody>
              <a:bodyPr wrap="square" anchor="ctr" anchorCtr="0">
                <a:normAutofit/>
              </a:bodyPr>
              <a:p>
                <a:pPr lvl="0" algn="l">
                  <a:lnSpc>
                    <a:spcPct val="130000"/>
                  </a:lnSpc>
                  <a:defRPr/>
                </a:pPr>
                <a:r>
                  <a:rPr lang="en-US" altLang="zh-CN" sz="1000" dirty="0">
                    <a:solidFill>
                      <a:schemeClr val="tx2"/>
                    </a:solidFill>
                    <a:ea typeface="苹方 常规" panose="020B0300000000000000" pitchFamily="34" charset="-122"/>
                    <a:sym typeface="+mn-ea"/>
                  </a:rPr>
                  <a:t>Lorem ipsum is simply dummy text of the printing and </a:t>
                </a:r>
                <a:r>
                  <a:rPr lang="en-US" altLang="zh-CN" sz="1000" dirty="0" smtClean="0">
                    <a:solidFill>
                      <a:schemeClr val="tx2"/>
                    </a:solidFill>
                    <a:ea typeface="苹方 常规" panose="020B0300000000000000" pitchFamily="34" charset="-122"/>
                    <a:sym typeface="+mn-ea"/>
                  </a:rPr>
                  <a:t>typesetting</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矩形 26"/>
              <p:cNvSpPr/>
              <p:nvPr/>
            </p:nvSpPr>
            <p:spPr>
              <a:xfrm>
                <a:off x="6956201" y="1990879"/>
                <a:ext cx="2381615" cy="509669"/>
              </a:xfrm>
              <a:prstGeom prst="rect">
                <a:avLst/>
              </a:prstGeom>
            </p:spPr>
            <p:txBody>
              <a:bodyPr wrap="square" anchor="ctr" anchorCtr="0">
                <a:normAutofit/>
              </a:bodyPr>
              <a:p>
                <a:pPr lvl="0" algn="l">
                  <a:lnSpc>
                    <a:spcPct val="130000"/>
                  </a:lnSpc>
                  <a:defRPr/>
                </a:pPr>
                <a:r>
                  <a:rPr lang="en-US" altLang="zh-CN" sz="1000" dirty="0">
                    <a:solidFill>
                      <a:schemeClr val="tx2"/>
                    </a:solidFill>
                    <a:ea typeface="苹方 常规" panose="020B0300000000000000" pitchFamily="34" charset="-122"/>
                    <a:sym typeface="+mn-ea"/>
                  </a:rPr>
                  <a:t>Lorem ipsum is simply dummy text of the printing and </a:t>
                </a:r>
                <a:r>
                  <a:rPr lang="en-US" altLang="zh-CN" sz="1000" dirty="0" smtClean="0">
                    <a:solidFill>
                      <a:schemeClr val="tx2"/>
                    </a:solidFill>
                    <a:ea typeface="苹方 常规" panose="020B0300000000000000" pitchFamily="34" charset="-122"/>
                    <a:sym typeface="+mn-ea"/>
                  </a:rPr>
                  <a:t>typesetting</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矩形 27"/>
              <p:cNvSpPr/>
              <p:nvPr/>
            </p:nvSpPr>
            <p:spPr>
              <a:xfrm>
                <a:off x="9735098" y="1990879"/>
                <a:ext cx="2381615" cy="509669"/>
              </a:xfrm>
              <a:prstGeom prst="rect">
                <a:avLst/>
              </a:prstGeom>
            </p:spPr>
            <p:txBody>
              <a:bodyPr wrap="square" anchor="ctr" anchorCtr="0">
                <a:normAutofit/>
              </a:bodyPr>
              <a:p>
                <a:pPr lvl="0" algn="l">
                  <a:lnSpc>
                    <a:spcPct val="130000"/>
                  </a:lnSpc>
                  <a:defRPr/>
                </a:pPr>
                <a:r>
                  <a:rPr lang="en-US" altLang="zh-CN" sz="1000" dirty="0">
                    <a:solidFill>
                      <a:schemeClr val="tx2"/>
                    </a:solidFill>
                    <a:ea typeface="苹方 常规" panose="020B0300000000000000" pitchFamily="34" charset="-122"/>
                    <a:sym typeface="+mn-ea"/>
                  </a:rPr>
                  <a:t>Lorem ipsum is simply dummy text of the printing and </a:t>
                </a:r>
                <a:r>
                  <a:rPr lang="en-US" altLang="zh-CN" sz="1000" dirty="0" smtClean="0">
                    <a:solidFill>
                      <a:schemeClr val="tx2"/>
                    </a:solidFill>
                    <a:ea typeface="苹方 常规" panose="020B0300000000000000" pitchFamily="34" charset="-122"/>
                    <a:sym typeface="+mn-ea"/>
                  </a:rPr>
                  <a:t>typesetting</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3068550" y="5458128"/>
                <a:ext cx="2381615" cy="509669"/>
              </a:xfrm>
              <a:prstGeom prst="rect">
                <a:avLst/>
              </a:prstGeom>
            </p:spPr>
            <p:txBody>
              <a:bodyPr wrap="square" anchor="ctr" anchorCtr="0">
                <a:normAutofit/>
              </a:bodyPr>
              <a:p>
                <a:pPr lvl="0" algn="l">
                  <a:lnSpc>
                    <a:spcPct val="130000"/>
                  </a:lnSpc>
                  <a:defRPr/>
                </a:pPr>
                <a:r>
                  <a:rPr lang="en-US" altLang="zh-CN" sz="1000" dirty="0">
                    <a:solidFill>
                      <a:schemeClr val="tx2"/>
                    </a:solidFill>
                    <a:ea typeface="苹方 常规" panose="020B0300000000000000" pitchFamily="34" charset="-122"/>
                    <a:sym typeface="+mn-ea"/>
                  </a:rPr>
                  <a:t>Lorem ipsum is simply dummy text of the printing and </a:t>
                </a:r>
                <a:r>
                  <a:rPr lang="en-US" altLang="zh-CN" sz="1000" dirty="0" smtClean="0">
                    <a:solidFill>
                      <a:schemeClr val="tx2"/>
                    </a:solidFill>
                    <a:ea typeface="苹方 常规" panose="020B0300000000000000" pitchFamily="34" charset="-122"/>
                    <a:sym typeface="+mn-ea"/>
                  </a:rPr>
                  <a:t>typesetting</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矩形 31"/>
              <p:cNvSpPr/>
              <p:nvPr/>
            </p:nvSpPr>
            <p:spPr>
              <a:xfrm>
                <a:off x="5608398" y="5458128"/>
                <a:ext cx="2381615" cy="509669"/>
              </a:xfrm>
              <a:prstGeom prst="rect">
                <a:avLst/>
              </a:prstGeom>
            </p:spPr>
            <p:txBody>
              <a:bodyPr wrap="square" anchor="ctr" anchorCtr="0">
                <a:normAutofit/>
              </a:bodyPr>
              <a:p>
                <a:pPr lvl="0" algn="l">
                  <a:lnSpc>
                    <a:spcPct val="130000"/>
                  </a:lnSpc>
                  <a:defRPr/>
                </a:pPr>
                <a:r>
                  <a:rPr lang="en-US" altLang="zh-CN" sz="1000" dirty="0">
                    <a:solidFill>
                      <a:schemeClr val="tx2"/>
                    </a:solidFill>
                    <a:ea typeface="苹方 常规" panose="020B0300000000000000" pitchFamily="34" charset="-122"/>
                    <a:sym typeface="+mn-ea"/>
                  </a:rPr>
                  <a:t>Lorem ipsum is simply dummy text of the printing and </a:t>
                </a:r>
                <a:r>
                  <a:rPr lang="en-US" altLang="zh-CN" sz="1000" dirty="0" smtClean="0">
                    <a:solidFill>
                      <a:schemeClr val="tx2"/>
                    </a:solidFill>
                    <a:ea typeface="苹方 常规" panose="020B0300000000000000" pitchFamily="34" charset="-122"/>
                    <a:sym typeface="+mn-ea"/>
                  </a:rPr>
                  <a:t>typesetting</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矩形 32"/>
              <p:cNvSpPr/>
              <p:nvPr/>
            </p:nvSpPr>
            <p:spPr>
              <a:xfrm>
                <a:off x="8387295" y="5458128"/>
                <a:ext cx="2381615" cy="509669"/>
              </a:xfrm>
              <a:prstGeom prst="rect">
                <a:avLst/>
              </a:prstGeom>
            </p:spPr>
            <p:txBody>
              <a:bodyPr wrap="square" anchor="ctr" anchorCtr="0">
                <a:normAutofit/>
              </a:bodyPr>
              <a:p>
                <a:pPr lvl="0" algn="l">
                  <a:lnSpc>
                    <a:spcPct val="130000"/>
                  </a:lnSpc>
                  <a:defRPr/>
                </a:pPr>
                <a:r>
                  <a:rPr lang="en-US" altLang="zh-CN" sz="1000" dirty="0">
                    <a:solidFill>
                      <a:schemeClr val="tx2"/>
                    </a:solidFill>
                    <a:ea typeface="苹方 常规" panose="020B0300000000000000" pitchFamily="34" charset="-122"/>
                    <a:sym typeface="+mn-ea"/>
                  </a:rPr>
                  <a:t>Lorem ipsum is simply dummy text of the printing and </a:t>
                </a:r>
                <a:r>
                  <a:rPr lang="en-US" altLang="zh-CN" sz="1000" dirty="0" smtClean="0">
                    <a:solidFill>
                      <a:schemeClr val="tx2"/>
                    </a:solidFill>
                    <a:ea typeface="苹方 常规" panose="020B0300000000000000" pitchFamily="34" charset="-122"/>
                    <a:sym typeface="+mn-ea"/>
                  </a:rPr>
                  <a:t>typesetting</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7" name="组合 46"/>
            <p:cNvGrpSpPr/>
            <p:nvPr/>
          </p:nvGrpSpPr>
          <p:grpSpPr>
            <a:xfrm>
              <a:off x="1011" y="2475"/>
              <a:ext cx="3435" cy="3292"/>
              <a:chOff x="2662937" y="1459370"/>
              <a:chExt cx="838200" cy="803275"/>
            </a:xfrm>
            <a:solidFill>
              <a:schemeClr val="bg1">
                <a:lumMod val="50000"/>
              </a:schemeClr>
            </a:solidFill>
          </p:grpSpPr>
          <p:sp>
            <p:nvSpPr>
              <p:cNvPr id="48" name="任意多边形 55"/>
              <p:cNvSpPr/>
              <p:nvPr/>
            </p:nvSpPr>
            <p:spPr bwMode="auto">
              <a:xfrm>
                <a:off x="3340100" y="1865313"/>
                <a:ext cx="26988" cy="44450"/>
              </a:xfrm>
              <a:custGeom>
                <a:avLst/>
                <a:gdLst>
                  <a:gd name="T0" fmla="*/ 3 w 17"/>
                  <a:gd name="T1" fmla="*/ 3 h 28"/>
                  <a:gd name="T2" fmla="*/ 3 w 17"/>
                  <a:gd name="T3" fmla="*/ 3 h 28"/>
                  <a:gd name="T4" fmla="*/ 1 w 17"/>
                  <a:gd name="T5" fmla="*/ 8 h 28"/>
                  <a:gd name="T6" fmla="*/ 0 w 17"/>
                  <a:gd name="T7" fmla="*/ 15 h 28"/>
                  <a:gd name="T8" fmla="*/ 0 w 17"/>
                  <a:gd name="T9" fmla="*/ 15 h 28"/>
                  <a:gd name="T10" fmla="*/ 1 w 17"/>
                  <a:gd name="T11" fmla="*/ 21 h 28"/>
                  <a:gd name="T12" fmla="*/ 3 w 17"/>
                  <a:gd name="T13" fmla="*/ 25 h 28"/>
                  <a:gd name="T14" fmla="*/ 3 w 17"/>
                  <a:gd name="T15" fmla="*/ 25 h 28"/>
                  <a:gd name="T16" fmla="*/ 5 w 17"/>
                  <a:gd name="T17" fmla="*/ 28 h 28"/>
                  <a:gd name="T18" fmla="*/ 9 w 17"/>
                  <a:gd name="T19" fmla="*/ 28 h 28"/>
                  <a:gd name="T20" fmla="*/ 9 w 17"/>
                  <a:gd name="T21" fmla="*/ 28 h 28"/>
                  <a:gd name="T22" fmla="*/ 12 w 17"/>
                  <a:gd name="T23" fmla="*/ 28 h 28"/>
                  <a:gd name="T24" fmla="*/ 15 w 17"/>
                  <a:gd name="T25" fmla="*/ 25 h 28"/>
                  <a:gd name="T26" fmla="*/ 15 w 17"/>
                  <a:gd name="T27" fmla="*/ 25 h 28"/>
                  <a:gd name="T28" fmla="*/ 16 w 17"/>
                  <a:gd name="T29" fmla="*/ 21 h 28"/>
                  <a:gd name="T30" fmla="*/ 17 w 17"/>
                  <a:gd name="T31" fmla="*/ 14 h 28"/>
                  <a:gd name="T32" fmla="*/ 17 w 17"/>
                  <a:gd name="T33" fmla="*/ 14 h 28"/>
                  <a:gd name="T34" fmla="*/ 16 w 17"/>
                  <a:gd name="T35" fmla="*/ 7 h 28"/>
                  <a:gd name="T36" fmla="*/ 15 w 17"/>
                  <a:gd name="T37" fmla="*/ 3 h 28"/>
                  <a:gd name="T38" fmla="*/ 15 w 17"/>
                  <a:gd name="T39" fmla="*/ 3 h 28"/>
                  <a:gd name="T40" fmla="*/ 12 w 17"/>
                  <a:gd name="T41" fmla="*/ 1 h 28"/>
                  <a:gd name="T42" fmla="*/ 9 w 17"/>
                  <a:gd name="T43" fmla="*/ 0 h 28"/>
                  <a:gd name="T44" fmla="*/ 9 w 17"/>
                  <a:gd name="T45" fmla="*/ 0 h 28"/>
                  <a:gd name="T46" fmla="*/ 5 w 17"/>
                  <a:gd name="T47" fmla="*/ 1 h 28"/>
                  <a:gd name="T48" fmla="*/ 3 w 17"/>
                  <a:gd name="T49" fmla="*/ 3 h 28"/>
                  <a:gd name="T50" fmla="*/ 3 w 17"/>
                  <a:gd name="T51"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28">
                    <a:moveTo>
                      <a:pt x="3" y="3"/>
                    </a:moveTo>
                    <a:lnTo>
                      <a:pt x="3" y="3"/>
                    </a:lnTo>
                    <a:lnTo>
                      <a:pt x="1" y="8"/>
                    </a:lnTo>
                    <a:lnTo>
                      <a:pt x="0" y="15"/>
                    </a:lnTo>
                    <a:lnTo>
                      <a:pt x="0" y="15"/>
                    </a:lnTo>
                    <a:lnTo>
                      <a:pt x="1" y="21"/>
                    </a:lnTo>
                    <a:lnTo>
                      <a:pt x="3" y="25"/>
                    </a:lnTo>
                    <a:lnTo>
                      <a:pt x="3" y="25"/>
                    </a:lnTo>
                    <a:lnTo>
                      <a:pt x="5" y="28"/>
                    </a:lnTo>
                    <a:lnTo>
                      <a:pt x="9" y="28"/>
                    </a:lnTo>
                    <a:lnTo>
                      <a:pt x="9" y="28"/>
                    </a:lnTo>
                    <a:lnTo>
                      <a:pt x="12" y="28"/>
                    </a:lnTo>
                    <a:lnTo>
                      <a:pt x="15" y="25"/>
                    </a:lnTo>
                    <a:lnTo>
                      <a:pt x="15" y="25"/>
                    </a:lnTo>
                    <a:lnTo>
                      <a:pt x="16" y="21"/>
                    </a:lnTo>
                    <a:lnTo>
                      <a:pt x="17" y="14"/>
                    </a:lnTo>
                    <a:lnTo>
                      <a:pt x="17" y="14"/>
                    </a:lnTo>
                    <a:lnTo>
                      <a:pt x="16" y="7"/>
                    </a:lnTo>
                    <a:lnTo>
                      <a:pt x="15" y="3"/>
                    </a:lnTo>
                    <a:lnTo>
                      <a:pt x="15" y="3"/>
                    </a:lnTo>
                    <a:lnTo>
                      <a:pt x="12" y="1"/>
                    </a:lnTo>
                    <a:lnTo>
                      <a:pt x="9" y="0"/>
                    </a:lnTo>
                    <a:lnTo>
                      <a:pt x="9" y="0"/>
                    </a:lnTo>
                    <a:lnTo>
                      <a:pt x="5" y="1"/>
                    </a:lnTo>
                    <a:lnTo>
                      <a:pt x="3" y="3"/>
                    </a:lnTo>
                    <a:lnTo>
                      <a:pt x="3" y="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任意多边形 56"/>
              <p:cNvSpPr/>
              <p:nvPr/>
            </p:nvSpPr>
            <p:spPr bwMode="auto">
              <a:xfrm>
                <a:off x="3257550" y="1800226"/>
                <a:ext cx="26988" cy="44450"/>
              </a:xfrm>
              <a:custGeom>
                <a:avLst/>
                <a:gdLst>
                  <a:gd name="T0" fmla="*/ 9 w 17"/>
                  <a:gd name="T1" fmla="*/ 28 h 28"/>
                  <a:gd name="T2" fmla="*/ 9 w 17"/>
                  <a:gd name="T3" fmla="*/ 28 h 28"/>
                  <a:gd name="T4" fmla="*/ 12 w 17"/>
                  <a:gd name="T5" fmla="*/ 27 h 28"/>
                  <a:gd name="T6" fmla="*/ 15 w 17"/>
                  <a:gd name="T7" fmla="*/ 25 h 28"/>
                  <a:gd name="T8" fmla="*/ 15 w 17"/>
                  <a:gd name="T9" fmla="*/ 25 h 28"/>
                  <a:gd name="T10" fmla="*/ 16 w 17"/>
                  <a:gd name="T11" fmla="*/ 20 h 28"/>
                  <a:gd name="T12" fmla="*/ 17 w 17"/>
                  <a:gd name="T13" fmla="*/ 13 h 28"/>
                  <a:gd name="T14" fmla="*/ 17 w 17"/>
                  <a:gd name="T15" fmla="*/ 13 h 28"/>
                  <a:gd name="T16" fmla="*/ 16 w 17"/>
                  <a:gd name="T17" fmla="*/ 7 h 28"/>
                  <a:gd name="T18" fmla="*/ 15 w 17"/>
                  <a:gd name="T19" fmla="*/ 3 h 28"/>
                  <a:gd name="T20" fmla="*/ 15 w 17"/>
                  <a:gd name="T21" fmla="*/ 3 h 28"/>
                  <a:gd name="T22" fmla="*/ 12 w 17"/>
                  <a:gd name="T23" fmla="*/ 0 h 28"/>
                  <a:gd name="T24" fmla="*/ 9 w 17"/>
                  <a:gd name="T25" fmla="*/ 0 h 28"/>
                  <a:gd name="T26" fmla="*/ 9 w 17"/>
                  <a:gd name="T27" fmla="*/ 0 h 28"/>
                  <a:gd name="T28" fmla="*/ 5 w 17"/>
                  <a:gd name="T29" fmla="*/ 0 h 28"/>
                  <a:gd name="T30" fmla="*/ 3 w 17"/>
                  <a:gd name="T31" fmla="*/ 3 h 28"/>
                  <a:gd name="T32" fmla="*/ 3 w 17"/>
                  <a:gd name="T33" fmla="*/ 3 h 28"/>
                  <a:gd name="T34" fmla="*/ 1 w 17"/>
                  <a:gd name="T35" fmla="*/ 7 h 28"/>
                  <a:gd name="T36" fmla="*/ 0 w 17"/>
                  <a:gd name="T37" fmla="*/ 14 h 28"/>
                  <a:gd name="T38" fmla="*/ 0 w 17"/>
                  <a:gd name="T39" fmla="*/ 14 h 28"/>
                  <a:gd name="T40" fmla="*/ 1 w 17"/>
                  <a:gd name="T41" fmla="*/ 21 h 28"/>
                  <a:gd name="T42" fmla="*/ 3 w 17"/>
                  <a:gd name="T43" fmla="*/ 25 h 28"/>
                  <a:gd name="T44" fmla="*/ 3 w 17"/>
                  <a:gd name="T45" fmla="*/ 25 h 28"/>
                  <a:gd name="T46" fmla="*/ 5 w 17"/>
                  <a:gd name="T47" fmla="*/ 27 h 28"/>
                  <a:gd name="T48" fmla="*/ 9 w 17"/>
                  <a:gd name="T49" fmla="*/ 28 h 28"/>
                  <a:gd name="T50" fmla="*/ 9 w 17"/>
                  <a:gd name="T5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28">
                    <a:moveTo>
                      <a:pt x="9" y="28"/>
                    </a:moveTo>
                    <a:lnTo>
                      <a:pt x="9" y="28"/>
                    </a:lnTo>
                    <a:lnTo>
                      <a:pt x="12" y="27"/>
                    </a:lnTo>
                    <a:lnTo>
                      <a:pt x="15" y="25"/>
                    </a:lnTo>
                    <a:lnTo>
                      <a:pt x="15" y="25"/>
                    </a:lnTo>
                    <a:lnTo>
                      <a:pt x="16" y="20"/>
                    </a:lnTo>
                    <a:lnTo>
                      <a:pt x="17" y="13"/>
                    </a:lnTo>
                    <a:lnTo>
                      <a:pt x="17" y="13"/>
                    </a:lnTo>
                    <a:lnTo>
                      <a:pt x="16" y="7"/>
                    </a:lnTo>
                    <a:lnTo>
                      <a:pt x="15" y="3"/>
                    </a:lnTo>
                    <a:lnTo>
                      <a:pt x="15" y="3"/>
                    </a:lnTo>
                    <a:lnTo>
                      <a:pt x="12" y="0"/>
                    </a:lnTo>
                    <a:lnTo>
                      <a:pt x="9" y="0"/>
                    </a:lnTo>
                    <a:lnTo>
                      <a:pt x="9" y="0"/>
                    </a:lnTo>
                    <a:lnTo>
                      <a:pt x="5" y="0"/>
                    </a:lnTo>
                    <a:lnTo>
                      <a:pt x="3" y="3"/>
                    </a:lnTo>
                    <a:lnTo>
                      <a:pt x="3" y="3"/>
                    </a:lnTo>
                    <a:lnTo>
                      <a:pt x="1" y="7"/>
                    </a:lnTo>
                    <a:lnTo>
                      <a:pt x="0" y="14"/>
                    </a:lnTo>
                    <a:lnTo>
                      <a:pt x="0" y="14"/>
                    </a:lnTo>
                    <a:lnTo>
                      <a:pt x="1" y="21"/>
                    </a:lnTo>
                    <a:lnTo>
                      <a:pt x="3" y="25"/>
                    </a:lnTo>
                    <a:lnTo>
                      <a:pt x="3" y="25"/>
                    </a:lnTo>
                    <a:lnTo>
                      <a:pt x="5" y="27"/>
                    </a:lnTo>
                    <a:lnTo>
                      <a:pt x="9" y="28"/>
                    </a:lnTo>
                    <a:lnTo>
                      <a:pt x="9"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任意多边形 57"/>
              <p:cNvSpPr/>
              <p:nvPr/>
            </p:nvSpPr>
            <p:spPr bwMode="auto">
              <a:xfrm>
                <a:off x="2662937" y="1459370"/>
                <a:ext cx="838200" cy="803275"/>
              </a:xfrm>
              <a:custGeom>
                <a:avLst/>
                <a:gdLst>
                  <a:gd name="T0" fmla="*/ 260 w 528"/>
                  <a:gd name="T1" fmla="*/ 149 h 506"/>
                  <a:gd name="T2" fmla="*/ 220 w 528"/>
                  <a:gd name="T3" fmla="*/ 140 h 506"/>
                  <a:gd name="T4" fmla="*/ 180 w 528"/>
                  <a:gd name="T5" fmla="*/ 109 h 506"/>
                  <a:gd name="T6" fmla="*/ 183 w 528"/>
                  <a:gd name="T7" fmla="*/ 83 h 506"/>
                  <a:gd name="T8" fmla="*/ 192 w 528"/>
                  <a:gd name="T9" fmla="*/ 62 h 506"/>
                  <a:gd name="T10" fmla="*/ 190 w 528"/>
                  <a:gd name="T11" fmla="*/ 21 h 506"/>
                  <a:gd name="T12" fmla="*/ 147 w 528"/>
                  <a:gd name="T13" fmla="*/ 0 h 506"/>
                  <a:gd name="T14" fmla="*/ 115 w 528"/>
                  <a:gd name="T15" fmla="*/ 38 h 506"/>
                  <a:gd name="T16" fmla="*/ 121 w 528"/>
                  <a:gd name="T17" fmla="*/ 79 h 506"/>
                  <a:gd name="T18" fmla="*/ 143 w 528"/>
                  <a:gd name="T19" fmla="*/ 120 h 506"/>
                  <a:gd name="T20" fmla="*/ 149 w 528"/>
                  <a:gd name="T21" fmla="*/ 142 h 506"/>
                  <a:gd name="T22" fmla="*/ 134 w 528"/>
                  <a:gd name="T23" fmla="*/ 171 h 506"/>
                  <a:gd name="T24" fmla="*/ 115 w 528"/>
                  <a:gd name="T25" fmla="*/ 105 h 506"/>
                  <a:gd name="T26" fmla="*/ 38 w 528"/>
                  <a:gd name="T27" fmla="*/ 136 h 506"/>
                  <a:gd name="T28" fmla="*/ 21 w 528"/>
                  <a:gd name="T29" fmla="*/ 193 h 506"/>
                  <a:gd name="T30" fmla="*/ 6 w 528"/>
                  <a:gd name="T31" fmla="*/ 240 h 506"/>
                  <a:gd name="T32" fmla="*/ 0 w 528"/>
                  <a:gd name="T33" fmla="*/ 341 h 506"/>
                  <a:gd name="T34" fmla="*/ 9 w 528"/>
                  <a:gd name="T35" fmla="*/ 419 h 506"/>
                  <a:gd name="T36" fmla="*/ 19 w 528"/>
                  <a:gd name="T37" fmla="*/ 433 h 506"/>
                  <a:gd name="T38" fmla="*/ 31 w 528"/>
                  <a:gd name="T39" fmla="*/ 459 h 506"/>
                  <a:gd name="T40" fmla="*/ 51 w 528"/>
                  <a:gd name="T41" fmla="*/ 456 h 506"/>
                  <a:gd name="T42" fmla="*/ 58 w 528"/>
                  <a:gd name="T43" fmla="*/ 477 h 506"/>
                  <a:gd name="T44" fmla="*/ 221 w 528"/>
                  <a:gd name="T45" fmla="*/ 506 h 506"/>
                  <a:gd name="T46" fmla="*/ 227 w 528"/>
                  <a:gd name="T47" fmla="*/ 466 h 506"/>
                  <a:gd name="T48" fmla="*/ 237 w 528"/>
                  <a:gd name="T49" fmla="*/ 407 h 506"/>
                  <a:gd name="T50" fmla="*/ 249 w 528"/>
                  <a:gd name="T51" fmla="*/ 448 h 506"/>
                  <a:gd name="T52" fmla="*/ 263 w 528"/>
                  <a:gd name="T53" fmla="*/ 456 h 506"/>
                  <a:gd name="T54" fmla="*/ 255 w 528"/>
                  <a:gd name="T55" fmla="*/ 465 h 506"/>
                  <a:gd name="T56" fmla="*/ 259 w 528"/>
                  <a:gd name="T57" fmla="*/ 479 h 506"/>
                  <a:gd name="T58" fmla="*/ 283 w 528"/>
                  <a:gd name="T59" fmla="*/ 482 h 506"/>
                  <a:gd name="T60" fmla="*/ 291 w 528"/>
                  <a:gd name="T61" fmla="*/ 455 h 506"/>
                  <a:gd name="T62" fmla="*/ 358 w 528"/>
                  <a:gd name="T63" fmla="*/ 458 h 506"/>
                  <a:gd name="T64" fmla="*/ 478 w 528"/>
                  <a:gd name="T65" fmla="*/ 408 h 506"/>
                  <a:gd name="T66" fmla="*/ 528 w 528"/>
                  <a:gd name="T67" fmla="*/ 287 h 506"/>
                  <a:gd name="T68" fmla="*/ 466 w 528"/>
                  <a:gd name="T69" fmla="*/ 156 h 506"/>
                  <a:gd name="T70" fmla="*/ 63 w 528"/>
                  <a:gd name="T71" fmla="*/ 311 h 506"/>
                  <a:gd name="T72" fmla="*/ 46 w 528"/>
                  <a:gd name="T73" fmla="*/ 343 h 506"/>
                  <a:gd name="T74" fmla="*/ 52 w 528"/>
                  <a:gd name="T75" fmla="*/ 303 h 506"/>
                  <a:gd name="T76" fmla="*/ 60 w 528"/>
                  <a:gd name="T77" fmla="*/ 260 h 506"/>
                  <a:gd name="T78" fmla="*/ 63 w 528"/>
                  <a:gd name="T79" fmla="*/ 311 h 506"/>
                  <a:gd name="T80" fmla="*/ 166 w 528"/>
                  <a:gd name="T81" fmla="*/ 146 h 506"/>
                  <a:gd name="T82" fmla="*/ 165 w 528"/>
                  <a:gd name="T83" fmla="*/ 126 h 506"/>
                  <a:gd name="T84" fmla="*/ 180 w 528"/>
                  <a:gd name="T85" fmla="*/ 112 h 506"/>
                  <a:gd name="T86" fmla="*/ 463 w 528"/>
                  <a:gd name="T87" fmla="*/ 269 h 506"/>
                  <a:gd name="T88" fmla="*/ 444 w 528"/>
                  <a:gd name="T89" fmla="*/ 281 h 506"/>
                  <a:gd name="T90" fmla="*/ 430 w 528"/>
                  <a:gd name="T91" fmla="*/ 260 h 506"/>
                  <a:gd name="T92" fmla="*/ 447 w 528"/>
                  <a:gd name="T93" fmla="*/ 239 h 506"/>
                  <a:gd name="T94" fmla="*/ 465 w 528"/>
                  <a:gd name="T95" fmla="*/ 260 h 506"/>
                  <a:gd name="T96" fmla="*/ 385 w 528"/>
                  <a:gd name="T97" fmla="*/ 201 h 506"/>
                  <a:gd name="T98" fmla="*/ 408 w 528"/>
                  <a:gd name="T99" fmla="*/ 203 h 506"/>
                  <a:gd name="T100" fmla="*/ 408 w 528"/>
                  <a:gd name="T101" fmla="*/ 234 h 506"/>
                  <a:gd name="T102" fmla="*/ 386 w 528"/>
                  <a:gd name="T103" fmla="*/ 237 h 506"/>
                  <a:gd name="T104" fmla="*/ 381 w 528"/>
                  <a:gd name="T105" fmla="*/ 207 h 506"/>
                  <a:gd name="T106" fmla="*/ 308 w 528"/>
                  <a:gd name="T107" fmla="*/ 412 h 506"/>
                  <a:gd name="T108" fmla="*/ 278 w 528"/>
                  <a:gd name="T109" fmla="*/ 370 h 506"/>
                  <a:gd name="T110" fmla="*/ 261 w 528"/>
                  <a:gd name="T111" fmla="*/ 271 h 506"/>
                  <a:gd name="T112" fmla="*/ 259 w 528"/>
                  <a:gd name="T113" fmla="*/ 233 h 506"/>
                  <a:gd name="T114" fmla="*/ 313 w 528"/>
                  <a:gd name="T115" fmla="*/ 161 h 506"/>
                  <a:gd name="T116" fmla="*/ 465 w 528"/>
                  <a:gd name="T117" fmla="*/ 369 h 506"/>
                  <a:gd name="T118" fmla="*/ 396 w 528"/>
                  <a:gd name="T119" fmla="*/ 41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8" h="506">
                    <a:moveTo>
                      <a:pt x="358" y="118"/>
                    </a:moveTo>
                    <a:lnTo>
                      <a:pt x="358" y="118"/>
                    </a:lnTo>
                    <a:lnTo>
                      <a:pt x="343" y="119"/>
                    </a:lnTo>
                    <a:lnTo>
                      <a:pt x="328" y="121"/>
                    </a:lnTo>
                    <a:lnTo>
                      <a:pt x="312" y="124"/>
                    </a:lnTo>
                    <a:lnTo>
                      <a:pt x="298" y="128"/>
                    </a:lnTo>
                    <a:lnTo>
                      <a:pt x="285" y="134"/>
                    </a:lnTo>
                    <a:lnTo>
                      <a:pt x="272" y="141"/>
                    </a:lnTo>
                    <a:lnTo>
                      <a:pt x="260" y="149"/>
                    </a:lnTo>
                    <a:lnTo>
                      <a:pt x="249" y="157"/>
                    </a:lnTo>
                    <a:lnTo>
                      <a:pt x="249" y="157"/>
                    </a:lnTo>
                    <a:lnTo>
                      <a:pt x="246" y="154"/>
                    </a:lnTo>
                    <a:lnTo>
                      <a:pt x="243" y="152"/>
                    </a:lnTo>
                    <a:lnTo>
                      <a:pt x="243" y="152"/>
                    </a:lnTo>
                    <a:lnTo>
                      <a:pt x="234" y="147"/>
                    </a:lnTo>
                    <a:lnTo>
                      <a:pt x="226" y="143"/>
                    </a:lnTo>
                    <a:lnTo>
                      <a:pt x="220" y="140"/>
                    </a:lnTo>
                    <a:lnTo>
                      <a:pt x="220" y="140"/>
                    </a:lnTo>
                    <a:lnTo>
                      <a:pt x="207" y="136"/>
                    </a:lnTo>
                    <a:lnTo>
                      <a:pt x="197" y="131"/>
                    </a:lnTo>
                    <a:lnTo>
                      <a:pt x="197" y="131"/>
                    </a:lnTo>
                    <a:lnTo>
                      <a:pt x="189" y="128"/>
                    </a:lnTo>
                    <a:lnTo>
                      <a:pt x="184" y="126"/>
                    </a:lnTo>
                    <a:lnTo>
                      <a:pt x="184" y="126"/>
                    </a:lnTo>
                    <a:lnTo>
                      <a:pt x="182" y="117"/>
                    </a:lnTo>
                    <a:lnTo>
                      <a:pt x="181" y="111"/>
                    </a:lnTo>
                    <a:lnTo>
                      <a:pt x="180" y="109"/>
                    </a:lnTo>
                    <a:lnTo>
                      <a:pt x="179" y="109"/>
                    </a:lnTo>
                    <a:lnTo>
                      <a:pt x="179" y="109"/>
                    </a:lnTo>
                    <a:lnTo>
                      <a:pt x="179" y="99"/>
                    </a:lnTo>
                    <a:lnTo>
                      <a:pt x="179" y="91"/>
                    </a:lnTo>
                    <a:lnTo>
                      <a:pt x="180" y="88"/>
                    </a:lnTo>
                    <a:lnTo>
                      <a:pt x="181" y="87"/>
                    </a:lnTo>
                    <a:lnTo>
                      <a:pt x="181" y="87"/>
                    </a:lnTo>
                    <a:lnTo>
                      <a:pt x="182" y="85"/>
                    </a:lnTo>
                    <a:lnTo>
                      <a:pt x="183" y="83"/>
                    </a:lnTo>
                    <a:lnTo>
                      <a:pt x="183" y="80"/>
                    </a:lnTo>
                    <a:lnTo>
                      <a:pt x="183" y="80"/>
                    </a:lnTo>
                    <a:lnTo>
                      <a:pt x="184" y="80"/>
                    </a:lnTo>
                    <a:lnTo>
                      <a:pt x="186" y="80"/>
                    </a:lnTo>
                    <a:lnTo>
                      <a:pt x="188" y="78"/>
                    </a:lnTo>
                    <a:lnTo>
                      <a:pt x="189" y="73"/>
                    </a:lnTo>
                    <a:lnTo>
                      <a:pt x="189" y="73"/>
                    </a:lnTo>
                    <a:lnTo>
                      <a:pt x="190" y="70"/>
                    </a:lnTo>
                    <a:lnTo>
                      <a:pt x="192" y="62"/>
                    </a:lnTo>
                    <a:lnTo>
                      <a:pt x="192" y="59"/>
                    </a:lnTo>
                    <a:lnTo>
                      <a:pt x="192" y="55"/>
                    </a:lnTo>
                    <a:lnTo>
                      <a:pt x="191" y="53"/>
                    </a:lnTo>
                    <a:lnTo>
                      <a:pt x="189" y="51"/>
                    </a:lnTo>
                    <a:lnTo>
                      <a:pt x="189" y="51"/>
                    </a:lnTo>
                    <a:lnTo>
                      <a:pt x="191" y="43"/>
                    </a:lnTo>
                    <a:lnTo>
                      <a:pt x="192" y="35"/>
                    </a:lnTo>
                    <a:lnTo>
                      <a:pt x="191" y="26"/>
                    </a:lnTo>
                    <a:lnTo>
                      <a:pt x="190" y="21"/>
                    </a:lnTo>
                    <a:lnTo>
                      <a:pt x="188" y="17"/>
                    </a:lnTo>
                    <a:lnTo>
                      <a:pt x="185" y="13"/>
                    </a:lnTo>
                    <a:lnTo>
                      <a:pt x="181" y="9"/>
                    </a:lnTo>
                    <a:lnTo>
                      <a:pt x="177" y="5"/>
                    </a:lnTo>
                    <a:lnTo>
                      <a:pt x="170" y="3"/>
                    </a:lnTo>
                    <a:lnTo>
                      <a:pt x="163" y="1"/>
                    </a:lnTo>
                    <a:lnTo>
                      <a:pt x="154" y="0"/>
                    </a:lnTo>
                    <a:lnTo>
                      <a:pt x="154" y="0"/>
                    </a:lnTo>
                    <a:lnTo>
                      <a:pt x="147" y="0"/>
                    </a:lnTo>
                    <a:lnTo>
                      <a:pt x="140" y="1"/>
                    </a:lnTo>
                    <a:lnTo>
                      <a:pt x="133" y="4"/>
                    </a:lnTo>
                    <a:lnTo>
                      <a:pt x="129" y="6"/>
                    </a:lnTo>
                    <a:lnTo>
                      <a:pt x="126" y="9"/>
                    </a:lnTo>
                    <a:lnTo>
                      <a:pt x="122" y="13"/>
                    </a:lnTo>
                    <a:lnTo>
                      <a:pt x="119" y="18"/>
                    </a:lnTo>
                    <a:lnTo>
                      <a:pt x="117" y="23"/>
                    </a:lnTo>
                    <a:lnTo>
                      <a:pt x="116" y="30"/>
                    </a:lnTo>
                    <a:lnTo>
                      <a:pt x="115" y="38"/>
                    </a:lnTo>
                    <a:lnTo>
                      <a:pt x="115" y="48"/>
                    </a:lnTo>
                    <a:lnTo>
                      <a:pt x="115" y="48"/>
                    </a:lnTo>
                    <a:lnTo>
                      <a:pt x="114" y="49"/>
                    </a:lnTo>
                    <a:lnTo>
                      <a:pt x="113" y="50"/>
                    </a:lnTo>
                    <a:lnTo>
                      <a:pt x="112" y="54"/>
                    </a:lnTo>
                    <a:lnTo>
                      <a:pt x="112" y="57"/>
                    </a:lnTo>
                    <a:lnTo>
                      <a:pt x="114" y="63"/>
                    </a:lnTo>
                    <a:lnTo>
                      <a:pt x="116" y="70"/>
                    </a:lnTo>
                    <a:lnTo>
                      <a:pt x="121" y="79"/>
                    </a:lnTo>
                    <a:lnTo>
                      <a:pt x="121" y="79"/>
                    </a:lnTo>
                    <a:lnTo>
                      <a:pt x="122" y="86"/>
                    </a:lnTo>
                    <a:lnTo>
                      <a:pt x="122" y="92"/>
                    </a:lnTo>
                    <a:lnTo>
                      <a:pt x="121" y="95"/>
                    </a:lnTo>
                    <a:lnTo>
                      <a:pt x="120" y="98"/>
                    </a:lnTo>
                    <a:lnTo>
                      <a:pt x="120" y="98"/>
                    </a:lnTo>
                    <a:lnTo>
                      <a:pt x="130" y="109"/>
                    </a:lnTo>
                    <a:lnTo>
                      <a:pt x="139" y="118"/>
                    </a:lnTo>
                    <a:lnTo>
                      <a:pt x="143" y="120"/>
                    </a:lnTo>
                    <a:lnTo>
                      <a:pt x="146" y="122"/>
                    </a:lnTo>
                    <a:lnTo>
                      <a:pt x="146" y="122"/>
                    </a:lnTo>
                    <a:lnTo>
                      <a:pt x="141" y="124"/>
                    </a:lnTo>
                    <a:lnTo>
                      <a:pt x="137" y="125"/>
                    </a:lnTo>
                    <a:lnTo>
                      <a:pt x="135" y="127"/>
                    </a:lnTo>
                    <a:lnTo>
                      <a:pt x="135" y="127"/>
                    </a:lnTo>
                    <a:lnTo>
                      <a:pt x="141" y="134"/>
                    </a:lnTo>
                    <a:lnTo>
                      <a:pt x="149" y="142"/>
                    </a:lnTo>
                    <a:lnTo>
                      <a:pt x="149" y="142"/>
                    </a:lnTo>
                    <a:lnTo>
                      <a:pt x="149" y="146"/>
                    </a:lnTo>
                    <a:lnTo>
                      <a:pt x="148" y="150"/>
                    </a:lnTo>
                    <a:lnTo>
                      <a:pt x="146" y="154"/>
                    </a:lnTo>
                    <a:lnTo>
                      <a:pt x="146" y="154"/>
                    </a:lnTo>
                    <a:lnTo>
                      <a:pt x="142" y="166"/>
                    </a:lnTo>
                    <a:lnTo>
                      <a:pt x="140" y="175"/>
                    </a:lnTo>
                    <a:lnTo>
                      <a:pt x="139" y="183"/>
                    </a:lnTo>
                    <a:lnTo>
                      <a:pt x="139" y="183"/>
                    </a:lnTo>
                    <a:lnTo>
                      <a:pt x="134" y="171"/>
                    </a:lnTo>
                    <a:lnTo>
                      <a:pt x="125" y="147"/>
                    </a:lnTo>
                    <a:lnTo>
                      <a:pt x="121" y="133"/>
                    </a:lnTo>
                    <a:lnTo>
                      <a:pt x="118" y="119"/>
                    </a:lnTo>
                    <a:lnTo>
                      <a:pt x="118" y="113"/>
                    </a:lnTo>
                    <a:lnTo>
                      <a:pt x="118" y="107"/>
                    </a:lnTo>
                    <a:lnTo>
                      <a:pt x="118" y="102"/>
                    </a:lnTo>
                    <a:lnTo>
                      <a:pt x="120" y="98"/>
                    </a:lnTo>
                    <a:lnTo>
                      <a:pt x="120" y="98"/>
                    </a:lnTo>
                    <a:lnTo>
                      <a:pt x="115" y="105"/>
                    </a:lnTo>
                    <a:lnTo>
                      <a:pt x="108" y="111"/>
                    </a:lnTo>
                    <a:lnTo>
                      <a:pt x="100" y="116"/>
                    </a:lnTo>
                    <a:lnTo>
                      <a:pt x="100" y="116"/>
                    </a:lnTo>
                    <a:lnTo>
                      <a:pt x="72" y="123"/>
                    </a:lnTo>
                    <a:lnTo>
                      <a:pt x="52" y="130"/>
                    </a:lnTo>
                    <a:lnTo>
                      <a:pt x="44" y="133"/>
                    </a:lnTo>
                    <a:lnTo>
                      <a:pt x="40" y="135"/>
                    </a:lnTo>
                    <a:lnTo>
                      <a:pt x="40" y="135"/>
                    </a:lnTo>
                    <a:lnTo>
                      <a:pt x="38" y="136"/>
                    </a:lnTo>
                    <a:lnTo>
                      <a:pt x="34" y="139"/>
                    </a:lnTo>
                    <a:lnTo>
                      <a:pt x="32" y="141"/>
                    </a:lnTo>
                    <a:lnTo>
                      <a:pt x="30" y="144"/>
                    </a:lnTo>
                    <a:lnTo>
                      <a:pt x="29" y="148"/>
                    </a:lnTo>
                    <a:lnTo>
                      <a:pt x="29" y="153"/>
                    </a:lnTo>
                    <a:lnTo>
                      <a:pt x="29" y="153"/>
                    </a:lnTo>
                    <a:lnTo>
                      <a:pt x="26" y="170"/>
                    </a:lnTo>
                    <a:lnTo>
                      <a:pt x="24" y="184"/>
                    </a:lnTo>
                    <a:lnTo>
                      <a:pt x="21" y="193"/>
                    </a:lnTo>
                    <a:lnTo>
                      <a:pt x="21" y="193"/>
                    </a:lnTo>
                    <a:lnTo>
                      <a:pt x="18" y="197"/>
                    </a:lnTo>
                    <a:lnTo>
                      <a:pt x="16" y="200"/>
                    </a:lnTo>
                    <a:lnTo>
                      <a:pt x="14" y="204"/>
                    </a:lnTo>
                    <a:lnTo>
                      <a:pt x="12" y="209"/>
                    </a:lnTo>
                    <a:lnTo>
                      <a:pt x="12" y="209"/>
                    </a:lnTo>
                    <a:lnTo>
                      <a:pt x="11" y="223"/>
                    </a:lnTo>
                    <a:lnTo>
                      <a:pt x="10" y="231"/>
                    </a:lnTo>
                    <a:lnTo>
                      <a:pt x="6" y="240"/>
                    </a:lnTo>
                    <a:lnTo>
                      <a:pt x="6" y="240"/>
                    </a:lnTo>
                    <a:lnTo>
                      <a:pt x="3" y="248"/>
                    </a:lnTo>
                    <a:lnTo>
                      <a:pt x="1" y="254"/>
                    </a:lnTo>
                    <a:lnTo>
                      <a:pt x="1" y="261"/>
                    </a:lnTo>
                    <a:lnTo>
                      <a:pt x="0" y="271"/>
                    </a:lnTo>
                    <a:lnTo>
                      <a:pt x="0" y="271"/>
                    </a:lnTo>
                    <a:lnTo>
                      <a:pt x="0" y="308"/>
                    </a:lnTo>
                    <a:lnTo>
                      <a:pt x="0" y="341"/>
                    </a:lnTo>
                    <a:lnTo>
                      <a:pt x="0" y="341"/>
                    </a:lnTo>
                    <a:lnTo>
                      <a:pt x="1" y="349"/>
                    </a:lnTo>
                    <a:lnTo>
                      <a:pt x="2" y="355"/>
                    </a:lnTo>
                    <a:lnTo>
                      <a:pt x="3" y="361"/>
                    </a:lnTo>
                    <a:lnTo>
                      <a:pt x="3" y="367"/>
                    </a:lnTo>
                    <a:lnTo>
                      <a:pt x="3" y="367"/>
                    </a:lnTo>
                    <a:lnTo>
                      <a:pt x="3" y="373"/>
                    </a:lnTo>
                    <a:lnTo>
                      <a:pt x="4" y="381"/>
                    </a:lnTo>
                    <a:lnTo>
                      <a:pt x="6" y="401"/>
                    </a:lnTo>
                    <a:lnTo>
                      <a:pt x="9" y="419"/>
                    </a:lnTo>
                    <a:lnTo>
                      <a:pt x="10" y="430"/>
                    </a:lnTo>
                    <a:lnTo>
                      <a:pt x="10" y="430"/>
                    </a:lnTo>
                    <a:lnTo>
                      <a:pt x="12" y="432"/>
                    </a:lnTo>
                    <a:lnTo>
                      <a:pt x="14" y="433"/>
                    </a:lnTo>
                    <a:lnTo>
                      <a:pt x="16" y="433"/>
                    </a:lnTo>
                    <a:lnTo>
                      <a:pt x="16" y="433"/>
                    </a:lnTo>
                    <a:lnTo>
                      <a:pt x="18" y="433"/>
                    </a:lnTo>
                    <a:lnTo>
                      <a:pt x="18" y="433"/>
                    </a:lnTo>
                    <a:lnTo>
                      <a:pt x="19" y="433"/>
                    </a:lnTo>
                    <a:lnTo>
                      <a:pt x="19" y="434"/>
                    </a:lnTo>
                    <a:lnTo>
                      <a:pt x="20" y="438"/>
                    </a:lnTo>
                    <a:lnTo>
                      <a:pt x="21" y="446"/>
                    </a:lnTo>
                    <a:lnTo>
                      <a:pt x="23" y="450"/>
                    </a:lnTo>
                    <a:lnTo>
                      <a:pt x="25" y="455"/>
                    </a:lnTo>
                    <a:lnTo>
                      <a:pt x="25" y="455"/>
                    </a:lnTo>
                    <a:lnTo>
                      <a:pt x="25" y="456"/>
                    </a:lnTo>
                    <a:lnTo>
                      <a:pt x="27" y="457"/>
                    </a:lnTo>
                    <a:lnTo>
                      <a:pt x="31" y="459"/>
                    </a:lnTo>
                    <a:lnTo>
                      <a:pt x="38" y="459"/>
                    </a:lnTo>
                    <a:lnTo>
                      <a:pt x="38" y="459"/>
                    </a:lnTo>
                    <a:lnTo>
                      <a:pt x="41" y="459"/>
                    </a:lnTo>
                    <a:lnTo>
                      <a:pt x="42" y="458"/>
                    </a:lnTo>
                    <a:lnTo>
                      <a:pt x="42" y="457"/>
                    </a:lnTo>
                    <a:lnTo>
                      <a:pt x="42" y="457"/>
                    </a:lnTo>
                    <a:lnTo>
                      <a:pt x="47" y="457"/>
                    </a:lnTo>
                    <a:lnTo>
                      <a:pt x="50" y="457"/>
                    </a:lnTo>
                    <a:lnTo>
                      <a:pt x="51" y="456"/>
                    </a:lnTo>
                    <a:lnTo>
                      <a:pt x="51" y="455"/>
                    </a:lnTo>
                    <a:lnTo>
                      <a:pt x="51" y="455"/>
                    </a:lnTo>
                    <a:lnTo>
                      <a:pt x="55" y="457"/>
                    </a:lnTo>
                    <a:lnTo>
                      <a:pt x="62" y="460"/>
                    </a:lnTo>
                    <a:lnTo>
                      <a:pt x="62" y="460"/>
                    </a:lnTo>
                    <a:lnTo>
                      <a:pt x="61" y="467"/>
                    </a:lnTo>
                    <a:lnTo>
                      <a:pt x="58" y="473"/>
                    </a:lnTo>
                    <a:lnTo>
                      <a:pt x="58" y="473"/>
                    </a:lnTo>
                    <a:lnTo>
                      <a:pt x="58" y="477"/>
                    </a:lnTo>
                    <a:lnTo>
                      <a:pt x="59" y="483"/>
                    </a:lnTo>
                    <a:lnTo>
                      <a:pt x="62" y="489"/>
                    </a:lnTo>
                    <a:lnTo>
                      <a:pt x="62" y="489"/>
                    </a:lnTo>
                    <a:lnTo>
                      <a:pt x="62" y="506"/>
                    </a:lnTo>
                    <a:lnTo>
                      <a:pt x="143" y="506"/>
                    </a:lnTo>
                    <a:lnTo>
                      <a:pt x="143" y="505"/>
                    </a:lnTo>
                    <a:lnTo>
                      <a:pt x="143" y="506"/>
                    </a:lnTo>
                    <a:lnTo>
                      <a:pt x="221" y="506"/>
                    </a:lnTo>
                    <a:lnTo>
                      <a:pt x="221" y="506"/>
                    </a:lnTo>
                    <a:lnTo>
                      <a:pt x="222" y="498"/>
                    </a:lnTo>
                    <a:lnTo>
                      <a:pt x="222" y="493"/>
                    </a:lnTo>
                    <a:lnTo>
                      <a:pt x="222" y="493"/>
                    </a:lnTo>
                    <a:lnTo>
                      <a:pt x="221" y="486"/>
                    </a:lnTo>
                    <a:lnTo>
                      <a:pt x="221" y="482"/>
                    </a:lnTo>
                    <a:lnTo>
                      <a:pt x="223" y="478"/>
                    </a:lnTo>
                    <a:lnTo>
                      <a:pt x="223" y="478"/>
                    </a:lnTo>
                    <a:lnTo>
                      <a:pt x="225" y="472"/>
                    </a:lnTo>
                    <a:lnTo>
                      <a:pt x="227" y="466"/>
                    </a:lnTo>
                    <a:lnTo>
                      <a:pt x="227" y="460"/>
                    </a:lnTo>
                    <a:lnTo>
                      <a:pt x="227" y="458"/>
                    </a:lnTo>
                    <a:lnTo>
                      <a:pt x="231" y="457"/>
                    </a:lnTo>
                    <a:lnTo>
                      <a:pt x="231" y="457"/>
                    </a:lnTo>
                    <a:lnTo>
                      <a:pt x="231" y="435"/>
                    </a:lnTo>
                    <a:lnTo>
                      <a:pt x="231" y="415"/>
                    </a:lnTo>
                    <a:lnTo>
                      <a:pt x="231" y="400"/>
                    </a:lnTo>
                    <a:lnTo>
                      <a:pt x="231" y="400"/>
                    </a:lnTo>
                    <a:lnTo>
                      <a:pt x="237" y="407"/>
                    </a:lnTo>
                    <a:lnTo>
                      <a:pt x="237" y="407"/>
                    </a:lnTo>
                    <a:lnTo>
                      <a:pt x="240" y="419"/>
                    </a:lnTo>
                    <a:lnTo>
                      <a:pt x="240" y="419"/>
                    </a:lnTo>
                    <a:lnTo>
                      <a:pt x="243" y="426"/>
                    </a:lnTo>
                    <a:lnTo>
                      <a:pt x="245" y="433"/>
                    </a:lnTo>
                    <a:lnTo>
                      <a:pt x="248" y="439"/>
                    </a:lnTo>
                    <a:lnTo>
                      <a:pt x="249" y="444"/>
                    </a:lnTo>
                    <a:lnTo>
                      <a:pt x="249" y="444"/>
                    </a:lnTo>
                    <a:lnTo>
                      <a:pt x="249" y="448"/>
                    </a:lnTo>
                    <a:lnTo>
                      <a:pt x="250" y="451"/>
                    </a:lnTo>
                    <a:lnTo>
                      <a:pt x="251" y="453"/>
                    </a:lnTo>
                    <a:lnTo>
                      <a:pt x="251" y="453"/>
                    </a:lnTo>
                    <a:lnTo>
                      <a:pt x="256" y="454"/>
                    </a:lnTo>
                    <a:lnTo>
                      <a:pt x="260" y="454"/>
                    </a:lnTo>
                    <a:lnTo>
                      <a:pt x="262" y="454"/>
                    </a:lnTo>
                    <a:lnTo>
                      <a:pt x="262" y="453"/>
                    </a:lnTo>
                    <a:lnTo>
                      <a:pt x="262" y="453"/>
                    </a:lnTo>
                    <a:lnTo>
                      <a:pt x="263" y="456"/>
                    </a:lnTo>
                    <a:lnTo>
                      <a:pt x="264" y="458"/>
                    </a:lnTo>
                    <a:lnTo>
                      <a:pt x="264" y="461"/>
                    </a:lnTo>
                    <a:lnTo>
                      <a:pt x="264" y="461"/>
                    </a:lnTo>
                    <a:lnTo>
                      <a:pt x="263" y="468"/>
                    </a:lnTo>
                    <a:lnTo>
                      <a:pt x="263" y="468"/>
                    </a:lnTo>
                    <a:lnTo>
                      <a:pt x="260" y="465"/>
                    </a:lnTo>
                    <a:lnTo>
                      <a:pt x="258" y="464"/>
                    </a:lnTo>
                    <a:lnTo>
                      <a:pt x="256" y="464"/>
                    </a:lnTo>
                    <a:lnTo>
                      <a:pt x="255" y="465"/>
                    </a:lnTo>
                    <a:lnTo>
                      <a:pt x="257" y="471"/>
                    </a:lnTo>
                    <a:lnTo>
                      <a:pt x="257" y="471"/>
                    </a:lnTo>
                    <a:lnTo>
                      <a:pt x="257" y="472"/>
                    </a:lnTo>
                    <a:lnTo>
                      <a:pt x="258" y="475"/>
                    </a:lnTo>
                    <a:lnTo>
                      <a:pt x="258" y="475"/>
                    </a:lnTo>
                    <a:lnTo>
                      <a:pt x="256" y="477"/>
                    </a:lnTo>
                    <a:lnTo>
                      <a:pt x="257" y="478"/>
                    </a:lnTo>
                    <a:lnTo>
                      <a:pt x="259" y="479"/>
                    </a:lnTo>
                    <a:lnTo>
                      <a:pt x="259" y="479"/>
                    </a:lnTo>
                    <a:lnTo>
                      <a:pt x="265" y="482"/>
                    </a:lnTo>
                    <a:lnTo>
                      <a:pt x="269" y="484"/>
                    </a:lnTo>
                    <a:lnTo>
                      <a:pt x="273" y="484"/>
                    </a:lnTo>
                    <a:lnTo>
                      <a:pt x="273" y="484"/>
                    </a:lnTo>
                    <a:lnTo>
                      <a:pt x="278" y="485"/>
                    </a:lnTo>
                    <a:lnTo>
                      <a:pt x="282" y="485"/>
                    </a:lnTo>
                    <a:lnTo>
                      <a:pt x="283" y="484"/>
                    </a:lnTo>
                    <a:lnTo>
                      <a:pt x="283" y="482"/>
                    </a:lnTo>
                    <a:lnTo>
                      <a:pt x="283" y="482"/>
                    </a:lnTo>
                    <a:lnTo>
                      <a:pt x="285" y="482"/>
                    </a:lnTo>
                    <a:lnTo>
                      <a:pt x="287" y="480"/>
                    </a:lnTo>
                    <a:lnTo>
                      <a:pt x="288" y="477"/>
                    </a:lnTo>
                    <a:lnTo>
                      <a:pt x="288" y="477"/>
                    </a:lnTo>
                    <a:lnTo>
                      <a:pt x="291" y="462"/>
                    </a:lnTo>
                    <a:lnTo>
                      <a:pt x="291" y="462"/>
                    </a:lnTo>
                    <a:lnTo>
                      <a:pt x="292" y="458"/>
                    </a:lnTo>
                    <a:lnTo>
                      <a:pt x="291" y="455"/>
                    </a:lnTo>
                    <a:lnTo>
                      <a:pt x="291" y="455"/>
                    </a:lnTo>
                    <a:lnTo>
                      <a:pt x="290" y="451"/>
                    </a:lnTo>
                    <a:lnTo>
                      <a:pt x="290" y="448"/>
                    </a:lnTo>
                    <a:lnTo>
                      <a:pt x="290" y="448"/>
                    </a:lnTo>
                    <a:lnTo>
                      <a:pt x="287" y="443"/>
                    </a:lnTo>
                    <a:lnTo>
                      <a:pt x="287" y="443"/>
                    </a:lnTo>
                    <a:lnTo>
                      <a:pt x="304" y="449"/>
                    </a:lnTo>
                    <a:lnTo>
                      <a:pt x="322" y="454"/>
                    </a:lnTo>
                    <a:lnTo>
                      <a:pt x="340" y="457"/>
                    </a:lnTo>
                    <a:lnTo>
                      <a:pt x="358" y="458"/>
                    </a:lnTo>
                    <a:lnTo>
                      <a:pt x="358" y="458"/>
                    </a:lnTo>
                    <a:lnTo>
                      <a:pt x="375" y="457"/>
                    </a:lnTo>
                    <a:lnTo>
                      <a:pt x="392" y="455"/>
                    </a:lnTo>
                    <a:lnTo>
                      <a:pt x="408" y="450"/>
                    </a:lnTo>
                    <a:lnTo>
                      <a:pt x="424" y="445"/>
                    </a:lnTo>
                    <a:lnTo>
                      <a:pt x="439" y="438"/>
                    </a:lnTo>
                    <a:lnTo>
                      <a:pt x="453" y="429"/>
                    </a:lnTo>
                    <a:lnTo>
                      <a:pt x="466" y="419"/>
                    </a:lnTo>
                    <a:lnTo>
                      <a:pt x="478" y="408"/>
                    </a:lnTo>
                    <a:lnTo>
                      <a:pt x="489" y="396"/>
                    </a:lnTo>
                    <a:lnTo>
                      <a:pt x="499" y="383"/>
                    </a:lnTo>
                    <a:lnTo>
                      <a:pt x="507" y="369"/>
                    </a:lnTo>
                    <a:lnTo>
                      <a:pt x="514" y="354"/>
                    </a:lnTo>
                    <a:lnTo>
                      <a:pt x="520" y="339"/>
                    </a:lnTo>
                    <a:lnTo>
                      <a:pt x="524" y="322"/>
                    </a:lnTo>
                    <a:lnTo>
                      <a:pt x="527" y="306"/>
                    </a:lnTo>
                    <a:lnTo>
                      <a:pt x="528" y="287"/>
                    </a:lnTo>
                    <a:lnTo>
                      <a:pt x="528" y="287"/>
                    </a:lnTo>
                    <a:lnTo>
                      <a:pt x="527" y="270"/>
                    </a:lnTo>
                    <a:lnTo>
                      <a:pt x="524" y="253"/>
                    </a:lnTo>
                    <a:lnTo>
                      <a:pt x="520" y="237"/>
                    </a:lnTo>
                    <a:lnTo>
                      <a:pt x="514" y="222"/>
                    </a:lnTo>
                    <a:lnTo>
                      <a:pt x="507" y="207"/>
                    </a:lnTo>
                    <a:lnTo>
                      <a:pt x="499" y="193"/>
                    </a:lnTo>
                    <a:lnTo>
                      <a:pt x="489" y="180"/>
                    </a:lnTo>
                    <a:lnTo>
                      <a:pt x="478" y="167"/>
                    </a:lnTo>
                    <a:lnTo>
                      <a:pt x="466" y="156"/>
                    </a:lnTo>
                    <a:lnTo>
                      <a:pt x="453" y="147"/>
                    </a:lnTo>
                    <a:lnTo>
                      <a:pt x="439" y="138"/>
                    </a:lnTo>
                    <a:lnTo>
                      <a:pt x="424" y="131"/>
                    </a:lnTo>
                    <a:lnTo>
                      <a:pt x="408" y="125"/>
                    </a:lnTo>
                    <a:lnTo>
                      <a:pt x="392" y="121"/>
                    </a:lnTo>
                    <a:lnTo>
                      <a:pt x="375" y="119"/>
                    </a:lnTo>
                    <a:lnTo>
                      <a:pt x="358" y="118"/>
                    </a:lnTo>
                    <a:lnTo>
                      <a:pt x="358" y="118"/>
                    </a:lnTo>
                    <a:close/>
                    <a:moveTo>
                      <a:pt x="63" y="311"/>
                    </a:moveTo>
                    <a:lnTo>
                      <a:pt x="63" y="311"/>
                    </a:lnTo>
                    <a:lnTo>
                      <a:pt x="52" y="387"/>
                    </a:lnTo>
                    <a:lnTo>
                      <a:pt x="52" y="387"/>
                    </a:lnTo>
                    <a:lnTo>
                      <a:pt x="50" y="371"/>
                    </a:lnTo>
                    <a:lnTo>
                      <a:pt x="50" y="371"/>
                    </a:lnTo>
                    <a:lnTo>
                      <a:pt x="49" y="361"/>
                    </a:lnTo>
                    <a:lnTo>
                      <a:pt x="47" y="352"/>
                    </a:lnTo>
                    <a:lnTo>
                      <a:pt x="47" y="352"/>
                    </a:lnTo>
                    <a:lnTo>
                      <a:pt x="46" y="343"/>
                    </a:lnTo>
                    <a:lnTo>
                      <a:pt x="47" y="337"/>
                    </a:lnTo>
                    <a:lnTo>
                      <a:pt x="47" y="337"/>
                    </a:lnTo>
                    <a:lnTo>
                      <a:pt x="49" y="325"/>
                    </a:lnTo>
                    <a:lnTo>
                      <a:pt x="50" y="316"/>
                    </a:lnTo>
                    <a:lnTo>
                      <a:pt x="50" y="310"/>
                    </a:lnTo>
                    <a:lnTo>
                      <a:pt x="50" y="310"/>
                    </a:lnTo>
                    <a:lnTo>
                      <a:pt x="50" y="309"/>
                    </a:lnTo>
                    <a:lnTo>
                      <a:pt x="50" y="307"/>
                    </a:lnTo>
                    <a:lnTo>
                      <a:pt x="52" y="303"/>
                    </a:lnTo>
                    <a:lnTo>
                      <a:pt x="54" y="298"/>
                    </a:lnTo>
                    <a:lnTo>
                      <a:pt x="57" y="293"/>
                    </a:lnTo>
                    <a:lnTo>
                      <a:pt x="57" y="293"/>
                    </a:lnTo>
                    <a:lnTo>
                      <a:pt x="58" y="288"/>
                    </a:lnTo>
                    <a:lnTo>
                      <a:pt x="58" y="283"/>
                    </a:lnTo>
                    <a:lnTo>
                      <a:pt x="59" y="274"/>
                    </a:lnTo>
                    <a:lnTo>
                      <a:pt x="59" y="274"/>
                    </a:lnTo>
                    <a:lnTo>
                      <a:pt x="60" y="263"/>
                    </a:lnTo>
                    <a:lnTo>
                      <a:pt x="60" y="260"/>
                    </a:lnTo>
                    <a:lnTo>
                      <a:pt x="61" y="260"/>
                    </a:lnTo>
                    <a:lnTo>
                      <a:pt x="61" y="261"/>
                    </a:lnTo>
                    <a:lnTo>
                      <a:pt x="61" y="261"/>
                    </a:lnTo>
                    <a:lnTo>
                      <a:pt x="62" y="275"/>
                    </a:lnTo>
                    <a:lnTo>
                      <a:pt x="64" y="294"/>
                    </a:lnTo>
                    <a:lnTo>
                      <a:pt x="64" y="294"/>
                    </a:lnTo>
                    <a:lnTo>
                      <a:pt x="64" y="303"/>
                    </a:lnTo>
                    <a:lnTo>
                      <a:pt x="63" y="311"/>
                    </a:lnTo>
                    <a:lnTo>
                      <a:pt x="63" y="311"/>
                    </a:lnTo>
                    <a:close/>
                    <a:moveTo>
                      <a:pt x="179" y="138"/>
                    </a:moveTo>
                    <a:lnTo>
                      <a:pt x="179" y="138"/>
                    </a:lnTo>
                    <a:lnTo>
                      <a:pt x="177" y="146"/>
                    </a:lnTo>
                    <a:lnTo>
                      <a:pt x="176" y="157"/>
                    </a:lnTo>
                    <a:lnTo>
                      <a:pt x="174" y="167"/>
                    </a:lnTo>
                    <a:lnTo>
                      <a:pt x="173" y="173"/>
                    </a:lnTo>
                    <a:lnTo>
                      <a:pt x="173" y="173"/>
                    </a:lnTo>
                    <a:lnTo>
                      <a:pt x="169" y="158"/>
                    </a:lnTo>
                    <a:lnTo>
                      <a:pt x="166" y="146"/>
                    </a:lnTo>
                    <a:lnTo>
                      <a:pt x="164" y="142"/>
                    </a:lnTo>
                    <a:lnTo>
                      <a:pt x="162" y="138"/>
                    </a:lnTo>
                    <a:lnTo>
                      <a:pt x="162" y="138"/>
                    </a:lnTo>
                    <a:lnTo>
                      <a:pt x="163" y="133"/>
                    </a:lnTo>
                    <a:lnTo>
                      <a:pt x="165" y="130"/>
                    </a:lnTo>
                    <a:lnTo>
                      <a:pt x="166" y="128"/>
                    </a:lnTo>
                    <a:lnTo>
                      <a:pt x="167" y="128"/>
                    </a:lnTo>
                    <a:lnTo>
                      <a:pt x="167" y="128"/>
                    </a:lnTo>
                    <a:lnTo>
                      <a:pt x="165" y="126"/>
                    </a:lnTo>
                    <a:lnTo>
                      <a:pt x="163" y="124"/>
                    </a:lnTo>
                    <a:lnTo>
                      <a:pt x="160" y="124"/>
                    </a:lnTo>
                    <a:lnTo>
                      <a:pt x="160" y="124"/>
                    </a:lnTo>
                    <a:lnTo>
                      <a:pt x="170" y="118"/>
                    </a:lnTo>
                    <a:lnTo>
                      <a:pt x="176" y="113"/>
                    </a:lnTo>
                    <a:lnTo>
                      <a:pt x="178" y="111"/>
                    </a:lnTo>
                    <a:lnTo>
                      <a:pt x="179" y="110"/>
                    </a:lnTo>
                    <a:lnTo>
                      <a:pt x="179" y="110"/>
                    </a:lnTo>
                    <a:lnTo>
                      <a:pt x="180" y="112"/>
                    </a:lnTo>
                    <a:lnTo>
                      <a:pt x="181" y="118"/>
                    </a:lnTo>
                    <a:lnTo>
                      <a:pt x="182" y="127"/>
                    </a:lnTo>
                    <a:lnTo>
                      <a:pt x="181" y="132"/>
                    </a:lnTo>
                    <a:lnTo>
                      <a:pt x="179" y="138"/>
                    </a:lnTo>
                    <a:lnTo>
                      <a:pt x="179" y="138"/>
                    </a:lnTo>
                    <a:close/>
                    <a:moveTo>
                      <a:pt x="465" y="260"/>
                    </a:moveTo>
                    <a:lnTo>
                      <a:pt x="465" y="260"/>
                    </a:lnTo>
                    <a:lnTo>
                      <a:pt x="464" y="265"/>
                    </a:lnTo>
                    <a:lnTo>
                      <a:pt x="463" y="269"/>
                    </a:lnTo>
                    <a:lnTo>
                      <a:pt x="462" y="273"/>
                    </a:lnTo>
                    <a:lnTo>
                      <a:pt x="460" y="276"/>
                    </a:lnTo>
                    <a:lnTo>
                      <a:pt x="460" y="276"/>
                    </a:lnTo>
                    <a:lnTo>
                      <a:pt x="457" y="278"/>
                    </a:lnTo>
                    <a:lnTo>
                      <a:pt x="454" y="280"/>
                    </a:lnTo>
                    <a:lnTo>
                      <a:pt x="451" y="281"/>
                    </a:lnTo>
                    <a:lnTo>
                      <a:pt x="447" y="281"/>
                    </a:lnTo>
                    <a:lnTo>
                      <a:pt x="447" y="281"/>
                    </a:lnTo>
                    <a:lnTo>
                      <a:pt x="444" y="281"/>
                    </a:lnTo>
                    <a:lnTo>
                      <a:pt x="441" y="280"/>
                    </a:lnTo>
                    <a:lnTo>
                      <a:pt x="438" y="278"/>
                    </a:lnTo>
                    <a:lnTo>
                      <a:pt x="434" y="276"/>
                    </a:lnTo>
                    <a:lnTo>
                      <a:pt x="434" y="276"/>
                    </a:lnTo>
                    <a:lnTo>
                      <a:pt x="432" y="273"/>
                    </a:lnTo>
                    <a:lnTo>
                      <a:pt x="431" y="269"/>
                    </a:lnTo>
                    <a:lnTo>
                      <a:pt x="430" y="265"/>
                    </a:lnTo>
                    <a:lnTo>
                      <a:pt x="430" y="260"/>
                    </a:lnTo>
                    <a:lnTo>
                      <a:pt x="430" y="260"/>
                    </a:lnTo>
                    <a:lnTo>
                      <a:pt x="431" y="252"/>
                    </a:lnTo>
                    <a:lnTo>
                      <a:pt x="432" y="248"/>
                    </a:lnTo>
                    <a:lnTo>
                      <a:pt x="434" y="245"/>
                    </a:lnTo>
                    <a:lnTo>
                      <a:pt x="434" y="245"/>
                    </a:lnTo>
                    <a:lnTo>
                      <a:pt x="437" y="243"/>
                    </a:lnTo>
                    <a:lnTo>
                      <a:pt x="440" y="241"/>
                    </a:lnTo>
                    <a:lnTo>
                      <a:pt x="444" y="240"/>
                    </a:lnTo>
                    <a:lnTo>
                      <a:pt x="447" y="239"/>
                    </a:lnTo>
                    <a:lnTo>
                      <a:pt x="447" y="239"/>
                    </a:lnTo>
                    <a:lnTo>
                      <a:pt x="451" y="240"/>
                    </a:lnTo>
                    <a:lnTo>
                      <a:pt x="454" y="241"/>
                    </a:lnTo>
                    <a:lnTo>
                      <a:pt x="457" y="242"/>
                    </a:lnTo>
                    <a:lnTo>
                      <a:pt x="460" y="245"/>
                    </a:lnTo>
                    <a:lnTo>
                      <a:pt x="460" y="245"/>
                    </a:lnTo>
                    <a:lnTo>
                      <a:pt x="462" y="248"/>
                    </a:lnTo>
                    <a:lnTo>
                      <a:pt x="463" y="251"/>
                    </a:lnTo>
                    <a:lnTo>
                      <a:pt x="464" y="255"/>
                    </a:lnTo>
                    <a:lnTo>
                      <a:pt x="465" y="260"/>
                    </a:lnTo>
                    <a:lnTo>
                      <a:pt x="465" y="260"/>
                    </a:lnTo>
                    <a:close/>
                    <a:moveTo>
                      <a:pt x="448" y="198"/>
                    </a:moveTo>
                    <a:lnTo>
                      <a:pt x="404" y="281"/>
                    </a:lnTo>
                    <a:lnTo>
                      <a:pt x="396" y="281"/>
                    </a:lnTo>
                    <a:lnTo>
                      <a:pt x="440" y="198"/>
                    </a:lnTo>
                    <a:lnTo>
                      <a:pt x="448" y="198"/>
                    </a:lnTo>
                    <a:close/>
                    <a:moveTo>
                      <a:pt x="383" y="204"/>
                    </a:moveTo>
                    <a:lnTo>
                      <a:pt x="383" y="204"/>
                    </a:lnTo>
                    <a:lnTo>
                      <a:pt x="385" y="201"/>
                    </a:lnTo>
                    <a:lnTo>
                      <a:pt x="388" y="199"/>
                    </a:lnTo>
                    <a:lnTo>
                      <a:pt x="391" y="198"/>
                    </a:lnTo>
                    <a:lnTo>
                      <a:pt x="395" y="198"/>
                    </a:lnTo>
                    <a:lnTo>
                      <a:pt x="395" y="198"/>
                    </a:lnTo>
                    <a:lnTo>
                      <a:pt x="399" y="198"/>
                    </a:lnTo>
                    <a:lnTo>
                      <a:pt x="402" y="199"/>
                    </a:lnTo>
                    <a:lnTo>
                      <a:pt x="405" y="201"/>
                    </a:lnTo>
                    <a:lnTo>
                      <a:pt x="408" y="203"/>
                    </a:lnTo>
                    <a:lnTo>
                      <a:pt x="408" y="203"/>
                    </a:lnTo>
                    <a:lnTo>
                      <a:pt x="410" y="206"/>
                    </a:lnTo>
                    <a:lnTo>
                      <a:pt x="411" y="210"/>
                    </a:lnTo>
                    <a:lnTo>
                      <a:pt x="412" y="214"/>
                    </a:lnTo>
                    <a:lnTo>
                      <a:pt x="412" y="219"/>
                    </a:lnTo>
                    <a:lnTo>
                      <a:pt x="412" y="219"/>
                    </a:lnTo>
                    <a:lnTo>
                      <a:pt x="412" y="224"/>
                    </a:lnTo>
                    <a:lnTo>
                      <a:pt x="411" y="228"/>
                    </a:lnTo>
                    <a:lnTo>
                      <a:pt x="410" y="231"/>
                    </a:lnTo>
                    <a:lnTo>
                      <a:pt x="408" y="234"/>
                    </a:lnTo>
                    <a:lnTo>
                      <a:pt x="408" y="234"/>
                    </a:lnTo>
                    <a:lnTo>
                      <a:pt x="405" y="237"/>
                    </a:lnTo>
                    <a:lnTo>
                      <a:pt x="402" y="238"/>
                    </a:lnTo>
                    <a:lnTo>
                      <a:pt x="399" y="239"/>
                    </a:lnTo>
                    <a:lnTo>
                      <a:pt x="395" y="240"/>
                    </a:lnTo>
                    <a:lnTo>
                      <a:pt x="395" y="240"/>
                    </a:lnTo>
                    <a:lnTo>
                      <a:pt x="392" y="239"/>
                    </a:lnTo>
                    <a:lnTo>
                      <a:pt x="389" y="238"/>
                    </a:lnTo>
                    <a:lnTo>
                      <a:pt x="386" y="237"/>
                    </a:lnTo>
                    <a:lnTo>
                      <a:pt x="383" y="234"/>
                    </a:lnTo>
                    <a:lnTo>
                      <a:pt x="383" y="234"/>
                    </a:lnTo>
                    <a:lnTo>
                      <a:pt x="381" y="231"/>
                    </a:lnTo>
                    <a:lnTo>
                      <a:pt x="380" y="228"/>
                    </a:lnTo>
                    <a:lnTo>
                      <a:pt x="379" y="223"/>
                    </a:lnTo>
                    <a:lnTo>
                      <a:pt x="379" y="218"/>
                    </a:lnTo>
                    <a:lnTo>
                      <a:pt x="379" y="218"/>
                    </a:lnTo>
                    <a:lnTo>
                      <a:pt x="380" y="210"/>
                    </a:lnTo>
                    <a:lnTo>
                      <a:pt x="381" y="207"/>
                    </a:lnTo>
                    <a:lnTo>
                      <a:pt x="383" y="204"/>
                    </a:lnTo>
                    <a:lnTo>
                      <a:pt x="383" y="204"/>
                    </a:lnTo>
                    <a:close/>
                    <a:moveTo>
                      <a:pt x="358" y="421"/>
                    </a:moveTo>
                    <a:lnTo>
                      <a:pt x="358" y="421"/>
                    </a:lnTo>
                    <a:lnTo>
                      <a:pt x="348" y="421"/>
                    </a:lnTo>
                    <a:lnTo>
                      <a:pt x="338" y="420"/>
                    </a:lnTo>
                    <a:lnTo>
                      <a:pt x="328" y="418"/>
                    </a:lnTo>
                    <a:lnTo>
                      <a:pt x="319" y="415"/>
                    </a:lnTo>
                    <a:lnTo>
                      <a:pt x="308" y="412"/>
                    </a:lnTo>
                    <a:lnTo>
                      <a:pt x="300" y="408"/>
                    </a:lnTo>
                    <a:lnTo>
                      <a:pt x="291" y="404"/>
                    </a:lnTo>
                    <a:lnTo>
                      <a:pt x="283" y="399"/>
                    </a:lnTo>
                    <a:lnTo>
                      <a:pt x="283" y="398"/>
                    </a:lnTo>
                    <a:lnTo>
                      <a:pt x="283" y="398"/>
                    </a:lnTo>
                    <a:lnTo>
                      <a:pt x="281" y="390"/>
                    </a:lnTo>
                    <a:lnTo>
                      <a:pt x="279" y="382"/>
                    </a:lnTo>
                    <a:lnTo>
                      <a:pt x="278" y="370"/>
                    </a:lnTo>
                    <a:lnTo>
                      <a:pt x="278" y="370"/>
                    </a:lnTo>
                    <a:lnTo>
                      <a:pt x="274" y="338"/>
                    </a:lnTo>
                    <a:lnTo>
                      <a:pt x="274" y="338"/>
                    </a:lnTo>
                    <a:lnTo>
                      <a:pt x="272" y="322"/>
                    </a:lnTo>
                    <a:lnTo>
                      <a:pt x="270" y="307"/>
                    </a:lnTo>
                    <a:lnTo>
                      <a:pt x="270" y="307"/>
                    </a:lnTo>
                    <a:lnTo>
                      <a:pt x="268" y="298"/>
                    </a:lnTo>
                    <a:lnTo>
                      <a:pt x="266" y="288"/>
                    </a:lnTo>
                    <a:lnTo>
                      <a:pt x="261" y="271"/>
                    </a:lnTo>
                    <a:lnTo>
                      <a:pt x="261" y="271"/>
                    </a:lnTo>
                    <a:lnTo>
                      <a:pt x="259" y="262"/>
                    </a:lnTo>
                    <a:lnTo>
                      <a:pt x="258" y="258"/>
                    </a:lnTo>
                    <a:lnTo>
                      <a:pt x="258" y="253"/>
                    </a:lnTo>
                    <a:lnTo>
                      <a:pt x="258" y="253"/>
                    </a:lnTo>
                    <a:lnTo>
                      <a:pt x="258" y="248"/>
                    </a:lnTo>
                    <a:lnTo>
                      <a:pt x="259" y="244"/>
                    </a:lnTo>
                    <a:lnTo>
                      <a:pt x="259" y="239"/>
                    </a:lnTo>
                    <a:lnTo>
                      <a:pt x="259" y="233"/>
                    </a:lnTo>
                    <a:lnTo>
                      <a:pt x="259" y="233"/>
                    </a:lnTo>
                    <a:lnTo>
                      <a:pt x="257" y="210"/>
                    </a:lnTo>
                    <a:lnTo>
                      <a:pt x="257" y="210"/>
                    </a:lnTo>
                    <a:lnTo>
                      <a:pt x="256" y="201"/>
                    </a:lnTo>
                    <a:lnTo>
                      <a:pt x="256" y="201"/>
                    </a:lnTo>
                    <a:lnTo>
                      <a:pt x="266" y="191"/>
                    </a:lnTo>
                    <a:lnTo>
                      <a:pt x="276" y="182"/>
                    </a:lnTo>
                    <a:lnTo>
                      <a:pt x="288" y="173"/>
                    </a:lnTo>
                    <a:lnTo>
                      <a:pt x="300" y="167"/>
                    </a:lnTo>
                    <a:lnTo>
                      <a:pt x="313" y="161"/>
                    </a:lnTo>
                    <a:lnTo>
                      <a:pt x="328" y="157"/>
                    </a:lnTo>
                    <a:lnTo>
                      <a:pt x="342" y="155"/>
                    </a:lnTo>
                    <a:lnTo>
                      <a:pt x="357" y="154"/>
                    </a:lnTo>
                    <a:lnTo>
                      <a:pt x="350" y="290"/>
                    </a:lnTo>
                    <a:lnTo>
                      <a:pt x="479" y="345"/>
                    </a:lnTo>
                    <a:lnTo>
                      <a:pt x="479" y="345"/>
                    </a:lnTo>
                    <a:lnTo>
                      <a:pt x="475" y="353"/>
                    </a:lnTo>
                    <a:lnTo>
                      <a:pt x="470" y="361"/>
                    </a:lnTo>
                    <a:lnTo>
                      <a:pt x="465" y="369"/>
                    </a:lnTo>
                    <a:lnTo>
                      <a:pt x="459" y="376"/>
                    </a:lnTo>
                    <a:lnTo>
                      <a:pt x="452" y="383"/>
                    </a:lnTo>
                    <a:lnTo>
                      <a:pt x="446" y="389"/>
                    </a:lnTo>
                    <a:lnTo>
                      <a:pt x="439" y="395"/>
                    </a:lnTo>
                    <a:lnTo>
                      <a:pt x="430" y="400"/>
                    </a:lnTo>
                    <a:lnTo>
                      <a:pt x="422" y="405"/>
                    </a:lnTo>
                    <a:lnTo>
                      <a:pt x="414" y="409"/>
                    </a:lnTo>
                    <a:lnTo>
                      <a:pt x="405" y="413"/>
                    </a:lnTo>
                    <a:lnTo>
                      <a:pt x="396" y="416"/>
                    </a:lnTo>
                    <a:lnTo>
                      <a:pt x="387" y="418"/>
                    </a:lnTo>
                    <a:lnTo>
                      <a:pt x="378" y="420"/>
                    </a:lnTo>
                    <a:lnTo>
                      <a:pt x="368" y="421"/>
                    </a:lnTo>
                    <a:lnTo>
                      <a:pt x="358" y="421"/>
                    </a:lnTo>
                    <a:lnTo>
                      <a:pt x="358" y="421"/>
                    </a:lnTo>
                    <a:close/>
                  </a:path>
                </a:pathLst>
              </a:custGeom>
              <a:solidFill>
                <a:srgbClr val="3FB9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756117" y="1514696"/>
            <a:ext cx="4538461" cy="4352839"/>
            <a:chOff x="3631178" y="1702035"/>
            <a:chExt cx="4673644" cy="4482493"/>
          </a:xfrm>
          <a:solidFill>
            <a:srgbClr val="1CFFEB"/>
          </a:solidFill>
        </p:grpSpPr>
        <p:grpSp>
          <p:nvGrpSpPr>
            <p:cNvPr id="2" name="Group 28"/>
            <p:cNvGrpSpPr/>
            <p:nvPr/>
          </p:nvGrpSpPr>
          <p:grpSpPr bwMode="auto">
            <a:xfrm>
              <a:off x="5672855" y="4095661"/>
              <a:ext cx="1948587" cy="2088867"/>
              <a:chOff x="4350189" y="3062627"/>
              <a:chExt cx="1462552" cy="1566523"/>
            </a:xfrm>
            <a:grpFill/>
          </p:grpSpPr>
          <p:sp>
            <p:nvSpPr>
              <p:cNvPr id="101414" name="Freeform 211"/>
              <p:cNvSpPr/>
              <p:nvPr/>
            </p:nvSpPr>
            <p:spPr bwMode="auto">
              <a:xfrm>
                <a:off x="4350189" y="3062627"/>
                <a:ext cx="1462552" cy="1483345"/>
              </a:xfrm>
              <a:custGeom>
                <a:avLst/>
                <a:gdLst>
                  <a:gd name="T0" fmla="*/ 0 w 211"/>
                  <a:gd name="T1" fmla="*/ 596111 h 214"/>
                  <a:gd name="T2" fmla="*/ 824852 w 211"/>
                  <a:gd name="T3" fmla="*/ 0 h 214"/>
                  <a:gd name="T4" fmla="*/ 1462552 w 211"/>
                  <a:gd name="T5" fmla="*/ 887234 h 214"/>
                  <a:gd name="T6" fmla="*/ 644632 w 211"/>
                  <a:gd name="T7" fmla="*/ 1483345 h 214"/>
                  <a:gd name="T8" fmla="*/ 0 w 211"/>
                  <a:gd name="T9" fmla="*/ 596111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 h="214">
                    <a:moveTo>
                      <a:pt x="0" y="86"/>
                    </a:moveTo>
                    <a:lnTo>
                      <a:pt x="119" y="0"/>
                    </a:lnTo>
                    <a:lnTo>
                      <a:pt x="211" y="128"/>
                    </a:lnTo>
                    <a:lnTo>
                      <a:pt x="93" y="214"/>
                    </a:lnTo>
                    <a:lnTo>
                      <a:pt x="0" y="86"/>
                    </a:ln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15" name="Freeform 212"/>
              <p:cNvSpPr/>
              <p:nvPr/>
            </p:nvSpPr>
            <p:spPr bwMode="auto">
              <a:xfrm>
                <a:off x="5008686" y="3734982"/>
                <a:ext cx="776330" cy="894168"/>
              </a:xfrm>
              <a:custGeom>
                <a:avLst/>
                <a:gdLst>
                  <a:gd name="T0" fmla="*/ 545083 w 47"/>
                  <a:gd name="T1" fmla="*/ 198704 h 54"/>
                  <a:gd name="T2" fmla="*/ 512047 w 47"/>
                  <a:gd name="T3" fmla="*/ 745140 h 54"/>
                  <a:gd name="T4" fmla="*/ 0 w 47"/>
                  <a:gd name="T5" fmla="*/ 612671 h 54"/>
                  <a:gd name="T6" fmla="*/ 16518 w 47"/>
                  <a:gd name="T7" fmla="*/ 645788 h 54"/>
                  <a:gd name="T8" fmla="*/ 578118 w 47"/>
                  <a:gd name="T9" fmla="*/ 778257 h 54"/>
                  <a:gd name="T10" fmla="*/ 627671 w 47"/>
                  <a:gd name="T11" fmla="*/ 198704 h 54"/>
                  <a:gd name="T12" fmla="*/ 264283 w 47"/>
                  <a:gd name="T13" fmla="*/ 0 h 54"/>
                  <a:gd name="T14" fmla="*/ 545083 w 47"/>
                  <a:gd name="T15" fmla="*/ 198704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 h="54">
                    <a:moveTo>
                      <a:pt x="33" y="12"/>
                    </a:moveTo>
                    <a:cubicBezTo>
                      <a:pt x="41" y="24"/>
                      <a:pt x="41" y="39"/>
                      <a:pt x="31" y="45"/>
                    </a:cubicBezTo>
                    <a:cubicBezTo>
                      <a:pt x="23" y="52"/>
                      <a:pt x="9" y="48"/>
                      <a:pt x="0" y="37"/>
                    </a:cubicBezTo>
                    <a:cubicBezTo>
                      <a:pt x="1" y="38"/>
                      <a:pt x="1" y="38"/>
                      <a:pt x="1" y="39"/>
                    </a:cubicBezTo>
                    <a:cubicBezTo>
                      <a:pt x="10" y="51"/>
                      <a:pt x="25" y="54"/>
                      <a:pt x="35" y="47"/>
                    </a:cubicBezTo>
                    <a:cubicBezTo>
                      <a:pt x="45" y="39"/>
                      <a:pt x="47" y="24"/>
                      <a:pt x="38" y="12"/>
                    </a:cubicBezTo>
                    <a:cubicBezTo>
                      <a:pt x="33" y="4"/>
                      <a:pt x="24" y="0"/>
                      <a:pt x="16" y="0"/>
                    </a:cubicBezTo>
                    <a:cubicBezTo>
                      <a:pt x="22" y="2"/>
                      <a:pt x="28" y="6"/>
                      <a:pt x="33" y="12"/>
                    </a:cubicBez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16" name="Freeform 213"/>
              <p:cNvSpPr/>
              <p:nvPr/>
            </p:nvSpPr>
            <p:spPr bwMode="auto">
              <a:xfrm>
                <a:off x="4946300" y="3970654"/>
                <a:ext cx="734741" cy="658496"/>
              </a:xfrm>
              <a:custGeom>
                <a:avLst/>
                <a:gdLst>
                  <a:gd name="T0" fmla="*/ 146948 w 45"/>
                  <a:gd name="T1" fmla="*/ 296323 h 40"/>
                  <a:gd name="T2" fmla="*/ 604120 w 45"/>
                  <a:gd name="T3" fmla="*/ 510334 h 40"/>
                  <a:gd name="T4" fmla="*/ 555138 w 45"/>
                  <a:gd name="T5" fmla="*/ 32925 h 40"/>
                  <a:gd name="T6" fmla="*/ 571465 w 45"/>
                  <a:gd name="T7" fmla="*/ 49387 h 40"/>
                  <a:gd name="T8" fmla="*/ 604120 w 45"/>
                  <a:gd name="T9" fmla="*/ 559722 h 40"/>
                  <a:gd name="T10" fmla="*/ 130621 w 45"/>
                  <a:gd name="T11" fmla="*/ 378635 h 40"/>
                  <a:gd name="T12" fmla="*/ 16328 w 45"/>
                  <a:gd name="T13" fmla="*/ 0 h 40"/>
                  <a:gd name="T14" fmla="*/ 146948 w 45"/>
                  <a:gd name="T15" fmla="*/ 296323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 h="40">
                    <a:moveTo>
                      <a:pt x="9" y="18"/>
                    </a:moveTo>
                    <a:cubicBezTo>
                      <a:pt x="17" y="30"/>
                      <a:pt x="30" y="35"/>
                      <a:pt x="37" y="31"/>
                    </a:cubicBezTo>
                    <a:cubicBezTo>
                      <a:pt x="43" y="26"/>
                      <a:pt x="42" y="13"/>
                      <a:pt x="34" y="2"/>
                    </a:cubicBezTo>
                    <a:cubicBezTo>
                      <a:pt x="34" y="2"/>
                      <a:pt x="35" y="3"/>
                      <a:pt x="35" y="3"/>
                    </a:cubicBezTo>
                    <a:cubicBezTo>
                      <a:pt x="44" y="15"/>
                      <a:pt x="45" y="29"/>
                      <a:pt x="37" y="34"/>
                    </a:cubicBezTo>
                    <a:cubicBezTo>
                      <a:pt x="30" y="40"/>
                      <a:pt x="17" y="34"/>
                      <a:pt x="8" y="23"/>
                    </a:cubicBezTo>
                    <a:cubicBezTo>
                      <a:pt x="3" y="15"/>
                      <a:pt x="0" y="6"/>
                      <a:pt x="1" y="0"/>
                    </a:cubicBezTo>
                    <a:cubicBezTo>
                      <a:pt x="2" y="5"/>
                      <a:pt x="4" y="12"/>
                      <a:pt x="9" y="18"/>
                    </a:cubicBez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grpSp>
        <p:grpSp>
          <p:nvGrpSpPr>
            <p:cNvPr id="3" name="Group 26"/>
            <p:cNvGrpSpPr/>
            <p:nvPr/>
          </p:nvGrpSpPr>
          <p:grpSpPr bwMode="auto">
            <a:xfrm>
              <a:off x="6199673" y="2802552"/>
              <a:ext cx="2105149" cy="1754480"/>
              <a:chOff x="4745288" y="2092215"/>
              <a:chExt cx="1580386" cy="1316988"/>
            </a:xfrm>
            <a:grpFill/>
          </p:grpSpPr>
          <p:sp>
            <p:nvSpPr>
              <p:cNvPr id="101411" name="Freeform 214"/>
              <p:cNvSpPr/>
              <p:nvPr/>
            </p:nvSpPr>
            <p:spPr bwMode="auto">
              <a:xfrm>
                <a:off x="4745288" y="2092215"/>
                <a:ext cx="1365511" cy="1316988"/>
              </a:xfrm>
              <a:custGeom>
                <a:avLst/>
                <a:gdLst>
                  <a:gd name="T0" fmla="*/ 311919 w 197"/>
                  <a:gd name="T1" fmla="*/ 1316988 h 190"/>
                  <a:gd name="T2" fmla="*/ 0 w 197"/>
                  <a:gd name="T3" fmla="*/ 346576 h 190"/>
                  <a:gd name="T4" fmla="*/ 1053592 w 197"/>
                  <a:gd name="T5" fmla="*/ 0 h 190"/>
                  <a:gd name="T6" fmla="*/ 1365511 w 197"/>
                  <a:gd name="T7" fmla="*/ 970412 h 190"/>
                  <a:gd name="T8" fmla="*/ 311919 w 197"/>
                  <a:gd name="T9" fmla="*/ 1316988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 h="190">
                    <a:moveTo>
                      <a:pt x="45" y="190"/>
                    </a:moveTo>
                    <a:lnTo>
                      <a:pt x="0" y="50"/>
                    </a:lnTo>
                    <a:lnTo>
                      <a:pt x="152" y="0"/>
                    </a:lnTo>
                    <a:lnTo>
                      <a:pt x="197" y="140"/>
                    </a:lnTo>
                    <a:lnTo>
                      <a:pt x="45" y="190"/>
                    </a:lnTo>
                    <a:close/>
                  </a:path>
                </a:pathLst>
              </a:custGeom>
              <a:solidFill>
                <a:srgbClr val="3FB9C9"/>
              </a:solid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12" name="Freeform 215"/>
              <p:cNvSpPr/>
              <p:nvPr/>
            </p:nvSpPr>
            <p:spPr bwMode="auto">
              <a:xfrm>
                <a:off x="5417643" y="2189256"/>
                <a:ext cx="908031" cy="790193"/>
              </a:xfrm>
              <a:custGeom>
                <a:avLst/>
                <a:gdLst>
                  <a:gd name="T0" fmla="*/ 280664 w 55"/>
                  <a:gd name="T1" fmla="*/ 164624 h 48"/>
                  <a:gd name="T2" fmla="*/ 792463 w 55"/>
                  <a:gd name="T3" fmla="*/ 345709 h 48"/>
                  <a:gd name="T4" fmla="*/ 511799 w 55"/>
                  <a:gd name="T5" fmla="*/ 790193 h 48"/>
                  <a:gd name="T6" fmla="*/ 528309 w 55"/>
                  <a:gd name="T7" fmla="*/ 790193 h 48"/>
                  <a:gd name="T8" fmla="*/ 841992 w 55"/>
                  <a:gd name="T9" fmla="*/ 296322 h 48"/>
                  <a:gd name="T10" fmla="*/ 297174 w 55"/>
                  <a:gd name="T11" fmla="*/ 82312 h 48"/>
                  <a:gd name="T12" fmla="*/ 0 w 55"/>
                  <a:gd name="T13" fmla="*/ 362172 h 48"/>
                  <a:gd name="T14" fmla="*/ 280664 w 55"/>
                  <a:gd name="T15" fmla="*/ 164624 h 4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48">
                    <a:moveTo>
                      <a:pt x="17" y="10"/>
                    </a:moveTo>
                    <a:cubicBezTo>
                      <a:pt x="30" y="5"/>
                      <a:pt x="45" y="11"/>
                      <a:pt x="48" y="21"/>
                    </a:cubicBezTo>
                    <a:cubicBezTo>
                      <a:pt x="51" y="32"/>
                      <a:pt x="44" y="44"/>
                      <a:pt x="31" y="48"/>
                    </a:cubicBezTo>
                    <a:cubicBezTo>
                      <a:pt x="31" y="48"/>
                      <a:pt x="32" y="48"/>
                      <a:pt x="32" y="48"/>
                    </a:cubicBezTo>
                    <a:cubicBezTo>
                      <a:pt x="46" y="44"/>
                      <a:pt x="55" y="30"/>
                      <a:pt x="51" y="18"/>
                    </a:cubicBezTo>
                    <a:cubicBezTo>
                      <a:pt x="47" y="6"/>
                      <a:pt x="32" y="0"/>
                      <a:pt x="18" y="5"/>
                    </a:cubicBezTo>
                    <a:cubicBezTo>
                      <a:pt x="9" y="8"/>
                      <a:pt x="3" y="14"/>
                      <a:pt x="0" y="22"/>
                    </a:cubicBezTo>
                    <a:cubicBezTo>
                      <a:pt x="4" y="17"/>
                      <a:pt x="9" y="12"/>
                      <a:pt x="17" y="10"/>
                    </a:cubicBezTo>
                    <a:close/>
                  </a:path>
                </a:pathLst>
              </a:custGeom>
              <a:solidFill>
                <a:srgbClr val="3FB9C9"/>
              </a:solid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13" name="Freeform 216"/>
              <p:cNvSpPr/>
              <p:nvPr/>
            </p:nvSpPr>
            <p:spPr bwMode="auto">
              <a:xfrm>
                <a:off x="5549344" y="2320953"/>
                <a:ext cx="762467" cy="644633"/>
              </a:xfrm>
              <a:custGeom>
                <a:avLst/>
                <a:gdLst>
                  <a:gd name="T0" fmla="*/ 314932 w 46"/>
                  <a:gd name="T1" fmla="*/ 578517 h 39"/>
                  <a:gd name="T2" fmla="*/ 663015 w 46"/>
                  <a:gd name="T3" fmla="*/ 198349 h 39"/>
                  <a:gd name="T4" fmla="*/ 198904 w 46"/>
                  <a:gd name="T5" fmla="*/ 99174 h 39"/>
                  <a:gd name="T6" fmla="*/ 215480 w 46"/>
                  <a:gd name="T7" fmla="*/ 82645 h 39"/>
                  <a:gd name="T8" fmla="*/ 712741 w 46"/>
                  <a:gd name="T9" fmla="*/ 214878 h 39"/>
                  <a:gd name="T10" fmla="*/ 381234 w 46"/>
                  <a:gd name="T11" fmla="*/ 611575 h 39"/>
                  <a:gd name="T12" fmla="*/ 0 w 46"/>
                  <a:gd name="T13" fmla="*/ 595046 h 39"/>
                  <a:gd name="T14" fmla="*/ 314932 w 46"/>
                  <a:gd name="T15" fmla="*/ 578517 h 3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 h="39">
                    <a:moveTo>
                      <a:pt x="19" y="35"/>
                    </a:moveTo>
                    <a:cubicBezTo>
                      <a:pt x="33" y="30"/>
                      <a:pt x="42" y="20"/>
                      <a:pt x="40" y="12"/>
                    </a:cubicBezTo>
                    <a:cubicBezTo>
                      <a:pt x="37" y="5"/>
                      <a:pt x="25" y="2"/>
                      <a:pt x="12" y="6"/>
                    </a:cubicBezTo>
                    <a:cubicBezTo>
                      <a:pt x="12" y="5"/>
                      <a:pt x="13" y="5"/>
                      <a:pt x="13" y="5"/>
                    </a:cubicBezTo>
                    <a:cubicBezTo>
                      <a:pt x="27" y="0"/>
                      <a:pt x="41" y="4"/>
                      <a:pt x="43" y="13"/>
                    </a:cubicBezTo>
                    <a:cubicBezTo>
                      <a:pt x="46" y="21"/>
                      <a:pt x="37" y="32"/>
                      <a:pt x="23" y="37"/>
                    </a:cubicBezTo>
                    <a:cubicBezTo>
                      <a:pt x="14" y="39"/>
                      <a:pt x="5" y="39"/>
                      <a:pt x="0" y="36"/>
                    </a:cubicBezTo>
                    <a:cubicBezTo>
                      <a:pt x="5" y="37"/>
                      <a:pt x="12" y="37"/>
                      <a:pt x="19" y="35"/>
                    </a:cubicBezTo>
                    <a:close/>
                  </a:path>
                </a:pathLst>
              </a:custGeom>
              <a:solidFill>
                <a:srgbClr val="3FB9C9"/>
              </a:solid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grpSp>
        <p:grpSp>
          <p:nvGrpSpPr>
            <p:cNvPr id="4" name="Group 25"/>
            <p:cNvGrpSpPr/>
            <p:nvPr/>
          </p:nvGrpSpPr>
          <p:grpSpPr bwMode="auto">
            <a:xfrm>
              <a:off x="5275101" y="1702035"/>
              <a:ext cx="1366761" cy="1913208"/>
              <a:chOff x="4052136" y="1267362"/>
              <a:chExt cx="1025865" cy="1434826"/>
            </a:xfrm>
            <a:grpFill/>
          </p:grpSpPr>
          <p:sp>
            <p:nvSpPr>
              <p:cNvPr id="101408" name="Rectangle 217"/>
              <p:cNvSpPr>
                <a:spLocks noChangeArrowheads="1"/>
              </p:cNvSpPr>
              <p:nvPr/>
            </p:nvSpPr>
            <p:spPr bwMode="auto">
              <a:xfrm>
                <a:off x="4052136" y="1579282"/>
                <a:ext cx="1025865" cy="1122906"/>
              </a:xfrm>
              <a:prstGeom prst="rect">
                <a:avLst/>
              </a:prstGeom>
              <a:grpFill/>
              <a:ln w="9525">
                <a:noFill/>
                <a:miter lim="800000"/>
              </a:ln>
            </p:spPr>
            <p:txBody>
              <a:bodyPr/>
              <a:lstStyle/>
              <a:p>
                <a:endParaRPr lang="zh-CN" altLang="zh-CN" sz="2400">
                  <a:latin typeface="微软雅黑" panose="020B0503020204020204" pitchFamily="34" charset="-122"/>
                  <a:ea typeface="微软雅黑" panose="020B0503020204020204" pitchFamily="34" charset="-122"/>
                  <a:cs typeface="+mn-ea"/>
                  <a:sym typeface="+mn-lt"/>
                </a:endParaRPr>
              </a:p>
            </p:txBody>
          </p:sp>
          <p:sp>
            <p:nvSpPr>
              <p:cNvPr id="101409" name="Freeform 218"/>
              <p:cNvSpPr/>
              <p:nvPr/>
            </p:nvSpPr>
            <p:spPr bwMode="auto">
              <a:xfrm>
                <a:off x="4183833" y="1267362"/>
                <a:ext cx="762467" cy="810990"/>
              </a:xfrm>
              <a:custGeom>
                <a:avLst/>
                <a:gdLst>
                  <a:gd name="T0" fmla="*/ 82877 w 46"/>
                  <a:gd name="T1" fmla="*/ 496524 h 49"/>
                  <a:gd name="T2" fmla="*/ 414384 w 46"/>
                  <a:gd name="T3" fmla="*/ 66203 h 49"/>
                  <a:gd name="T4" fmla="*/ 762467 w 46"/>
                  <a:gd name="T5" fmla="*/ 463423 h 49"/>
                  <a:gd name="T6" fmla="*/ 762467 w 46"/>
                  <a:gd name="T7" fmla="*/ 446872 h 49"/>
                  <a:gd name="T8" fmla="*/ 381234 w 46"/>
                  <a:gd name="T9" fmla="*/ 0 h 49"/>
                  <a:gd name="T10" fmla="*/ 0 w 46"/>
                  <a:gd name="T11" fmla="*/ 446872 h 49"/>
                  <a:gd name="T12" fmla="*/ 182329 w 46"/>
                  <a:gd name="T13" fmla="*/ 810990 h 49"/>
                  <a:gd name="T14" fmla="*/ 82877 w 46"/>
                  <a:gd name="T15" fmla="*/ 496524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6" h="49">
                    <a:moveTo>
                      <a:pt x="5" y="30"/>
                    </a:moveTo>
                    <a:cubicBezTo>
                      <a:pt x="5" y="15"/>
                      <a:pt x="14" y="4"/>
                      <a:pt x="25" y="4"/>
                    </a:cubicBezTo>
                    <a:cubicBezTo>
                      <a:pt x="36" y="4"/>
                      <a:pt x="45" y="15"/>
                      <a:pt x="46" y="28"/>
                    </a:cubicBezTo>
                    <a:cubicBezTo>
                      <a:pt x="46" y="28"/>
                      <a:pt x="46" y="27"/>
                      <a:pt x="46" y="27"/>
                    </a:cubicBezTo>
                    <a:cubicBezTo>
                      <a:pt x="46" y="12"/>
                      <a:pt x="36" y="0"/>
                      <a:pt x="23" y="0"/>
                    </a:cubicBezTo>
                    <a:cubicBezTo>
                      <a:pt x="11" y="0"/>
                      <a:pt x="0" y="12"/>
                      <a:pt x="0" y="27"/>
                    </a:cubicBezTo>
                    <a:cubicBezTo>
                      <a:pt x="0" y="36"/>
                      <a:pt x="5" y="44"/>
                      <a:pt x="11" y="49"/>
                    </a:cubicBezTo>
                    <a:cubicBezTo>
                      <a:pt x="7" y="44"/>
                      <a:pt x="5" y="38"/>
                      <a:pt x="5" y="30"/>
                    </a:cubicBez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10" name="Freeform 219"/>
              <p:cNvSpPr/>
              <p:nvPr/>
            </p:nvSpPr>
            <p:spPr bwMode="auto">
              <a:xfrm>
                <a:off x="4336326" y="1267362"/>
                <a:ext cx="540658" cy="810990"/>
              </a:xfrm>
              <a:custGeom>
                <a:avLst/>
                <a:gdLst>
                  <a:gd name="T0" fmla="*/ 491507 w 33"/>
                  <a:gd name="T1" fmla="*/ 496524 h 49"/>
                  <a:gd name="T2" fmla="*/ 245754 w 33"/>
                  <a:gd name="T3" fmla="*/ 66203 h 49"/>
                  <a:gd name="T4" fmla="*/ 0 w 33"/>
                  <a:gd name="T5" fmla="*/ 463423 h 49"/>
                  <a:gd name="T6" fmla="*/ 0 w 33"/>
                  <a:gd name="T7" fmla="*/ 446872 h 49"/>
                  <a:gd name="T8" fmla="*/ 278521 w 33"/>
                  <a:gd name="T9" fmla="*/ 0 h 49"/>
                  <a:gd name="T10" fmla="*/ 540658 w 33"/>
                  <a:gd name="T11" fmla="*/ 446872 h 49"/>
                  <a:gd name="T12" fmla="*/ 409589 w 33"/>
                  <a:gd name="T13" fmla="*/ 810990 h 49"/>
                  <a:gd name="T14" fmla="*/ 491507 w 33"/>
                  <a:gd name="T15" fmla="*/ 496524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3" h="49">
                    <a:moveTo>
                      <a:pt x="30" y="30"/>
                    </a:moveTo>
                    <a:cubicBezTo>
                      <a:pt x="30" y="15"/>
                      <a:pt x="23" y="4"/>
                      <a:pt x="15" y="4"/>
                    </a:cubicBezTo>
                    <a:cubicBezTo>
                      <a:pt x="7" y="4"/>
                      <a:pt x="1" y="15"/>
                      <a:pt x="0" y="28"/>
                    </a:cubicBezTo>
                    <a:cubicBezTo>
                      <a:pt x="0" y="28"/>
                      <a:pt x="0" y="27"/>
                      <a:pt x="0" y="27"/>
                    </a:cubicBezTo>
                    <a:cubicBezTo>
                      <a:pt x="0" y="12"/>
                      <a:pt x="8" y="0"/>
                      <a:pt x="17" y="0"/>
                    </a:cubicBezTo>
                    <a:cubicBezTo>
                      <a:pt x="26" y="0"/>
                      <a:pt x="33" y="12"/>
                      <a:pt x="33" y="27"/>
                    </a:cubicBezTo>
                    <a:cubicBezTo>
                      <a:pt x="33" y="36"/>
                      <a:pt x="30" y="44"/>
                      <a:pt x="25" y="49"/>
                    </a:cubicBezTo>
                    <a:cubicBezTo>
                      <a:pt x="28" y="44"/>
                      <a:pt x="30" y="38"/>
                      <a:pt x="30" y="30"/>
                    </a:cubicBez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grpSp>
        <p:grpSp>
          <p:nvGrpSpPr>
            <p:cNvPr id="5" name="Group 30"/>
            <p:cNvGrpSpPr/>
            <p:nvPr/>
          </p:nvGrpSpPr>
          <p:grpSpPr bwMode="auto">
            <a:xfrm>
              <a:off x="3631178" y="2802552"/>
              <a:ext cx="2088223" cy="1754480"/>
              <a:chOff x="2818326" y="2092215"/>
              <a:chExt cx="1566523" cy="1316988"/>
            </a:xfrm>
            <a:grpFill/>
          </p:grpSpPr>
          <p:sp>
            <p:nvSpPr>
              <p:cNvPr id="101405" name="Freeform 220"/>
              <p:cNvSpPr/>
              <p:nvPr/>
            </p:nvSpPr>
            <p:spPr bwMode="auto">
              <a:xfrm>
                <a:off x="3019338" y="2092215"/>
                <a:ext cx="1365511" cy="1316988"/>
              </a:xfrm>
              <a:custGeom>
                <a:avLst/>
                <a:gdLst>
                  <a:gd name="T0" fmla="*/ 1365511 w 197"/>
                  <a:gd name="T1" fmla="*/ 346576 h 190"/>
                  <a:gd name="T2" fmla="*/ 1053592 w 197"/>
                  <a:gd name="T3" fmla="*/ 1316988 h 190"/>
                  <a:gd name="T4" fmla="*/ 0 w 197"/>
                  <a:gd name="T5" fmla="*/ 970412 h 190"/>
                  <a:gd name="T6" fmla="*/ 311919 w 197"/>
                  <a:gd name="T7" fmla="*/ 0 h 190"/>
                  <a:gd name="T8" fmla="*/ 1365511 w 197"/>
                  <a:gd name="T9" fmla="*/ 346576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7" h="190">
                    <a:moveTo>
                      <a:pt x="197" y="50"/>
                    </a:moveTo>
                    <a:lnTo>
                      <a:pt x="152" y="190"/>
                    </a:lnTo>
                    <a:lnTo>
                      <a:pt x="0" y="140"/>
                    </a:lnTo>
                    <a:lnTo>
                      <a:pt x="45" y="0"/>
                    </a:lnTo>
                    <a:lnTo>
                      <a:pt x="197" y="50"/>
                    </a:ln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06" name="Freeform 221"/>
              <p:cNvSpPr/>
              <p:nvPr/>
            </p:nvSpPr>
            <p:spPr bwMode="auto">
              <a:xfrm>
                <a:off x="2818326" y="2189256"/>
                <a:ext cx="776330" cy="838716"/>
              </a:xfrm>
              <a:custGeom>
                <a:avLst/>
                <a:gdLst>
                  <a:gd name="T0" fmla="*/ 429459 w 47"/>
                  <a:gd name="T1" fmla="*/ 740044 h 51"/>
                  <a:gd name="T2" fmla="*/ 132141 w 47"/>
                  <a:gd name="T3" fmla="*/ 279572 h 51"/>
                  <a:gd name="T4" fmla="*/ 611153 w 47"/>
                  <a:gd name="T5" fmla="*/ 82227 h 51"/>
                  <a:gd name="T6" fmla="*/ 594636 w 47"/>
                  <a:gd name="T7" fmla="*/ 65782 h 51"/>
                  <a:gd name="T8" fmla="*/ 66071 w 47"/>
                  <a:gd name="T9" fmla="*/ 296017 h 51"/>
                  <a:gd name="T10" fmla="*/ 363389 w 47"/>
                  <a:gd name="T11" fmla="*/ 789380 h 51"/>
                  <a:gd name="T12" fmla="*/ 776330 w 47"/>
                  <a:gd name="T13" fmla="*/ 723598 h 51"/>
                  <a:gd name="T14" fmla="*/ 429459 w 47"/>
                  <a:gd name="T15" fmla="*/ 740044 h 5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7" h="51">
                    <a:moveTo>
                      <a:pt x="26" y="45"/>
                    </a:moveTo>
                    <a:cubicBezTo>
                      <a:pt x="13" y="40"/>
                      <a:pt x="4" y="28"/>
                      <a:pt x="8" y="17"/>
                    </a:cubicBezTo>
                    <a:cubicBezTo>
                      <a:pt x="11" y="6"/>
                      <a:pt x="24" y="1"/>
                      <a:pt x="37" y="5"/>
                    </a:cubicBezTo>
                    <a:cubicBezTo>
                      <a:pt x="37" y="5"/>
                      <a:pt x="36" y="5"/>
                      <a:pt x="36" y="4"/>
                    </a:cubicBezTo>
                    <a:cubicBezTo>
                      <a:pt x="22" y="0"/>
                      <a:pt x="8" y="6"/>
                      <a:pt x="4" y="18"/>
                    </a:cubicBezTo>
                    <a:cubicBezTo>
                      <a:pt x="0" y="30"/>
                      <a:pt x="8" y="43"/>
                      <a:pt x="22" y="48"/>
                    </a:cubicBezTo>
                    <a:cubicBezTo>
                      <a:pt x="31" y="51"/>
                      <a:pt x="40" y="49"/>
                      <a:pt x="47" y="44"/>
                    </a:cubicBezTo>
                    <a:cubicBezTo>
                      <a:pt x="41" y="47"/>
                      <a:pt x="34" y="47"/>
                      <a:pt x="26" y="45"/>
                    </a:cubicBez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07" name="Freeform 222"/>
              <p:cNvSpPr/>
              <p:nvPr/>
            </p:nvSpPr>
            <p:spPr bwMode="auto">
              <a:xfrm>
                <a:off x="2852981" y="2237774"/>
                <a:ext cx="859508" cy="609974"/>
              </a:xfrm>
              <a:custGeom>
                <a:avLst/>
                <a:gdLst>
                  <a:gd name="T0" fmla="*/ 578515 w 52"/>
                  <a:gd name="T1" fmla="*/ 148372 h 37"/>
                  <a:gd name="T2" fmla="*/ 82645 w 52"/>
                  <a:gd name="T3" fmla="*/ 247287 h 37"/>
                  <a:gd name="T4" fmla="*/ 396696 w 52"/>
                  <a:gd name="T5" fmla="*/ 609974 h 37"/>
                  <a:gd name="T6" fmla="*/ 380167 w 52"/>
                  <a:gd name="T7" fmla="*/ 593488 h 37"/>
                  <a:gd name="T8" fmla="*/ 33058 w 52"/>
                  <a:gd name="T9" fmla="*/ 197829 h 37"/>
                  <a:gd name="T10" fmla="*/ 545457 w 52"/>
                  <a:gd name="T11" fmla="*/ 82429 h 37"/>
                  <a:gd name="T12" fmla="*/ 859508 w 52"/>
                  <a:gd name="T13" fmla="*/ 313230 h 37"/>
                  <a:gd name="T14" fmla="*/ 578515 w 52"/>
                  <a:gd name="T15" fmla="*/ 148372 h 3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37">
                    <a:moveTo>
                      <a:pt x="35" y="9"/>
                    </a:moveTo>
                    <a:cubicBezTo>
                      <a:pt x="21" y="4"/>
                      <a:pt x="8" y="7"/>
                      <a:pt x="5" y="15"/>
                    </a:cubicBezTo>
                    <a:cubicBezTo>
                      <a:pt x="3" y="23"/>
                      <a:pt x="11" y="32"/>
                      <a:pt x="24" y="37"/>
                    </a:cubicBezTo>
                    <a:cubicBezTo>
                      <a:pt x="24" y="37"/>
                      <a:pt x="23" y="37"/>
                      <a:pt x="23" y="36"/>
                    </a:cubicBezTo>
                    <a:cubicBezTo>
                      <a:pt x="9" y="32"/>
                      <a:pt x="0" y="21"/>
                      <a:pt x="2" y="12"/>
                    </a:cubicBezTo>
                    <a:cubicBezTo>
                      <a:pt x="5" y="4"/>
                      <a:pt x="19" y="0"/>
                      <a:pt x="33" y="5"/>
                    </a:cubicBezTo>
                    <a:cubicBezTo>
                      <a:pt x="42" y="8"/>
                      <a:pt x="49" y="13"/>
                      <a:pt x="52" y="19"/>
                    </a:cubicBezTo>
                    <a:cubicBezTo>
                      <a:pt x="48" y="15"/>
                      <a:pt x="42" y="11"/>
                      <a:pt x="35" y="9"/>
                    </a:cubicBezTo>
                    <a:close/>
                  </a:path>
                </a:pathLst>
              </a:custGeom>
              <a:grp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grpSp>
        <p:grpSp>
          <p:nvGrpSpPr>
            <p:cNvPr id="6" name="Group 29"/>
            <p:cNvGrpSpPr/>
            <p:nvPr/>
          </p:nvGrpSpPr>
          <p:grpSpPr bwMode="auto">
            <a:xfrm>
              <a:off x="4333601" y="4095661"/>
              <a:ext cx="1976090" cy="2088867"/>
              <a:chOff x="3345121" y="3062627"/>
              <a:chExt cx="1483345" cy="1566523"/>
            </a:xfrm>
            <a:grpFill/>
          </p:grpSpPr>
          <p:sp>
            <p:nvSpPr>
              <p:cNvPr id="101402" name="Freeform 223"/>
              <p:cNvSpPr/>
              <p:nvPr/>
            </p:nvSpPr>
            <p:spPr bwMode="auto">
              <a:xfrm>
                <a:off x="3345121" y="3062627"/>
                <a:ext cx="1483345" cy="1497208"/>
              </a:xfrm>
              <a:custGeom>
                <a:avLst/>
                <a:gdLst>
                  <a:gd name="T0" fmla="*/ 658494 w 214"/>
                  <a:gd name="T1" fmla="*/ 0 h 216"/>
                  <a:gd name="T2" fmla="*/ 1483345 w 214"/>
                  <a:gd name="T3" fmla="*/ 596111 h 216"/>
                  <a:gd name="T4" fmla="*/ 824851 w 214"/>
                  <a:gd name="T5" fmla="*/ 1497208 h 216"/>
                  <a:gd name="T6" fmla="*/ 0 w 214"/>
                  <a:gd name="T7" fmla="*/ 887234 h 216"/>
                  <a:gd name="T8" fmla="*/ 658494 w 214"/>
                  <a:gd name="T9" fmla="*/ 0 h 2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4" h="216">
                    <a:moveTo>
                      <a:pt x="95" y="0"/>
                    </a:moveTo>
                    <a:lnTo>
                      <a:pt x="214" y="86"/>
                    </a:lnTo>
                    <a:lnTo>
                      <a:pt x="119" y="216"/>
                    </a:lnTo>
                    <a:lnTo>
                      <a:pt x="0" y="128"/>
                    </a:lnTo>
                    <a:lnTo>
                      <a:pt x="95" y="0"/>
                    </a:lnTo>
                    <a:close/>
                  </a:path>
                </a:pathLst>
              </a:custGeom>
              <a:solidFill>
                <a:srgbClr val="3FB9C9"/>
              </a:solid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03" name="Freeform 224"/>
              <p:cNvSpPr/>
              <p:nvPr/>
            </p:nvSpPr>
            <p:spPr bwMode="auto">
              <a:xfrm>
                <a:off x="3379777" y="3922135"/>
                <a:ext cx="873371" cy="707015"/>
              </a:xfrm>
              <a:custGeom>
                <a:avLst/>
                <a:gdLst>
                  <a:gd name="T0" fmla="*/ 725063 w 53"/>
                  <a:gd name="T1" fmla="*/ 361729 h 43"/>
                  <a:gd name="T2" fmla="*/ 197744 w 53"/>
                  <a:gd name="T3" fmla="*/ 526151 h 43"/>
                  <a:gd name="T4" fmla="*/ 164787 w 53"/>
                  <a:gd name="T5" fmla="*/ 0 h 43"/>
                  <a:gd name="T6" fmla="*/ 148308 w 53"/>
                  <a:gd name="T7" fmla="*/ 16442 h 43"/>
                  <a:gd name="T8" fmla="*/ 197744 w 53"/>
                  <a:gd name="T9" fmla="*/ 591920 h 43"/>
                  <a:gd name="T10" fmla="*/ 758020 w 53"/>
                  <a:gd name="T11" fmla="*/ 460382 h 43"/>
                  <a:gd name="T12" fmla="*/ 823935 w 53"/>
                  <a:gd name="T13" fmla="*/ 49327 h 43"/>
                  <a:gd name="T14" fmla="*/ 725063 w 53"/>
                  <a:gd name="T15" fmla="*/ 361729 h 4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3" h="43">
                    <a:moveTo>
                      <a:pt x="44" y="22"/>
                    </a:moveTo>
                    <a:cubicBezTo>
                      <a:pt x="36" y="34"/>
                      <a:pt x="21" y="38"/>
                      <a:pt x="12" y="32"/>
                    </a:cubicBezTo>
                    <a:cubicBezTo>
                      <a:pt x="3" y="25"/>
                      <a:pt x="3" y="11"/>
                      <a:pt x="10" y="0"/>
                    </a:cubicBezTo>
                    <a:cubicBezTo>
                      <a:pt x="10" y="0"/>
                      <a:pt x="9" y="1"/>
                      <a:pt x="9" y="1"/>
                    </a:cubicBezTo>
                    <a:cubicBezTo>
                      <a:pt x="0" y="13"/>
                      <a:pt x="2" y="28"/>
                      <a:pt x="12" y="36"/>
                    </a:cubicBezTo>
                    <a:cubicBezTo>
                      <a:pt x="22" y="43"/>
                      <a:pt x="37" y="40"/>
                      <a:pt x="46" y="28"/>
                    </a:cubicBezTo>
                    <a:cubicBezTo>
                      <a:pt x="51" y="20"/>
                      <a:pt x="53" y="11"/>
                      <a:pt x="50" y="3"/>
                    </a:cubicBezTo>
                    <a:cubicBezTo>
                      <a:pt x="51" y="9"/>
                      <a:pt x="49" y="16"/>
                      <a:pt x="44" y="22"/>
                    </a:cubicBezTo>
                    <a:close/>
                  </a:path>
                </a:pathLst>
              </a:custGeom>
              <a:solidFill>
                <a:srgbClr val="3FB9C9"/>
              </a:solid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sp>
            <p:nvSpPr>
              <p:cNvPr id="101404" name="Freeform 225"/>
              <p:cNvSpPr/>
              <p:nvPr/>
            </p:nvSpPr>
            <p:spPr bwMode="auto">
              <a:xfrm>
                <a:off x="3428300" y="3755779"/>
                <a:ext cx="609974" cy="824853"/>
              </a:xfrm>
              <a:custGeom>
                <a:avLst/>
                <a:gdLst>
                  <a:gd name="T0" fmla="*/ 230801 w 37"/>
                  <a:gd name="T1" fmla="*/ 197965 h 50"/>
                  <a:gd name="T2" fmla="*/ 164858 w 37"/>
                  <a:gd name="T3" fmla="*/ 709374 h 50"/>
                  <a:gd name="T4" fmla="*/ 609974 w 37"/>
                  <a:gd name="T5" fmla="*/ 511409 h 50"/>
                  <a:gd name="T6" fmla="*/ 593488 w 37"/>
                  <a:gd name="T7" fmla="*/ 544403 h 50"/>
                  <a:gd name="T8" fmla="*/ 115400 w 37"/>
                  <a:gd name="T9" fmla="*/ 725871 h 50"/>
                  <a:gd name="T10" fmla="*/ 148372 w 37"/>
                  <a:gd name="T11" fmla="*/ 214462 h 50"/>
                  <a:gd name="T12" fmla="*/ 478088 w 37"/>
                  <a:gd name="T13" fmla="*/ 0 h 50"/>
                  <a:gd name="T14" fmla="*/ 230801 w 37"/>
                  <a:gd name="T15" fmla="*/ 197965 h 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7" h="50">
                    <a:moveTo>
                      <a:pt x="14" y="12"/>
                    </a:moveTo>
                    <a:cubicBezTo>
                      <a:pt x="5" y="24"/>
                      <a:pt x="4" y="38"/>
                      <a:pt x="10" y="43"/>
                    </a:cubicBezTo>
                    <a:cubicBezTo>
                      <a:pt x="17" y="47"/>
                      <a:pt x="28" y="42"/>
                      <a:pt x="37" y="31"/>
                    </a:cubicBezTo>
                    <a:cubicBezTo>
                      <a:pt x="37" y="32"/>
                      <a:pt x="36" y="32"/>
                      <a:pt x="36" y="33"/>
                    </a:cubicBezTo>
                    <a:cubicBezTo>
                      <a:pt x="27" y="45"/>
                      <a:pt x="14" y="50"/>
                      <a:pt x="7" y="44"/>
                    </a:cubicBezTo>
                    <a:cubicBezTo>
                      <a:pt x="0" y="39"/>
                      <a:pt x="1" y="25"/>
                      <a:pt x="9" y="13"/>
                    </a:cubicBezTo>
                    <a:cubicBezTo>
                      <a:pt x="15" y="6"/>
                      <a:pt x="22" y="1"/>
                      <a:pt x="29" y="0"/>
                    </a:cubicBezTo>
                    <a:cubicBezTo>
                      <a:pt x="24" y="2"/>
                      <a:pt x="18" y="6"/>
                      <a:pt x="14" y="12"/>
                    </a:cubicBezTo>
                    <a:close/>
                  </a:path>
                </a:pathLst>
              </a:custGeom>
              <a:solidFill>
                <a:srgbClr val="3FB9C9"/>
              </a:solidFill>
              <a:ln w="9525">
                <a:noFill/>
                <a:round/>
              </a:ln>
            </p:spPr>
            <p:txBody>
              <a:bodyPr/>
              <a:lstStyle/>
              <a:p>
                <a:endParaRPr lang="zh-CN" altLang="en-US" sz="2400">
                  <a:latin typeface="微软雅黑" panose="020B0503020204020204" pitchFamily="34" charset="-122"/>
                  <a:ea typeface="微软雅黑" panose="020B0503020204020204" pitchFamily="34" charset="-122"/>
                  <a:cs typeface="+mn-ea"/>
                  <a:sym typeface="+mn-lt"/>
                </a:endParaRPr>
              </a:p>
            </p:txBody>
          </p:sp>
        </p:grpSp>
        <p:sp>
          <p:nvSpPr>
            <p:cNvPr id="32" name="TextBox 31"/>
            <p:cNvSpPr txBox="1"/>
            <p:nvPr/>
          </p:nvSpPr>
          <p:spPr>
            <a:xfrm>
              <a:off x="4426695" y="3350698"/>
              <a:ext cx="774357" cy="633527"/>
            </a:xfrm>
            <a:prstGeom prst="rect">
              <a:avLst/>
            </a:prstGeom>
            <a:grpFill/>
          </p:spPr>
          <p:txBody>
            <a:bodyPr lIns="121890" tIns="60945" rIns="121890" bIns="60945">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01’</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3" name="TextBox 32"/>
            <p:cNvSpPr txBox="1"/>
            <p:nvPr/>
          </p:nvSpPr>
          <p:spPr>
            <a:xfrm>
              <a:off x="5653816" y="2514727"/>
              <a:ext cx="774357" cy="633527"/>
            </a:xfrm>
            <a:prstGeom prst="rect">
              <a:avLst/>
            </a:prstGeom>
            <a:grpFill/>
          </p:spPr>
          <p:txBody>
            <a:bodyPr lIns="121890" tIns="60945" rIns="121890" bIns="60945">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02’</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4" name="TextBox 33"/>
            <p:cNvSpPr txBox="1"/>
            <p:nvPr/>
          </p:nvSpPr>
          <p:spPr>
            <a:xfrm>
              <a:off x="6868244" y="3399373"/>
              <a:ext cx="776471" cy="633527"/>
            </a:xfrm>
            <a:prstGeom prst="rect">
              <a:avLst/>
            </a:prstGeom>
            <a:solidFill>
              <a:srgbClr val="3FB9C9"/>
            </a:solidFill>
          </p:spPr>
          <p:txBody>
            <a:bodyPr lIns="121890" tIns="60945" rIns="121890" bIns="60945">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03’</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5" name="TextBox 34"/>
            <p:cNvSpPr txBox="1"/>
            <p:nvPr/>
          </p:nvSpPr>
          <p:spPr>
            <a:xfrm>
              <a:off x="6440866" y="4897770"/>
              <a:ext cx="774357" cy="633527"/>
            </a:xfrm>
            <a:prstGeom prst="rect">
              <a:avLst/>
            </a:prstGeom>
            <a:grpFill/>
          </p:spPr>
          <p:txBody>
            <a:bodyPr lIns="121890" tIns="60945" rIns="121890" bIns="60945">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04’</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6" name="TextBox 35"/>
            <p:cNvSpPr txBox="1"/>
            <p:nvPr/>
          </p:nvSpPr>
          <p:spPr>
            <a:xfrm>
              <a:off x="4983130" y="4751740"/>
              <a:ext cx="776472" cy="633527"/>
            </a:xfrm>
            <a:prstGeom prst="rect">
              <a:avLst/>
            </a:prstGeom>
            <a:solidFill>
              <a:srgbClr val="3FB9C9"/>
            </a:solidFill>
          </p:spPr>
          <p:txBody>
            <a:bodyPr lIns="121890" tIns="60945" rIns="121890" bIns="60945">
              <a:spAutoFit/>
            </a:bodyPr>
            <a:lstStyle/>
            <a:p>
              <a:r>
                <a:rPr lang="en-US" altLang="zh-CN" sz="3200" dirty="0">
                  <a:solidFill>
                    <a:schemeClr val="bg1"/>
                  </a:solidFill>
                  <a:latin typeface="微软雅黑" panose="020B0503020204020204" pitchFamily="34" charset="-122"/>
                  <a:ea typeface="微软雅黑" panose="020B0503020204020204" pitchFamily="34" charset="-122"/>
                  <a:cs typeface="+mn-ea"/>
                  <a:sym typeface="+mn-lt"/>
                </a:rPr>
                <a:t>05’</a:t>
              </a:r>
              <a:endParaRPr lang="en-US" altLang="zh-CN" sz="32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49" name="išľíďè"/>
          <p:cNvSpPr/>
          <p:nvPr/>
        </p:nvSpPr>
        <p:spPr bwMode="auto">
          <a:xfrm>
            <a:off x="1111516" y="3372565"/>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0" name="iSlíďè"/>
          <p:cNvSpPr txBox="1"/>
          <p:nvPr/>
        </p:nvSpPr>
        <p:spPr bwMode="auto">
          <a:xfrm>
            <a:off x="1110160" y="3031479"/>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1" name="išľíďè"/>
          <p:cNvSpPr/>
          <p:nvPr/>
        </p:nvSpPr>
        <p:spPr bwMode="auto">
          <a:xfrm>
            <a:off x="6751625" y="165629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2" name="iSlíďè"/>
          <p:cNvSpPr txBox="1"/>
          <p:nvPr/>
        </p:nvSpPr>
        <p:spPr bwMode="auto">
          <a:xfrm>
            <a:off x="6750269" y="13152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3" name="išľíďè"/>
          <p:cNvSpPr/>
          <p:nvPr/>
        </p:nvSpPr>
        <p:spPr bwMode="auto">
          <a:xfrm>
            <a:off x="8464936" y="31497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4" name="iSlíďè"/>
          <p:cNvSpPr txBox="1"/>
          <p:nvPr/>
        </p:nvSpPr>
        <p:spPr bwMode="auto">
          <a:xfrm>
            <a:off x="8463580" y="280869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5" name="išľíďè"/>
          <p:cNvSpPr/>
          <p:nvPr/>
        </p:nvSpPr>
        <p:spPr bwMode="auto">
          <a:xfrm>
            <a:off x="7737119" y="488202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6" name="iSlíďè"/>
          <p:cNvSpPr txBox="1"/>
          <p:nvPr/>
        </p:nvSpPr>
        <p:spPr bwMode="auto">
          <a:xfrm>
            <a:off x="7735763" y="454094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7" name="išľíďè"/>
          <p:cNvSpPr/>
          <p:nvPr/>
        </p:nvSpPr>
        <p:spPr bwMode="auto">
          <a:xfrm>
            <a:off x="1914352" y="529177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58" name="iSlíďè"/>
          <p:cNvSpPr txBox="1"/>
          <p:nvPr/>
        </p:nvSpPr>
        <p:spPr bwMode="auto">
          <a:xfrm>
            <a:off x="1912996" y="495069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文本框 7"/>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down)">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down)">
                                      <p:cBhvr>
                                        <p:cTn id="32" dur="500"/>
                                        <p:tgtEl>
                                          <p:spTgt spid="5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down)">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wipe(down)">
                                      <p:cBhvr>
                                        <p:cTn id="42" dur="500"/>
                                        <p:tgtEl>
                                          <p:spTgt spid="5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down)">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wipe(down)">
                                      <p:cBhvr>
                                        <p:cTn id="5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57"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9" name="组合 8"/>
          <p:cNvGrpSpPr/>
          <p:nvPr/>
        </p:nvGrpSpPr>
        <p:grpSpPr>
          <a:xfrm>
            <a:off x="2605155" y="2074460"/>
            <a:ext cx="7095099" cy="4598205"/>
            <a:chOff x="3146181" y="1718149"/>
            <a:chExt cx="5899638" cy="3823448"/>
          </a:xfrm>
        </p:grpSpPr>
        <p:cxnSp>
          <p:nvCxnSpPr>
            <p:cNvPr id="60" name="MH_Other_1"/>
            <p:cNvCxnSpPr/>
            <p:nvPr>
              <p:custDataLst>
                <p:tags r:id="rId1"/>
              </p:custDataLst>
            </p:nvPr>
          </p:nvCxnSpPr>
          <p:spPr>
            <a:xfrm>
              <a:off x="3146181" y="5541597"/>
              <a:ext cx="5899638" cy="0"/>
            </a:xfrm>
            <a:prstGeom prst="line">
              <a:avLst/>
            </a:prstGeom>
            <a:ln>
              <a:solidFill>
                <a:srgbClr val="A2E2D3"/>
              </a:solidFill>
            </a:ln>
          </p:spPr>
          <p:style>
            <a:lnRef idx="1">
              <a:schemeClr val="accent1"/>
            </a:lnRef>
            <a:fillRef idx="0">
              <a:schemeClr val="accent1"/>
            </a:fillRef>
            <a:effectRef idx="0">
              <a:schemeClr val="accent1"/>
            </a:effectRef>
            <a:fontRef idx="minor">
              <a:schemeClr val="tx1"/>
            </a:fontRef>
          </p:style>
        </p:cxnSp>
        <p:sp>
          <p:nvSpPr>
            <p:cNvPr id="61" name="MH_Other_2"/>
            <p:cNvSpPr/>
            <p:nvPr>
              <p:custDataLst>
                <p:tags r:id="rId2"/>
              </p:custDataLst>
            </p:nvPr>
          </p:nvSpPr>
          <p:spPr>
            <a:xfrm flipH="1">
              <a:off x="6974900" y="5092770"/>
              <a:ext cx="325316" cy="445584"/>
            </a:xfrm>
            <a:custGeom>
              <a:avLst/>
              <a:gdLst>
                <a:gd name="connsiteX0" fmla="*/ 325316 w 325316"/>
                <a:gd name="connsiteY0" fmla="*/ 0 h 445584"/>
                <a:gd name="connsiteX1" fmla="*/ 0 w 325316"/>
                <a:gd name="connsiteY1" fmla="*/ 0 h 445584"/>
                <a:gd name="connsiteX2" fmla="*/ 0 w 325316"/>
                <a:gd name="connsiteY2" fmla="*/ 445584 h 445584"/>
                <a:gd name="connsiteX3" fmla="*/ 325316 w 325316"/>
                <a:gd name="connsiteY3" fmla="*/ 445584 h 445584"/>
              </a:gdLst>
              <a:ahLst/>
              <a:cxnLst>
                <a:cxn ang="0">
                  <a:pos x="connsiteX0" y="connsiteY0"/>
                </a:cxn>
                <a:cxn ang="0">
                  <a:pos x="connsiteX1" y="connsiteY1"/>
                </a:cxn>
                <a:cxn ang="0">
                  <a:pos x="connsiteX2" y="connsiteY2"/>
                </a:cxn>
                <a:cxn ang="0">
                  <a:pos x="connsiteX3" y="connsiteY3"/>
                </a:cxn>
              </a:cxnLst>
              <a:rect l="l" t="t" r="r" b="b"/>
              <a:pathLst>
                <a:path w="325316" h="445584">
                  <a:moveTo>
                    <a:pt x="325316" y="0"/>
                  </a:moveTo>
                  <a:lnTo>
                    <a:pt x="0" y="0"/>
                  </a:lnTo>
                  <a:lnTo>
                    <a:pt x="0" y="445584"/>
                  </a:lnTo>
                  <a:lnTo>
                    <a:pt x="325316" y="445584"/>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62" name="MH_Other_3"/>
            <p:cNvSpPr/>
            <p:nvPr>
              <p:custDataLst>
                <p:tags r:id="rId3"/>
              </p:custDataLst>
            </p:nvPr>
          </p:nvSpPr>
          <p:spPr>
            <a:xfrm flipH="1">
              <a:off x="6974900" y="4820211"/>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63" name="MH_Other_4"/>
            <p:cNvSpPr/>
            <p:nvPr>
              <p:custDataLst>
                <p:tags r:id="rId4"/>
              </p:custDataLst>
            </p:nvPr>
          </p:nvSpPr>
          <p:spPr>
            <a:xfrm>
              <a:off x="6280528" y="3524916"/>
              <a:ext cx="325316" cy="2013439"/>
            </a:xfrm>
            <a:custGeom>
              <a:avLst/>
              <a:gdLst>
                <a:gd name="connsiteX0" fmla="*/ 0 w 325316"/>
                <a:gd name="connsiteY0" fmla="*/ 0 h 2013439"/>
                <a:gd name="connsiteX1" fmla="*/ 325316 w 325316"/>
                <a:gd name="connsiteY1" fmla="*/ 0 h 2013439"/>
                <a:gd name="connsiteX2" fmla="*/ 325316 w 325316"/>
                <a:gd name="connsiteY2" fmla="*/ 2013439 h 2013439"/>
                <a:gd name="connsiteX3" fmla="*/ 0 w 325316"/>
                <a:gd name="connsiteY3" fmla="*/ 2013439 h 2013439"/>
              </a:gdLst>
              <a:ahLst/>
              <a:cxnLst>
                <a:cxn ang="0">
                  <a:pos x="connsiteX0" y="connsiteY0"/>
                </a:cxn>
                <a:cxn ang="0">
                  <a:pos x="connsiteX1" y="connsiteY1"/>
                </a:cxn>
                <a:cxn ang="0">
                  <a:pos x="connsiteX2" y="connsiteY2"/>
                </a:cxn>
                <a:cxn ang="0">
                  <a:pos x="connsiteX3" y="connsiteY3"/>
                </a:cxn>
              </a:cxnLst>
              <a:rect l="l" t="t" r="r" b="b"/>
              <a:pathLst>
                <a:path w="325316" h="2013439">
                  <a:moveTo>
                    <a:pt x="0" y="0"/>
                  </a:moveTo>
                  <a:lnTo>
                    <a:pt x="325316" y="0"/>
                  </a:lnTo>
                  <a:lnTo>
                    <a:pt x="325316" y="2013439"/>
                  </a:lnTo>
                  <a:lnTo>
                    <a:pt x="0" y="2013439"/>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64" name="MH_Other_5"/>
            <p:cNvSpPr/>
            <p:nvPr>
              <p:custDataLst>
                <p:tags r:id="rId5"/>
              </p:custDataLst>
            </p:nvPr>
          </p:nvSpPr>
          <p:spPr>
            <a:xfrm flipH="1">
              <a:off x="5586156" y="4157332"/>
              <a:ext cx="325316" cy="1381022"/>
            </a:xfrm>
            <a:custGeom>
              <a:avLst/>
              <a:gdLst>
                <a:gd name="connsiteX0" fmla="*/ 325316 w 325316"/>
                <a:gd name="connsiteY0" fmla="*/ 0 h 1381022"/>
                <a:gd name="connsiteX1" fmla="*/ 0 w 325316"/>
                <a:gd name="connsiteY1" fmla="*/ 0 h 1381022"/>
                <a:gd name="connsiteX2" fmla="*/ 0 w 325316"/>
                <a:gd name="connsiteY2" fmla="*/ 1381022 h 1381022"/>
                <a:gd name="connsiteX3" fmla="*/ 325316 w 325316"/>
                <a:gd name="connsiteY3" fmla="*/ 1381022 h 1381022"/>
              </a:gdLst>
              <a:ahLst/>
              <a:cxnLst>
                <a:cxn ang="0">
                  <a:pos x="connsiteX0" y="connsiteY0"/>
                </a:cxn>
                <a:cxn ang="0">
                  <a:pos x="connsiteX1" y="connsiteY1"/>
                </a:cxn>
                <a:cxn ang="0">
                  <a:pos x="connsiteX2" y="connsiteY2"/>
                </a:cxn>
                <a:cxn ang="0">
                  <a:pos x="connsiteX3" y="connsiteY3"/>
                </a:cxn>
              </a:cxnLst>
              <a:rect l="l" t="t" r="r" b="b"/>
              <a:pathLst>
                <a:path w="325316" h="1381022">
                  <a:moveTo>
                    <a:pt x="325316" y="0"/>
                  </a:moveTo>
                  <a:lnTo>
                    <a:pt x="0" y="0"/>
                  </a:lnTo>
                  <a:lnTo>
                    <a:pt x="0" y="1381022"/>
                  </a:lnTo>
                  <a:lnTo>
                    <a:pt x="325316" y="1381022"/>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65" name="MH_SubTitle_4"/>
            <p:cNvSpPr/>
            <p:nvPr>
              <p:custDataLst>
                <p:tags r:id="rId6"/>
              </p:custDataLst>
            </p:nvPr>
          </p:nvSpPr>
          <p:spPr>
            <a:xfrm flipH="1">
              <a:off x="8228596" y="3696473"/>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p>
              <a:pPr algn="ctr"/>
              <a:r>
                <a:rPr lang="zh-CN" altLang="en-US" dirty="0">
                  <a:solidFill>
                    <a:srgbClr val="FEFFFF"/>
                  </a:solidFill>
                  <a:latin typeface="微软雅黑" panose="020B0503020204020204" pitchFamily="34" charset="-122"/>
                  <a:ea typeface="微软雅黑" panose="020B0503020204020204" pitchFamily="34" charset="-122"/>
                </a:rPr>
                <a:t>项目四</a:t>
              </a:r>
              <a:endParaRPr lang="zh-CN" altLang="en-US" dirty="0">
                <a:solidFill>
                  <a:srgbClr val="FEFFFF"/>
                </a:solidFill>
                <a:latin typeface="微软雅黑" panose="020B0503020204020204" pitchFamily="34" charset="-122"/>
                <a:ea typeface="微软雅黑" panose="020B0503020204020204" pitchFamily="34" charset="-122"/>
              </a:endParaRPr>
            </a:p>
          </p:txBody>
        </p:sp>
        <p:sp>
          <p:nvSpPr>
            <p:cNvPr id="66" name="MH_Other_6"/>
            <p:cNvSpPr/>
            <p:nvPr>
              <p:custDataLst>
                <p:tags r:id="rId7"/>
              </p:custDataLst>
            </p:nvPr>
          </p:nvSpPr>
          <p:spPr>
            <a:xfrm>
              <a:off x="4891784" y="4646976"/>
              <a:ext cx="325316" cy="891378"/>
            </a:xfrm>
            <a:custGeom>
              <a:avLst/>
              <a:gdLst>
                <a:gd name="connsiteX0" fmla="*/ 0 w 325316"/>
                <a:gd name="connsiteY0" fmla="*/ 0 h 891378"/>
                <a:gd name="connsiteX1" fmla="*/ 325316 w 325316"/>
                <a:gd name="connsiteY1" fmla="*/ 0 h 891378"/>
                <a:gd name="connsiteX2" fmla="*/ 325316 w 325316"/>
                <a:gd name="connsiteY2" fmla="*/ 891378 h 891378"/>
                <a:gd name="connsiteX3" fmla="*/ 0 w 325316"/>
                <a:gd name="connsiteY3" fmla="*/ 891378 h 891378"/>
              </a:gdLst>
              <a:ahLst/>
              <a:cxnLst>
                <a:cxn ang="0">
                  <a:pos x="connsiteX0" y="connsiteY0"/>
                </a:cxn>
                <a:cxn ang="0">
                  <a:pos x="connsiteX1" y="connsiteY1"/>
                </a:cxn>
                <a:cxn ang="0">
                  <a:pos x="connsiteX2" y="connsiteY2"/>
                </a:cxn>
                <a:cxn ang="0">
                  <a:pos x="connsiteX3" y="connsiteY3"/>
                </a:cxn>
              </a:cxnLst>
              <a:rect l="l" t="t" r="r" b="b"/>
              <a:pathLst>
                <a:path w="325316" h="891378">
                  <a:moveTo>
                    <a:pt x="0" y="0"/>
                  </a:moveTo>
                  <a:lnTo>
                    <a:pt x="325316" y="0"/>
                  </a:lnTo>
                  <a:lnTo>
                    <a:pt x="325316" y="891378"/>
                  </a:lnTo>
                  <a:lnTo>
                    <a:pt x="0" y="891378"/>
                  </a:lnTo>
                  <a:close/>
                </a:path>
              </a:pathLst>
            </a:custGeom>
            <a:solidFill>
              <a:srgbClr val="C5ED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67" name="MH_Other_7"/>
            <p:cNvSpPr/>
            <p:nvPr>
              <p:custDataLst>
                <p:tags r:id="rId8"/>
              </p:custDataLst>
            </p:nvPr>
          </p:nvSpPr>
          <p:spPr>
            <a:xfrm>
              <a:off x="3963404" y="4371591"/>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68" name="MH_SubTitle_1"/>
            <p:cNvSpPr/>
            <p:nvPr>
              <p:custDataLst>
                <p:tags r:id="rId9"/>
              </p:custDataLst>
            </p:nvPr>
          </p:nvSpPr>
          <p:spPr>
            <a:xfrm>
              <a:off x="3638088" y="3247853"/>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p>
              <a:pPr algn="ctr"/>
              <a:r>
                <a:rPr lang="zh-CN" altLang="en-US" dirty="0">
                  <a:solidFill>
                    <a:srgbClr val="FEFFFF"/>
                  </a:solidFill>
                  <a:latin typeface="微软雅黑" panose="020B0503020204020204" pitchFamily="34" charset="-122"/>
                  <a:ea typeface="微软雅黑" panose="020B0503020204020204" pitchFamily="34" charset="-122"/>
                </a:rPr>
                <a:t>项目一</a:t>
              </a:r>
              <a:endParaRPr lang="zh-CN" altLang="en-US" dirty="0">
                <a:solidFill>
                  <a:srgbClr val="FEFFFF"/>
                </a:solidFill>
                <a:latin typeface="微软雅黑" panose="020B0503020204020204" pitchFamily="34" charset="-122"/>
                <a:ea typeface="微软雅黑" panose="020B0503020204020204" pitchFamily="34" charset="-122"/>
              </a:endParaRPr>
            </a:p>
          </p:txBody>
        </p:sp>
        <p:sp>
          <p:nvSpPr>
            <p:cNvPr id="69" name="MH_Other_8"/>
            <p:cNvSpPr/>
            <p:nvPr>
              <p:custDataLst>
                <p:tags r:id="rId10"/>
              </p:custDataLst>
            </p:nvPr>
          </p:nvSpPr>
          <p:spPr>
            <a:xfrm>
              <a:off x="3638090" y="2845814"/>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rgbClr val="FEFFFF"/>
                  </a:solidFill>
                  <a:latin typeface="微软雅黑" panose="020B0503020204020204" pitchFamily="34" charset="-122"/>
                  <a:ea typeface="微软雅黑" panose="020B0503020204020204" pitchFamily="34" charset="-122"/>
                </a:rPr>
                <a:t>A</a:t>
              </a:r>
              <a:endParaRPr lang="en-US" altLang="zh-CN" sz="2400" dirty="0">
                <a:solidFill>
                  <a:srgbClr val="FEFFFF"/>
                </a:solidFill>
                <a:latin typeface="微软雅黑" panose="020B0503020204020204" pitchFamily="34" charset="-122"/>
                <a:ea typeface="微软雅黑" panose="020B0503020204020204" pitchFamily="34" charset="-122"/>
              </a:endParaRPr>
            </a:p>
          </p:txBody>
        </p:sp>
        <p:sp>
          <p:nvSpPr>
            <p:cNvPr id="70" name="MH_Other_9"/>
            <p:cNvSpPr/>
            <p:nvPr>
              <p:custDataLst>
                <p:tags r:id="rId11"/>
              </p:custDataLst>
            </p:nvPr>
          </p:nvSpPr>
          <p:spPr>
            <a:xfrm>
              <a:off x="5487522" y="3241883"/>
              <a:ext cx="1118323"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71" name="MH_SubTitle_2"/>
            <p:cNvSpPr/>
            <p:nvPr>
              <p:custDataLst>
                <p:tags r:id="rId12"/>
              </p:custDataLst>
            </p:nvPr>
          </p:nvSpPr>
          <p:spPr>
            <a:xfrm>
              <a:off x="5162205" y="2118145"/>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p>
              <a:pPr algn="ctr"/>
              <a:r>
                <a:rPr lang="zh-CN" altLang="en-US" dirty="0">
                  <a:solidFill>
                    <a:srgbClr val="FEFFFF"/>
                  </a:solidFill>
                  <a:latin typeface="微软雅黑" panose="020B0503020204020204" pitchFamily="34" charset="-122"/>
                  <a:ea typeface="微软雅黑" panose="020B0503020204020204" pitchFamily="34" charset="-122"/>
                </a:rPr>
                <a:t>项目二</a:t>
              </a:r>
              <a:endParaRPr lang="zh-CN" altLang="en-US" dirty="0">
                <a:solidFill>
                  <a:srgbClr val="FEFFFF"/>
                </a:solidFill>
                <a:latin typeface="微软雅黑" panose="020B0503020204020204" pitchFamily="34" charset="-122"/>
                <a:ea typeface="微软雅黑" panose="020B0503020204020204" pitchFamily="34" charset="-122"/>
              </a:endParaRPr>
            </a:p>
          </p:txBody>
        </p:sp>
        <p:sp>
          <p:nvSpPr>
            <p:cNvPr id="72" name="MH_Other_10"/>
            <p:cNvSpPr/>
            <p:nvPr>
              <p:custDataLst>
                <p:tags r:id="rId13"/>
              </p:custDataLst>
            </p:nvPr>
          </p:nvSpPr>
          <p:spPr>
            <a:xfrm>
              <a:off x="5162207" y="1718149"/>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rgbClr val="FEFFFF"/>
                  </a:solidFill>
                  <a:latin typeface="微软雅黑" panose="020B0503020204020204" pitchFamily="34" charset="-122"/>
                  <a:ea typeface="微软雅黑" panose="020B0503020204020204" pitchFamily="34" charset="-122"/>
                </a:rPr>
                <a:t>B</a:t>
              </a:r>
              <a:endParaRPr lang="en-US" altLang="zh-CN" sz="2400" dirty="0">
                <a:solidFill>
                  <a:srgbClr val="FEFFFF"/>
                </a:solidFill>
                <a:latin typeface="微软雅黑" panose="020B0503020204020204" pitchFamily="34" charset="-122"/>
                <a:ea typeface="微软雅黑" panose="020B0503020204020204" pitchFamily="34" charset="-122"/>
              </a:endParaRPr>
            </a:p>
          </p:txBody>
        </p:sp>
        <p:sp>
          <p:nvSpPr>
            <p:cNvPr id="73" name="MH_Other_11"/>
            <p:cNvSpPr/>
            <p:nvPr>
              <p:custDataLst>
                <p:tags r:id="rId14"/>
              </p:custDataLst>
            </p:nvPr>
          </p:nvSpPr>
          <p:spPr>
            <a:xfrm flipH="1">
              <a:off x="5586156" y="3879433"/>
              <a:ext cx="1253696" cy="281354"/>
            </a:xfrm>
            <a:custGeom>
              <a:avLst/>
              <a:gdLst>
                <a:gd name="connsiteX0" fmla="*/ 0 w 1253696"/>
                <a:gd name="connsiteY0" fmla="*/ 0 h 281354"/>
                <a:gd name="connsiteX1" fmla="*/ 1102479 w 1253696"/>
                <a:gd name="connsiteY1" fmla="*/ 0 h 281354"/>
                <a:gd name="connsiteX2" fmla="*/ 1253696 w 1253696"/>
                <a:gd name="connsiteY2" fmla="*/ 281354 h 281354"/>
                <a:gd name="connsiteX3" fmla="*/ 0 w 1253696"/>
                <a:gd name="connsiteY3" fmla="*/ 281354 h 281354"/>
              </a:gdLst>
              <a:ahLst/>
              <a:cxnLst>
                <a:cxn ang="0">
                  <a:pos x="connsiteX0" y="connsiteY0"/>
                </a:cxn>
                <a:cxn ang="0">
                  <a:pos x="connsiteX1" y="connsiteY1"/>
                </a:cxn>
                <a:cxn ang="0">
                  <a:pos x="connsiteX2" y="connsiteY2"/>
                </a:cxn>
                <a:cxn ang="0">
                  <a:pos x="connsiteX3" y="connsiteY3"/>
                </a:cxn>
              </a:cxnLst>
              <a:rect l="l" t="t" r="r" b="b"/>
              <a:pathLst>
                <a:path w="1253696" h="281354">
                  <a:moveTo>
                    <a:pt x="0" y="0"/>
                  </a:moveTo>
                  <a:lnTo>
                    <a:pt x="1102479" y="0"/>
                  </a:lnTo>
                  <a:lnTo>
                    <a:pt x="1253696" y="281354"/>
                  </a:lnTo>
                  <a:lnTo>
                    <a:pt x="0" y="281354"/>
                  </a:lnTo>
                  <a:close/>
                </a:path>
              </a:pathLst>
            </a:cu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latin typeface="微软雅黑" panose="020B0503020204020204" pitchFamily="34" charset="-122"/>
                <a:ea typeface="微软雅黑" panose="020B0503020204020204" pitchFamily="34" charset="-122"/>
              </a:endParaRPr>
            </a:p>
          </p:txBody>
        </p:sp>
        <p:sp>
          <p:nvSpPr>
            <p:cNvPr id="74" name="MH_SubTitle_3"/>
            <p:cNvSpPr/>
            <p:nvPr>
              <p:custDataLst>
                <p:tags r:id="rId15"/>
              </p:custDataLst>
            </p:nvPr>
          </p:nvSpPr>
          <p:spPr>
            <a:xfrm flipH="1">
              <a:off x="6839852" y="2755695"/>
              <a:ext cx="325316" cy="1405093"/>
            </a:xfrm>
            <a:custGeom>
              <a:avLst/>
              <a:gdLst>
                <a:gd name="connsiteX0" fmla="*/ 162658 w 325316"/>
                <a:gd name="connsiteY0" fmla="*/ 0 h 1405093"/>
                <a:gd name="connsiteX1" fmla="*/ 325316 w 325316"/>
                <a:gd name="connsiteY1" fmla="*/ 162658 h 1405093"/>
                <a:gd name="connsiteX2" fmla="*/ 325315 w 325316"/>
                <a:gd name="connsiteY2" fmla="*/ 1405093 h 1405093"/>
                <a:gd name="connsiteX3" fmla="*/ 0 w 325316"/>
                <a:gd name="connsiteY3" fmla="*/ 1235997 h 1405093"/>
                <a:gd name="connsiteX4" fmla="*/ 0 w 325316"/>
                <a:gd name="connsiteY4" fmla="*/ 162658 h 1405093"/>
                <a:gd name="connsiteX5" fmla="*/ 162658 w 325316"/>
                <a:gd name="connsiteY5" fmla="*/ 0 h 140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316" h="1405093">
                  <a:moveTo>
                    <a:pt x="162658" y="0"/>
                  </a:moveTo>
                  <a:cubicBezTo>
                    <a:pt x="252492" y="0"/>
                    <a:pt x="325316" y="72824"/>
                    <a:pt x="325316" y="162658"/>
                  </a:cubicBezTo>
                  <a:lnTo>
                    <a:pt x="325315" y="1405093"/>
                  </a:lnTo>
                  <a:lnTo>
                    <a:pt x="0" y="1235997"/>
                  </a:lnTo>
                  <a:lnTo>
                    <a:pt x="0" y="162658"/>
                  </a:lnTo>
                  <a:cubicBezTo>
                    <a:pt x="0" y="72824"/>
                    <a:pt x="72824" y="0"/>
                    <a:pt x="162658" y="0"/>
                  </a:cubicBezTo>
                  <a:close/>
                </a:path>
              </a:pathLst>
            </a:custGeom>
            <a:solidFill>
              <a:srgbClr val="3AB89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p>
              <a:pPr algn="ctr"/>
              <a:r>
                <a:rPr lang="zh-CN" altLang="en-US" dirty="0">
                  <a:solidFill>
                    <a:srgbClr val="FEFFFF"/>
                  </a:solidFill>
                  <a:latin typeface="微软雅黑" panose="020B0503020204020204" pitchFamily="34" charset="-122"/>
                  <a:ea typeface="微软雅黑" panose="020B0503020204020204" pitchFamily="34" charset="-122"/>
                </a:rPr>
                <a:t>项目三</a:t>
              </a:r>
              <a:endParaRPr lang="zh-CN" altLang="en-US" dirty="0">
                <a:solidFill>
                  <a:srgbClr val="FEFFFF"/>
                </a:solidFill>
                <a:latin typeface="微软雅黑" panose="020B0503020204020204" pitchFamily="34" charset="-122"/>
                <a:ea typeface="微软雅黑" panose="020B0503020204020204" pitchFamily="34" charset="-122"/>
              </a:endParaRPr>
            </a:p>
          </p:txBody>
        </p:sp>
        <p:sp>
          <p:nvSpPr>
            <p:cNvPr id="75" name="MH_Other_12"/>
            <p:cNvSpPr/>
            <p:nvPr>
              <p:custDataLst>
                <p:tags r:id="rId16"/>
              </p:custDataLst>
            </p:nvPr>
          </p:nvSpPr>
          <p:spPr>
            <a:xfrm>
              <a:off x="6839854" y="2355751"/>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rgbClr val="FEFFFF"/>
                  </a:solidFill>
                  <a:latin typeface="微软雅黑" panose="020B0503020204020204" pitchFamily="34" charset="-122"/>
                  <a:ea typeface="微软雅黑" panose="020B0503020204020204" pitchFamily="34" charset="-122"/>
                </a:rPr>
                <a:t>C</a:t>
              </a:r>
              <a:endParaRPr lang="en-US" altLang="zh-CN" sz="2400" dirty="0">
                <a:solidFill>
                  <a:srgbClr val="FEFFFF"/>
                </a:solidFill>
                <a:latin typeface="微软雅黑" panose="020B0503020204020204" pitchFamily="34" charset="-122"/>
                <a:ea typeface="微软雅黑" panose="020B0503020204020204" pitchFamily="34" charset="-122"/>
              </a:endParaRPr>
            </a:p>
          </p:txBody>
        </p:sp>
        <p:sp>
          <p:nvSpPr>
            <p:cNvPr id="76" name="MH_Other_13"/>
            <p:cNvSpPr/>
            <p:nvPr>
              <p:custDataLst>
                <p:tags r:id="rId17"/>
              </p:custDataLst>
            </p:nvPr>
          </p:nvSpPr>
          <p:spPr>
            <a:xfrm>
              <a:off x="8228598" y="3306577"/>
              <a:ext cx="325315" cy="325315"/>
            </a:xfrm>
            <a:prstGeom prst="ellipse">
              <a:avLst/>
            </a:prstGeom>
            <a:solidFill>
              <a:srgbClr val="4AD2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400" dirty="0">
                  <a:solidFill>
                    <a:srgbClr val="FEFFFF"/>
                  </a:solidFill>
                  <a:latin typeface="微软雅黑" panose="020B0503020204020204" pitchFamily="34" charset="-122"/>
                  <a:ea typeface="微软雅黑" panose="020B0503020204020204" pitchFamily="34" charset="-122"/>
                </a:rPr>
                <a:t>D</a:t>
              </a:r>
              <a:endParaRPr lang="en-US" altLang="zh-CN" sz="2400" dirty="0">
                <a:solidFill>
                  <a:srgbClr val="FEFFFF"/>
                </a:solidFill>
                <a:latin typeface="微软雅黑" panose="020B0503020204020204" pitchFamily="34" charset="-122"/>
                <a:ea typeface="微软雅黑" panose="020B0503020204020204" pitchFamily="34" charset="-122"/>
              </a:endParaRPr>
            </a:p>
          </p:txBody>
        </p:sp>
      </p:grpSp>
      <p:sp>
        <p:nvSpPr>
          <p:cNvPr id="77" name="Rectangle 17"/>
          <p:cNvSpPr/>
          <p:nvPr/>
        </p:nvSpPr>
        <p:spPr>
          <a:xfrm>
            <a:off x="314960" y="2956560"/>
            <a:ext cx="2421255" cy="1050925"/>
          </a:xfrm>
          <a:prstGeom prst="rect">
            <a:avLst/>
          </a:prstGeom>
        </p:spPr>
        <p:txBody>
          <a:bodyPr wrap="square">
            <a:spAutoFit/>
          </a:bodyPr>
          <a:p>
            <a:pPr lvl="0" algn="l">
              <a:lnSpc>
                <a:spcPct val="130000"/>
              </a:lnSpc>
              <a:defRPr/>
            </a:pPr>
            <a:r>
              <a:rPr lang="en-US" altLang="zh-CN" sz="1600" dirty="0">
                <a:solidFill>
                  <a:schemeClr val="tx2"/>
                </a:solidFill>
                <a:ea typeface="苹方 常规" panose="020B0300000000000000" pitchFamily="34" charset="-122"/>
                <a:sym typeface="+mn-ea"/>
              </a:rPr>
              <a:t>Lorem ipsum is simply dummy text of the printing and </a:t>
            </a:r>
            <a:r>
              <a:rPr lang="en-US" altLang="zh-CN" sz="1600" dirty="0" smtClean="0">
                <a:solidFill>
                  <a:schemeClr val="tx2"/>
                </a:solidFill>
                <a:ea typeface="苹方 常规" panose="020B0300000000000000" pitchFamily="34" charset="-122"/>
                <a:sym typeface="+mn-ea"/>
              </a:rPr>
              <a:t>typesetting</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8" name="Rectangle 17"/>
          <p:cNvSpPr/>
          <p:nvPr/>
        </p:nvSpPr>
        <p:spPr>
          <a:xfrm>
            <a:off x="5233670" y="703580"/>
            <a:ext cx="2204720" cy="1370965"/>
          </a:xfrm>
          <a:prstGeom prst="rect">
            <a:avLst/>
          </a:prstGeom>
        </p:spPr>
        <p:txBody>
          <a:bodyPr wrap="square">
            <a:spAutoFit/>
          </a:bodyPr>
          <a:p>
            <a:pPr lvl="0" algn="l">
              <a:lnSpc>
                <a:spcPct val="130000"/>
              </a:lnSpc>
              <a:defRPr/>
            </a:pPr>
            <a:r>
              <a:rPr lang="en-US" altLang="zh-CN" sz="1600" dirty="0">
                <a:solidFill>
                  <a:schemeClr val="tx2"/>
                </a:solidFill>
                <a:ea typeface="苹方 常规" panose="020B0300000000000000" pitchFamily="34" charset="-122"/>
                <a:sym typeface="+mn-ea"/>
              </a:rPr>
              <a:t>Lorem ipsum is simply dummy text of the printing and </a:t>
            </a:r>
            <a:r>
              <a:rPr lang="en-US" altLang="zh-CN" sz="1600" dirty="0" smtClean="0">
                <a:solidFill>
                  <a:schemeClr val="tx2"/>
                </a:solidFill>
                <a:ea typeface="苹方 常规" panose="020B0300000000000000" pitchFamily="34" charset="-122"/>
                <a:sym typeface="+mn-ea"/>
              </a:rPr>
              <a:t>typesetting</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9" name="Rectangle 17"/>
          <p:cNvSpPr/>
          <p:nvPr/>
        </p:nvSpPr>
        <p:spPr>
          <a:xfrm>
            <a:off x="7325360" y="1905635"/>
            <a:ext cx="2374900" cy="1050925"/>
          </a:xfrm>
          <a:prstGeom prst="rect">
            <a:avLst/>
          </a:prstGeom>
        </p:spPr>
        <p:txBody>
          <a:bodyPr wrap="square">
            <a:spAutoFit/>
          </a:bodyPr>
          <a:p>
            <a:pPr lvl="0" algn="l">
              <a:lnSpc>
                <a:spcPct val="130000"/>
              </a:lnSpc>
              <a:defRPr/>
            </a:pPr>
            <a:r>
              <a:rPr lang="en-US" altLang="zh-CN" sz="1600" dirty="0">
                <a:solidFill>
                  <a:schemeClr val="tx2"/>
                </a:solidFill>
                <a:ea typeface="苹方 常规" panose="020B0300000000000000" pitchFamily="34" charset="-122"/>
                <a:sym typeface="+mn-ea"/>
              </a:rPr>
              <a:t>Lorem ipsum is simply dummy text of the printing and </a:t>
            </a:r>
            <a:r>
              <a:rPr lang="en-US" altLang="zh-CN" sz="1600" dirty="0" smtClean="0">
                <a:solidFill>
                  <a:schemeClr val="tx2"/>
                </a:solidFill>
                <a:ea typeface="苹方 常规" panose="020B0300000000000000" pitchFamily="34" charset="-122"/>
                <a:sym typeface="+mn-ea"/>
              </a:rPr>
              <a:t>typesetting</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0" name="Rectangle 17"/>
          <p:cNvSpPr/>
          <p:nvPr/>
        </p:nvSpPr>
        <p:spPr>
          <a:xfrm>
            <a:off x="9258300" y="3324860"/>
            <a:ext cx="2320925" cy="1050925"/>
          </a:xfrm>
          <a:prstGeom prst="rect">
            <a:avLst/>
          </a:prstGeom>
        </p:spPr>
        <p:txBody>
          <a:bodyPr wrap="square">
            <a:spAutoFit/>
          </a:bodyPr>
          <a:p>
            <a:pPr lvl="0" algn="l">
              <a:lnSpc>
                <a:spcPct val="130000"/>
              </a:lnSpc>
              <a:defRPr/>
            </a:pPr>
            <a:r>
              <a:rPr lang="en-US" altLang="zh-CN" sz="1600" dirty="0">
                <a:solidFill>
                  <a:schemeClr val="tx2"/>
                </a:solidFill>
                <a:ea typeface="苹方 常规" panose="020B0300000000000000" pitchFamily="34" charset="-122"/>
                <a:sym typeface="+mn-ea"/>
              </a:rPr>
              <a:t>Lorem ipsum is simply dummy text of the printing and </a:t>
            </a:r>
            <a:r>
              <a:rPr lang="en-US" altLang="zh-CN" sz="1600" dirty="0" smtClean="0">
                <a:solidFill>
                  <a:schemeClr val="tx2"/>
                </a:solidFill>
                <a:ea typeface="苹方 常规" panose="020B0300000000000000" pitchFamily="34" charset="-122"/>
                <a:sym typeface="+mn-ea"/>
              </a:rPr>
              <a:t>typesetting</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500" fill="hold"/>
                                        <p:tgtEl>
                                          <p:spTgt spid="77"/>
                                        </p:tgtEl>
                                        <p:attrNameLst>
                                          <p:attrName>ppt_x</p:attrName>
                                        </p:attrNameLst>
                                      </p:cBhvr>
                                      <p:tavLst>
                                        <p:tav tm="0">
                                          <p:val>
                                            <p:strVal val="#ppt_x"/>
                                          </p:val>
                                        </p:tav>
                                        <p:tav tm="100000">
                                          <p:val>
                                            <p:strVal val="#ppt_x"/>
                                          </p:val>
                                        </p:tav>
                                      </p:tavLst>
                                    </p:anim>
                                    <p:anim calcmode="lin" valueType="num">
                                      <p:cBhvr additive="base">
                                        <p:cTn id="12" dur="500" fill="hold"/>
                                        <p:tgtEl>
                                          <p:spTgt spid="7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additive="base">
                                        <p:cTn id="15" dur="500" fill="hold"/>
                                        <p:tgtEl>
                                          <p:spTgt spid="78"/>
                                        </p:tgtEl>
                                        <p:attrNameLst>
                                          <p:attrName>ppt_x</p:attrName>
                                        </p:attrNameLst>
                                      </p:cBhvr>
                                      <p:tavLst>
                                        <p:tav tm="0">
                                          <p:val>
                                            <p:strVal val="#ppt_x"/>
                                          </p:val>
                                        </p:tav>
                                        <p:tav tm="100000">
                                          <p:val>
                                            <p:strVal val="#ppt_x"/>
                                          </p:val>
                                        </p:tav>
                                      </p:tavLst>
                                    </p:anim>
                                    <p:anim calcmode="lin" valueType="num">
                                      <p:cBhvr additive="base">
                                        <p:cTn id="16" dur="500" fill="hold"/>
                                        <p:tgtEl>
                                          <p:spTgt spid="7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additive="base">
                                        <p:cTn id="19" dur="500" fill="hold"/>
                                        <p:tgtEl>
                                          <p:spTgt spid="79"/>
                                        </p:tgtEl>
                                        <p:attrNameLst>
                                          <p:attrName>ppt_x</p:attrName>
                                        </p:attrNameLst>
                                      </p:cBhvr>
                                      <p:tavLst>
                                        <p:tav tm="0">
                                          <p:val>
                                            <p:strVal val="#ppt_x"/>
                                          </p:val>
                                        </p:tav>
                                        <p:tav tm="100000">
                                          <p:val>
                                            <p:strVal val="#ppt_x"/>
                                          </p:val>
                                        </p:tav>
                                      </p:tavLst>
                                    </p:anim>
                                    <p:anim calcmode="lin" valueType="num">
                                      <p:cBhvr additive="base">
                                        <p:cTn id="20" dur="500" fill="hold"/>
                                        <p:tgtEl>
                                          <p:spTgt spid="7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500" fill="hold"/>
                                        <p:tgtEl>
                                          <p:spTgt spid="80"/>
                                        </p:tgtEl>
                                        <p:attrNameLst>
                                          <p:attrName>ppt_x</p:attrName>
                                        </p:attrNameLst>
                                      </p:cBhvr>
                                      <p:tavLst>
                                        <p:tav tm="0">
                                          <p:val>
                                            <p:strVal val="#ppt_x"/>
                                          </p:val>
                                        </p:tav>
                                        <p:tav tm="100000">
                                          <p:val>
                                            <p:strVal val="#ppt_x"/>
                                          </p:val>
                                        </p:tav>
                                      </p:tavLst>
                                    </p:anim>
                                    <p:anim calcmode="lin" valueType="num">
                                      <p:cBhvr additive="base">
                                        <p:cTn id="24"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1"/>
          <p:cNvPicPr>
            <a:picLocks noChangeAspect="1"/>
          </p:cNvPicPr>
          <p:nvPr/>
        </p:nvPicPr>
        <p:blipFill>
          <a:blip r:embed="rId1"/>
          <a:srcRect t="57874"/>
          <a:stretch>
            <a:fillRect/>
          </a:stretch>
        </p:blipFill>
        <p:spPr>
          <a:xfrm flipH="1">
            <a:off x="0" y="0"/>
            <a:ext cx="12192000" cy="6858000"/>
          </a:xfrm>
          <a:prstGeom prst="rect">
            <a:avLst/>
          </a:prstGeom>
        </p:spPr>
      </p:pic>
      <p:sp>
        <p:nvSpPr>
          <p:cNvPr id="16" name="矩形 15"/>
          <p:cNvSpPr/>
          <p:nvPr/>
        </p:nvSpPr>
        <p:spPr>
          <a:xfrm>
            <a:off x="7860638" y="2292322"/>
            <a:ext cx="3567259" cy="1198880"/>
          </a:xfrm>
          <a:prstGeom prst="rect">
            <a:avLst/>
          </a:prstGeom>
        </p:spPr>
        <p:txBody>
          <a:bodyPr wrap="square">
            <a:spAutoFit/>
          </a:bodyPr>
          <a:lstStyle/>
          <a:p>
            <a:r>
              <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第三章</a:t>
            </a:r>
            <a:endPar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2234305" y="3904653"/>
            <a:ext cx="4295772" cy="769441"/>
          </a:xfrm>
          <a:prstGeom prst="rect">
            <a:avLst/>
          </a:prstGeom>
          <a:noFill/>
        </p:spPr>
        <p:txBody>
          <a:bodyPr wrap="square" rtlCol="0">
            <a:spAutoFit/>
          </a:bodyPr>
          <a:lstStyle/>
          <a:p>
            <a:pPr defTabSz="450215">
              <a:defRPr/>
            </a:pPr>
            <a:r>
              <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2295085" y="4796577"/>
            <a:ext cx="5326275" cy="116615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fontAlgn="auto">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5" name="图片 4" descr="一丛绿植点缀几多黄色小花"/>
          <p:cNvPicPr>
            <a:picLocks noChangeAspect="1"/>
          </p:cNvPicPr>
          <p:nvPr/>
        </p:nvPicPr>
        <p:blipFill>
          <a:blip r:embed="rId2"/>
          <a:srcRect r="27178" b="16862"/>
          <a:stretch>
            <a:fillRect/>
          </a:stretch>
        </p:blipFill>
        <p:spPr>
          <a:xfrm>
            <a:off x="8315960" y="2432685"/>
            <a:ext cx="3876040" cy="4425315"/>
          </a:xfrm>
          <a:prstGeom prst="rect">
            <a:avLst/>
          </a:prstGeom>
        </p:spPr>
      </p:pic>
      <p:pic>
        <p:nvPicPr>
          <p:cNvPr id="6" name="图片 5" descr="图片1.png我企鹅企鹅"/>
          <p:cNvPicPr>
            <a:picLocks noChangeAspect="1"/>
          </p:cNvPicPr>
          <p:nvPr/>
        </p:nvPicPr>
        <p:blipFill>
          <a:blip r:embed="rId3"/>
          <a:srcRect l="77576" t="-43" r="-7980" b="35684"/>
          <a:stretch>
            <a:fillRect/>
          </a:stretch>
        </p:blipFill>
        <p:spPr>
          <a:xfrm rot="10140000">
            <a:off x="-831850" y="-99060"/>
            <a:ext cx="3058160" cy="3731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000"/>
                                        <p:tgtEl>
                                          <p:spTgt spid="17"/>
                                        </p:tgtEl>
                                      </p:cBhvr>
                                    </p:animEffect>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descr="C:\Users\Administrator\Desktop\ppt展示模板-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08813" y="1879565"/>
            <a:ext cx="6119086" cy="3681574"/>
          </a:xfrm>
          <a:prstGeom prst="rect">
            <a:avLst/>
          </a:prstGeom>
          <a:noFill/>
          <a:extLst>
            <a:ext uri="{909E8E84-426E-40DD-AFC4-6F175D3DCCD1}">
              <a14:hiddenFill xmlns:a14="http://schemas.microsoft.com/office/drawing/2010/main">
                <a:solidFill>
                  <a:srgbClr val="FFFFFF"/>
                </a:solidFill>
              </a14:hiddenFill>
            </a:ext>
          </a:extLst>
        </p:spPr>
      </p:pic>
      <p:sp>
        <p:nvSpPr>
          <p:cNvPr id="36" name="燕尾形 35"/>
          <p:cNvSpPr/>
          <p:nvPr/>
        </p:nvSpPr>
        <p:spPr>
          <a:xfrm rot="5400000">
            <a:off x="7103850" y="2064391"/>
            <a:ext cx="359946" cy="575914"/>
          </a:xfrm>
          <a:prstGeom prst="chevron">
            <a:avLst/>
          </a:prstGeom>
          <a:solidFill>
            <a:schemeClr val="accent1">
              <a:lumMod val="10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cs typeface="+mn-ea"/>
              <a:sym typeface="+mn-lt"/>
            </a:endParaRPr>
          </a:p>
        </p:txBody>
      </p:sp>
      <p:cxnSp>
        <p:nvCxnSpPr>
          <p:cNvPr id="37" name="直接连接符 36"/>
          <p:cNvCxnSpPr/>
          <p:nvPr/>
        </p:nvCxnSpPr>
        <p:spPr>
          <a:xfrm>
            <a:off x="7283823" y="2640305"/>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燕尾形 39"/>
          <p:cNvSpPr/>
          <p:nvPr/>
        </p:nvSpPr>
        <p:spPr>
          <a:xfrm rot="5400000">
            <a:off x="7103850" y="3432187"/>
            <a:ext cx="359946" cy="575914"/>
          </a:xfrm>
          <a:prstGeom prst="chevron">
            <a:avLst/>
          </a:prstGeom>
          <a:solidFill>
            <a:srgbClr val="1CFFEB"/>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cs typeface="+mn-ea"/>
              <a:sym typeface="+mn-lt"/>
            </a:endParaRPr>
          </a:p>
        </p:txBody>
      </p:sp>
      <p:cxnSp>
        <p:nvCxnSpPr>
          <p:cNvPr id="41" name="直接连接符 40"/>
          <p:cNvCxnSpPr/>
          <p:nvPr/>
        </p:nvCxnSpPr>
        <p:spPr>
          <a:xfrm>
            <a:off x="7283823" y="4008101"/>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燕尾形 43"/>
          <p:cNvSpPr/>
          <p:nvPr/>
        </p:nvSpPr>
        <p:spPr>
          <a:xfrm rot="5400000">
            <a:off x="7103850" y="4871972"/>
            <a:ext cx="359946" cy="575914"/>
          </a:xfrm>
          <a:prstGeom prst="chevron">
            <a:avLst/>
          </a:prstGeom>
          <a:solidFill>
            <a:schemeClr val="accent1">
              <a:lumMod val="10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cs typeface="+mn-ea"/>
              <a:sym typeface="+mn-lt"/>
            </a:endParaRPr>
          </a:p>
        </p:txBody>
      </p:sp>
      <p:cxnSp>
        <p:nvCxnSpPr>
          <p:cNvPr id="45" name="直接连接符 44"/>
          <p:cNvCxnSpPr/>
          <p:nvPr/>
        </p:nvCxnSpPr>
        <p:spPr>
          <a:xfrm>
            <a:off x="7283823" y="5447886"/>
            <a:ext cx="3635457"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išľíďè"/>
          <p:cNvSpPr/>
          <p:nvPr/>
        </p:nvSpPr>
        <p:spPr bwMode="auto">
          <a:xfrm>
            <a:off x="7761586" y="2058917"/>
            <a:ext cx="3157694"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0" name="iSlíďè"/>
          <p:cNvSpPr txBox="1"/>
          <p:nvPr/>
        </p:nvSpPr>
        <p:spPr bwMode="auto">
          <a:xfrm>
            <a:off x="7788481" y="1743285"/>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1" name="išľíďè"/>
          <p:cNvSpPr/>
          <p:nvPr/>
        </p:nvSpPr>
        <p:spPr bwMode="auto">
          <a:xfrm>
            <a:off x="7788481" y="3402670"/>
            <a:ext cx="3157694"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2" name="iSlíďè"/>
          <p:cNvSpPr txBox="1"/>
          <p:nvPr/>
        </p:nvSpPr>
        <p:spPr bwMode="auto">
          <a:xfrm>
            <a:off x="7815376" y="3087038"/>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3" name="išľíďè"/>
          <p:cNvSpPr/>
          <p:nvPr/>
        </p:nvSpPr>
        <p:spPr bwMode="auto">
          <a:xfrm>
            <a:off x="7761586" y="4816847"/>
            <a:ext cx="3157694"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cs typeface="+mn-ea"/>
              <a:sym typeface="+mn-lt"/>
            </a:endParaRPr>
          </a:p>
        </p:txBody>
      </p:sp>
      <p:sp>
        <p:nvSpPr>
          <p:cNvPr id="54" name="iSlíďè"/>
          <p:cNvSpPr txBox="1"/>
          <p:nvPr/>
        </p:nvSpPr>
        <p:spPr bwMode="auto">
          <a:xfrm>
            <a:off x="7788481" y="4501215"/>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cs typeface="+mn-ea"/>
              <a:sym typeface="+mn-lt"/>
            </a:endParaRPr>
          </a:p>
        </p:txBody>
      </p:sp>
      <p:pic>
        <p:nvPicPr>
          <p:cNvPr id="4" name="图片 3" descr="123"/>
          <p:cNvPicPr>
            <a:picLocks noChangeAspect="1"/>
          </p:cNvPicPr>
          <p:nvPr/>
        </p:nvPicPr>
        <p:blipFill>
          <a:blip r:embed="rId2"/>
          <a:stretch>
            <a:fillRect/>
          </a:stretch>
        </p:blipFill>
        <p:spPr>
          <a:xfrm>
            <a:off x="1072515" y="2172335"/>
            <a:ext cx="4591050" cy="2837815"/>
          </a:xfrm>
          <a:prstGeom prst="rect">
            <a:avLst/>
          </a:prstGeom>
        </p:spPr>
      </p:pic>
      <p:sp>
        <p:nvSpPr>
          <p:cNvPr id="8" name="文本框 7"/>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3000"/>
                            </p:stCondLst>
                            <p:childTnLst>
                              <p:par>
                                <p:cTn id="25" presetID="47"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0" grpId="0" bldLvl="0" animBg="1"/>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64801" y="381134"/>
            <a:ext cx="2560321" cy="221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tx1">
                  <a:lumMod val="95000"/>
                  <a:lumOff val="5000"/>
                </a:schemeClr>
              </a:solidFill>
              <a:cs typeface="+mn-ea"/>
              <a:sym typeface="+mn-lt"/>
            </a:endParaRPr>
          </a:p>
        </p:txBody>
      </p:sp>
      <p:sp>
        <p:nvSpPr>
          <p:cNvPr id="8" name="文本框 7"/>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67" name="组合 66"/>
          <p:cNvGrpSpPr/>
          <p:nvPr/>
        </p:nvGrpSpPr>
        <p:grpSpPr>
          <a:xfrm>
            <a:off x="685800" y="1789430"/>
            <a:ext cx="10526395" cy="4033520"/>
            <a:chOff x="2081" y="2909"/>
            <a:chExt cx="11478" cy="4398"/>
          </a:xfrm>
        </p:grpSpPr>
        <p:grpSp>
          <p:nvGrpSpPr>
            <p:cNvPr id="5" name="组合 4"/>
            <p:cNvGrpSpPr/>
            <p:nvPr/>
          </p:nvGrpSpPr>
          <p:grpSpPr>
            <a:xfrm>
              <a:off x="2081" y="2909"/>
              <a:ext cx="2387" cy="4399"/>
              <a:chOff x="874474" y="1226872"/>
              <a:chExt cx="1515732" cy="2793222"/>
            </a:xfrm>
          </p:grpSpPr>
          <p:grpSp>
            <p:nvGrpSpPr>
              <p:cNvPr id="6" name="Group 31"/>
              <p:cNvGrpSpPr/>
              <p:nvPr/>
            </p:nvGrpSpPr>
            <p:grpSpPr>
              <a:xfrm>
                <a:off x="1258251" y="2215583"/>
                <a:ext cx="814388" cy="1804511"/>
                <a:chOff x="1752600" y="3476625"/>
                <a:chExt cx="1085850" cy="2406015"/>
              </a:xfrm>
            </p:grpSpPr>
            <p:sp>
              <p:nvSpPr>
                <p:cNvPr id="39" name="Rectangle: Rounded Corners 1"/>
                <p:cNvSpPr/>
                <p:nvPr/>
              </p:nvSpPr>
              <p:spPr>
                <a:xfrm>
                  <a:off x="1752600" y="4124325"/>
                  <a:ext cx="1085850" cy="1758315"/>
                </a:xfrm>
                <a:prstGeom prst="roundRect">
                  <a:avLst>
                    <a:gd name="adj" fmla="val 13860"/>
                  </a:avLst>
                </a:prstGeom>
                <a:solidFill>
                  <a:srgbClr val="1CFFEB"/>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Rectangle: Rounded Corners 2"/>
                <p:cNvSpPr/>
                <p:nvPr/>
              </p:nvSpPr>
              <p:spPr>
                <a:xfrm>
                  <a:off x="1952625" y="3476625"/>
                  <a:ext cx="685800" cy="542925"/>
                </a:xfrm>
                <a:prstGeom prst="roundRect">
                  <a:avLst>
                    <a:gd name="adj" fmla="val 0"/>
                  </a:avLst>
                </a:prstGeom>
                <a:solidFill>
                  <a:srgbClr val="1CFFEB"/>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1" name="Rectangle 3"/>
                <p:cNvSpPr/>
                <p:nvPr/>
              </p:nvSpPr>
              <p:spPr>
                <a:xfrm>
                  <a:off x="204311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2" name="Rectangle 4"/>
                <p:cNvSpPr/>
                <p:nvPr/>
              </p:nvSpPr>
              <p:spPr>
                <a:xfrm>
                  <a:off x="242411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43" name="Straight Connector 6"/>
                <p:cNvCxnSpPr/>
                <p:nvPr/>
              </p:nvCxnSpPr>
              <p:spPr>
                <a:xfrm>
                  <a:off x="2295525" y="3534866"/>
                  <a:ext cx="0" cy="4264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Freeform: Shape 55"/>
              <p:cNvSpPr>
                <a:spLocks noChangeAspect="1"/>
              </p:cNvSpPr>
              <p:nvPr/>
            </p:nvSpPr>
            <p:spPr bwMode="auto">
              <a:xfrm>
                <a:off x="1509072" y="3138977"/>
                <a:ext cx="344181" cy="428718"/>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4" name="Group 40"/>
              <p:cNvGrpSpPr/>
              <p:nvPr/>
            </p:nvGrpSpPr>
            <p:grpSpPr>
              <a:xfrm>
                <a:off x="874474" y="1226872"/>
                <a:ext cx="1515732" cy="695805"/>
                <a:chOff x="5122025" y="525814"/>
                <a:chExt cx="2020976" cy="927740"/>
              </a:xfrm>
            </p:grpSpPr>
            <p:sp>
              <p:nvSpPr>
                <p:cNvPr id="7" name="TextBox 41"/>
                <p:cNvSpPr txBox="1"/>
                <p:nvPr/>
              </p:nvSpPr>
              <p:spPr>
                <a:xfrm>
                  <a:off x="5122026" y="826908"/>
                  <a:ext cx="2020975" cy="626646"/>
                </a:xfrm>
                <a:prstGeom prst="rect">
                  <a:avLst/>
                </a:prstGeom>
                <a:noFill/>
              </p:spPr>
              <p:txBody>
                <a:bodyPr wrap="square" lIns="0" tIns="0" rIns="0" bIns="0" anchor="ctr" anchorCtr="1"/>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27" name="Rectangle 42"/>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45" name="组合 44"/>
            <p:cNvGrpSpPr/>
            <p:nvPr/>
          </p:nvGrpSpPr>
          <p:grpSpPr>
            <a:xfrm>
              <a:off x="5142" y="2909"/>
              <a:ext cx="2387" cy="4399"/>
              <a:chOff x="2818296" y="1226872"/>
              <a:chExt cx="1515732" cy="2793222"/>
            </a:xfrm>
          </p:grpSpPr>
          <p:grpSp>
            <p:nvGrpSpPr>
              <p:cNvPr id="29" name="Group 30"/>
              <p:cNvGrpSpPr/>
              <p:nvPr/>
            </p:nvGrpSpPr>
            <p:grpSpPr>
              <a:xfrm>
                <a:off x="3168968" y="2215583"/>
                <a:ext cx="814388" cy="1804511"/>
                <a:chOff x="4091940" y="3476625"/>
                <a:chExt cx="1085850" cy="2406015"/>
              </a:xfrm>
            </p:grpSpPr>
            <p:sp>
              <p:nvSpPr>
                <p:cNvPr id="34" name="Rectangle: Rounded Corners 13"/>
                <p:cNvSpPr/>
                <p:nvPr/>
              </p:nvSpPr>
              <p:spPr>
                <a:xfrm>
                  <a:off x="4091940" y="4124325"/>
                  <a:ext cx="1085850" cy="1758315"/>
                </a:xfrm>
                <a:prstGeom prst="roundRect">
                  <a:avLst>
                    <a:gd name="adj" fmla="val 1386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Rectangle: Rounded Corners 14"/>
                <p:cNvSpPr/>
                <p:nvPr/>
              </p:nvSpPr>
              <p:spPr>
                <a:xfrm>
                  <a:off x="4291965" y="3476625"/>
                  <a:ext cx="685800" cy="542925"/>
                </a:xfrm>
                <a:prstGeom prst="roundRect">
                  <a:avLst>
                    <a:gd name="adj" fmla="val 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Rectangle 15"/>
                <p:cNvSpPr/>
                <p:nvPr/>
              </p:nvSpPr>
              <p:spPr>
                <a:xfrm>
                  <a:off x="438245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7" name="Rectangle 16"/>
                <p:cNvSpPr/>
                <p:nvPr/>
              </p:nvSpPr>
              <p:spPr>
                <a:xfrm>
                  <a:off x="476345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38" name="Straight Connector 17"/>
                <p:cNvCxnSpPr/>
                <p:nvPr/>
              </p:nvCxnSpPr>
              <p:spPr>
                <a:xfrm>
                  <a:off x="4634865" y="3534866"/>
                  <a:ext cx="0" cy="4264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Freeform: Shape 49"/>
              <p:cNvSpPr/>
              <p:nvPr/>
            </p:nvSpPr>
            <p:spPr bwMode="auto">
              <a:xfrm>
                <a:off x="3426644" y="3163772"/>
                <a:ext cx="299035" cy="431261"/>
              </a:xfrm>
              <a:custGeom>
                <a:avLst/>
                <a:gdLst>
                  <a:gd name="connsiteX0" fmla="*/ 79296 w 233363"/>
                  <a:gd name="connsiteY0" fmla="*/ 303213 h 336550"/>
                  <a:gd name="connsiteX1" fmla="*/ 69850 w 233363"/>
                  <a:gd name="connsiteY1" fmla="*/ 311945 h 336550"/>
                  <a:gd name="connsiteX2" fmla="*/ 79296 w 233363"/>
                  <a:gd name="connsiteY2" fmla="*/ 320676 h 336550"/>
                  <a:gd name="connsiteX3" fmla="*/ 114379 w 233363"/>
                  <a:gd name="connsiteY3" fmla="*/ 320676 h 336550"/>
                  <a:gd name="connsiteX4" fmla="*/ 123825 w 233363"/>
                  <a:gd name="connsiteY4" fmla="*/ 311945 h 336550"/>
                  <a:gd name="connsiteX5" fmla="*/ 114379 w 233363"/>
                  <a:gd name="connsiteY5" fmla="*/ 303213 h 336550"/>
                  <a:gd name="connsiteX6" fmla="*/ 79296 w 233363"/>
                  <a:gd name="connsiteY6" fmla="*/ 303213 h 336550"/>
                  <a:gd name="connsiteX7" fmla="*/ 189026 w 233363"/>
                  <a:gd name="connsiteY7" fmla="*/ 179388 h 336550"/>
                  <a:gd name="connsiteX8" fmla="*/ 179047 w 233363"/>
                  <a:gd name="connsiteY8" fmla="*/ 184562 h 336550"/>
                  <a:gd name="connsiteX9" fmla="*/ 182789 w 233363"/>
                  <a:gd name="connsiteY9" fmla="*/ 194910 h 336550"/>
                  <a:gd name="connsiteX10" fmla="*/ 182789 w 233363"/>
                  <a:gd name="connsiteY10" fmla="*/ 197497 h 336550"/>
                  <a:gd name="connsiteX11" fmla="*/ 182789 w 233363"/>
                  <a:gd name="connsiteY11" fmla="*/ 207846 h 336550"/>
                  <a:gd name="connsiteX12" fmla="*/ 189026 w 233363"/>
                  <a:gd name="connsiteY12" fmla="*/ 211726 h 336550"/>
                  <a:gd name="connsiteX13" fmla="*/ 191521 w 233363"/>
                  <a:gd name="connsiteY13" fmla="*/ 207846 h 336550"/>
                  <a:gd name="connsiteX14" fmla="*/ 191521 w 233363"/>
                  <a:gd name="connsiteY14" fmla="*/ 197497 h 336550"/>
                  <a:gd name="connsiteX15" fmla="*/ 192768 w 233363"/>
                  <a:gd name="connsiteY15" fmla="*/ 194910 h 336550"/>
                  <a:gd name="connsiteX16" fmla="*/ 195263 w 233363"/>
                  <a:gd name="connsiteY16" fmla="*/ 188443 h 336550"/>
                  <a:gd name="connsiteX17" fmla="*/ 189026 w 233363"/>
                  <a:gd name="connsiteY17" fmla="*/ 179388 h 336550"/>
                  <a:gd name="connsiteX18" fmla="*/ 186659 w 233363"/>
                  <a:gd name="connsiteY18" fmla="*/ 125413 h 336550"/>
                  <a:gd name="connsiteX19" fmla="*/ 166687 w 233363"/>
                  <a:gd name="connsiteY19" fmla="*/ 145257 h 336550"/>
                  <a:gd name="connsiteX20" fmla="*/ 166687 w 233363"/>
                  <a:gd name="connsiteY20" fmla="*/ 157163 h 336550"/>
                  <a:gd name="connsiteX21" fmla="*/ 207962 w 233363"/>
                  <a:gd name="connsiteY21" fmla="*/ 157163 h 336550"/>
                  <a:gd name="connsiteX22" fmla="*/ 207962 w 233363"/>
                  <a:gd name="connsiteY22" fmla="*/ 145257 h 336550"/>
                  <a:gd name="connsiteX23" fmla="*/ 186659 w 233363"/>
                  <a:gd name="connsiteY23" fmla="*/ 125413 h 336550"/>
                  <a:gd name="connsiteX24" fmla="*/ 186532 w 233363"/>
                  <a:gd name="connsiteY24" fmla="*/ 109538 h 336550"/>
                  <a:gd name="connsiteX25" fmla="*/ 223997 w 233363"/>
                  <a:gd name="connsiteY25" fmla="*/ 144781 h 336550"/>
                  <a:gd name="connsiteX26" fmla="*/ 223997 w 233363"/>
                  <a:gd name="connsiteY26" fmla="*/ 156528 h 336550"/>
                  <a:gd name="connsiteX27" fmla="*/ 233363 w 233363"/>
                  <a:gd name="connsiteY27" fmla="*/ 166970 h 336550"/>
                  <a:gd name="connsiteX28" fmla="*/ 233363 w 233363"/>
                  <a:gd name="connsiteY28" fmla="*/ 217876 h 336550"/>
                  <a:gd name="connsiteX29" fmla="*/ 223997 w 233363"/>
                  <a:gd name="connsiteY29" fmla="*/ 227013 h 336550"/>
                  <a:gd name="connsiteX30" fmla="*/ 150404 w 233363"/>
                  <a:gd name="connsiteY30" fmla="*/ 227013 h 336550"/>
                  <a:gd name="connsiteX31" fmla="*/ 139700 w 233363"/>
                  <a:gd name="connsiteY31" fmla="*/ 217876 h 336550"/>
                  <a:gd name="connsiteX32" fmla="*/ 139700 w 233363"/>
                  <a:gd name="connsiteY32" fmla="*/ 166970 h 336550"/>
                  <a:gd name="connsiteX33" fmla="*/ 150404 w 233363"/>
                  <a:gd name="connsiteY33" fmla="*/ 156528 h 336550"/>
                  <a:gd name="connsiteX34" fmla="*/ 150404 w 233363"/>
                  <a:gd name="connsiteY34" fmla="*/ 144781 h 336550"/>
                  <a:gd name="connsiteX35" fmla="*/ 186532 w 233363"/>
                  <a:gd name="connsiteY35" fmla="*/ 109538 h 336550"/>
                  <a:gd name="connsiteX36" fmla="*/ 35671 w 233363"/>
                  <a:gd name="connsiteY36" fmla="*/ 0 h 336550"/>
                  <a:gd name="connsiteX37" fmla="*/ 159858 w 233363"/>
                  <a:gd name="connsiteY37" fmla="*/ 0 h 336550"/>
                  <a:gd name="connsiteX38" fmla="*/ 196850 w 233363"/>
                  <a:gd name="connsiteY38" fmla="*/ 36810 h 336550"/>
                  <a:gd name="connsiteX39" fmla="*/ 196850 w 233363"/>
                  <a:gd name="connsiteY39" fmla="*/ 90711 h 336550"/>
                  <a:gd name="connsiteX40" fmla="*/ 186281 w 233363"/>
                  <a:gd name="connsiteY40" fmla="*/ 90711 h 336550"/>
                  <a:gd name="connsiteX41" fmla="*/ 177033 w 233363"/>
                  <a:gd name="connsiteY41" fmla="*/ 90711 h 336550"/>
                  <a:gd name="connsiteX42" fmla="*/ 177033 w 233363"/>
                  <a:gd name="connsiteY42" fmla="*/ 60474 h 336550"/>
                  <a:gd name="connsiteX43" fmla="*/ 177033 w 233363"/>
                  <a:gd name="connsiteY43" fmla="*/ 59159 h 336550"/>
                  <a:gd name="connsiteX44" fmla="*/ 167785 w 233363"/>
                  <a:gd name="connsiteY44" fmla="*/ 48642 h 336550"/>
                  <a:gd name="connsiteX45" fmla="*/ 29065 w 233363"/>
                  <a:gd name="connsiteY45" fmla="*/ 48642 h 336550"/>
                  <a:gd name="connsiteX46" fmla="*/ 19817 w 233363"/>
                  <a:gd name="connsiteY46" fmla="*/ 59159 h 336550"/>
                  <a:gd name="connsiteX47" fmla="*/ 19817 w 233363"/>
                  <a:gd name="connsiteY47" fmla="*/ 278706 h 336550"/>
                  <a:gd name="connsiteX48" fmla="*/ 29065 w 233363"/>
                  <a:gd name="connsiteY48" fmla="*/ 287908 h 336550"/>
                  <a:gd name="connsiteX49" fmla="*/ 167785 w 233363"/>
                  <a:gd name="connsiteY49" fmla="*/ 287908 h 336550"/>
                  <a:gd name="connsiteX50" fmla="*/ 177033 w 233363"/>
                  <a:gd name="connsiteY50" fmla="*/ 278706 h 336550"/>
                  <a:gd name="connsiteX51" fmla="*/ 177033 w 233363"/>
                  <a:gd name="connsiteY51" fmla="*/ 245839 h 336550"/>
                  <a:gd name="connsiteX52" fmla="*/ 196850 w 233363"/>
                  <a:gd name="connsiteY52" fmla="*/ 245839 h 336550"/>
                  <a:gd name="connsiteX53" fmla="*/ 196850 w 233363"/>
                  <a:gd name="connsiteY53" fmla="*/ 299740 h 336550"/>
                  <a:gd name="connsiteX54" fmla="*/ 159858 w 233363"/>
                  <a:gd name="connsiteY54" fmla="*/ 336550 h 336550"/>
                  <a:gd name="connsiteX55" fmla="*/ 35671 w 233363"/>
                  <a:gd name="connsiteY55" fmla="*/ 336550 h 336550"/>
                  <a:gd name="connsiteX56" fmla="*/ 0 w 233363"/>
                  <a:gd name="connsiteY56" fmla="*/ 299740 h 336550"/>
                  <a:gd name="connsiteX57" fmla="*/ 0 w 233363"/>
                  <a:gd name="connsiteY57" fmla="*/ 36810 h 336550"/>
                  <a:gd name="connsiteX58" fmla="*/ 35671 w 233363"/>
                  <a:gd name="connsiteY5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33363" h="336550">
                    <a:moveTo>
                      <a:pt x="79296" y="303213"/>
                    </a:moveTo>
                    <a:cubicBezTo>
                      <a:pt x="73898" y="303213"/>
                      <a:pt x="69850" y="306955"/>
                      <a:pt x="69850" y="311945"/>
                    </a:cubicBezTo>
                    <a:cubicBezTo>
                      <a:pt x="69850" y="316934"/>
                      <a:pt x="73898" y="320676"/>
                      <a:pt x="79296" y="320676"/>
                    </a:cubicBezTo>
                    <a:cubicBezTo>
                      <a:pt x="79296" y="320676"/>
                      <a:pt x="79296" y="320676"/>
                      <a:pt x="114379" y="320676"/>
                    </a:cubicBezTo>
                    <a:cubicBezTo>
                      <a:pt x="119777" y="320676"/>
                      <a:pt x="123825" y="316934"/>
                      <a:pt x="123825" y="311945"/>
                    </a:cubicBezTo>
                    <a:cubicBezTo>
                      <a:pt x="123825" y="306955"/>
                      <a:pt x="119777" y="303213"/>
                      <a:pt x="114379" y="303213"/>
                    </a:cubicBezTo>
                    <a:cubicBezTo>
                      <a:pt x="114379" y="303213"/>
                      <a:pt x="114379" y="303213"/>
                      <a:pt x="79296" y="303213"/>
                    </a:cubicBezTo>
                    <a:close/>
                    <a:moveTo>
                      <a:pt x="189026" y="179388"/>
                    </a:moveTo>
                    <a:cubicBezTo>
                      <a:pt x="185284" y="179388"/>
                      <a:pt x="181542" y="180682"/>
                      <a:pt x="179047" y="184562"/>
                    </a:cubicBezTo>
                    <a:cubicBezTo>
                      <a:pt x="177800" y="188443"/>
                      <a:pt x="179047" y="192323"/>
                      <a:pt x="182789" y="194910"/>
                    </a:cubicBezTo>
                    <a:cubicBezTo>
                      <a:pt x="182789" y="196204"/>
                      <a:pt x="182789" y="196204"/>
                      <a:pt x="182789" y="197497"/>
                    </a:cubicBezTo>
                    <a:cubicBezTo>
                      <a:pt x="182789" y="197497"/>
                      <a:pt x="182789" y="197497"/>
                      <a:pt x="182789" y="207846"/>
                    </a:cubicBezTo>
                    <a:cubicBezTo>
                      <a:pt x="182789" y="211726"/>
                      <a:pt x="186532" y="214313"/>
                      <a:pt x="189026" y="211726"/>
                    </a:cubicBezTo>
                    <a:cubicBezTo>
                      <a:pt x="190274" y="211726"/>
                      <a:pt x="191521" y="210433"/>
                      <a:pt x="191521" y="207846"/>
                    </a:cubicBezTo>
                    <a:cubicBezTo>
                      <a:pt x="191521" y="207846"/>
                      <a:pt x="191521" y="207846"/>
                      <a:pt x="191521" y="197497"/>
                    </a:cubicBezTo>
                    <a:cubicBezTo>
                      <a:pt x="191521" y="196204"/>
                      <a:pt x="191521" y="196204"/>
                      <a:pt x="192768" y="194910"/>
                    </a:cubicBezTo>
                    <a:cubicBezTo>
                      <a:pt x="194016" y="193617"/>
                      <a:pt x="195263" y="191030"/>
                      <a:pt x="195263" y="188443"/>
                    </a:cubicBezTo>
                    <a:cubicBezTo>
                      <a:pt x="195263" y="183269"/>
                      <a:pt x="192768" y="180682"/>
                      <a:pt x="189026" y="179388"/>
                    </a:cubicBezTo>
                    <a:close/>
                    <a:moveTo>
                      <a:pt x="186659" y="125413"/>
                    </a:moveTo>
                    <a:cubicBezTo>
                      <a:pt x="176007" y="125413"/>
                      <a:pt x="166687" y="133351"/>
                      <a:pt x="166687" y="145257"/>
                    </a:cubicBezTo>
                    <a:cubicBezTo>
                      <a:pt x="166687" y="145257"/>
                      <a:pt x="166687" y="145257"/>
                      <a:pt x="166687" y="157163"/>
                    </a:cubicBezTo>
                    <a:cubicBezTo>
                      <a:pt x="166687" y="157163"/>
                      <a:pt x="166687" y="157163"/>
                      <a:pt x="207962" y="157163"/>
                    </a:cubicBezTo>
                    <a:lnTo>
                      <a:pt x="207962" y="145257"/>
                    </a:lnTo>
                    <a:cubicBezTo>
                      <a:pt x="207962" y="133351"/>
                      <a:pt x="198642" y="125413"/>
                      <a:pt x="186659" y="125413"/>
                    </a:cubicBezTo>
                    <a:close/>
                    <a:moveTo>
                      <a:pt x="186532" y="109538"/>
                    </a:moveTo>
                    <a:cubicBezTo>
                      <a:pt x="206602" y="109538"/>
                      <a:pt x="223997" y="125201"/>
                      <a:pt x="223997" y="144781"/>
                    </a:cubicBezTo>
                    <a:cubicBezTo>
                      <a:pt x="223997" y="144781"/>
                      <a:pt x="223997" y="144781"/>
                      <a:pt x="223997" y="156528"/>
                    </a:cubicBezTo>
                    <a:cubicBezTo>
                      <a:pt x="229349" y="156528"/>
                      <a:pt x="233363" y="161749"/>
                      <a:pt x="233363" y="166970"/>
                    </a:cubicBezTo>
                    <a:cubicBezTo>
                      <a:pt x="233363" y="166970"/>
                      <a:pt x="233363" y="166970"/>
                      <a:pt x="233363" y="217876"/>
                    </a:cubicBezTo>
                    <a:cubicBezTo>
                      <a:pt x="233363" y="223097"/>
                      <a:pt x="229349" y="227013"/>
                      <a:pt x="223997" y="227013"/>
                    </a:cubicBezTo>
                    <a:cubicBezTo>
                      <a:pt x="223997" y="227013"/>
                      <a:pt x="223997" y="227013"/>
                      <a:pt x="150404" y="227013"/>
                    </a:cubicBezTo>
                    <a:cubicBezTo>
                      <a:pt x="145052" y="227013"/>
                      <a:pt x="139700" y="223097"/>
                      <a:pt x="139700" y="217876"/>
                    </a:cubicBezTo>
                    <a:cubicBezTo>
                      <a:pt x="139700" y="217876"/>
                      <a:pt x="139700" y="217876"/>
                      <a:pt x="139700" y="166970"/>
                    </a:cubicBezTo>
                    <a:cubicBezTo>
                      <a:pt x="139700" y="161749"/>
                      <a:pt x="145052" y="156528"/>
                      <a:pt x="150404" y="156528"/>
                    </a:cubicBezTo>
                    <a:cubicBezTo>
                      <a:pt x="150404" y="156528"/>
                      <a:pt x="150404" y="156528"/>
                      <a:pt x="150404" y="144781"/>
                    </a:cubicBezTo>
                    <a:cubicBezTo>
                      <a:pt x="150404" y="125201"/>
                      <a:pt x="166461" y="109538"/>
                      <a:pt x="186532" y="109538"/>
                    </a:cubicBezTo>
                    <a:close/>
                    <a:moveTo>
                      <a:pt x="35671" y="0"/>
                    </a:moveTo>
                    <a:cubicBezTo>
                      <a:pt x="35671" y="0"/>
                      <a:pt x="35671" y="0"/>
                      <a:pt x="159858" y="0"/>
                    </a:cubicBezTo>
                    <a:cubicBezTo>
                      <a:pt x="180996" y="0"/>
                      <a:pt x="196850" y="15776"/>
                      <a:pt x="196850" y="36810"/>
                    </a:cubicBezTo>
                    <a:cubicBezTo>
                      <a:pt x="196850" y="36810"/>
                      <a:pt x="196850" y="36810"/>
                      <a:pt x="196850" y="90711"/>
                    </a:cubicBezTo>
                    <a:cubicBezTo>
                      <a:pt x="194208" y="90711"/>
                      <a:pt x="190244" y="90711"/>
                      <a:pt x="186281" y="90711"/>
                    </a:cubicBezTo>
                    <a:cubicBezTo>
                      <a:pt x="183639" y="90711"/>
                      <a:pt x="180996" y="90711"/>
                      <a:pt x="177033" y="90711"/>
                    </a:cubicBezTo>
                    <a:cubicBezTo>
                      <a:pt x="177033" y="90711"/>
                      <a:pt x="177033" y="90711"/>
                      <a:pt x="177033" y="60474"/>
                    </a:cubicBezTo>
                    <a:cubicBezTo>
                      <a:pt x="177033" y="60474"/>
                      <a:pt x="177033" y="60474"/>
                      <a:pt x="177033" y="59159"/>
                    </a:cubicBezTo>
                    <a:cubicBezTo>
                      <a:pt x="177033" y="53900"/>
                      <a:pt x="173070" y="48642"/>
                      <a:pt x="167785" y="48642"/>
                    </a:cubicBezTo>
                    <a:cubicBezTo>
                      <a:pt x="167785" y="48642"/>
                      <a:pt x="167785" y="48642"/>
                      <a:pt x="29065" y="48642"/>
                    </a:cubicBezTo>
                    <a:cubicBezTo>
                      <a:pt x="23780" y="48642"/>
                      <a:pt x="19817" y="53900"/>
                      <a:pt x="19817" y="59159"/>
                    </a:cubicBezTo>
                    <a:cubicBezTo>
                      <a:pt x="19817" y="59159"/>
                      <a:pt x="19817" y="59159"/>
                      <a:pt x="19817" y="278706"/>
                    </a:cubicBezTo>
                    <a:cubicBezTo>
                      <a:pt x="19817" y="282650"/>
                      <a:pt x="23780" y="287908"/>
                      <a:pt x="29065" y="287908"/>
                    </a:cubicBezTo>
                    <a:cubicBezTo>
                      <a:pt x="29065" y="287908"/>
                      <a:pt x="29065" y="287908"/>
                      <a:pt x="167785" y="287908"/>
                    </a:cubicBezTo>
                    <a:cubicBezTo>
                      <a:pt x="173070" y="287908"/>
                      <a:pt x="177033" y="282650"/>
                      <a:pt x="177033" y="278706"/>
                    </a:cubicBezTo>
                    <a:cubicBezTo>
                      <a:pt x="177033" y="278706"/>
                      <a:pt x="177033" y="278706"/>
                      <a:pt x="177033" y="245839"/>
                    </a:cubicBezTo>
                    <a:cubicBezTo>
                      <a:pt x="177033" y="245839"/>
                      <a:pt x="177033" y="245839"/>
                      <a:pt x="196850" y="245839"/>
                    </a:cubicBezTo>
                    <a:cubicBezTo>
                      <a:pt x="196850" y="245839"/>
                      <a:pt x="196850" y="245839"/>
                      <a:pt x="196850" y="299740"/>
                    </a:cubicBezTo>
                    <a:cubicBezTo>
                      <a:pt x="196850" y="320774"/>
                      <a:pt x="180996" y="336550"/>
                      <a:pt x="159858" y="336550"/>
                    </a:cubicBezTo>
                    <a:cubicBezTo>
                      <a:pt x="159858" y="336550"/>
                      <a:pt x="159858" y="336550"/>
                      <a:pt x="35671" y="336550"/>
                    </a:cubicBezTo>
                    <a:cubicBezTo>
                      <a:pt x="15854" y="336550"/>
                      <a:pt x="0" y="320774"/>
                      <a:pt x="0" y="299740"/>
                    </a:cubicBezTo>
                    <a:cubicBezTo>
                      <a:pt x="0" y="299740"/>
                      <a:pt x="0" y="299740"/>
                      <a:pt x="0" y="36810"/>
                    </a:cubicBezTo>
                    <a:cubicBezTo>
                      <a:pt x="0" y="15776"/>
                      <a:pt x="15854" y="0"/>
                      <a:pt x="35671" y="0"/>
                    </a:cubicBez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31" name="Group 43"/>
              <p:cNvGrpSpPr/>
              <p:nvPr/>
            </p:nvGrpSpPr>
            <p:grpSpPr>
              <a:xfrm>
                <a:off x="2818296" y="1226872"/>
                <a:ext cx="1515732" cy="695805"/>
                <a:chOff x="5122025" y="525814"/>
                <a:chExt cx="2020976" cy="927740"/>
              </a:xfrm>
            </p:grpSpPr>
            <p:sp>
              <p:nvSpPr>
                <p:cNvPr id="32" name="TextBox 44"/>
                <p:cNvSpPr txBox="1"/>
                <p:nvPr/>
              </p:nvSpPr>
              <p:spPr>
                <a:xfrm>
                  <a:off x="5122026" y="826908"/>
                  <a:ext cx="2020975" cy="626646"/>
                </a:xfrm>
                <a:prstGeom prst="rect">
                  <a:avLst/>
                </a:prstGeom>
                <a:noFill/>
              </p:spPr>
              <p:txBody>
                <a:bodyPr wrap="square" lIns="0" tIns="0" rIns="0" bIns="0" anchor="ctr" anchorCtr="1"/>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33" name="Rectangle 45"/>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46" name="组合 45"/>
            <p:cNvGrpSpPr/>
            <p:nvPr/>
          </p:nvGrpSpPr>
          <p:grpSpPr>
            <a:xfrm>
              <a:off x="8164" y="2909"/>
              <a:ext cx="2387" cy="4399"/>
              <a:chOff x="4737107" y="1226872"/>
              <a:chExt cx="1515732" cy="2793222"/>
            </a:xfrm>
          </p:grpSpPr>
          <p:grpSp>
            <p:nvGrpSpPr>
              <p:cNvPr id="44" name="Group 29"/>
              <p:cNvGrpSpPr/>
              <p:nvPr/>
            </p:nvGrpSpPr>
            <p:grpSpPr>
              <a:xfrm>
                <a:off x="5087779" y="2215583"/>
                <a:ext cx="814388" cy="1804511"/>
                <a:chOff x="6831330" y="3476625"/>
                <a:chExt cx="1085850" cy="2406015"/>
              </a:xfrm>
            </p:grpSpPr>
            <p:sp>
              <p:nvSpPr>
                <p:cNvPr id="47" name="Rectangle: Rounded Corners 18"/>
                <p:cNvSpPr/>
                <p:nvPr/>
              </p:nvSpPr>
              <p:spPr>
                <a:xfrm>
                  <a:off x="6831330" y="4124325"/>
                  <a:ext cx="1085850" cy="1758315"/>
                </a:xfrm>
                <a:prstGeom prst="roundRect">
                  <a:avLst>
                    <a:gd name="adj" fmla="val 13860"/>
                  </a:avLst>
                </a:prstGeom>
                <a:solidFill>
                  <a:srgbClr val="1CFFEB"/>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Rectangle: Rounded Corners 19"/>
                <p:cNvSpPr/>
                <p:nvPr/>
              </p:nvSpPr>
              <p:spPr>
                <a:xfrm>
                  <a:off x="7031355" y="3476625"/>
                  <a:ext cx="685800" cy="542925"/>
                </a:xfrm>
                <a:prstGeom prst="roundRect">
                  <a:avLst>
                    <a:gd name="adj" fmla="val 0"/>
                  </a:avLst>
                </a:prstGeom>
                <a:solidFill>
                  <a:srgbClr val="1CFFEB"/>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Rectangle 20"/>
                <p:cNvSpPr/>
                <p:nvPr/>
              </p:nvSpPr>
              <p:spPr>
                <a:xfrm>
                  <a:off x="712184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Rectangle 21"/>
                <p:cNvSpPr/>
                <p:nvPr/>
              </p:nvSpPr>
              <p:spPr>
                <a:xfrm>
                  <a:off x="750284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51" name="Straight Connector 22"/>
                <p:cNvCxnSpPr/>
                <p:nvPr/>
              </p:nvCxnSpPr>
              <p:spPr>
                <a:xfrm>
                  <a:off x="7374255" y="3534866"/>
                  <a:ext cx="0" cy="4264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2" name="Freeform: Shape 50"/>
              <p:cNvSpPr/>
              <p:nvPr/>
            </p:nvSpPr>
            <p:spPr bwMode="auto">
              <a:xfrm>
                <a:off x="5281391" y="3144063"/>
                <a:ext cx="427164" cy="417136"/>
              </a:xfrm>
              <a:custGeom>
                <a:avLst/>
                <a:gdLst>
                  <a:gd name="connsiteX0" fmla="*/ 279401 w 338138"/>
                  <a:gd name="connsiteY0" fmla="*/ 293687 h 330200"/>
                  <a:gd name="connsiteX1" fmla="*/ 274109 w 338138"/>
                  <a:gd name="connsiteY1" fmla="*/ 296374 h 330200"/>
                  <a:gd name="connsiteX2" fmla="*/ 271463 w 338138"/>
                  <a:gd name="connsiteY2" fmla="*/ 303090 h 330200"/>
                  <a:gd name="connsiteX3" fmla="*/ 274109 w 338138"/>
                  <a:gd name="connsiteY3" fmla="*/ 308464 h 330200"/>
                  <a:gd name="connsiteX4" fmla="*/ 279401 w 338138"/>
                  <a:gd name="connsiteY4" fmla="*/ 311150 h 330200"/>
                  <a:gd name="connsiteX5" fmla="*/ 286015 w 338138"/>
                  <a:gd name="connsiteY5" fmla="*/ 308464 h 330200"/>
                  <a:gd name="connsiteX6" fmla="*/ 287338 w 338138"/>
                  <a:gd name="connsiteY6" fmla="*/ 303090 h 330200"/>
                  <a:gd name="connsiteX7" fmla="*/ 286015 w 338138"/>
                  <a:gd name="connsiteY7" fmla="*/ 296374 h 330200"/>
                  <a:gd name="connsiteX8" fmla="*/ 279401 w 338138"/>
                  <a:gd name="connsiteY8" fmla="*/ 293687 h 330200"/>
                  <a:gd name="connsiteX9" fmla="*/ 222250 w 338138"/>
                  <a:gd name="connsiteY9" fmla="*/ 282575 h 330200"/>
                  <a:gd name="connsiteX10" fmla="*/ 223567 w 338138"/>
                  <a:gd name="connsiteY10" fmla="*/ 282575 h 330200"/>
                  <a:gd name="connsiteX11" fmla="*/ 338138 w 338138"/>
                  <a:gd name="connsiteY11" fmla="*/ 282575 h 330200"/>
                  <a:gd name="connsiteX12" fmla="*/ 338138 w 338138"/>
                  <a:gd name="connsiteY12" fmla="*/ 298450 h 330200"/>
                  <a:gd name="connsiteX13" fmla="*/ 305215 w 338138"/>
                  <a:gd name="connsiteY13" fmla="*/ 330200 h 330200"/>
                  <a:gd name="connsiteX14" fmla="*/ 255173 w 338138"/>
                  <a:gd name="connsiteY14" fmla="*/ 330200 h 330200"/>
                  <a:gd name="connsiteX15" fmla="*/ 222250 w 338138"/>
                  <a:gd name="connsiteY15" fmla="*/ 298450 h 330200"/>
                  <a:gd name="connsiteX16" fmla="*/ 222250 w 338138"/>
                  <a:gd name="connsiteY16" fmla="*/ 282575 h 330200"/>
                  <a:gd name="connsiteX17" fmla="*/ 55563 w 338138"/>
                  <a:gd name="connsiteY17" fmla="*/ 274637 h 330200"/>
                  <a:gd name="connsiteX18" fmla="*/ 149226 w 338138"/>
                  <a:gd name="connsiteY18" fmla="*/ 274637 h 330200"/>
                  <a:gd name="connsiteX19" fmla="*/ 103054 w 338138"/>
                  <a:gd name="connsiteY19" fmla="*/ 312737 h 330200"/>
                  <a:gd name="connsiteX20" fmla="*/ 55563 w 338138"/>
                  <a:gd name="connsiteY20" fmla="*/ 274637 h 330200"/>
                  <a:gd name="connsiteX21" fmla="*/ 168911 w 338138"/>
                  <a:gd name="connsiteY21" fmla="*/ 244475 h 330200"/>
                  <a:gd name="connsiteX22" fmla="*/ 205459 w 338138"/>
                  <a:gd name="connsiteY22" fmla="*/ 244475 h 330200"/>
                  <a:gd name="connsiteX23" fmla="*/ 215901 w 338138"/>
                  <a:gd name="connsiteY23" fmla="*/ 256381 h 330200"/>
                  <a:gd name="connsiteX24" fmla="*/ 205459 w 338138"/>
                  <a:gd name="connsiteY24" fmla="*/ 268288 h 330200"/>
                  <a:gd name="connsiteX25" fmla="*/ 168911 w 338138"/>
                  <a:gd name="connsiteY25" fmla="*/ 268288 h 330200"/>
                  <a:gd name="connsiteX26" fmla="*/ 157163 w 338138"/>
                  <a:gd name="connsiteY26" fmla="*/ 256381 h 330200"/>
                  <a:gd name="connsiteX27" fmla="*/ 168911 w 338138"/>
                  <a:gd name="connsiteY27" fmla="*/ 244475 h 330200"/>
                  <a:gd name="connsiteX28" fmla="*/ 53975 w 338138"/>
                  <a:gd name="connsiteY28" fmla="*/ 236537 h 330200"/>
                  <a:gd name="connsiteX29" fmla="*/ 150813 w 338138"/>
                  <a:gd name="connsiteY29" fmla="*/ 236537 h 330200"/>
                  <a:gd name="connsiteX30" fmla="*/ 150813 w 338138"/>
                  <a:gd name="connsiteY30" fmla="*/ 258762 h 330200"/>
                  <a:gd name="connsiteX31" fmla="*/ 53975 w 338138"/>
                  <a:gd name="connsiteY31" fmla="*/ 258762 h 330200"/>
                  <a:gd name="connsiteX32" fmla="*/ 255173 w 338138"/>
                  <a:gd name="connsiteY32" fmla="*/ 150812 h 330200"/>
                  <a:gd name="connsiteX33" fmla="*/ 305215 w 338138"/>
                  <a:gd name="connsiteY33" fmla="*/ 150812 h 330200"/>
                  <a:gd name="connsiteX34" fmla="*/ 338138 w 338138"/>
                  <a:gd name="connsiteY34" fmla="*/ 182063 h 330200"/>
                  <a:gd name="connsiteX35" fmla="*/ 338138 w 338138"/>
                  <a:gd name="connsiteY35" fmla="*/ 266700 h 330200"/>
                  <a:gd name="connsiteX36" fmla="*/ 223567 w 338138"/>
                  <a:gd name="connsiteY36" fmla="*/ 266700 h 330200"/>
                  <a:gd name="connsiteX37" fmla="*/ 222250 w 338138"/>
                  <a:gd name="connsiteY37" fmla="*/ 266700 h 330200"/>
                  <a:gd name="connsiteX38" fmla="*/ 222250 w 338138"/>
                  <a:gd name="connsiteY38" fmla="*/ 182063 h 330200"/>
                  <a:gd name="connsiteX39" fmla="*/ 255173 w 338138"/>
                  <a:gd name="connsiteY39" fmla="*/ 150812 h 330200"/>
                  <a:gd name="connsiteX40" fmla="*/ 85111 w 338138"/>
                  <a:gd name="connsiteY40" fmla="*/ 128587 h 330200"/>
                  <a:gd name="connsiteX41" fmla="*/ 97913 w 338138"/>
                  <a:gd name="connsiteY41" fmla="*/ 135164 h 330200"/>
                  <a:gd name="connsiteX42" fmla="*/ 106875 w 338138"/>
                  <a:gd name="connsiteY42" fmla="*/ 135164 h 330200"/>
                  <a:gd name="connsiteX43" fmla="*/ 119678 w 338138"/>
                  <a:gd name="connsiteY43" fmla="*/ 128587 h 330200"/>
                  <a:gd name="connsiteX44" fmla="*/ 122238 w 338138"/>
                  <a:gd name="connsiteY44" fmla="*/ 129902 h 330200"/>
                  <a:gd name="connsiteX45" fmla="*/ 109435 w 338138"/>
                  <a:gd name="connsiteY45" fmla="*/ 220662 h 330200"/>
                  <a:gd name="connsiteX46" fmla="*/ 95353 w 338138"/>
                  <a:gd name="connsiteY46" fmla="*/ 220662 h 330200"/>
                  <a:gd name="connsiteX47" fmla="*/ 82550 w 338138"/>
                  <a:gd name="connsiteY47" fmla="*/ 129902 h 330200"/>
                  <a:gd name="connsiteX48" fmla="*/ 85111 w 338138"/>
                  <a:gd name="connsiteY48" fmla="*/ 128587 h 330200"/>
                  <a:gd name="connsiteX49" fmla="*/ 224631 w 338138"/>
                  <a:gd name="connsiteY49" fmla="*/ 60325 h 330200"/>
                  <a:gd name="connsiteX50" fmla="*/ 280194 w 338138"/>
                  <a:gd name="connsiteY50" fmla="*/ 60325 h 330200"/>
                  <a:gd name="connsiteX51" fmla="*/ 292100 w 338138"/>
                  <a:gd name="connsiteY51" fmla="*/ 70872 h 330200"/>
                  <a:gd name="connsiteX52" fmla="*/ 292100 w 338138"/>
                  <a:gd name="connsiteY52" fmla="*/ 127565 h 330200"/>
                  <a:gd name="connsiteX53" fmla="*/ 280194 w 338138"/>
                  <a:gd name="connsiteY53" fmla="*/ 138113 h 330200"/>
                  <a:gd name="connsiteX54" fmla="*/ 269610 w 338138"/>
                  <a:gd name="connsiteY54" fmla="*/ 127565 h 330200"/>
                  <a:gd name="connsiteX55" fmla="*/ 269610 w 338138"/>
                  <a:gd name="connsiteY55" fmla="*/ 82738 h 330200"/>
                  <a:gd name="connsiteX56" fmla="*/ 224631 w 338138"/>
                  <a:gd name="connsiteY56" fmla="*/ 82738 h 330200"/>
                  <a:gd name="connsiteX57" fmla="*/ 212725 w 338138"/>
                  <a:gd name="connsiteY57" fmla="*/ 70872 h 330200"/>
                  <a:gd name="connsiteX58" fmla="*/ 224631 w 338138"/>
                  <a:gd name="connsiteY58" fmla="*/ 60325 h 330200"/>
                  <a:gd name="connsiteX59" fmla="*/ 103055 w 338138"/>
                  <a:gd name="connsiteY59" fmla="*/ 0 h 330200"/>
                  <a:gd name="connsiteX60" fmla="*/ 204788 w 338138"/>
                  <a:gd name="connsiteY60" fmla="*/ 101137 h 330200"/>
                  <a:gd name="connsiteX61" fmla="*/ 161188 w 338138"/>
                  <a:gd name="connsiteY61" fmla="*/ 185199 h 330200"/>
                  <a:gd name="connsiteX62" fmla="*/ 151940 w 338138"/>
                  <a:gd name="connsiteY62" fmla="*/ 220663 h 330200"/>
                  <a:gd name="connsiteX63" fmla="*/ 125515 w 338138"/>
                  <a:gd name="connsiteY63" fmla="*/ 220663 h 330200"/>
                  <a:gd name="connsiteX64" fmla="*/ 137406 w 338138"/>
                  <a:gd name="connsiteY64" fmla="*/ 136601 h 330200"/>
                  <a:gd name="connsiteX65" fmla="*/ 138727 w 338138"/>
                  <a:gd name="connsiteY65" fmla="*/ 136601 h 330200"/>
                  <a:gd name="connsiteX66" fmla="*/ 149297 w 338138"/>
                  <a:gd name="connsiteY66" fmla="*/ 130033 h 330200"/>
                  <a:gd name="connsiteX67" fmla="*/ 144012 w 338138"/>
                  <a:gd name="connsiteY67" fmla="*/ 115585 h 330200"/>
                  <a:gd name="connsiteX68" fmla="*/ 125515 w 338138"/>
                  <a:gd name="connsiteY68" fmla="*/ 106391 h 330200"/>
                  <a:gd name="connsiteX69" fmla="*/ 116267 w 338138"/>
                  <a:gd name="connsiteY69" fmla="*/ 106391 h 330200"/>
                  <a:gd name="connsiteX70" fmla="*/ 103055 w 338138"/>
                  <a:gd name="connsiteY70" fmla="*/ 112958 h 330200"/>
                  <a:gd name="connsiteX71" fmla="*/ 88521 w 338138"/>
                  <a:gd name="connsiteY71" fmla="*/ 106391 h 330200"/>
                  <a:gd name="connsiteX72" fmla="*/ 79273 w 338138"/>
                  <a:gd name="connsiteY72" fmla="*/ 106391 h 330200"/>
                  <a:gd name="connsiteX73" fmla="*/ 60776 w 338138"/>
                  <a:gd name="connsiteY73" fmla="*/ 115585 h 330200"/>
                  <a:gd name="connsiteX74" fmla="*/ 55491 w 338138"/>
                  <a:gd name="connsiteY74" fmla="*/ 130033 h 330200"/>
                  <a:gd name="connsiteX75" fmla="*/ 67382 w 338138"/>
                  <a:gd name="connsiteY75" fmla="*/ 136601 h 330200"/>
                  <a:gd name="connsiteX76" fmla="*/ 79273 w 338138"/>
                  <a:gd name="connsiteY76" fmla="*/ 220663 h 330200"/>
                  <a:gd name="connsiteX77" fmla="*/ 52848 w 338138"/>
                  <a:gd name="connsiteY77" fmla="*/ 220663 h 330200"/>
                  <a:gd name="connsiteX78" fmla="*/ 43600 w 338138"/>
                  <a:gd name="connsiteY78" fmla="*/ 185199 h 330200"/>
                  <a:gd name="connsiteX79" fmla="*/ 0 w 338138"/>
                  <a:gd name="connsiteY79" fmla="*/ 101137 h 330200"/>
                  <a:gd name="connsiteX80" fmla="*/ 103055 w 338138"/>
                  <a:gd name="connsiteY80"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8138" h="330200">
                    <a:moveTo>
                      <a:pt x="279401" y="293687"/>
                    </a:moveTo>
                    <a:cubicBezTo>
                      <a:pt x="276755" y="293687"/>
                      <a:pt x="275432" y="295030"/>
                      <a:pt x="274109" y="296374"/>
                    </a:cubicBezTo>
                    <a:cubicBezTo>
                      <a:pt x="271463" y="297717"/>
                      <a:pt x="271463" y="300404"/>
                      <a:pt x="271463" y="303090"/>
                    </a:cubicBezTo>
                    <a:cubicBezTo>
                      <a:pt x="271463" y="304434"/>
                      <a:pt x="271463" y="307120"/>
                      <a:pt x="274109" y="308464"/>
                    </a:cubicBezTo>
                    <a:cubicBezTo>
                      <a:pt x="275432" y="309807"/>
                      <a:pt x="276755" y="311150"/>
                      <a:pt x="279401" y="311150"/>
                    </a:cubicBezTo>
                    <a:cubicBezTo>
                      <a:pt x="282046" y="311150"/>
                      <a:pt x="283369" y="309807"/>
                      <a:pt x="286015" y="308464"/>
                    </a:cubicBezTo>
                    <a:cubicBezTo>
                      <a:pt x="287338" y="307120"/>
                      <a:pt x="287338" y="304434"/>
                      <a:pt x="287338" y="303090"/>
                    </a:cubicBezTo>
                    <a:cubicBezTo>
                      <a:pt x="287338" y="300404"/>
                      <a:pt x="287338" y="297717"/>
                      <a:pt x="286015" y="296374"/>
                    </a:cubicBezTo>
                    <a:cubicBezTo>
                      <a:pt x="283369" y="295030"/>
                      <a:pt x="282046" y="293687"/>
                      <a:pt x="279401" y="293687"/>
                    </a:cubicBezTo>
                    <a:close/>
                    <a:moveTo>
                      <a:pt x="222250" y="282575"/>
                    </a:moveTo>
                    <a:cubicBezTo>
                      <a:pt x="223567" y="282575"/>
                      <a:pt x="223567" y="282575"/>
                      <a:pt x="223567" y="282575"/>
                    </a:cubicBezTo>
                    <a:lnTo>
                      <a:pt x="338138" y="282575"/>
                    </a:lnTo>
                    <a:cubicBezTo>
                      <a:pt x="338138" y="282575"/>
                      <a:pt x="338138" y="282575"/>
                      <a:pt x="338138" y="298450"/>
                    </a:cubicBezTo>
                    <a:cubicBezTo>
                      <a:pt x="338138" y="315648"/>
                      <a:pt x="323652" y="330200"/>
                      <a:pt x="305215" y="330200"/>
                    </a:cubicBezTo>
                    <a:cubicBezTo>
                      <a:pt x="305215" y="330200"/>
                      <a:pt x="305215" y="330200"/>
                      <a:pt x="255173" y="330200"/>
                    </a:cubicBezTo>
                    <a:cubicBezTo>
                      <a:pt x="236736" y="330200"/>
                      <a:pt x="222250" y="315648"/>
                      <a:pt x="222250" y="298450"/>
                    </a:cubicBezTo>
                    <a:cubicBezTo>
                      <a:pt x="222250" y="298450"/>
                      <a:pt x="222250" y="298450"/>
                      <a:pt x="222250" y="282575"/>
                    </a:cubicBezTo>
                    <a:close/>
                    <a:moveTo>
                      <a:pt x="55563" y="274637"/>
                    </a:moveTo>
                    <a:cubicBezTo>
                      <a:pt x="55563" y="274637"/>
                      <a:pt x="55563" y="274637"/>
                      <a:pt x="149226" y="274637"/>
                    </a:cubicBezTo>
                    <a:cubicBezTo>
                      <a:pt x="145268" y="296227"/>
                      <a:pt x="125481" y="312737"/>
                      <a:pt x="103054" y="312737"/>
                    </a:cubicBezTo>
                    <a:cubicBezTo>
                      <a:pt x="79309" y="312737"/>
                      <a:pt x="59521" y="296227"/>
                      <a:pt x="55563" y="274637"/>
                    </a:cubicBezTo>
                    <a:close/>
                    <a:moveTo>
                      <a:pt x="168911" y="244475"/>
                    </a:moveTo>
                    <a:cubicBezTo>
                      <a:pt x="168911" y="244475"/>
                      <a:pt x="168911" y="244475"/>
                      <a:pt x="205459" y="244475"/>
                    </a:cubicBezTo>
                    <a:cubicBezTo>
                      <a:pt x="211985" y="244475"/>
                      <a:pt x="215901" y="249767"/>
                      <a:pt x="215901" y="256381"/>
                    </a:cubicBezTo>
                    <a:cubicBezTo>
                      <a:pt x="215901" y="262996"/>
                      <a:pt x="211985" y="268288"/>
                      <a:pt x="205459" y="268288"/>
                    </a:cubicBezTo>
                    <a:cubicBezTo>
                      <a:pt x="205459" y="268288"/>
                      <a:pt x="205459" y="268288"/>
                      <a:pt x="168911" y="268288"/>
                    </a:cubicBezTo>
                    <a:cubicBezTo>
                      <a:pt x="162384" y="268288"/>
                      <a:pt x="157163" y="262996"/>
                      <a:pt x="157163" y="256381"/>
                    </a:cubicBezTo>
                    <a:cubicBezTo>
                      <a:pt x="157163" y="249767"/>
                      <a:pt x="162384" y="244475"/>
                      <a:pt x="168911" y="244475"/>
                    </a:cubicBezTo>
                    <a:close/>
                    <a:moveTo>
                      <a:pt x="53975" y="236537"/>
                    </a:moveTo>
                    <a:lnTo>
                      <a:pt x="150813" y="236537"/>
                    </a:lnTo>
                    <a:lnTo>
                      <a:pt x="150813" y="258762"/>
                    </a:lnTo>
                    <a:lnTo>
                      <a:pt x="53975" y="258762"/>
                    </a:lnTo>
                    <a:close/>
                    <a:moveTo>
                      <a:pt x="255173" y="150812"/>
                    </a:moveTo>
                    <a:cubicBezTo>
                      <a:pt x="255173" y="150812"/>
                      <a:pt x="255173" y="150812"/>
                      <a:pt x="305215" y="150812"/>
                    </a:cubicBezTo>
                    <a:cubicBezTo>
                      <a:pt x="323652" y="150812"/>
                      <a:pt x="338138" y="165135"/>
                      <a:pt x="338138" y="182063"/>
                    </a:cubicBezTo>
                    <a:cubicBezTo>
                      <a:pt x="338138" y="182063"/>
                      <a:pt x="338138" y="182063"/>
                      <a:pt x="338138" y="266700"/>
                    </a:cubicBezTo>
                    <a:cubicBezTo>
                      <a:pt x="338138" y="266700"/>
                      <a:pt x="338138" y="266700"/>
                      <a:pt x="223567" y="266700"/>
                    </a:cubicBezTo>
                    <a:cubicBezTo>
                      <a:pt x="223567" y="266700"/>
                      <a:pt x="223567" y="266700"/>
                      <a:pt x="222250" y="266700"/>
                    </a:cubicBezTo>
                    <a:cubicBezTo>
                      <a:pt x="222250" y="266700"/>
                      <a:pt x="222250" y="266700"/>
                      <a:pt x="222250" y="182063"/>
                    </a:cubicBezTo>
                    <a:cubicBezTo>
                      <a:pt x="222250" y="165135"/>
                      <a:pt x="236736" y="150812"/>
                      <a:pt x="255173" y="150812"/>
                    </a:cubicBezTo>
                    <a:close/>
                    <a:moveTo>
                      <a:pt x="85111" y="128587"/>
                    </a:moveTo>
                    <a:cubicBezTo>
                      <a:pt x="85111" y="128587"/>
                      <a:pt x="85111" y="128587"/>
                      <a:pt x="97913" y="135164"/>
                    </a:cubicBezTo>
                    <a:cubicBezTo>
                      <a:pt x="100474" y="136479"/>
                      <a:pt x="104314" y="136479"/>
                      <a:pt x="106875" y="135164"/>
                    </a:cubicBezTo>
                    <a:cubicBezTo>
                      <a:pt x="106875" y="135164"/>
                      <a:pt x="106875" y="135164"/>
                      <a:pt x="119678" y="128587"/>
                    </a:cubicBezTo>
                    <a:cubicBezTo>
                      <a:pt x="119678" y="128587"/>
                      <a:pt x="119678" y="128587"/>
                      <a:pt x="122238" y="129902"/>
                    </a:cubicBezTo>
                    <a:lnTo>
                      <a:pt x="109435" y="220662"/>
                    </a:lnTo>
                    <a:cubicBezTo>
                      <a:pt x="109435" y="220662"/>
                      <a:pt x="109435" y="220662"/>
                      <a:pt x="95353" y="220662"/>
                    </a:cubicBezTo>
                    <a:cubicBezTo>
                      <a:pt x="95353" y="220662"/>
                      <a:pt x="95353" y="220662"/>
                      <a:pt x="82550" y="129902"/>
                    </a:cubicBezTo>
                    <a:cubicBezTo>
                      <a:pt x="82550" y="129902"/>
                      <a:pt x="82550" y="129902"/>
                      <a:pt x="85111" y="128587"/>
                    </a:cubicBezTo>
                    <a:close/>
                    <a:moveTo>
                      <a:pt x="224631" y="60325"/>
                    </a:moveTo>
                    <a:cubicBezTo>
                      <a:pt x="224631" y="60325"/>
                      <a:pt x="224631" y="60325"/>
                      <a:pt x="280194" y="60325"/>
                    </a:cubicBezTo>
                    <a:cubicBezTo>
                      <a:pt x="286808" y="60325"/>
                      <a:pt x="292100" y="65599"/>
                      <a:pt x="292100" y="70872"/>
                    </a:cubicBezTo>
                    <a:cubicBezTo>
                      <a:pt x="292100" y="70872"/>
                      <a:pt x="292100" y="70872"/>
                      <a:pt x="292100" y="127565"/>
                    </a:cubicBezTo>
                    <a:cubicBezTo>
                      <a:pt x="292100" y="132839"/>
                      <a:pt x="286808" y="138113"/>
                      <a:pt x="280194" y="138113"/>
                    </a:cubicBezTo>
                    <a:cubicBezTo>
                      <a:pt x="273579" y="138113"/>
                      <a:pt x="269610" y="132839"/>
                      <a:pt x="269610" y="127565"/>
                    </a:cubicBezTo>
                    <a:cubicBezTo>
                      <a:pt x="269610" y="127565"/>
                      <a:pt x="269610" y="127565"/>
                      <a:pt x="269610" y="82738"/>
                    </a:cubicBezTo>
                    <a:cubicBezTo>
                      <a:pt x="269610" y="82738"/>
                      <a:pt x="269610" y="82738"/>
                      <a:pt x="224631" y="82738"/>
                    </a:cubicBezTo>
                    <a:cubicBezTo>
                      <a:pt x="218017" y="82738"/>
                      <a:pt x="212725" y="77465"/>
                      <a:pt x="212725" y="70872"/>
                    </a:cubicBezTo>
                    <a:cubicBezTo>
                      <a:pt x="212725" y="65599"/>
                      <a:pt x="218017" y="60325"/>
                      <a:pt x="224631" y="60325"/>
                    </a:cubicBezTo>
                    <a:close/>
                    <a:moveTo>
                      <a:pt x="103055" y="0"/>
                    </a:moveTo>
                    <a:cubicBezTo>
                      <a:pt x="158546" y="0"/>
                      <a:pt x="204788" y="44658"/>
                      <a:pt x="204788" y="101137"/>
                    </a:cubicBezTo>
                    <a:cubicBezTo>
                      <a:pt x="204788" y="135287"/>
                      <a:pt x="188934" y="165497"/>
                      <a:pt x="161188" y="185199"/>
                    </a:cubicBezTo>
                    <a:cubicBezTo>
                      <a:pt x="161188" y="185199"/>
                      <a:pt x="161188" y="185199"/>
                      <a:pt x="151940" y="220663"/>
                    </a:cubicBezTo>
                    <a:cubicBezTo>
                      <a:pt x="151940" y="220663"/>
                      <a:pt x="151940" y="220663"/>
                      <a:pt x="125515" y="220663"/>
                    </a:cubicBezTo>
                    <a:cubicBezTo>
                      <a:pt x="125515" y="220663"/>
                      <a:pt x="125515" y="220663"/>
                      <a:pt x="137406" y="136601"/>
                    </a:cubicBezTo>
                    <a:cubicBezTo>
                      <a:pt x="137406" y="136601"/>
                      <a:pt x="138727" y="136601"/>
                      <a:pt x="138727" y="136601"/>
                    </a:cubicBezTo>
                    <a:cubicBezTo>
                      <a:pt x="142691" y="136601"/>
                      <a:pt x="146655" y="133974"/>
                      <a:pt x="149297" y="130033"/>
                    </a:cubicBezTo>
                    <a:cubicBezTo>
                      <a:pt x="151940" y="124780"/>
                      <a:pt x="149297" y="118212"/>
                      <a:pt x="144012" y="115585"/>
                    </a:cubicBezTo>
                    <a:cubicBezTo>
                      <a:pt x="144012" y="115585"/>
                      <a:pt x="144012" y="115585"/>
                      <a:pt x="125515" y="106391"/>
                    </a:cubicBezTo>
                    <a:cubicBezTo>
                      <a:pt x="122873" y="105077"/>
                      <a:pt x="118909" y="105077"/>
                      <a:pt x="116267" y="106391"/>
                    </a:cubicBezTo>
                    <a:cubicBezTo>
                      <a:pt x="116267" y="106391"/>
                      <a:pt x="116267" y="106391"/>
                      <a:pt x="103055" y="112958"/>
                    </a:cubicBezTo>
                    <a:cubicBezTo>
                      <a:pt x="103055" y="112958"/>
                      <a:pt x="103055" y="112958"/>
                      <a:pt x="88521" y="106391"/>
                    </a:cubicBezTo>
                    <a:cubicBezTo>
                      <a:pt x="85879" y="105077"/>
                      <a:pt x="81915" y="105077"/>
                      <a:pt x="79273" y="106391"/>
                    </a:cubicBezTo>
                    <a:cubicBezTo>
                      <a:pt x="79273" y="106391"/>
                      <a:pt x="79273" y="106391"/>
                      <a:pt x="60776" y="115585"/>
                    </a:cubicBezTo>
                    <a:cubicBezTo>
                      <a:pt x="55491" y="118212"/>
                      <a:pt x="52848" y="124780"/>
                      <a:pt x="55491" y="130033"/>
                    </a:cubicBezTo>
                    <a:cubicBezTo>
                      <a:pt x="58133" y="135287"/>
                      <a:pt x="63418" y="136601"/>
                      <a:pt x="67382" y="136601"/>
                    </a:cubicBezTo>
                    <a:cubicBezTo>
                      <a:pt x="67382" y="136601"/>
                      <a:pt x="67382" y="136601"/>
                      <a:pt x="79273" y="220663"/>
                    </a:cubicBezTo>
                    <a:cubicBezTo>
                      <a:pt x="79273" y="220663"/>
                      <a:pt x="79273" y="220663"/>
                      <a:pt x="52848" y="220663"/>
                    </a:cubicBezTo>
                    <a:cubicBezTo>
                      <a:pt x="52848" y="220663"/>
                      <a:pt x="52848" y="220663"/>
                      <a:pt x="43600" y="185199"/>
                    </a:cubicBezTo>
                    <a:cubicBezTo>
                      <a:pt x="15854" y="165497"/>
                      <a:pt x="0" y="135287"/>
                      <a:pt x="0" y="101137"/>
                    </a:cubicBezTo>
                    <a:cubicBezTo>
                      <a:pt x="0" y="44658"/>
                      <a:pt x="46242" y="0"/>
                      <a:pt x="103055" y="0"/>
                    </a:cubicBez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53" name="Group 46"/>
              <p:cNvGrpSpPr/>
              <p:nvPr/>
            </p:nvGrpSpPr>
            <p:grpSpPr>
              <a:xfrm>
                <a:off x="4737107" y="1226872"/>
                <a:ext cx="1515732" cy="695805"/>
                <a:chOff x="5122025" y="525814"/>
                <a:chExt cx="2020976" cy="927740"/>
              </a:xfrm>
            </p:grpSpPr>
            <p:sp>
              <p:nvSpPr>
                <p:cNvPr id="54" name="TextBox 47"/>
                <p:cNvSpPr txBox="1"/>
                <p:nvPr/>
              </p:nvSpPr>
              <p:spPr>
                <a:xfrm>
                  <a:off x="5122026" y="826908"/>
                  <a:ext cx="2020975" cy="626646"/>
                </a:xfrm>
                <a:prstGeom prst="rect">
                  <a:avLst/>
                </a:prstGeom>
                <a:noFill/>
              </p:spPr>
              <p:txBody>
                <a:bodyPr wrap="square" lIns="0" tIns="0" rIns="0" bIns="0" anchor="ctr" anchorCtr="1"/>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55" name="Rectangle 48"/>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56" name="组合 55"/>
            <p:cNvGrpSpPr/>
            <p:nvPr/>
          </p:nvGrpSpPr>
          <p:grpSpPr>
            <a:xfrm>
              <a:off x="11173" y="2909"/>
              <a:ext cx="2387" cy="4399"/>
              <a:chOff x="6647824" y="1226872"/>
              <a:chExt cx="1515732" cy="2793222"/>
            </a:xfrm>
          </p:grpSpPr>
          <p:grpSp>
            <p:nvGrpSpPr>
              <p:cNvPr id="57" name="Group 28"/>
              <p:cNvGrpSpPr/>
              <p:nvPr/>
            </p:nvGrpSpPr>
            <p:grpSpPr>
              <a:xfrm>
                <a:off x="6998496" y="2215583"/>
                <a:ext cx="814388" cy="1804511"/>
                <a:chOff x="9170670" y="3476625"/>
                <a:chExt cx="1085850" cy="2406015"/>
              </a:xfrm>
            </p:grpSpPr>
            <p:sp>
              <p:nvSpPr>
                <p:cNvPr id="58" name="Rectangle: Rounded Corners 23"/>
                <p:cNvSpPr/>
                <p:nvPr/>
              </p:nvSpPr>
              <p:spPr>
                <a:xfrm>
                  <a:off x="9170670" y="4124325"/>
                  <a:ext cx="1085850" cy="1758315"/>
                </a:xfrm>
                <a:prstGeom prst="roundRect">
                  <a:avLst>
                    <a:gd name="adj" fmla="val 1386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9" name="Rectangle: Rounded Corners 24"/>
                <p:cNvSpPr/>
                <p:nvPr/>
              </p:nvSpPr>
              <p:spPr>
                <a:xfrm>
                  <a:off x="9370695" y="3476625"/>
                  <a:ext cx="685800" cy="542925"/>
                </a:xfrm>
                <a:prstGeom prst="roundRect">
                  <a:avLst>
                    <a:gd name="adj" fmla="val 0"/>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0" name="Rectangle 25"/>
                <p:cNvSpPr/>
                <p:nvPr/>
              </p:nvSpPr>
              <p:spPr>
                <a:xfrm>
                  <a:off x="946118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1" name="Rectangle 26"/>
                <p:cNvSpPr/>
                <p:nvPr/>
              </p:nvSpPr>
              <p:spPr>
                <a:xfrm>
                  <a:off x="9842182" y="3704034"/>
                  <a:ext cx="126207" cy="88107"/>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cxnSp>
              <p:nvCxnSpPr>
                <p:cNvPr id="62" name="Straight Connector 27"/>
                <p:cNvCxnSpPr/>
                <p:nvPr/>
              </p:nvCxnSpPr>
              <p:spPr>
                <a:xfrm>
                  <a:off x="9713595" y="3534866"/>
                  <a:ext cx="0" cy="42644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3" name="Freeform: Shape 51"/>
              <p:cNvSpPr/>
              <p:nvPr/>
            </p:nvSpPr>
            <p:spPr bwMode="auto">
              <a:xfrm>
                <a:off x="7175805" y="3152153"/>
                <a:ext cx="459770" cy="38853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64" name="Group 52"/>
              <p:cNvGrpSpPr/>
              <p:nvPr/>
            </p:nvGrpSpPr>
            <p:grpSpPr>
              <a:xfrm>
                <a:off x="6647824" y="1226872"/>
                <a:ext cx="1515732" cy="695805"/>
                <a:chOff x="5122025" y="525814"/>
                <a:chExt cx="2020976" cy="927740"/>
              </a:xfrm>
            </p:grpSpPr>
            <p:sp>
              <p:nvSpPr>
                <p:cNvPr id="65" name="TextBox 53"/>
                <p:cNvSpPr txBox="1"/>
                <p:nvPr/>
              </p:nvSpPr>
              <p:spPr>
                <a:xfrm>
                  <a:off x="5122026" y="826908"/>
                  <a:ext cx="2020975" cy="626646"/>
                </a:xfrm>
                <a:prstGeom prst="rect">
                  <a:avLst/>
                </a:prstGeom>
                <a:noFill/>
              </p:spPr>
              <p:txBody>
                <a:bodyPr wrap="square" lIns="0" tIns="0" rIns="0" bIns="0" anchor="ctr" anchorCtr="1"/>
                <a:lstStyle/>
                <a:p>
                  <a:pPr lvl="0" algn="ctr">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lang="en-US" altLang="zh-CN" sz="1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66" name="Rectangle 54"/>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2000">
        <p15:prstTrans prst="pageCurlDoubl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弧形 91"/>
          <p:cNvSpPr/>
          <p:nvPr/>
        </p:nvSpPr>
        <p:spPr>
          <a:xfrm rot="13095499">
            <a:off x="2222075" y="1602856"/>
            <a:ext cx="3483822" cy="3703403"/>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5">
              <a:latin typeface="字魂58号-创中黑" panose="00000500000000000000" pitchFamily="2" charset="-122"/>
              <a:ea typeface="字魂58号-创中黑" panose="00000500000000000000" pitchFamily="2" charset="-122"/>
              <a:sym typeface="字魂58号-创中黑" panose="00000500000000000000" pitchFamily="2" charset="-122"/>
            </a:endParaRPr>
          </a:p>
        </p:txBody>
      </p:sp>
      <p:grpSp>
        <p:nvGrpSpPr>
          <p:cNvPr id="93" name="组合 92"/>
          <p:cNvGrpSpPr/>
          <p:nvPr/>
        </p:nvGrpSpPr>
        <p:grpSpPr>
          <a:xfrm>
            <a:off x="935130" y="2032777"/>
            <a:ext cx="6023413" cy="3821392"/>
            <a:chOff x="667820" y="1682520"/>
            <a:chExt cx="6556481" cy="4159583"/>
          </a:xfrm>
        </p:grpSpPr>
        <p:sp>
          <p:nvSpPr>
            <p:cNvPr id="94" name="弧形 93"/>
            <p:cNvSpPr/>
            <p:nvPr/>
          </p:nvSpPr>
          <p:spPr>
            <a:xfrm rot="13095499">
              <a:off x="2975081" y="2714588"/>
              <a:ext cx="2156791" cy="2292732"/>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5">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95" name="弧形 94"/>
            <p:cNvSpPr/>
            <p:nvPr/>
          </p:nvSpPr>
          <p:spPr>
            <a:xfrm rot="13095499">
              <a:off x="3493129" y="3291144"/>
              <a:ext cx="960768" cy="1021324"/>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705">
                <a:latin typeface="微软雅黑" panose="020B0503020204020204" pitchFamily="34" charset="-122"/>
                <a:ea typeface="微软雅黑" panose="020B0503020204020204" pitchFamily="34" charset="-122"/>
                <a:sym typeface="字魂58号-创中黑" panose="00000500000000000000" pitchFamily="2" charset="-122"/>
              </a:endParaRPr>
            </a:p>
          </p:txBody>
        </p:sp>
        <p:grpSp>
          <p:nvGrpSpPr>
            <p:cNvPr id="96" name="组合 95"/>
            <p:cNvGrpSpPr/>
            <p:nvPr/>
          </p:nvGrpSpPr>
          <p:grpSpPr>
            <a:xfrm>
              <a:off x="5728467" y="4536027"/>
              <a:ext cx="1495834" cy="744182"/>
              <a:chOff x="6040947" y="4783891"/>
              <a:chExt cx="1577637" cy="784879"/>
            </a:xfrm>
          </p:grpSpPr>
          <p:grpSp>
            <p:nvGrpSpPr>
              <p:cNvPr id="117" name="组合 116"/>
              <p:cNvGrpSpPr/>
              <p:nvPr/>
            </p:nvGrpSpPr>
            <p:grpSpPr>
              <a:xfrm>
                <a:off x="6957175" y="4783891"/>
                <a:ext cx="661409" cy="784879"/>
                <a:chOff x="5950416" y="3480496"/>
                <a:chExt cx="627191" cy="744273"/>
              </a:xfrm>
            </p:grpSpPr>
            <p:sp>
              <p:nvSpPr>
                <p:cNvPr id="119" name="弧形 118"/>
                <p:cNvSpPr/>
                <p:nvPr/>
              </p:nvSpPr>
              <p:spPr>
                <a:xfrm rot="13095499">
                  <a:off x="5950416" y="3516891"/>
                  <a:ext cx="627191" cy="666722"/>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20" name="饼形 31"/>
                <p:cNvSpPr/>
                <p:nvPr/>
              </p:nvSpPr>
              <p:spPr>
                <a:xfrm>
                  <a:off x="6273537" y="3480496"/>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21" name="饼形 32"/>
                <p:cNvSpPr/>
                <p:nvPr/>
              </p:nvSpPr>
              <p:spPr>
                <a:xfrm>
                  <a:off x="6273537" y="4142484"/>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grpSp>
          <p:cxnSp>
            <p:nvCxnSpPr>
              <p:cNvPr id="118" name="直接连接符 117"/>
              <p:cNvCxnSpPr/>
              <p:nvPr/>
            </p:nvCxnSpPr>
            <p:spPr>
              <a:xfrm>
                <a:off x="6040947" y="5191152"/>
                <a:ext cx="89397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7" name="组合 96"/>
            <p:cNvGrpSpPr/>
            <p:nvPr/>
          </p:nvGrpSpPr>
          <p:grpSpPr>
            <a:xfrm>
              <a:off x="5709421" y="3116980"/>
              <a:ext cx="1505356" cy="744182"/>
              <a:chOff x="6020861" y="3287240"/>
              <a:chExt cx="1587680" cy="784879"/>
            </a:xfrm>
          </p:grpSpPr>
          <p:grpSp>
            <p:nvGrpSpPr>
              <p:cNvPr id="112" name="组合 111"/>
              <p:cNvGrpSpPr/>
              <p:nvPr/>
            </p:nvGrpSpPr>
            <p:grpSpPr>
              <a:xfrm>
                <a:off x="6947132" y="3287240"/>
                <a:ext cx="661409" cy="784879"/>
                <a:chOff x="5950416" y="3480496"/>
                <a:chExt cx="627191" cy="744273"/>
              </a:xfrm>
            </p:grpSpPr>
            <p:sp>
              <p:nvSpPr>
                <p:cNvPr id="114" name="弧形 113"/>
                <p:cNvSpPr/>
                <p:nvPr/>
              </p:nvSpPr>
              <p:spPr>
                <a:xfrm rot="13095499">
                  <a:off x="5950416" y="3516891"/>
                  <a:ext cx="627191" cy="666722"/>
                </a:xfrm>
                <a:prstGeom prst="arc">
                  <a:avLst>
                    <a:gd name="adj1" fmla="val 13430170"/>
                    <a:gd name="adj2" fmla="val 3396500"/>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15" name="饼形 22"/>
                <p:cNvSpPr/>
                <p:nvPr/>
              </p:nvSpPr>
              <p:spPr>
                <a:xfrm>
                  <a:off x="6273537" y="3480496"/>
                  <a:ext cx="82285" cy="82285"/>
                </a:xfrm>
                <a:prstGeom prst="pie">
                  <a:avLst>
                    <a:gd name="adj1" fmla="val 5510857"/>
                    <a:gd name="adj2" fmla="val 16200000"/>
                  </a:avLst>
                </a:prstGeom>
                <a:solidFill>
                  <a:srgbClr val="A1A1A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16" name="饼形 23"/>
                <p:cNvSpPr/>
                <p:nvPr/>
              </p:nvSpPr>
              <p:spPr>
                <a:xfrm>
                  <a:off x="6273537" y="4142484"/>
                  <a:ext cx="82285" cy="82285"/>
                </a:xfrm>
                <a:prstGeom prst="pie">
                  <a:avLst>
                    <a:gd name="adj1" fmla="val 5510857"/>
                    <a:gd name="adj2" fmla="val 16200000"/>
                  </a:avLst>
                </a:prstGeom>
                <a:solidFill>
                  <a:srgbClr val="A1A1A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grpSp>
          <p:cxnSp>
            <p:nvCxnSpPr>
              <p:cNvPr id="113" name="直接连接符 112"/>
              <p:cNvCxnSpPr/>
              <p:nvPr/>
            </p:nvCxnSpPr>
            <p:spPr>
              <a:xfrm>
                <a:off x="6020861" y="3692237"/>
                <a:ext cx="893975"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98" name="组合 97"/>
            <p:cNvGrpSpPr/>
            <p:nvPr/>
          </p:nvGrpSpPr>
          <p:grpSpPr>
            <a:xfrm>
              <a:off x="5714184" y="1682520"/>
              <a:ext cx="1500592" cy="744182"/>
              <a:chOff x="6025884" y="1774333"/>
              <a:chExt cx="1582656" cy="784879"/>
            </a:xfrm>
          </p:grpSpPr>
          <p:grpSp>
            <p:nvGrpSpPr>
              <p:cNvPr id="107" name="组合 106"/>
              <p:cNvGrpSpPr/>
              <p:nvPr/>
            </p:nvGrpSpPr>
            <p:grpSpPr>
              <a:xfrm>
                <a:off x="6947131" y="1774333"/>
                <a:ext cx="661409" cy="784879"/>
                <a:chOff x="5950416" y="3480496"/>
                <a:chExt cx="627191" cy="744273"/>
              </a:xfrm>
            </p:grpSpPr>
            <p:sp>
              <p:nvSpPr>
                <p:cNvPr id="109" name="弧形 108"/>
                <p:cNvSpPr/>
                <p:nvPr/>
              </p:nvSpPr>
              <p:spPr>
                <a:xfrm rot="13095499">
                  <a:off x="5950416" y="3516891"/>
                  <a:ext cx="627191" cy="666722"/>
                </a:xfrm>
                <a:prstGeom prst="arc">
                  <a:avLst>
                    <a:gd name="adj1" fmla="val 13430170"/>
                    <a:gd name="adj2" fmla="val 3396500"/>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10" name="饼形 27"/>
                <p:cNvSpPr/>
                <p:nvPr/>
              </p:nvSpPr>
              <p:spPr>
                <a:xfrm>
                  <a:off x="6273537" y="3480496"/>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11" name="饼形 28"/>
                <p:cNvSpPr/>
                <p:nvPr/>
              </p:nvSpPr>
              <p:spPr>
                <a:xfrm>
                  <a:off x="6273537" y="4142484"/>
                  <a:ext cx="82285" cy="82285"/>
                </a:xfrm>
                <a:prstGeom prst="pie">
                  <a:avLst>
                    <a:gd name="adj1" fmla="val 5510857"/>
                    <a:gd name="adj2" fmla="val 16200000"/>
                  </a:avLst>
                </a:prstGeom>
                <a:solidFill>
                  <a:srgbClr val="A1A1A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grpSp>
          <p:cxnSp>
            <p:nvCxnSpPr>
              <p:cNvPr id="108" name="直接连接符 107"/>
              <p:cNvCxnSpPr/>
              <p:nvPr/>
            </p:nvCxnSpPr>
            <p:spPr>
              <a:xfrm>
                <a:off x="6025884" y="2171554"/>
                <a:ext cx="89397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9" name="组合 98"/>
            <p:cNvGrpSpPr/>
            <p:nvPr/>
          </p:nvGrpSpPr>
          <p:grpSpPr>
            <a:xfrm>
              <a:off x="3905741" y="1841281"/>
              <a:ext cx="1808521" cy="4000822"/>
              <a:chOff x="4118540" y="1941776"/>
              <a:chExt cx="1907425" cy="4219617"/>
            </a:xfrm>
            <a:solidFill>
              <a:srgbClr val="0170C1"/>
            </a:solidFill>
          </p:grpSpPr>
          <p:sp>
            <p:nvSpPr>
              <p:cNvPr id="101" name="矩形 100"/>
              <p:cNvSpPr/>
              <p:nvPr/>
            </p:nvSpPr>
            <p:spPr>
              <a:xfrm>
                <a:off x="4119300" y="5725074"/>
                <a:ext cx="1901640" cy="436319"/>
              </a:xfrm>
              <a:prstGeom prst="rect">
                <a:avLst/>
              </a:prstGeom>
              <a:solidFill>
                <a:srgbClr val="1CFFEB"/>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dirty="0">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02" name="矩形 101"/>
              <p:cNvSpPr/>
              <p:nvPr/>
            </p:nvSpPr>
            <p:spPr>
              <a:xfrm>
                <a:off x="4118540" y="4182002"/>
                <a:ext cx="1901640" cy="436319"/>
              </a:xfrm>
              <a:prstGeom prst="rect">
                <a:avLst/>
              </a:prstGeom>
              <a:solidFill>
                <a:srgbClr val="1CFFEB"/>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dirty="0">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03" name="矩形 102"/>
              <p:cNvSpPr/>
              <p:nvPr/>
            </p:nvSpPr>
            <p:spPr>
              <a:xfrm>
                <a:off x="4120162" y="3459009"/>
                <a:ext cx="1901640" cy="436319"/>
              </a:xfrm>
              <a:prstGeom prst="rect">
                <a:avLst/>
              </a:prstGeom>
              <a:solidFill>
                <a:schemeClr val="accent3"/>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sz="170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rPr>
                  <a:t>YOUR TITLE</a:t>
                </a:r>
                <a:endParaRPr lang="en-US" altLang="zh-CN" sz="170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04" name="矩形 103"/>
              <p:cNvSpPr/>
              <p:nvPr/>
            </p:nvSpPr>
            <p:spPr>
              <a:xfrm>
                <a:off x="4120162" y="4955660"/>
                <a:ext cx="1901640" cy="436319"/>
              </a:xfrm>
              <a:prstGeom prst="rect">
                <a:avLst/>
              </a:prstGeom>
              <a:solidFill>
                <a:schemeClr val="accent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sz="170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rPr>
                  <a:t>YOUR TITLE</a:t>
                </a:r>
                <a:endParaRPr lang="en-US" altLang="zh-CN" sz="170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05" name="矩形 104"/>
              <p:cNvSpPr/>
              <p:nvPr/>
            </p:nvSpPr>
            <p:spPr>
              <a:xfrm>
                <a:off x="4124325" y="2680221"/>
                <a:ext cx="1901640" cy="436319"/>
              </a:xfrm>
              <a:prstGeom prst="rect">
                <a:avLst/>
              </a:prstGeom>
              <a:solidFill>
                <a:srgbClr val="1CFFEB"/>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705" dirty="0">
                  <a:solidFill>
                    <a:schemeClr val="bg1">
                      <a:lumMod val="95000"/>
                    </a:schemeClr>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06" name="矩形 105"/>
              <p:cNvSpPr/>
              <p:nvPr/>
            </p:nvSpPr>
            <p:spPr>
              <a:xfrm>
                <a:off x="4120162" y="1941776"/>
                <a:ext cx="1901640" cy="436319"/>
              </a:xfrm>
              <a:prstGeom prst="rect">
                <a:avLst/>
              </a:prstGeom>
              <a:solidFill>
                <a:schemeClr val="accent1"/>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sz="170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rPr>
                  <a:t>YOUR TITLE</a:t>
                </a:r>
                <a:endParaRPr lang="en-US" altLang="zh-CN" sz="170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grpSp>
        <p:sp>
          <p:nvSpPr>
            <p:cNvPr id="100" name="矩形 99"/>
            <p:cNvSpPr/>
            <p:nvPr/>
          </p:nvSpPr>
          <p:spPr>
            <a:xfrm>
              <a:off x="667820" y="3481553"/>
              <a:ext cx="2963406" cy="554332"/>
            </a:xfrm>
            <a:prstGeom prst="rect">
              <a:avLst/>
            </a:prstGeom>
            <a:solidFill>
              <a:srgbClr val="1CFFEB"/>
            </a:solidFill>
            <a:ln>
              <a:noFill/>
            </a:ln>
            <a:effectLst>
              <a:outerShdw blurRad="50800" dist="38100" dir="8100000" algn="tr"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sz="265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rPr>
                <a:t>YOUR TITLE</a:t>
              </a:r>
              <a:endParaRPr lang="en-US" altLang="zh-CN" sz="2655" b="1" dirty="0">
                <a:solidFill>
                  <a:schemeClr val="bg1"/>
                </a:solidFill>
                <a:latin typeface="微软雅黑" panose="020B0503020204020204" pitchFamily="34" charset="-122"/>
                <a:ea typeface="微软雅黑" panose="020B0503020204020204" pitchFamily="34" charset="-122"/>
                <a:sym typeface="字魂58号-创中黑" panose="00000500000000000000" pitchFamily="2" charset="-122"/>
              </a:endParaRPr>
            </a:p>
          </p:txBody>
        </p:sp>
      </p:grpSp>
      <p:sp>
        <p:nvSpPr>
          <p:cNvPr id="122" name="išľíďè"/>
          <p:cNvSpPr/>
          <p:nvPr/>
        </p:nvSpPr>
        <p:spPr bwMode="auto">
          <a:xfrm>
            <a:off x="7070090" y="2366645"/>
            <a:ext cx="4943475"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400" dirty="0">
                <a:solidFill>
                  <a:schemeClr val="tx2"/>
                </a:solidFill>
                <a:ea typeface="苹方 常规" panose="020B0300000000000000" pitchFamily="34" charset="-122"/>
                <a:sym typeface="+mn-ea"/>
              </a:rPr>
              <a:t>Lorem ipsum is simply dummy text </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123" name="iSlíďè"/>
          <p:cNvSpPr txBox="1"/>
          <p:nvPr/>
        </p:nvSpPr>
        <p:spPr bwMode="auto">
          <a:xfrm>
            <a:off x="7077584" y="2032345"/>
            <a:ext cx="2071813" cy="33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lstStyle/>
          <a:p>
            <a:pPr marL="0" marR="0" lvl="0" indent="0" algn="l" defTabSz="913765" rtl="0" eaLnBrk="1" fontAlgn="auto" latinLnBrk="0" hangingPunct="1">
              <a:spcBef>
                <a:spcPct val="0"/>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rPr>
              <a:t>标题文本预设</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24" name="išľíďè"/>
          <p:cNvSpPr/>
          <p:nvPr/>
        </p:nvSpPr>
        <p:spPr bwMode="auto">
          <a:xfrm>
            <a:off x="7070191" y="3119740"/>
            <a:ext cx="4135184" cy="52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400" dirty="0">
                <a:solidFill>
                  <a:schemeClr val="tx2"/>
                </a:solidFill>
                <a:ea typeface="苹方 常规" panose="020B0300000000000000" pitchFamily="34" charset="-122"/>
                <a:sym typeface="+mn-ea"/>
              </a:rPr>
              <a:t>Lorem ipsum is simply dummy text</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125" name="iSlíďè"/>
          <p:cNvSpPr txBox="1"/>
          <p:nvPr/>
        </p:nvSpPr>
        <p:spPr bwMode="auto">
          <a:xfrm>
            <a:off x="7077584" y="2785289"/>
            <a:ext cx="2071813" cy="33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lstStyle/>
          <a:p>
            <a:pPr marL="0" marR="0" lvl="0" indent="0" algn="l" defTabSz="913765" rtl="0" eaLnBrk="1" fontAlgn="auto" latinLnBrk="0" hangingPunct="1">
              <a:spcBef>
                <a:spcPct val="0"/>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rPr>
              <a:t>标题文本预设</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26" name="išľíďè"/>
          <p:cNvSpPr/>
          <p:nvPr/>
        </p:nvSpPr>
        <p:spPr bwMode="auto">
          <a:xfrm>
            <a:off x="7070191" y="3844709"/>
            <a:ext cx="4135184" cy="52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400" dirty="0">
                <a:solidFill>
                  <a:schemeClr val="tx2"/>
                </a:solidFill>
                <a:ea typeface="苹方 常规" panose="020B0300000000000000" pitchFamily="34" charset="-122"/>
                <a:sym typeface="+mn-ea"/>
              </a:rPr>
              <a:t>Lorem ipsum is simply dummy text</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127" name="iSlíďè"/>
          <p:cNvSpPr txBox="1"/>
          <p:nvPr/>
        </p:nvSpPr>
        <p:spPr bwMode="auto">
          <a:xfrm>
            <a:off x="7077584" y="3510258"/>
            <a:ext cx="2071813" cy="33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lstStyle/>
          <a:p>
            <a:pPr marL="0" marR="0" lvl="0" indent="0" algn="l" defTabSz="913765" rtl="0" eaLnBrk="1" fontAlgn="auto" latinLnBrk="0" hangingPunct="1">
              <a:spcBef>
                <a:spcPct val="0"/>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rPr>
              <a:t>标题文本预设</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28" name="išľíďè"/>
          <p:cNvSpPr/>
          <p:nvPr/>
        </p:nvSpPr>
        <p:spPr bwMode="auto">
          <a:xfrm>
            <a:off x="7077584" y="4609809"/>
            <a:ext cx="4135184" cy="52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400" dirty="0">
                <a:solidFill>
                  <a:schemeClr val="tx2"/>
                </a:solidFill>
                <a:ea typeface="苹方 常规" panose="020B0300000000000000" pitchFamily="34" charset="-122"/>
                <a:sym typeface="+mn-ea"/>
              </a:rPr>
              <a:t>Lorem ipsum is simply dummy text</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129" name="iSlíďè"/>
          <p:cNvSpPr txBox="1"/>
          <p:nvPr/>
        </p:nvSpPr>
        <p:spPr bwMode="auto">
          <a:xfrm>
            <a:off x="7084977" y="4275358"/>
            <a:ext cx="2071813" cy="33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lstStyle/>
          <a:p>
            <a:pPr marL="0" marR="0" lvl="0" indent="0" algn="l" defTabSz="913765" rtl="0" eaLnBrk="1" fontAlgn="auto" latinLnBrk="0" hangingPunct="1">
              <a:spcBef>
                <a:spcPct val="0"/>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rPr>
              <a:t>标题文本预设</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130" name="išľíďè"/>
          <p:cNvSpPr/>
          <p:nvPr/>
        </p:nvSpPr>
        <p:spPr bwMode="auto">
          <a:xfrm>
            <a:off x="7084977" y="5374909"/>
            <a:ext cx="4135184" cy="526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400" dirty="0">
                <a:solidFill>
                  <a:schemeClr val="tx2"/>
                </a:solidFill>
                <a:ea typeface="苹方 常规" panose="020B0300000000000000" pitchFamily="34" charset="-122"/>
                <a:sym typeface="+mn-ea"/>
              </a:rPr>
              <a:t>Lorem ipsum is simply dummy text</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131" name="iSlíďè"/>
          <p:cNvSpPr txBox="1"/>
          <p:nvPr/>
        </p:nvSpPr>
        <p:spPr bwMode="auto">
          <a:xfrm>
            <a:off x="7092370" y="5040458"/>
            <a:ext cx="2071813" cy="33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lstStyle/>
          <a:p>
            <a:pPr marL="0" marR="0" lvl="0" indent="0" algn="l" defTabSz="913765" rtl="0" eaLnBrk="1" fontAlgn="auto" latinLnBrk="0" hangingPunct="1">
              <a:spcBef>
                <a:spcPct val="0"/>
              </a:spcBef>
              <a:spcAft>
                <a:spcPts val="0"/>
              </a:spcAft>
              <a:buClrTx/>
              <a:buSzTx/>
              <a:buFontTx/>
              <a:buNone/>
              <a:defRPr/>
            </a:pPr>
            <a:r>
              <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rPr>
              <a:t>标题文本预设</a:t>
            </a:r>
            <a:endParaRPr kumimoji="0" lang="zh-CN" altLang="en-US"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字魂58号-创中黑" panose="00000500000000000000" pitchFamily="2" charset="-122"/>
            </a:endParaRPr>
          </a:p>
        </p:txBody>
      </p:sp>
      <p:sp>
        <p:nvSpPr>
          <p:cNvPr id="3" name="矩形 2"/>
          <p:cNvSpPr/>
          <p:nvPr/>
        </p:nvSpPr>
        <p:spPr>
          <a:xfrm>
            <a:off x="1064801" y="381134"/>
            <a:ext cx="2560321" cy="221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365">
              <a:solidFill>
                <a:schemeClr val="tx1">
                  <a:lumMod val="95000"/>
                  <a:lumOff val="5000"/>
                </a:schemeClr>
              </a:solidFill>
              <a:cs typeface="+mn-ea"/>
              <a:sym typeface="+mn-lt"/>
            </a:endParaRPr>
          </a:p>
        </p:txBody>
      </p:sp>
      <p:sp>
        <p:nvSpPr>
          <p:cNvPr id="8" name="文本框 7"/>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barn(outHorizontal)">
                                      <p:cBhvr>
                                        <p:cTn id="7" dur="50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wipe(down)">
                                      <p:cBhvr>
                                        <p:cTn id="12" dur="500"/>
                                        <p:tgtEl>
                                          <p:spTgt spid="12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23"/>
                                        </p:tgtEl>
                                        <p:attrNameLst>
                                          <p:attrName>style.visibility</p:attrName>
                                        </p:attrNameLst>
                                      </p:cBhvr>
                                      <p:to>
                                        <p:strVal val="visible"/>
                                      </p:to>
                                    </p:set>
                                    <p:animEffect transition="in" filter="wipe(down)">
                                      <p:cBhvr>
                                        <p:cTn id="15" dur="500"/>
                                        <p:tgtEl>
                                          <p:spTgt spid="12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down)">
                                      <p:cBhvr>
                                        <p:cTn id="18" dur="500"/>
                                        <p:tgtEl>
                                          <p:spTgt spid="12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5"/>
                                        </p:tgtEl>
                                        <p:attrNameLst>
                                          <p:attrName>style.visibility</p:attrName>
                                        </p:attrNameLst>
                                      </p:cBhvr>
                                      <p:to>
                                        <p:strVal val="visible"/>
                                      </p:to>
                                    </p:set>
                                    <p:animEffect transition="in" filter="wipe(down)">
                                      <p:cBhvr>
                                        <p:cTn id="21" dur="500"/>
                                        <p:tgtEl>
                                          <p:spTgt spid="125"/>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6"/>
                                        </p:tgtEl>
                                        <p:attrNameLst>
                                          <p:attrName>style.visibility</p:attrName>
                                        </p:attrNameLst>
                                      </p:cBhvr>
                                      <p:to>
                                        <p:strVal val="visible"/>
                                      </p:to>
                                    </p:set>
                                    <p:animEffect transition="in" filter="wipe(down)">
                                      <p:cBhvr>
                                        <p:cTn id="24" dur="500"/>
                                        <p:tgtEl>
                                          <p:spTgt spid="12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7"/>
                                        </p:tgtEl>
                                        <p:attrNameLst>
                                          <p:attrName>style.visibility</p:attrName>
                                        </p:attrNameLst>
                                      </p:cBhvr>
                                      <p:to>
                                        <p:strVal val="visible"/>
                                      </p:to>
                                    </p:set>
                                    <p:animEffect transition="in" filter="wipe(down)">
                                      <p:cBhvr>
                                        <p:cTn id="27" dur="500"/>
                                        <p:tgtEl>
                                          <p:spTgt spid="12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28"/>
                                        </p:tgtEl>
                                        <p:attrNameLst>
                                          <p:attrName>style.visibility</p:attrName>
                                        </p:attrNameLst>
                                      </p:cBhvr>
                                      <p:to>
                                        <p:strVal val="visible"/>
                                      </p:to>
                                    </p:set>
                                    <p:animEffect transition="in" filter="wipe(down)">
                                      <p:cBhvr>
                                        <p:cTn id="30" dur="500"/>
                                        <p:tgtEl>
                                          <p:spTgt spid="12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wipe(down)">
                                      <p:cBhvr>
                                        <p:cTn id="33" dur="500"/>
                                        <p:tgtEl>
                                          <p:spTgt spid="12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30"/>
                                        </p:tgtEl>
                                        <p:attrNameLst>
                                          <p:attrName>style.visibility</p:attrName>
                                        </p:attrNameLst>
                                      </p:cBhvr>
                                      <p:to>
                                        <p:strVal val="visible"/>
                                      </p:to>
                                    </p:set>
                                    <p:animEffect transition="in" filter="wipe(down)">
                                      <p:cBhvr>
                                        <p:cTn id="36" dur="500"/>
                                        <p:tgtEl>
                                          <p:spTgt spid="13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31"/>
                                        </p:tgtEl>
                                        <p:attrNameLst>
                                          <p:attrName>style.visibility</p:attrName>
                                        </p:attrNameLst>
                                      </p:cBhvr>
                                      <p:to>
                                        <p:strVal val="visible"/>
                                      </p:to>
                                    </p:set>
                                    <p:animEffect transition="in" filter="wipe(down)">
                                      <p:cBhvr>
                                        <p:cTn id="39"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22" grpId="0"/>
      <p:bldP spid="123" grpId="0"/>
      <p:bldP spid="124" grpId="0"/>
      <p:bldP spid="125" grpId="0"/>
      <p:bldP spid="126" grpId="0"/>
      <p:bldP spid="127" grpId="0"/>
      <p:bldP spid="128" grpId="0"/>
      <p:bldP spid="129" grpId="0"/>
      <p:bldP spid="130" grpId="0"/>
      <p:bldP spid="1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51"/>
          <p:cNvPicPr>
            <a:picLocks noChangeAspect="1"/>
          </p:cNvPicPr>
          <p:nvPr/>
        </p:nvPicPr>
        <p:blipFill>
          <a:blip r:embed="rId1"/>
          <a:srcRect t="57874"/>
          <a:stretch>
            <a:fillRect/>
          </a:stretch>
        </p:blipFill>
        <p:spPr>
          <a:xfrm flipH="1">
            <a:off x="0" y="0"/>
            <a:ext cx="12192000" cy="6858000"/>
          </a:xfrm>
          <a:prstGeom prst="rect">
            <a:avLst/>
          </a:prstGeom>
        </p:spPr>
      </p:pic>
      <p:sp>
        <p:nvSpPr>
          <p:cNvPr id="16" name="矩形 15"/>
          <p:cNvSpPr/>
          <p:nvPr/>
        </p:nvSpPr>
        <p:spPr>
          <a:xfrm>
            <a:off x="7860638" y="2292322"/>
            <a:ext cx="3567259" cy="1198880"/>
          </a:xfrm>
          <a:prstGeom prst="rect">
            <a:avLst/>
          </a:prstGeom>
        </p:spPr>
        <p:txBody>
          <a:bodyPr wrap="square">
            <a:spAutoFit/>
          </a:bodyPr>
          <a:lstStyle/>
          <a:p>
            <a:r>
              <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第四章</a:t>
            </a:r>
            <a:endParaRPr lang="zh-CN" altLang="en-US" sz="7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文本框 16"/>
          <p:cNvSpPr txBox="1"/>
          <p:nvPr/>
        </p:nvSpPr>
        <p:spPr>
          <a:xfrm>
            <a:off x="2234305" y="3904653"/>
            <a:ext cx="4295772" cy="769441"/>
          </a:xfrm>
          <a:prstGeom prst="rect">
            <a:avLst/>
          </a:prstGeom>
          <a:noFill/>
        </p:spPr>
        <p:txBody>
          <a:bodyPr wrap="square" rtlCol="0">
            <a:spAutoFit/>
          </a:bodyPr>
          <a:lstStyle/>
          <a:p>
            <a:pPr defTabSz="450215">
              <a:defRPr/>
            </a:pPr>
            <a:r>
              <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4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2295085" y="4796577"/>
            <a:ext cx="5326275" cy="1166153"/>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fontAlgn="auto">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5" name="图片 4" descr="一丛绿植点缀几多黄色小花"/>
          <p:cNvPicPr>
            <a:picLocks noChangeAspect="1"/>
          </p:cNvPicPr>
          <p:nvPr/>
        </p:nvPicPr>
        <p:blipFill>
          <a:blip r:embed="rId2"/>
          <a:srcRect r="27178" b="16862"/>
          <a:stretch>
            <a:fillRect/>
          </a:stretch>
        </p:blipFill>
        <p:spPr>
          <a:xfrm>
            <a:off x="8315960" y="2432685"/>
            <a:ext cx="3876040" cy="4425315"/>
          </a:xfrm>
          <a:prstGeom prst="rect">
            <a:avLst/>
          </a:prstGeom>
        </p:spPr>
      </p:pic>
      <p:pic>
        <p:nvPicPr>
          <p:cNvPr id="6" name="图片 5" descr="图片1.png我企鹅企鹅"/>
          <p:cNvPicPr>
            <a:picLocks noChangeAspect="1"/>
          </p:cNvPicPr>
          <p:nvPr/>
        </p:nvPicPr>
        <p:blipFill>
          <a:blip r:embed="rId3"/>
          <a:srcRect l="77576" t="-43" r="-7980" b="35684"/>
          <a:stretch>
            <a:fillRect/>
          </a:stretch>
        </p:blipFill>
        <p:spPr>
          <a:xfrm rot="10140000">
            <a:off x="-831850" y="-99060"/>
            <a:ext cx="3058160" cy="37312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1000"/>
                                        <p:tgtEl>
                                          <p:spTgt spid="17"/>
                                        </p:tgtEl>
                                      </p:cBhvr>
                                    </p:animEffect>
                                  </p:childTnLst>
                                </p:cTn>
                              </p:par>
                            </p:childTnLst>
                          </p:cTn>
                        </p:par>
                        <p:par>
                          <p:cTn id="16" fill="hold">
                            <p:stCondLst>
                              <p:cond delay="16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71741" y="1146145"/>
            <a:ext cx="4451852" cy="4765955"/>
          </a:xfrm>
          <a:prstGeom prst="rect">
            <a:avLst/>
          </a:prstGeom>
        </p:spPr>
      </p:pic>
      <p:grpSp>
        <p:nvGrpSpPr>
          <p:cNvPr id="3" name="组合 2"/>
          <p:cNvGrpSpPr/>
          <p:nvPr/>
        </p:nvGrpSpPr>
        <p:grpSpPr>
          <a:xfrm>
            <a:off x="945470" y="1250267"/>
            <a:ext cx="1815227" cy="838199"/>
            <a:chOff x="1081024" y="1581150"/>
            <a:chExt cx="1815227" cy="838199"/>
          </a:xfrm>
        </p:grpSpPr>
        <p:sp>
          <p:nvSpPr>
            <p:cNvPr id="5" name="任意多边形 10"/>
            <p:cNvSpPr/>
            <p:nvPr/>
          </p:nvSpPr>
          <p:spPr bwMode="auto">
            <a:xfrm rot="16200000" flipH="1">
              <a:off x="1569538" y="1092636"/>
              <a:ext cx="838199" cy="1815227"/>
            </a:xfrm>
            <a:custGeom>
              <a:avLst/>
              <a:gdLst>
                <a:gd name="T0" fmla="*/ 0 w 2696561"/>
                <a:gd name="T1" fmla="*/ 381231 h 4469351"/>
                <a:gd name="T2" fmla="*/ 56346 w 2696561"/>
                <a:gd name="T3" fmla="*/ 296392 h 4469351"/>
                <a:gd name="T4" fmla="*/ 60560 w 2696561"/>
                <a:gd name="T5" fmla="*/ 295087 h 4469351"/>
                <a:gd name="T6" fmla="*/ 57746 w 2696561"/>
                <a:gd name="T7" fmla="*/ 289913 h 4469351"/>
                <a:gd name="T8" fmla="*/ 51335 w 2696561"/>
                <a:gd name="T9" fmla="*/ 258221 h 4469351"/>
                <a:gd name="T10" fmla="*/ 101162 w 2696561"/>
                <a:gd name="T11" fmla="*/ 183198 h 4469351"/>
                <a:gd name="T12" fmla="*/ 105101 w 2696561"/>
                <a:gd name="T13" fmla="*/ 181978 h 4469351"/>
                <a:gd name="T14" fmla="*/ 105466 w 2696561"/>
                <a:gd name="T15" fmla="*/ 174764 h 4469351"/>
                <a:gd name="T16" fmla="*/ 193624 w 2696561"/>
                <a:gd name="T17" fmla="*/ 78663 h 4469351"/>
                <a:gd name="T18" fmla="*/ 207374 w 2696561"/>
                <a:gd name="T19" fmla="*/ 77366 h 4469351"/>
                <a:gd name="T20" fmla="*/ 207865 w 2696561"/>
                <a:gd name="T21" fmla="*/ 76103 h 4469351"/>
                <a:gd name="T22" fmla="*/ 213191 w 2696561"/>
                <a:gd name="T23" fmla="*/ 61037 h 4469351"/>
                <a:gd name="T24" fmla="*/ 222716 w 2696561"/>
                <a:gd name="T25" fmla="*/ 0 h 4469351"/>
                <a:gd name="T26" fmla="*/ 241066 w 2696561"/>
                <a:gd name="T27" fmla="*/ 50337 h 4469351"/>
                <a:gd name="T28" fmla="*/ 246602 w 2696561"/>
                <a:gd name="T29" fmla="*/ 77532 h 4469351"/>
                <a:gd name="T30" fmla="*/ 247133 w 2696561"/>
                <a:gd name="T31" fmla="*/ 82254 h 4469351"/>
                <a:gd name="T32" fmla="*/ 256941 w 2696561"/>
                <a:gd name="T33" fmla="*/ 85292 h 4469351"/>
                <a:gd name="T34" fmla="*/ 323782 w 2696561"/>
                <a:gd name="T35" fmla="*/ 185932 h 4469351"/>
                <a:gd name="T36" fmla="*/ 323404 w 2696561"/>
                <a:gd name="T37" fmla="*/ 193387 h 4469351"/>
                <a:gd name="T38" fmla="*/ 323404 w 2696561"/>
                <a:gd name="T39" fmla="*/ 420575 h 4469351"/>
                <a:gd name="T40" fmla="*/ 323782 w 2696561"/>
                <a:gd name="T41" fmla="*/ 428034 h 4469351"/>
                <a:gd name="T42" fmla="*/ 323404 w 2696561"/>
                <a:gd name="T43" fmla="*/ 435493 h 4469351"/>
                <a:gd name="T44" fmla="*/ 323404 w 2696561"/>
                <a:gd name="T45" fmla="*/ 438741 h 4469351"/>
                <a:gd name="T46" fmla="*/ 323240 w 2696561"/>
                <a:gd name="T47" fmla="*/ 438741 h 4469351"/>
                <a:gd name="T48" fmla="*/ 323226 w 2696561"/>
                <a:gd name="T49" fmla="*/ 439029 h 4469351"/>
                <a:gd name="T50" fmla="*/ 216025 w 2696561"/>
                <a:gd name="T51" fmla="*/ 535575 h 4469351"/>
                <a:gd name="T52" fmla="*/ 116737 w 2696561"/>
                <a:gd name="T53" fmla="*/ 469894 h 4469351"/>
                <a:gd name="T54" fmla="*/ 116644 w 2696561"/>
                <a:gd name="T55" fmla="*/ 469639 h 4469351"/>
                <a:gd name="T56" fmla="*/ 110850 w 2696561"/>
                <a:gd name="T57" fmla="*/ 471434 h 4469351"/>
                <a:gd name="T58" fmla="*/ 92257 w 2696561"/>
                <a:gd name="T59" fmla="*/ 473304 h 4469351"/>
                <a:gd name="T60" fmla="*/ 0 w 2696561"/>
                <a:gd name="T61" fmla="*/ 381231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chemeClr val="accent1"/>
            </a:solidFill>
            <a:ln>
              <a:noFill/>
            </a:ln>
          </p:spPr>
          <p:txBody>
            <a:bodyPr anchor="ctr"/>
            <a:p>
              <a:endParaRPr lang="zh-CN" altLang="en-US" sz="1400" spc="200" dirty="0">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1538898" y="1924049"/>
              <a:ext cx="1243331" cy="338554"/>
            </a:xfrm>
            <a:prstGeom prst="rect">
              <a:avLst/>
            </a:prstGeom>
          </p:spPr>
          <p:txBody>
            <a:bodyPr wrap="square">
              <a:spAutoFit/>
            </a:bodyPr>
            <a:p>
              <a:pPr algn="ctr"/>
              <a:r>
                <a:rPr lang="zh-CN" altLang="en-US" sz="1600" b="1" spc="200" dirty="0" smtClean="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书目</a:t>
              </a:r>
              <a:endPar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grpSp>
      <p:grpSp>
        <p:nvGrpSpPr>
          <p:cNvPr id="26" name="组合 25"/>
          <p:cNvGrpSpPr/>
          <p:nvPr/>
        </p:nvGrpSpPr>
        <p:grpSpPr>
          <a:xfrm>
            <a:off x="4111562" y="1250267"/>
            <a:ext cx="1816535" cy="838199"/>
            <a:chOff x="3911537" y="1581150"/>
            <a:chExt cx="1816535" cy="838199"/>
          </a:xfrm>
        </p:grpSpPr>
        <p:sp>
          <p:nvSpPr>
            <p:cNvPr id="7" name="任意多边形 12"/>
            <p:cNvSpPr/>
            <p:nvPr/>
          </p:nvSpPr>
          <p:spPr bwMode="auto">
            <a:xfrm rot="16200000" flipH="1">
              <a:off x="4400705" y="1091982"/>
              <a:ext cx="838199" cy="1816535"/>
            </a:xfrm>
            <a:custGeom>
              <a:avLst/>
              <a:gdLst>
                <a:gd name="T0" fmla="*/ 0 w 2696561"/>
                <a:gd name="T1" fmla="*/ 382055 h 4469351"/>
                <a:gd name="T2" fmla="*/ 56346 w 2696561"/>
                <a:gd name="T3" fmla="*/ 297033 h 4469351"/>
                <a:gd name="T4" fmla="*/ 60560 w 2696561"/>
                <a:gd name="T5" fmla="*/ 295725 h 4469351"/>
                <a:gd name="T6" fmla="*/ 57746 w 2696561"/>
                <a:gd name="T7" fmla="*/ 290540 h 4469351"/>
                <a:gd name="T8" fmla="*/ 51335 w 2696561"/>
                <a:gd name="T9" fmla="*/ 258779 h 4469351"/>
                <a:gd name="T10" fmla="*/ 101162 w 2696561"/>
                <a:gd name="T11" fmla="*/ 183595 h 4469351"/>
                <a:gd name="T12" fmla="*/ 105101 w 2696561"/>
                <a:gd name="T13" fmla="*/ 182371 h 4469351"/>
                <a:gd name="T14" fmla="*/ 105466 w 2696561"/>
                <a:gd name="T15" fmla="*/ 175142 h 4469351"/>
                <a:gd name="T16" fmla="*/ 193624 w 2696561"/>
                <a:gd name="T17" fmla="*/ 78833 h 4469351"/>
                <a:gd name="T18" fmla="*/ 207374 w 2696561"/>
                <a:gd name="T19" fmla="*/ 77533 h 4469351"/>
                <a:gd name="T20" fmla="*/ 207865 w 2696561"/>
                <a:gd name="T21" fmla="*/ 76267 h 4469351"/>
                <a:gd name="T22" fmla="*/ 213191 w 2696561"/>
                <a:gd name="T23" fmla="*/ 61168 h 4469351"/>
                <a:gd name="T24" fmla="*/ 222716 w 2696561"/>
                <a:gd name="T25" fmla="*/ 0 h 4469351"/>
                <a:gd name="T26" fmla="*/ 241066 w 2696561"/>
                <a:gd name="T27" fmla="*/ 50445 h 4469351"/>
                <a:gd name="T28" fmla="*/ 246602 w 2696561"/>
                <a:gd name="T29" fmla="*/ 77700 h 4469351"/>
                <a:gd name="T30" fmla="*/ 247133 w 2696561"/>
                <a:gd name="T31" fmla="*/ 82432 h 4469351"/>
                <a:gd name="T32" fmla="*/ 256941 w 2696561"/>
                <a:gd name="T33" fmla="*/ 85477 h 4469351"/>
                <a:gd name="T34" fmla="*/ 323782 w 2696561"/>
                <a:gd name="T35" fmla="*/ 186333 h 4469351"/>
                <a:gd name="T36" fmla="*/ 323404 w 2696561"/>
                <a:gd name="T37" fmla="*/ 193806 h 4469351"/>
                <a:gd name="T38" fmla="*/ 323404 w 2696561"/>
                <a:gd name="T39" fmla="*/ 421484 h 4469351"/>
                <a:gd name="T40" fmla="*/ 323782 w 2696561"/>
                <a:gd name="T41" fmla="*/ 428959 h 4469351"/>
                <a:gd name="T42" fmla="*/ 323404 w 2696561"/>
                <a:gd name="T43" fmla="*/ 436434 h 4469351"/>
                <a:gd name="T44" fmla="*/ 323404 w 2696561"/>
                <a:gd name="T45" fmla="*/ 439690 h 4469351"/>
                <a:gd name="T46" fmla="*/ 323240 w 2696561"/>
                <a:gd name="T47" fmla="*/ 439690 h 4469351"/>
                <a:gd name="T48" fmla="*/ 323226 w 2696561"/>
                <a:gd name="T49" fmla="*/ 439979 h 4469351"/>
                <a:gd name="T50" fmla="*/ 216025 w 2696561"/>
                <a:gd name="T51" fmla="*/ 536734 h 4469351"/>
                <a:gd name="T52" fmla="*/ 116737 w 2696561"/>
                <a:gd name="T53" fmla="*/ 470910 h 4469351"/>
                <a:gd name="T54" fmla="*/ 116644 w 2696561"/>
                <a:gd name="T55" fmla="*/ 470654 h 4469351"/>
                <a:gd name="T56" fmla="*/ 110850 w 2696561"/>
                <a:gd name="T57" fmla="*/ 472453 h 4469351"/>
                <a:gd name="T58" fmla="*/ 92257 w 2696561"/>
                <a:gd name="T59" fmla="*/ 474327 h 4469351"/>
                <a:gd name="T60" fmla="*/ 0 w 2696561"/>
                <a:gd name="T61" fmla="*/ 382055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rgbClr val="1CFFEB"/>
            </a:solidFill>
            <a:ln>
              <a:noFill/>
            </a:ln>
          </p:spPr>
          <p:txBody>
            <a:bodyPr anchor="ctr"/>
            <a:p>
              <a:endParaRPr lang="zh-CN" altLang="en-US" sz="1400" spc="200">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4404636" y="1924049"/>
              <a:ext cx="1243331" cy="338554"/>
            </a:xfrm>
            <a:prstGeom prst="rect">
              <a:avLst/>
            </a:prstGeom>
          </p:spPr>
          <p:txBody>
            <a:bodyPr wrap="square">
              <a:spAutoFit/>
            </a:bodyPr>
            <a:p>
              <a:pPr algn="ctr"/>
              <a:r>
                <a:rPr lang="zh-CN" altLang="en-US" sz="1600" b="1" spc="200" dirty="0" smtClean="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书目</a:t>
              </a:r>
              <a:endPar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grpSp>
      <p:grpSp>
        <p:nvGrpSpPr>
          <p:cNvPr id="8" name="组合 7"/>
          <p:cNvGrpSpPr/>
          <p:nvPr/>
        </p:nvGrpSpPr>
        <p:grpSpPr>
          <a:xfrm>
            <a:off x="890524" y="3743976"/>
            <a:ext cx="1816536" cy="838198"/>
            <a:chOff x="890524" y="3848098"/>
            <a:chExt cx="1816536" cy="838198"/>
          </a:xfrm>
        </p:grpSpPr>
        <p:sp>
          <p:nvSpPr>
            <p:cNvPr id="10" name="任意多边形 13"/>
            <p:cNvSpPr/>
            <p:nvPr/>
          </p:nvSpPr>
          <p:spPr bwMode="auto">
            <a:xfrm rot="16200000" flipH="1">
              <a:off x="1379693" y="3358929"/>
              <a:ext cx="838198" cy="1816536"/>
            </a:xfrm>
            <a:custGeom>
              <a:avLst/>
              <a:gdLst>
                <a:gd name="T0" fmla="*/ 0 w 2696561"/>
                <a:gd name="T1" fmla="*/ 382055 h 4469351"/>
                <a:gd name="T2" fmla="*/ 56346 w 2696561"/>
                <a:gd name="T3" fmla="*/ 297034 h 4469351"/>
                <a:gd name="T4" fmla="*/ 60560 w 2696561"/>
                <a:gd name="T5" fmla="*/ 295726 h 4469351"/>
                <a:gd name="T6" fmla="*/ 57746 w 2696561"/>
                <a:gd name="T7" fmla="*/ 290540 h 4469351"/>
                <a:gd name="T8" fmla="*/ 51335 w 2696561"/>
                <a:gd name="T9" fmla="*/ 258779 h 4469351"/>
                <a:gd name="T10" fmla="*/ 101162 w 2696561"/>
                <a:gd name="T11" fmla="*/ 183595 h 4469351"/>
                <a:gd name="T12" fmla="*/ 105101 w 2696561"/>
                <a:gd name="T13" fmla="*/ 182372 h 4469351"/>
                <a:gd name="T14" fmla="*/ 105466 w 2696561"/>
                <a:gd name="T15" fmla="*/ 175142 h 4469351"/>
                <a:gd name="T16" fmla="*/ 193624 w 2696561"/>
                <a:gd name="T17" fmla="*/ 78833 h 4469351"/>
                <a:gd name="T18" fmla="*/ 207374 w 2696561"/>
                <a:gd name="T19" fmla="*/ 77533 h 4469351"/>
                <a:gd name="T20" fmla="*/ 207865 w 2696561"/>
                <a:gd name="T21" fmla="*/ 76267 h 4469351"/>
                <a:gd name="T22" fmla="*/ 213191 w 2696561"/>
                <a:gd name="T23" fmla="*/ 61168 h 4469351"/>
                <a:gd name="T24" fmla="*/ 222716 w 2696561"/>
                <a:gd name="T25" fmla="*/ 0 h 4469351"/>
                <a:gd name="T26" fmla="*/ 241066 w 2696561"/>
                <a:gd name="T27" fmla="*/ 50445 h 4469351"/>
                <a:gd name="T28" fmla="*/ 246602 w 2696561"/>
                <a:gd name="T29" fmla="*/ 77700 h 4469351"/>
                <a:gd name="T30" fmla="*/ 247133 w 2696561"/>
                <a:gd name="T31" fmla="*/ 82432 h 4469351"/>
                <a:gd name="T32" fmla="*/ 256941 w 2696561"/>
                <a:gd name="T33" fmla="*/ 85477 h 4469351"/>
                <a:gd name="T34" fmla="*/ 323782 w 2696561"/>
                <a:gd name="T35" fmla="*/ 186334 h 4469351"/>
                <a:gd name="T36" fmla="*/ 323404 w 2696561"/>
                <a:gd name="T37" fmla="*/ 193806 h 4469351"/>
                <a:gd name="T38" fmla="*/ 323404 w 2696561"/>
                <a:gd name="T39" fmla="*/ 421485 h 4469351"/>
                <a:gd name="T40" fmla="*/ 323782 w 2696561"/>
                <a:gd name="T41" fmla="*/ 428960 h 4469351"/>
                <a:gd name="T42" fmla="*/ 323404 w 2696561"/>
                <a:gd name="T43" fmla="*/ 436434 h 4469351"/>
                <a:gd name="T44" fmla="*/ 323404 w 2696561"/>
                <a:gd name="T45" fmla="*/ 439690 h 4469351"/>
                <a:gd name="T46" fmla="*/ 323240 w 2696561"/>
                <a:gd name="T47" fmla="*/ 439690 h 4469351"/>
                <a:gd name="T48" fmla="*/ 323226 w 2696561"/>
                <a:gd name="T49" fmla="*/ 439979 h 4469351"/>
                <a:gd name="T50" fmla="*/ 216025 w 2696561"/>
                <a:gd name="T51" fmla="*/ 536734 h 4469351"/>
                <a:gd name="T52" fmla="*/ 116737 w 2696561"/>
                <a:gd name="T53" fmla="*/ 470911 h 4469351"/>
                <a:gd name="T54" fmla="*/ 116644 w 2696561"/>
                <a:gd name="T55" fmla="*/ 470655 h 4469351"/>
                <a:gd name="T56" fmla="*/ 110850 w 2696561"/>
                <a:gd name="T57" fmla="*/ 472453 h 4469351"/>
                <a:gd name="T58" fmla="*/ 92257 w 2696561"/>
                <a:gd name="T59" fmla="*/ 474328 h 4469351"/>
                <a:gd name="T60" fmla="*/ 0 w 2696561"/>
                <a:gd name="T61" fmla="*/ 382055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chemeClr val="accent3"/>
            </a:solidFill>
            <a:ln>
              <a:noFill/>
            </a:ln>
          </p:spPr>
          <p:txBody>
            <a:bodyPr anchor="ctr"/>
            <a:p>
              <a:endParaRPr lang="zh-CN" altLang="en-US" sz="1400" spc="200">
                <a:latin typeface="微软雅黑" panose="020B0503020204020204" pitchFamily="34" charset="-122"/>
                <a:ea typeface="微软雅黑" panose="020B0503020204020204" pitchFamily="34" charset="-122"/>
                <a:cs typeface="+mn-ea"/>
                <a:sym typeface="+mn-lt"/>
              </a:endParaRPr>
            </a:p>
          </p:txBody>
        </p:sp>
        <p:sp>
          <p:nvSpPr>
            <p:cNvPr id="9" name="矩形 8"/>
            <p:cNvSpPr/>
            <p:nvPr/>
          </p:nvSpPr>
          <p:spPr>
            <a:xfrm>
              <a:off x="1323213" y="4224750"/>
              <a:ext cx="1243331" cy="338554"/>
            </a:xfrm>
            <a:prstGeom prst="rect">
              <a:avLst/>
            </a:prstGeom>
          </p:spPr>
          <p:txBody>
            <a:bodyPr wrap="square">
              <a:spAutoFit/>
            </a:bodyPr>
            <a:p>
              <a:pPr algn="ctr"/>
              <a:r>
                <a:rPr lang="zh-CN" altLang="en-US" sz="1600" b="1" spc="200" dirty="0" smtClean="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书目</a:t>
              </a:r>
              <a:endPar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grpSp>
      <p:grpSp>
        <p:nvGrpSpPr>
          <p:cNvPr id="11" name="组合 10"/>
          <p:cNvGrpSpPr/>
          <p:nvPr/>
        </p:nvGrpSpPr>
        <p:grpSpPr>
          <a:xfrm>
            <a:off x="4211130" y="3701528"/>
            <a:ext cx="1816536" cy="838199"/>
            <a:chOff x="4032359" y="3848100"/>
            <a:chExt cx="1816536" cy="838199"/>
          </a:xfrm>
        </p:grpSpPr>
        <p:sp>
          <p:nvSpPr>
            <p:cNvPr id="13" name="任意多边形 14"/>
            <p:cNvSpPr/>
            <p:nvPr/>
          </p:nvSpPr>
          <p:spPr bwMode="auto">
            <a:xfrm rot="16200000" flipH="1">
              <a:off x="4521527" y="3358932"/>
              <a:ext cx="838199" cy="1816536"/>
            </a:xfrm>
            <a:custGeom>
              <a:avLst/>
              <a:gdLst>
                <a:gd name="T0" fmla="*/ 0 w 2696561"/>
                <a:gd name="T1" fmla="*/ 382055 h 4469351"/>
                <a:gd name="T2" fmla="*/ 56346 w 2696561"/>
                <a:gd name="T3" fmla="*/ 297034 h 4469351"/>
                <a:gd name="T4" fmla="*/ 60560 w 2696561"/>
                <a:gd name="T5" fmla="*/ 295726 h 4469351"/>
                <a:gd name="T6" fmla="*/ 57746 w 2696561"/>
                <a:gd name="T7" fmla="*/ 290540 h 4469351"/>
                <a:gd name="T8" fmla="*/ 51335 w 2696561"/>
                <a:gd name="T9" fmla="*/ 258779 h 4469351"/>
                <a:gd name="T10" fmla="*/ 101162 w 2696561"/>
                <a:gd name="T11" fmla="*/ 183595 h 4469351"/>
                <a:gd name="T12" fmla="*/ 105101 w 2696561"/>
                <a:gd name="T13" fmla="*/ 182372 h 4469351"/>
                <a:gd name="T14" fmla="*/ 105466 w 2696561"/>
                <a:gd name="T15" fmla="*/ 175142 h 4469351"/>
                <a:gd name="T16" fmla="*/ 193624 w 2696561"/>
                <a:gd name="T17" fmla="*/ 78833 h 4469351"/>
                <a:gd name="T18" fmla="*/ 207374 w 2696561"/>
                <a:gd name="T19" fmla="*/ 77533 h 4469351"/>
                <a:gd name="T20" fmla="*/ 207865 w 2696561"/>
                <a:gd name="T21" fmla="*/ 76267 h 4469351"/>
                <a:gd name="T22" fmla="*/ 213191 w 2696561"/>
                <a:gd name="T23" fmla="*/ 61168 h 4469351"/>
                <a:gd name="T24" fmla="*/ 222716 w 2696561"/>
                <a:gd name="T25" fmla="*/ 0 h 4469351"/>
                <a:gd name="T26" fmla="*/ 241066 w 2696561"/>
                <a:gd name="T27" fmla="*/ 50445 h 4469351"/>
                <a:gd name="T28" fmla="*/ 246602 w 2696561"/>
                <a:gd name="T29" fmla="*/ 77700 h 4469351"/>
                <a:gd name="T30" fmla="*/ 247133 w 2696561"/>
                <a:gd name="T31" fmla="*/ 82432 h 4469351"/>
                <a:gd name="T32" fmla="*/ 256941 w 2696561"/>
                <a:gd name="T33" fmla="*/ 85477 h 4469351"/>
                <a:gd name="T34" fmla="*/ 323782 w 2696561"/>
                <a:gd name="T35" fmla="*/ 186334 h 4469351"/>
                <a:gd name="T36" fmla="*/ 323404 w 2696561"/>
                <a:gd name="T37" fmla="*/ 193806 h 4469351"/>
                <a:gd name="T38" fmla="*/ 323404 w 2696561"/>
                <a:gd name="T39" fmla="*/ 421485 h 4469351"/>
                <a:gd name="T40" fmla="*/ 323782 w 2696561"/>
                <a:gd name="T41" fmla="*/ 428960 h 4469351"/>
                <a:gd name="T42" fmla="*/ 323404 w 2696561"/>
                <a:gd name="T43" fmla="*/ 436434 h 4469351"/>
                <a:gd name="T44" fmla="*/ 323404 w 2696561"/>
                <a:gd name="T45" fmla="*/ 439690 h 4469351"/>
                <a:gd name="T46" fmla="*/ 323240 w 2696561"/>
                <a:gd name="T47" fmla="*/ 439690 h 4469351"/>
                <a:gd name="T48" fmla="*/ 323226 w 2696561"/>
                <a:gd name="T49" fmla="*/ 439979 h 4469351"/>
                <a:gd name="T50" fmla="*/ 216025 w 2696561"/>
                <a:gd name="T51" fmla="*/ 536734 h 4469351"/>
                <a:gd name="T52" fmla="*/ 116737 w 2696561"/>
                <a:gd name="T53" fmla="*/ 470911 h 4469351"/>
                <a:gd name="T54" fmla="*/ 116644 w 2696561"/>
                <a:gd name="T55" fmla="*/ 470655 h 4469351"/>
                <a:gd name="T56" fmla="*/ 110850 w 2696561"/>
                <a:gd name="T57" fmla="*/ 472453 h 4469351"/>
                <a:gd name="T58" fmla="*/ 92257 w 2696561"/>
                <a:gd name="T59" fmla="*/ 474328 h 4469351"/>
                <a:gd name="T60" fmla="*/ 0 w 2696561"/>
                <a:gd name="T61" fmla="*/ 382055 h 446935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96561"/>
                <a:gd name="T94" fmla="*/ 0 h 4469351"/>
                <a:gd name="T95" fmla="*/ 2696561 w 2696561"/>
                <a:gd name="T96" fmla="*/ 4469351 h 446935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96561" h="4469351">
                  <a:moveTo>
                    <a:pt x="0" y="3181349"/>
                  </a:moveTo>
                  <a:cubicBezTo>
                    <a:pt x="0" y="2863088"/>
                    <a:pt x="193501" y="2590021"/>
                    <a:pt x="469273" y="2473380"/>
                  </a:cubicBezTo>
                  <a:lnTo>
                    <a:pt x="504360" y="2462488"/>
                  </a:lnTo>
                  <a:lnTo>
                    <a:pt x="480923" y="2419310"/>
                  </a:lnTo>
                  <a:cubicBezTo>
                    <a:pt x="446541" y="2338022"/>
                    <a:pt x="427529" y="2248650"/>
                    <a:pt x="427529" y="2154838"/>
                  </a:cubicBezTo>
                  <a:cubicBezTo>
                    <a:pt x="427529" y="1873400"/>
                    <a:pt x="598641" y="1631928"/>
                    <a:pt x="842506" y="1528782"/>
                  </a:cubicBezTo>
                  <a:lnTo>
                    <a:pt x="875314" y="1518598"/>
                  </a:lnTo>
                  <a:lnTo>
                    <a:pt x="878354" y="1458397"/>
                  </a:lnTo>
                  <a:cubicBezTo>
                    <a:pt x="919195" y="1056241"/>
                    <a:pt x="1221479" y="731374"/>
                    <a:pt x="1612563" y="656441"/>
                  </a:cubicBezTo>
                  <a:lnTo>
                    <a:pt x="1727078" y="645617"/>
                  </a:lnTo>
                  <a:lnTo>
                    <a:pt x="1731164" y="635071"/>
                  </a:lnTo>
                  <a:cubicBezTo>
                    <a:pt x="1743796" y="600804"/>
                    <a:pt x="1758450" y="559446"/>
                    <a:pt x="1775523" y="509345"/>
                  </a:cubicBezTo>
                  <a:cubicBezTo>
                    <a:pt x="1873400" y="143127"/>
                    <a:pt x="1828412" y="169782"/>
                    <a:pt x="1854856" y="0"/>
                  </a:cubicBezTo>
                  <a:cubicBezTo>
                    <a:pt x="1897858" y="149940"/>
                    <a:pt x="1976581" y="246306"/>
                    <a:pt x="2007676" y="420056"/>
                  </a:cubicBezTo>
                  <a:cubicBezTo>
                    <a:pt x="2031975" y="493472"/>
                    <a:pt x="2044367" y="569863"/>
                    <a:pt x="2053783" y="646999"/>
                  </a:cubicBezTo>
                  <a:lnTo>
                    <a:pt x="2058202" y="686403"/>
                  </a:lnTo>
                  <a:lnTo>
                    <a:pt x="2139884" y="711759"/>
                  </a:lnTo>
                  <a:cubicBezTo>
                    <a:pt x="2467019" y="850125"/>
                    <a:pt x="2696560" y="1174051"/>
                    <a:pt x="2696560" y="1551588"/>
                  </a:cubicBezTo>
                  <a:lnTo>
                    <a:pt x="2693418" y="1613811"/>
                  </a:lnTo>
                  <a:lnTo>
                    <a:pt x="2693418" y="3509677"/>
                  </a:lnTo>
                  <a:lnTo>
                    <a:pt x="2696561" y="3571920"/>
                  </a:lnTo>
                  <a:lnTo>
                    <a:pt x="2693418" y="3634162"/>
                  </a:lnTo>
                  <a:lnTo>
                    <a:pt x="2693418" y="3661270"/>
                  </a:lnTo>
                  <a:lnTo>
                    <a:pt x="2692049" y="3661270"/>
                  </a:lnTo>
                  <a:lnTo>
                    <a:pt x="2691928" y="3663677"/>
                  </a:lnTo>
                  <a:cubicBezTo>
                    <a:pt x="2645970" y="4116212"/>
                    <a:pt x="2263790" y="4469351"/>
                    <a:pt x="1799130" y="4469351"/>
                  </a:cubicBezTo>
                  <a:cubicBezTo>
                    <a:pt x="1427402" y="4469351"/>
                    <a:pt x="1108461" y="4243342"/>
                    <a:pt x="972224" y="3921241"/>
                  </a:cubicBezTo>
                  <a:lnTo>
                    <a:pt x="971445" y="3919113"/>
                  </a:lnTo>
                  <a:lnTo>
                    <a:pt x="923199" y="3934089"/>
                  </a:lnTo>
                  <a:cubicBezTo>
                    <a:pt x="873181" y="3944324"/>
                    <a:pt x="821393" y="3949699"/>
                    <a:pt x="768350" y="3949699"/>
                  </a:cubicBezTo>
                  <a:cubicBezTo>
                    <a:pt x="344002" y="3949699"/>
                    <a:pt x="0" y="3605697"/>
                    <a:pt x="0" y="3181349"/>
                  </a:cubicBezTo>
                  <a:close/>
                </a:path>
              </a:pathLst>
            </a:custGeom>
            <a:solidFill>
              <a:srgbClr val="1CFFEB"/>
            </a:solidFill>
            <a:ln>
              <a:noFill/>
            </a:ln>
          </p:spPr>
          <p:txBody>
            <a:bodyPr anchor="ctr"/>
            <a:p>
              <a:endParaRPr lang="zh-CN" altLang="en-US" sz="1400" spc="200">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4589517" y="4224750"/>
              <a:ext cx="1243331" cy="338554"/>
            </a:xfrm>
            <a:prstGeom prst="rect">
              <a:avLst/>
            </a:prstGeom>
          </p:spPr>
          <p:txBody>
            <a:bodyPr wrap="square">
              <a:spAutoFit/>
            </a:bodyPr>
            <a:p>
              <a:pPr algn="ctr"/>
              <a:r>
                <a:rPr lang="zh-CN" altLang="en-US" sz="1600" b="1" spc="200" dirty="0" smtClean="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输入</a:t>
              </a:r>
              <a:r>
                <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rPr>
                <a:t>书目</a:t>
              </a:r>
              <a:endParaRPr lang="zh-CN" altLang="en-US" sz="1600" b="1" spc="200" dirty="0">
                <a:solidFill>
                  <a:schemeClr val="bg1"/>
                </a:solidFill>
                <a:latin typeface="微软雅黑" panose="020B0503020204020204" pitchFamily="34" charset="-122"/>
                <a:ea typeface="微软雅黑" panose="020B0503020204020204" pitchFamily="34" charset="-122"/>
                <a:cs typeface="+mn-ea"/>
                <a:sym typeface="Calibri" panose="020F0502020204030204" pitchFamily="34" charset="0"/>
              </a:endParaRPr>
            </a:p>
          </p:txBody>
        </p:sp>
      </p:grpSp>
      <p:sp>
        <p:nvSpPr>
          <p:cNvPr id="12" name="矩形 11"/>
          <p:cNvSpPr/>
          <p:nvPr/>
        </p:nvSpPr>
        <p:spPr>
          <a:xfrm>
            <a:off x="766763" y="2187289"/>
            <a:ext cx="2576512" cy="958850"/>
          </a:xfrm>
          <a:prstGeom prst="rect">
            <a:avLst/>
          </a:prstGeom>
        </p:spPr>
        <p:txBody>
          <a:bodyPr wrap="square" lIns="121917" tIns="60958" rIns="121917" bIns="60958">
            <a:spAutoFit/>
          </a:bodyPr>
          <a:p>
            <a:pPr lvl="0" algn="l">
              <a:lnSpc>
                <a:spcPct val="130000"/>
              </a:lnSpc>
              <a:defRPr/>
            </a:pPr>
            <a:r>
              <a:rPr lang="en-US" altLang="zh-CN" sz="1400" dirty="0">
                <a:solidFill>
                  <a:schemeClr val="tx2"/>
                </a:solidFill>
                <a:ea typeface="苹方 常规" panose="020B0300000000000000" pitchFamily="34" charset="-122"/>
                <a:sym typeface="+mn-ea"/>
              </a:rPr>
              <a:t>Lorem ipsum is simply dummy text of the printing and </a:t>
            </a:r>
            <a:r>
              <a:rPr lang="en-US" altLang="zh-CN" sz="1400" dirty="0" smtClean="0">
                <a:solidFill>
                  <a:schemeClr val="tx2"/>
                </a:solidFill>
                <a:ea typeface="苹方 常规" panose="020B0300000000000000" pitchFamily="34" charset="-122"/>
                <a:sym typeface="+mn-ea"/>
              </a:rPr>
              <a:t>typesetting</a:t>
            </a:r>
            <a:endParaRPr lang="en-US" altLang="zh-CN" sz="1400" kern="0" spc="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14" name="矩形 13"/>
          <p:cNvSpPr/>
          <p:nvPr/>
        </p:nvSpPr>
        <p:spPr>
          <a:xfrm>
            <a:off x="3938070" y="2187289"/>
            <a:ext cx="2576512" cy="958850"/>
          </a:xfrm>
          <a:prstGeom prst="rect">
            <a:avLst/>
          </a:prstGeom>
        </p:spPr>
        <p:txBody>
          <a:bodyPr wrap="square" lIns="121917" tIns="60958" rIns="121917" bIns="60958">
            <a:spAutoFit/>
          </a:bodyPr>
          <a:p>
            <a:pPr lvl="0" algn="l">
              <a:lnSpc>
                <a:spcPct val="130000"/>
              </a:lnSpc>
              <a:defRPr/>
            </a:pPr>
            <a:r>
              <a:rPr lang="en-US" altLang="zh-CN" sz="1400" dirty="0">
                <a:solidFill>
                  <a:schemeClr val="tx2"/>
                </a:solidFill>
                <a:ea typeface="苹方 常规" panose="020B0300000000000000" pitchFamily="34" charset="-122"/>
                <a:sym typeface="+mn-ea"/>
              </a:rPr>
              <a:t>Lorem ipsum is simply dummy text of the printing and </a:t>
            </a:r>
            <a:r>
              <a:rPr lang="en-US" altLang="zh-CN" sz="1400" dirty="0" smtClean="0">
                <a:solidFill>
                  <a:schemeClr val="tx2"/>
                </a:solidFill>
                <a:ea typeface="苹方 常规" panose="020B0300000000000000" pitchFamily="34" charset="-122"/>
                <a:sym typeface="+mn-ea"/>
              </a:rPr>
              <a:t>typesetting</a:t>
            </a:r>
            <a:endParaRPr lang="en-US" altLang="zh-CN" sz="1400" kern="0" spc="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16" name="矩形 15"/>
          <p:cNvSpPr/>
          <p:nvPr/>
        </p:nvSpPr>
        <p:spPr>
          <a:xfrm>
            <a:off x="766763" y="4680998"/>
            <a:ext cx="2576512" cy="958850"/>
          </a:xfrm>
          <a:prstGeom prst="rect">
            <a:avLst/>
          </a:prstGeom>
        </p:spPr>
        <p:txBody>
          <a:bodyPr wrap="square" lIns="121917" tIns="60958" rIns="121917" bIns="60958">
            <a:spAutoFit/>
          </a:bodyPr>
          <a:p>
            <a:pPr lvl="0" algn="l">
              <a:lnSpc>
                <a:spcPct val="130000"/>
              </a:lnSpc>
              <a:defRPr/>
            </a:pPr>
            <a:r>
              <a:rPr lang="en-US" altLang="zh-CN" sz="1400" dirty="0">
                <a:solidFill>
                  <a:schemeClr val="tx2"/>
                </a:solidFill>
                <a:ea typeface="苹方 常规" panose="020B0300000000000000" pitchFamily="34" charset="-122"/>
                <a:sym typeface="+mn-ea"/>
              </a:rPr>
              <a:t>Lorem ipsum is simply dummy text of the printing and </a:t>
            </a:r>
            <a:r>
              <a:rPr lang="en-US" altLang="zh-CN" sz="1400" dirty="0" smtClean="0">
                <a:solidFill>
                  <a:schemeClr val="tx2"/>
                </a:solidFill>
                <a:ea typeface="苹方 常规" panose="020B0300000000000000" pitchFamily="34" charset="-122"/>
                <a:sym typeface="+mn-ea"/>
              </a:rPr>
              <a:t>typesetting</a:t>
            </a:r>
            <a:endParaRPr lang="en-US" altLang="zh-CN" sz="1400" kern="0" spc="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17" name="矩形 16"/>
          <p:cNvSpPr/>
          <p:nvPr/>
        </p:nvSpPr>
        <p:spPr>
          <a:xfrm>
            <a:off x="3938070" y="4680998"/>
            <a:ext cx="2576512" cy="958850"/>
          </a:xfrm>
          <a:prstGeom prst="rect">
            <a:avLst/>
          </a:prstGeom>
        </p:spPr>
        <p:txBody>
          <a:bodyPr wrap="square" lIns="121917" tIns="60958" rIns="121917" bIns="60958">
            <a:spAutoFit/>
          </a:bodyPr>
          <a:p>
            <a:pPr lvl="0" algn="l">
              <a:lnSpc>
                <a:spcPct val="130000"/>
              </a:lnSpc>
              <a:defRPr/>
            </a:pPr>
            <a:r>
              <a:rPr lang="en-US" altLang="zh-CN" sz="1400" dirty="0">
                <a:solidFill>
                  <a:schemeClr val="tx2"/>
                </a:solidFill>
                <a:ea typeface="苹方 常规" panose="020B0300000000000000" pitchFamily="34" charset="-122"/>
                <a:sym typeface="+mn-ea"/>
              </a:rPr>
              <a:t>Lorem ipsum is simply dummy text of the printing and </a:t>
            </a:r>
            <a:r>
              <a:rPr lang="en-US" altLang="zh-CN" sz="1400" dirty="0" smtClean="0">
                <a:solidFill>
                  <a:schemeClr val="tx2"/>
                </a:solidFill>
                <a:ea typeface="苹方 常规" panose="020B0300000000000000" pitchFamily="34" charset="-122"/>
                <a:sym typeface="+mn-ea"/>
              </a:rPr>
              <a:t>typesetting</a:t>
            </a:r>
            <a:endParaRPr lang="en-US" altLang="zh-CN" sz="1400" kern="0" spc="200" dirty="0" smtClean="0">
              <a:solidFill>
                <a:schemeClr val="tx2"/>
              </a:solidFill>
              <a:latin typeface="微软雅黑" panose="020B0503020204020204" pitchFamily="34" charset="-122"/>
              <a:ea typeface="苹方 常规" panose="020B0300000000000000" pitchFamily="34" charset="-122"/>
              <a:cs typeface="微软雅黑" panose="020B0503020204020204" pitchFamily="34" charset="-122"/>
              <a:sym typeface="+mn-ea"/>
            </a:endParaRPr>
          </a:p>
        </p:txBody>
      </p:sp>
      <p:sp>
        <p:nvSpPr>
          <p:cNvPr id="22" name="矩形 21"/>
          <p:cNvSpPr/>
          <p:nvPr/>
        </p:nvSpPr>
        <p:spPr>
          <a:xfrm>
            <a:off x="1064801" y="381134"/>
            <a:ext cx="2560321" cy="221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365">
              <a:solidFill>
                <a:schemeClr val="tx1">
                  <a:lumMod val="95000"/>
                  <a:lumOff val="5000"/>
                </a:schemeClr>
              </a:solidFill>
              <a:cs typeface="+mn-ea"/>
              <a:sym typeface="+mn-lt"/>
            </a:endParaRPr>
          </a:p>
        </p:txBody>
      </p:sp>
      <p:sp>
        <p:nvSpPr>
          <p:cNvPr id="33" name="文本框 32"/>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anim calcmode="lin" valueType="num">
                                      <p:cBhvr>
                                        <p:cTn id="17" dur="750" fill="hold"/>
                                        <p:tgtEl>
                                          <p:spTgt spid="26"/>
                                        </p:tgtEl>
                                        <p:attrNameLst>
                                          <p:attrName>ppt_x</p:attrName>
                                        </p:attrNameLst>
                                      </p:cBhvr>
                                      <p:tavLst>
                                        <p:tav tm="0">
                                          <p:val>
                                            <p:strVal val="#ppt_x"/>
                                          </p:val>
                                        </p:tav>
                                        <p:tav tm="100000">
                                          <p:val>
                                            <p:strVal val="#ppt_x"/>
                                          </p:val>
                                        </p:tav>
                                      </p:tavLst>
                                    </p:anim>
                                    <p:anim calcmode="lin" valueType="num">
                                      <p:cBhvr>
                                        <p:cTn id="18" dur="750" fill="hold"/>
                                        <p:tgtEl>
                                          <p:spTgt spid="2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50"/>
                                        <p:tgtEl>
                                          <p:spTgt spid="8"/>
                                        </p:tgtEl>
                                      </p:cBhvr>
                                    </p:animEffect>
                                    <p:anim calcmode="lin" valueType="num">
                                      <p:cBhvr>
                                        <p:cTn id="22" dur="750" fill="hold"/>
                                        <p:tgtEl>
                                          <p:spTgt spid="8"/>
                                        </p:tgtEl>
                                        <p:attrNameLst>
                                          <p:attrName>ppt_x</p:attrName>
                                        </p:attrNameLst>
                                      </p:cBhvr>
                                      <p:tavLst>
                                        <p:tav tm="0">
                                          <p:val>
                                            <p:strVal val="#ppt_x"/>
                                          </p:val>
                                        </p:tav>
                                        <p:tav tm="100000">
                                          <p:val>
                                            <p:strVal val="#ppt_x"/>
                                          </p:val>
                                        </p:tav>
                                      </p:tavLst>
                                    </p:anim>
                                    <p:anim calcmode="lin" valueType="num">
                                      <p:cBhvr>
                                        <p:cTn id="23" dur="75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750"/>
                                        <p:tgtEl>
                                          <p:spTgt spid="11"/>
                                        </p:tgtEl>
                                      </p:cBhvr>
                                    </p:animEffect>
                                    <p:anim calcmode="lin" valueType="num">
                                      <p:cBhvr>
                                        <p:cTn id="27" dur="750" fill="hold"/>
                                        <p:tgtEl>
                                          <p:spTgt spid="11"/>
                                        </p:tgtEl>
                                        <p:attrNameLst>
                                          <p:attrName>ppt_x</p:attrName>
                                        </p:attrNameLst>
                                      </p:cBhvr>
                                      <p:tavLst>
                                        <p:tav tm="0">
                                          <p:val>
                                            <p:strVal val="#ppt_x"/>
                                          </p:val>
                                        </p:tav>
                                        <p:tav tm="100000">
                                          <p:val>
                                            <p:strVal val="#ppt_x"/>
                                          </p:val>
                                        </p:tav>
                                      </p:tavLst>
                                    </p:anim>
                                    <p:anim calcmode="lin" valueType="num">
                                      <p:cBhvr>
                                        <p:cTn id="28" dur="75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44"/>
          <p:cNvGrpSpPr/>
          <p:nvPr/>
        </p:nvGrpSpPr>
        <p:grpSpPr>
          <a:xfrm>
            <a:off x="319949" y="2669008"/>
            <a:ext cx="11506865" cy="1661996"/>
            <a:chOff x="-1223381" y="3166398"/>
            <a:chExt cx="15606659" cy="2254150"/>
          </a:xfrm>
          <a:solidFill>
            <a:schemeClr val="tx1">
              <a:lumMod val="50000"/>
              <a:lumOff val="50000"/>
            </a:schemeClr>
          </a:solidFill>
        </p:grpSpPr>
        <p:sp>
          <p:nvSpPr>
            <p:cNvPr id="1035" name="Oval 90"/>
            <p:cNvSpPr>
              <a:spLocks noChangeArrowheads="1"/>
            </p:cNvSpPr>
            <p:nvPr/>
          </p:nvSpPr>
          <p:spPr bwMode="auto">
            <a:xfrm>
              <a:off x="3838370" y="4166217"/>
              <a:ext cx="132112" cy="1321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036" name="Oval 91"/>
            <p:cNvSpPr>
              <a:spLocks noChangeArrowheads="1"/>
            </p:cNvSpPr>
            <p:nvPr/>
          </p:nvSpPr>
          <p:spPr bwMode="auto">
            <a:xfrm>
              <a:off x="6046295" y="4166217"/>
              <a:ext cx="132112" cy="1321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nvGrpSpPr>
            <p:cNvPr id="3" name="组合 1043"/>
            <p:cNvGrpSpPr/>
            <p:nvPr/>
          </p:nvGrpSpPr>
          <p:grpSpPr>
            <a:xfrm>
              <a:off x="-1223381" y="3166398"/>
              <a:ext cx="15606659" cy="2254150"/>
              <a:chOff x="-1223381" y="3166398"/>
              <a:chExt cx="15606659" cy="2254150"/>
            </a:xfrm>
            <a:grpFill/>
          </p:grpSpPr>
          <p:sp>
            <p:nvSpPr>
              <p:cNvPr id="1031" name="Freeform 86"/>
              <p:cNvSpPr>
                <a:spLocks noEditPoints="1"/>
              </p:cNvSpPr>
              <p:nvPr/>
            </p:nvSpPr>
            <p:spPr bwMode="auto">
              <a:xfrm>
                <a:off x="1712982" y="3166398"/>
                <a:ext cx="8801914" cy="2254150"/>
              </a:xfrm>
              <a:custGeom>
                <a:avLst/>
                <a:gdLst>
                  <a:gd name="T0" fmla="*/ 533 w 533"/>
                  <a:gd name="T1" fmla="*/ 71 h 136"/>
                  <a:gd name="T2" fmla="*/ 529 w 533"/>
                  <a:gd name="T3" fmla="*/ 71 h 136"/>
                  <a:gd name="T4" fmla="*/ 465 w 533"/>
                  <a:gd name="T5" fmla="*/ 132 h 136"/>
                  <a:gd name="T6" fmla="*/ 401 w 533"/>
                  <a:gd name="T7" fmla="*/ 74 h 136"/>
                  <a:gd name="T8" fmla="*/ 397 w 533"/>
                  <a:gd name="T9" fmla="*/ 74 h 136"/>
                  <a:gd name="T10" fmla="*/ 465 w 533"/>
                  <a:gd name="T11" fmla="*/ 136 h 136"/>
                  <a:gd name="T12" fmla="*/ 533 w 533"/>
                  <a:gd name="T13" fmla="*/ 71 h 136"/>
                  <a:gd name="T14" fmla="*/ 399 w 533"/>
                  <a:gd name="T15" fmla="*/ 55 h 136"/>
                  <a:gd name="T16" fmla="*/ 332 w 533"/>
                  <a:gd name="T17" fmla="*/ 0 h 136"/>
                  <a:gd name="T18" fmla="*/ 266 w 533"/>
                  <a:gd name="T19" fmla="*/ 55 h 136"/>
                  <a:gd name="T20" fmla="*/ 269 w 533"/>
                  <a:gd name="T21" fmla="*/ 55 h 136"/>
                  <a:gd name="T22" fmla="*/ 332 w 533"/>
                  <a:gd name="T23" fmla="*/ 4 h 136"/>
                  <a:gd name="T24" fmla="*/ 396 w 533"/>
                  <a:gd name="T25" fmla="*/ 55 h 136"/>
                  <a:gd name="T26" fmla="*/ 399 w 533"/>
                  <a:gd name="T27" fmla="*/ 55 h 136"/>
                  <a:gd name="T28" fmla="*/ 264 w 533"/>
                  <a:gd name="T29" fmla="*/ 74 h 136"/>
                  <a:gd name="T30" fmla="*/ 200 w 533"/>
                  <a:gd name="T31" fmla="*/ 132 h 136"/>
                  <a:gd name="T32" fmla="*/ 136 w 533"/>
                  <a:gd name="T33" fmla="*/ 74 h 136"/>
                  <a:gd name="T34" fmla="*/ 132 w 533"/>
                  <a:gd name="T35" fmla="*/ 74 h 136"/>
                  <a:gd name="T36" fmla="*/ 200 w 533"/>
                  <a:gd name="T37" fmla="*/ 136 h 136"/>
                  <a:gd name="T38" fmla="*/ 268 w 533"/>
                  <a:gd name="T39" fmla="*/ 74 h 136"/>
                  <a:gd name="T40" fmla="*/ 264 w 533"/>
                  <a:gd name="T41" fmla="*/ 74 h 136"/>
                  <a:gd name="T42" fmla="*/ 134 w 533"/>
                  <a:gd name="T43" fmla="*/ 55 h 136"/>
                  <a:gd name="T44" fmla="*/ 68 w 533"/>
                  <a:gd name="T45" fmla="*/ 0 h 136"/>
                  <a:gd name="T46" fmla="*/ 0 w 533"/>
                  <a:gd name="T47" fmla="*/ 65 h 136"/>
                  <a:gd name="T48" fmla="*/ 3 w 533"/>
                  <a:gd name="T49" fmla="*/ 65 h 136"/>
                  <a:gd name="T50" fmla="*/ 68 w 533"/>
                  <a:gd name="T51" fmla="*/ 4 h 136"/>
                  <a:gd name="T52" fmla="*/ 131 w 533"/>
                  <a:gd name="T53" fmla="*/ 55 h 136"/>
                  <a:gd name="T54" fmla="*/ 134 w 533"/>
                  <a:gd name="T55" fmla="*/ 5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3" h="136">
                    <a:moveTo>
                      <a:pt x="533" y="71"/>
                    </a:moveTo>
                    <a:cubicBezTo>
                      <a:pt x="529" y="71"/>
                      <a:pt x="529" y="71"/>
                      <a:pt x="529" y="71"/>
                    </a:cubicBezTo>
                    <a:cubicBezTo>
                      <a:pt x="528" y="105"/>
                      <a:pt x="499" y="132"/>
                      <a:pt x="465" y="132"/>
                    </a:cubicBezTo>
                    <a:cubicBezTo>
                      <a:pt x="431" y="132"/>
                      <a:pt x="404" y="107"/>
                      <a:pt x="401" y="74"/>
                    </a:cubicBezTo>
                    <a:cubicBezTo>
                      <a:pt x="397" y="74"/>
                      <a:pt x="397" y="74"/>
                      <a:pt x="397" y="74"/>
                    </a:cubicBezTo>
                    <a:cubicBezTo>
                      <a:pt x="400" y="109"/>
                      <a:pt x="429" y="136"/>
                      <a:pt x="465" y="136"/>
                    </a:cubicBezTo>
                    <a:cubicBezTo>
                      <a:pt x="501" y="136"/>
                      <a:pt x="531" y="107"/>
                      <a:pt x="533" y="71"/>
                    </a:cubicBezTo>
                    <a:close/>
                    <a:moveTo>
                      <a:pt x="399" y="55"/>
                    </a:moveTo>
                    <a:cubicBezTo>
                      <a:pt x="393" y="24"/>
                      <a:pt x="366" y="0"/>
                      <a:pt x="332" y="0"/>
                    </a:cubicBezTo>
                    <a:cubicBezTo>
                      <a:pt x="299" y="0"/>
                      <a:pt x="272" y="24"/>
                      <a:pt x="266" y="55"/>
                    </a:cubicBezTo>
                    <a:cubicBezTo>
                      <a:pt x="269" y="55"/>
                      <a:pt x="269" y="55"/>
                      <a:pt x="269" y="55"/>
                    </a:cubicBezTo>
                    <a:cubicBezTo>
                      <a:pt x="275" y="26"/>
                      <a:pt x="301" y="4"/>
                      <a:pt x="332" y="4"/>
                    </a:cubicBezTo>
                    <a:cubicBezTo>
                      <a:pt x="364" y="4"/>
                      <a:pt x="390" y="26"/>
                      <a:pt x="396" y="55"/>
                    </a:cubicBezTo>
                    <a:lnTo>
                      <a:pt x="399" y="55"/>
                    </a:lnTo>
                    <a:close/>
                    <a:moveTo>
                      <a:pt x="264" y="74"/>
                    </a:moveTo>
                    <a:cubicBezTo>
                      <a:pt x="261" y="107"/>
                      <a:pt x="233" y="132"/>
                      <a:pt x="200" y="132"/>
                    </a:cubicBezTo>
                    <a:cubicBezTo>
                      <a:pt x="167" y="132"/>
                      <a:pt x="139" y="107"/>
                      <a:pt x="136" y="74"/>
                    </a:cubicBezTo>
                    <a:cubicBezTo>
                      <a:pt x="132" y="74"/>
                      <a:pt x="132" y="74"/>
                      <a:pt x="132" y="74"/>
                    </a:cubicBezTo>
                    <a:cubicBezTo>
                      <a:pt x="136" y="109"/>
                      <a:pt x="165" y="136"/>
                      <a:pt x="200" y="136"/>
                    </a:cubicBezTo>
                    <a:cubicBezTo>
                      <a:pt x="235" y="136"/>
                      <a:pt x="264" y="109"/>
                      <a:pt x="268" y="74"/>
                    </a:cubicBezTo>
                    <a:lnTo>
                      <a:pt x="264" y="74"/>
                    </a:lnTo>
                    <a:close/>
                    <a:moveTo>
                      <a:pt x="134" y="55"/>
                    </a:moveTo>
                    <a:cubicBezTo>
                      <a:pt x="128" y="24"/>
                      <a:pt x="101" y="0"/>
                      <a:pt x="68" y="0"/>
                    </a:cubicBezTo>
                    <a:cubicBezTo>
                      <a:pt x="31" y="0"/>
                      <a:pt x="1" y="29"/>
                      <a:pt x="0" y="65"/>
                    </a:cubicBezTo>
                    <a:cubicBezTo>
                      <a:pt x="3" y="65"/>
                      <a:pt x="3" y="65"/>
                      <a:pt x="3" y="65"/>
                    </a:cubicBezTo>
                    <a:cubicBezTo>
                      <a:pt x="5" y="31"/>
                      <a:pt x="33" y="4"/>
                      <a:pt x="68" y="4"/>
                    </a:cubicBezTo>
                    <a:cubicBezTo>
                      <a:pt x="99" y="4"/>
                      <a:pt x="125" y="26"/>
                      <a:pt x="131" y="55"/>
                    </a:cubicBezTo>
                    <a:lnTo>
                      <a:pt x="134"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037" name="Oval 92"/>
              <p:cNvSpPr>
                <a:spLocks noChangeArrowheads="1"/>
              </p:cNvSpPr>
              <p:nvPr/>
            </p:nvSpPr>
            <p:spPr bwMode="auto">
              <a:xfrm>
                <a:off x="8207502" y="4166217"/>
                <a:ext cx="132112" cy="1321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040" name="Rectangle 95"/>
              <p:cNvSpPr>
                <a:spLocks noChangeArrowheads="1"/>
              </p:cNvSpPr>
              <p:nvPr/>
            </p:nvSpPr>
            <p:spPr bwMode="auto">
              <a:xfrm>
                <a:off x="-1223381" y="4188392"/>
                <a:ext cx="2950502" cy="534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041" name="Rectangle 96"/>
              <p:cNvSpPr>
                <a:spLocks noChangeArrowheads="1"/>
              </p:cNvSpPr>
              <p:nvPr/>
            </p:nvSpPr>
            <p:spPr bwMode="auto">
              <a:xfrm>
                <a:off x="10453553" y="4299599"/>
                <a:ext cx="3929725" cy="620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grpSp>
        <p:nvGrpSpPr>
          <p:cNvPr id="4" name="组合 2"/>
          <p:cNvGrpSpPr/>
          <p:nvPr/>
        </p:nvGrpSpPr>
        <p:grpSpPr>
          <a:xfrm>
            <a:off x="4291863" y="2853895"/>
            <a:ext cx="1290635" cy="1290635"/>
            <a:chOff x="4686046" y="3181838"/>
            <a:chExt cx="1290635" cy="1290635"/>
          </a:xfrm>
        </p:grpSpPr>
        <p:sp>
          <p:nvSpPr>
            <p:cNvPr id="1032" name="Oval 87"/>
            <p:cNvSpPr>
              <a:spLocks noChangeArrowheads="1"/>
            </p:cNvSpPr>
            <p:nvPr/>
          </p:nvSpPr>
          <p:spPr bwMode="auto">
            <a:xfrm>
              <a:off x="4686046" y="3181838"/>
              <a:ext cx="1290635" cy="1290635"/>
            </a:xfrm>
            <a:prstGeom prst="ellipse">
              <a:avLst/>
            </a:prstGeom>
            <a:solidFill>
              <a:srgbClr val="1CFFEB"/>
            </a:solidFill>
            <a:ln w="2" cap="flat">
              <a:noFill/>
              <a:prstDash val="solid"/>
              <a:miter lim="800000"/>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12" name="Freeform 44"/>
            <p:cNvSpPr>
              <a:spLocks noEditPoints="1"/>
            </p:cNvSpPr>
            <p:nvPr/>
          </p:nvSpPr>
          <p:spPr bwMode="auto">
            <a:xfrm>
              <a:off x="4943211" y="3521659"/>
              <a:ext cx="744244" cy="64809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5" name="组合 3"/>
          <p:cNvGrpSpPr/>
          <p:nvPr/>
        </p:nvGrpSpPr>
        <p:grpSpPr>
          <a:xfrm>
            <a:off x="5891991" y="2853895"/>
            <a:ext cx="1290635" cy="1290635"/>
            <a:chOff x="6286175" y="3181838"/>
            <a:chExt cx="1290635" cy="1290635"/>
          </a:xfrm>
        </p:grpSpPr>
        <p:sp>
          <p:nvSpPr>
            <p:cNvPr id="1033" name="Oval 88"/>
            <p:cNvSpPr>
              <a:spLocks noChangeArrowheads="1"/>
            </p:cNvSpPr>
            <p:nvPr/>
          </p:nvSpPr>
          <p:spPr bwMode="auto">
            <a:xfrm>
              <a:off x="6286175" y="3181838"/>
              <a:ext cx="1290635" cy="1290635"/>
            </a:xfrm>
            <a:prstGeom prst="ellipse">
              <a:avLst/>
            </a:prstGeom>
            <a:solidFill>
              <a:schemeClr val="accent1"/>
            </a:solidFill>
            <a:ln w="2" cap="flat">
              <a:noFill/>
              <a:prstDash val="solid"/>
              <a:miter lim="800000"/>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13" name="Freeform 6"/>
            <p:cNvSpPr>
              <a:spLocks noEditPoints="1"/>
            </p:cNvSpPr>
            <p:nvPr/>
          </p:nvSpPr>
          <p:spPr bwMode="auto">
            <a:xfrm>
              <a:off x="6513658" y="3467308"/>
              <a:ext cx="848984" cy="533412"/>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6" name="组合 5"/>
          <p:cNvGrpSpPr/>
          <p:nvPr/>
        </p:nvGrpSpPr>
        <p:grpSpPr>
          <a:xfrm>
            <a:off x="7525090" y="2853895"/>
            <a:ext cx="1290635" cy="1290635"/>
            <a:chOff x="7919273" y="3181838"/>
            <a:chExt cx="1290635" cy="1290635"/>
          </a:xfrm>
        </p:grpSpPr>
        <p:sp>
          <p:nvSpPr>
            <p:cNvPr id="1034" name="Oval 89"/>
            <p:cNvSpPr>
              <a:spLocks noChangeArrowheads="1"/>
            </p:cNvSpPr>
            <p:nvPr/>
          </p:nvSpPr>
          <p:spPr bwMode="auto">
            <a:xfrm>
              <a:off x="7919273" y="3181838"/>
              <a:ext cx="1290635" cy="1290635"/>
            </a:xfrm>
            <a:prstGeom prst="ellipse">
              <a:avLst/>
            </a:prstGeom>
            <a:solidFill>
              <a:srgbClr val="1CFFEB"/>
            </a:solidFill>
            <a:ln w="2" cap="flat">
              <a:noFill/>
              <a:prstDash val="solid"/>
              <a:miter lim="800000"/>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14" name="Freeform 45"/>
            <p:cNvSpPr>
              <a:spLocks noEditPoints="1"/>
            </p:cNvSpPr>
            <p:nvPr/>
          </p:nvSpPr>
          <p:spPr bwMode="auto">
            <a:xfrm>
              <a:off x="8295761" y="3462502"/>
              <a:ext cx="621462" cy="690549"/>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7" name="组合 1"/>
          <p:cNvGrpSpPr/>
          <p:nvPr/>
        </p:nvGrpSpPr>
        <p:grpSpPr>
          <a:xfrm>
            <a:off x="2653839" y="2853895"/>
            <a:ext cx="1302812" cy="1290632"/>
            <a:chOff x="3048020" y="3181839"/>
            <a:chExt cx="1302812" cy="1290632"/>
          </a:xfrm>
        </p:grpSpPr>
        <p:sp>
          <p:nvSpPr>
            <p:cNvPr id="1039" name="Oval 94"/>
            <p:cNvSpPr>
              <a:spLocks noChangeArrowheads="1"/>
            </p:cNvSpPr>
            <p:nvPr/>
          </p:nvSpPr>
          <p:spPr bwMode="auto">
            <a:xfrm>
              <a:off x="3048020" y="3181839"/>
              <a:ext cx="1302812" cy="1290632"/>
            </a:xfrm>
            <a:prstGeom prst="ellipse">
              <a:avLst/>
            </a:prstGeom>
            <a:solidFill>
              <a:schemeClr val="accent1"/>
            </a:solidFill>
            <a:ln w="2" cap="flat">
              <a:noFill/>
              <a:prstDash val="solid"/>
              <a:miter lim="800000"/>
            </a:ln>
          </p:spPr>
          <p:txBody>
            <a:bodyPr vert="horz" wrap="square" lIns="91440" tIns="45720" rIns="91440" bIns="45720"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115" name="Freeform 39"/>
            <p:cNvSpPr>
              <a:spLocks noEditPoints="1"/>
            </p:cNvSpPr>
            <p:nvPr/>
          </p:nvSpPr>
          <p:spPr bwMode="auto">
            <a:xfrm>
              <a:off x="3368516" y="3483160"/>
              <a:ext cx="686595" cy="68659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8" name="组合 6"/>
          <p:cNvGrpSpPr/>
          <p:nvPr/>
        </p:nvGrpSpPr>
        <p:grpSpPr>
          <a:xfrm>
            <a:off x="4685227" y="1371336"/>
            <a:ext cx="1359620" cy="539467"/>
            <a:chOff x="4584108" y="1908834"/>
            <a:chExt cx="1359620" cy="539467"/>
          </a:xfrm>
          <a:solidFill>
            <a:srgbClr val="1CFFEB"/>
          </a:solidFill>
        </p:grpSpPr>
        <p:grpSp>
          <p:nvGrpSpPr>
            <p:cNvPr id="9" name="组合 4"/>
            <p:cNvGrpSpPr/>
            <p:nvPr/>
          </p:nvGrpSpPr>
          <p:grpSpPr>
            <a:xfrm>
              <a:off x="4584108" y="1908834"/>
              <a:ext cx="1359620" cy="539467"/>
              <a:chOff x="4714476" y="2188169"/>
              <a:chExt cx="1359620" cy="539467"/>
            </a:xfrm>
            <a:grpFill/>
          </p:grpSpPr>
          <p:sp>
            <p:nvSpPr>
              <p:cNvPr id="75" name="等腰三角形 74"/>
              <p:cNvSpPr/>
              <p:nvPr/>
            </p:nvSpPr>
            <p:spPr>
              <a:xfrm rot="10800000">
                <a:off x="5813900" y="2570625"/>
                <a:ext cx="224131" cy="157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74" name="TextBox 73"/>
              <p:cNvSpPr txBox="1"/>
              <p:nvPr/>
            </p:nvSpPr>
            <p:spPr>
              <a:xfrm>
                <a:off x="4714476" y="2188169"/>
                <a:ext cx="1359620" cy="461665"/>
              </a:xfrm>
              <a:prstGeom prst="rect">
                <a:avLst/>
              </a:prstGeom>
              <a:grpFill/>
            </p:spPr>
            <p:txBody>
              <a:bodyPr wrap="square" rtlCol="0" anchor="ctr">
                <a:spAutoFit/>
              </a:bodyPr>
              <a:lstStyle/>
              <a:p>
                <a:pPr algn="just"/>
                <a:endParaRPr lang="zh-CN" altLang="en-US" sz="2400" dirty="0">
                  <a:solidFill>
                    <a:srgbClr val="001B36"/>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sp>
          <p:nvSpPr>
            <p:cNvPr id="126" name="TextBox 125"/>
            <p:cNvSpPr txBox="1"/>
            <p:nvPr/>
          </p:nvSpPr>
          <p:spPr>
            <a:xfrm>
              <a:off x="4661201" y="1916831"/>
              <a:ext cx="1257939" cy="303545"/>
            </a:xfrm>
            <a:prstGeom prst="rect">
              <a:avLst/>
            </a:prstGeom>
            <a:grpFill/>
          </p:spPr>
          <p:txBody>
            <a:bodyPr wrap="square" lIns="91431" tIns="0" rIns="91431" bIns="0" rtlCol="0" anchor="t">
              <a:spAutoFit/>
            </a:bodyPr>
            <a:lstStyle/>
            <a:p>
              <a:pP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rPr>
                <a:t>添加标题</a:t>
              </a:r>
              <a:endPar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10" name="组合 7"/>
          <p:cNvGrpSpPr/>
          <p:nvPr/>
        </p:nvGrpSpPr>
        <p:grpSpPr>
          <a:xfrm>
            <a:off x="8207463" y="1371336"/>
            <a:ext cx="1359620" cy="539467"/>
            <a:chOff x="8106345" y="1908834"/>
            <a:chExt cx="1359620" cy="539467"/>
          </a:xfrm>
          <a:solidFill>
            <a:srgbClr val="1CFFEB"/>
          </a:solidFill>
        </p:grpSpPr>
        <p:grpSp>
          <p:nvGrpSpPr>
            <p:cNvPr id="11" name="组合 76"/>
            <p:cNvGrpSpPr/>
            <p:nvPr/>
          </p:nvGrpSpPr>
          <p:grpSpPr>
            <a:xfrm>
              <a:off x="8106345" y="1908834"/>
              <a:ext cx="1359620" cy="539467"/>
              <a:chOff x="4714476" y="2188169"/>
              <a:chExt cx="1359620" cy="539467"/>
            </a:xfrm>
            <a:grpFill/>
          </p:grpSpPr>
          <p:sp>
            <p:nvSpPr>
              <p:cNvPr id="78" name="等腰三角形 77"/>
              <p:cNvSpPr/>
              <p:nvPr/>
            </p:nvSpPr>
            <p:spPr>
              <a:xfrm rot="10800000">
                <a:off x="5813900" y="2570625"/>
                <a:ext cx="224131" cy="157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79" name="TextBox 78"/>
              <p:cNvSpPr txBox="1"/>
              <p:nvPr/>
            </p:nvSpPr>
            <p:spPr>
              <a:xfrm>
                <a:off x="4714476" y="2188169"/>
                <a:ext cx="1359620" cy="461665"/>
              </a:xfrm>
              <a:prstGeom prst="rect">
                <a:avLst/>
              </a:prstGeom>
              <a:grpFill/>
            </p:spPr>
            <p:txBody>
              <a:bodyPr wrap="square" rtlCol="0" anchor="ctr">
                <a:spAutoFit/>
              </a:bodyPr>
              <a:lstStyle/>
              <a:p>
                <a:pPr algn="just"/>
                <a:endParaRPr lang="zh-CN" altLang="en-US" sz="2400" dirty="0">
                  <a:solidFill>
                    <a:srgbClr val="001B36"/>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sp>
          <p:nvSpPr>
            <p:cNvPr id="80" name="TextBox 79"/>
            <p:cNvSpPr txBox="1"/>
            <p:nvPr/>
          </p:nvSpPr>
          <p:spPr>
            <a:xfrm>
              <a:off x="8183438" y="1916831"/>
              <a:ext cx="1257939" cy="303545"/>
            </a:xfrm>
            <a:prstGeom prst="rect">
              <a:avLst/>
            </a:prstGeom>
            <a:grpFill/>
          </p:spPr>
          <p:txBody>
            <a:bodyPr wrap="square" lIns="91431" tIns="0" rIns="91431" bIns="0" rtlCol="0" anchor="t">
              <a:spAutoFit/>
            </a:bodyPr>
            <a:lstStyle/>
            <a:p>
              <a:pP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rPr>
                <a:t>添加标题</a:t>
              </a:r>
              <a:endPar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12" name="组合 9"/>
          <p:cNvGrpSpPr/>
          <p:nvPr/>
        </p:nvGrpSpPr>
        <p:grpSpPr>
          <a:xfrm>
            <a:off x="2507216" y="4332355"/>
            <a:ext cx="1359620" cy="575365"/>
            <a:chOff x="2901398" y="4660291"/>
            <a:chExt cx="1359620" cy="575365"/>
          </a:xfrm>
          <a:solidFill>
            <a:schemeClr val="accent1"/>
          </a:solidFill>
        </p:grpSpPr>
        <p:grpSp>
          <p:nvGrpSpPr>
            <p:cNvPr id="13" name="组合 80"/>
            <p:cNvGrpSpPr/>
            <p:nvPr/>
          </p:nvGrpSpPr>
          <p:grpSpPr>
            <a:xfrm rot="10800000" flipH="1">
              <a:off x="2901398" y="4660291"/>
              <a:ext cx="1359620" cy="575365"/>
              <a:chOff x="4714476" y="2188167"/>
              <a:chExt cx="1359620" cy="575365"/>
            </a:xfrm>
            <a:grpFill/>
          </p:grpSpPr>
          <p:sp>
            <p:nvSpPr>
              <p:cNvPr id="82" name="等腰三角形 81"/>
              <p:cNvSpPr/>
              <p:nvPr/>
            </p:nvSpPr>
            <p:spPr>
              <a:xfrm rot="10800000">
                <a:off x="5799124" y="2606521"/>
                <a:ext cx="224131" cy="157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3" name="TextBox 82"/>
              <p:cNvSpPr txBox="1"/>
              <p:nvPr/>
            </p:nvSpPr>
            <p:spPr>
              <a:xfrm>
                <a:off x="4714476" y="2188167"/>
                <a:ext cx="1359620" cy="461665"/>
              </a:xfrm>
              <a:prstGeom prst="rect">
                <a:avLst/>
              </a:prstGeom>
              <a:grpFill/>
            </p:spPr>
            <p:txBody>
              <a:bodyPr wrap="square" rtlCol="0" anchor="ctr">
                <a:spAutoFit/>
              </a:bodyPr>
              <a:lstStyle/>
              <a:p>
                <a:pPr algn="just"/>
                <a:endParaRPr lang="zh-CN" altLang="en-US" sz="2400" dirty="0">
                  <a:solidFill>
                    <a:srgbClr val="001B36"/>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sp>
          <p:nvSpPr>
            <p:cNvPr id="84" name="TextBox 83"/>
            <p:cNvSpPr txBox="1"/>
            <p:nvPr/>
          </p:nvSpPr>
          <p:spPr>
            <a:xfrm>
              <a:off x="2952239" y="4751592"/>
              <a:ext cx="1257939" cy="303545"/>
            </a:xfrm>
            <a:prstGeom prst="rect">
              <a:avLst/>
            </a:prstGeom>
            <a:noFill/>
          </p:spPr>
          <p:txBody>
            <a:bodyPr wrap="square" lIns="91431" tIns="0" rIns="91431" bIns="0" rtlCol="0" anchor="t">
              <a:spAutoFit/>
            </a:bodyPr>
            <a:lstStyle/>
            <a:p>
              <a:pP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rPr>
                <a:t>添加标题</a:t>
              </a:r>
              <a:endPar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grpSp>
        <p:nvGrpSpPr>
          <p:cNvPr id="14" name="组合 8"/>
          <p:cNvGrpSpPr/>
          <p:nvPr/>
        </p:nvGrpSpPr>
        <p:grpSpPr>
          <a:xfrm>
            <a:off x="5841153" y="4355041"/>
            <a:ext cx="1372039" cy="552170"/>
            <a:chOff x="6235335" y="4682979"/>
            <a:chExt cx="1372039" cy="552168"/>
          </a:xfrm>
          <a:solidFill>
            <a:schemeClr val="accent1"/>
          </a:solidFill>
        </p:grpSpPr>
        <p:grpSp>
          <p:nvGrpSpPr>
            <p:cNvPr id="15" name="组合 85"/>
            <p:cNvGrpSpPr/>
            <p:nvPr/>
          </p:nvGrpSpPr>
          <p:grpSpPr>
            <a:xfrm rot="10800000" flipH="1">
              <a:off x="6235335" y="4682979"/>
              <a:ext cx="1359620" cy="552168"/>
              <a:chOff x="4714476" y="2188168"/>
              <a:chExt cx="1359620" cy="552168"/>
            </a:xfrm>
            <a:grpFill/>
          </p:grpSpPr>
          <p:sp>
            <p:nvSpPr>
              <p:cNvPr id="87" name="等腰三角形 86"/>
              <p:cNvSpPr/>
              <p:nvPr/>
            </p:nvSpPr>
            <p:spPr>
              <a:xfrm rot="10800000">
                <a:off x="5813900" y="2583325"/>
                <a:ext cx="224131" cy="157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sp>
            <p:nvSpPr>
              <p:cNvPr id="88" name="TextBox 87"/>
              <p:cNvSpPr txBox="1"/>
              <p:nvPr/>
            </p:nvSpPr>
            <p:spPr>
              <a:xfrm>
                <a:off x="4714476" y="2188168"/>
                <a:ext cx="1359620" cy="461664"/>
              </a:xfrm>
              <a:prstGeom prst="rect">
                <a:avLst/>
              </a:prstGeom>
              <a:grpFill/>
            </p:spPr>
            <p:txBody>
              <a:bodyPr wrap="square" rtlCol="0" anchor="ctr">
                <a:spAutoFit/>
              </a:bodyPr>
              <a:lstStyle/>
              <a:p>
                <a:pPr algn="just"/>
                <a:endParaRPr lang="zh-CN" altLang="en-US" sz="2400" dirty="0">
                  <a:solidFill>
                    <a:srgbClr val="001B36"/>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sp>
          <p:nvSpPr>
            <p:cNvPr id="89" name="TextBox 88"/>
            <p:cNvSpPr txBox="1"/>
            <p:nvPr/>
          </p:nvSpPr>
          <p:spPr>
            <a:xfrm>
              <a:off x="6349435" y="4729578"/>
              <a:ext cx="1257939" cy="303544"/>
            </a:xfrm>
            <a:prstGeom prst="rect">
              <a:avLst/>
            </a:prstGeom>
            <a:noFill/>
          </p:spPr>
          <p:txBody>
            <a:bodyPr wrap="square" lIns="91431" tIns="0" rIns="91431" bIns="0" rtlCol="0" anchor="t">
              <a:spAutoFit/>
            </a:bodyPr>
            <a:lstStyle/>
            <a:p>
              <a:pPr>
                <a:lnSpc>
                  <a:spcPct val="150000"/>
                </a:lnSpc>
              </a:pPr>
              <a:r>
                <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rPr>
                <a:t>添加标题</a:t>
              </a:r>
              <a:endParaRPr lang="zh-CN" altLang="en-US" sz="1465" dirty="0">
                <a:solidFill>
                  <a:schemeClr val="bg1"/>
                </a:solidFill>
                <a:latin typeface="微软雅黑" panose="020B0503020204020204" pitchFamily="34" charset="-122"/>
                <a:ea typeface="微软雅黑" panose="020B0503020204020204" pitchFamily="34" charset="-122"/>
                <a:cs typeface="+mn-ea"/>
                <a:sym typeface="字魂58号-创中黑" panose="00000500000000000000" pitchFamily="2" charset="-122"/>
              </a:endParaRPr>
            </a:p>
          </p:txBody>
        </p:sp>
      </p:grpSp>
      <p:sp>
        <p:nvSpPr>
          <p:cNvPr id="46" name="išľíďè"/>
          <p:cNvSpPr/>
          <p:nvPr/>
        </p:nvSpPr>
        <p:spPr bwMode="auto">
          <a:xfrm>
            <a:off x="4184660" y="1977656"/>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48" name="išľíďè"/>
          <p:cNvSpPr/>
          <p:nvPr/>
        </p:nvSpPr>
        <p:spPr bwMode="auto">
          <a:xfrm>
            <a:off x="7660008" y="1966313"/>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49" name="išľíďè"/>
          <p:cNvSpPr/>
          <p:nvPr/>
        </p:nvSpPr>
        <p:spPr bwMode="auto">
          <a:xfrm>
            <a:off x="1906971" y="5084525"/>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50" name="išľíďè"/>
          <p:cNvSpPr/>
          <p:nvPr/>
        </p:nvSpPr>
        <p:spPr bwMode="auto">
          <a:xfrm>
            <a:off x="5257254" y="5084525"/>
            <a:ext cx="2560108" cy="666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2"/>
                </a:solidFill>
                <a:ea typeface="苹方 常规" panose="020B0300000000000000" pitchFamily="34" charset="-122"/>
                <a:sym typeface="+mn-ea"/>
              </a:rPr>
              <a:t>Lorem ipsum is simply dummy text of the printing and </a:t>
            </a:r>
            <a:r>
              <a:rPr lang="en-US" altLang="zh-CN" sz="1200" dirty="0" smtClean="0">
                <a:solidFill>
                  <a:schemeClr val="tx2"/>
                </a:solidFill>
                <a:ea typeface="苹方 常规" panose="020B0300000000000000" pitchFamily="34" charset="-122"/>
                <a:sym typeface="+mn-ea"/>
              </a:rPr>
              <a:t>typesetting</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16" name="矩形 15"/>
          <p:cNvSpPr/>
          <p:nvPr/>
        </p:nvSpPr>
        <p:spPr>
          <a:xfrm>
            <a:off x="1064801" y="381134"/>
            <a:ext cx="2560321" cy="221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365">
              <a:solidFill>
                <a:schemeClr val="tx1">
                  <a:lumMod val="95000"/>
                  <a:lumOff val="5000"/>
                </a:schemeClr>
              </a:solidFill>
              <a:cs typeface="+mn-ea"/>
              <a:sym typeface="+mn-lt"/>
            </a:endParaRPr>
          </a:p>
        </p:txBody>
      </p:sp>
      <p:sp>
        <p:nvSpPr>
          <p:cNvPr id="17" name="文本框 16"/>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300"/>
                                        <p:tgtEl>
                                          <p:spTgt spid="12"/>
                                        </p:tgtEl>
                                      </p:cBhvr>
                                    </p:animEffect>
                                    <p:anim calcmode="lin" valueType="num">
                                      <p:cBhvr>
                                        <p:cTn id="36" dur="300" fill="hold"/>
                                        <p:tgtEl>
                                          <p:spTgt spid="12"/>
                                        </p:tgtEl>
                                        <p:attrNameLst>
                                          <p:attrName>ppt_x</p:attrName>
                                        </p:attrNameLst>
                                      </p:cBhvr>
                                      <p:tavLst>
                                        <p:tav tm="0">
                                          <p:val>
                                            <p:strVal val="#ppt_x"/>
                                          </p:val>
                                        </p:tav>
                                        <p:tav tm="100000">
                                          <p:val>
                                            <p:strVal val="#ppt_x"/>
                                          </p:val>
                                        </p:tav>
                                      </p:tavLst>
                                    </p:anim>
                                    <p:anim calcmode="lin" valueType="num">
                                      <p:cBhvr>
                                        <p:cTn id="37" dur="300" fill="hold"/>
                                        <p:tgtEl>
                                          <p:spTgt spid="12"/>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47"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300"/>
                                        <p:tgtEl>
                                          <p:spTgt spid="8"/>
                                        </p:tgtEl>
                                      </p:cBhvr>
                                    </p:animEffect>
                                    <p:anim calcmode="lin" valueType="num">
                                      <p:cBhvr>
                                        <p:cTn id="42" dur="300" fill="hold"/>
                                        <p:tgtEl>
                                          <p:spTgt spid="8"/>
                                        </p:tgtEl>
                                        <p:attrNameLst>
                                          <p:attrName>ppt_x</p:attrName>
                                        </p:attrNameLst>
                                      </p:cBhvr>
                                      <p:tavLst>
                                        <p:tav tm="0">
                                          <p:val>
                                            <p:strVal val="#ppt_x"/>
                                          </p:val>
                                        </p:tav>
                                        <p:tav tm="100000">
                                          <p:val>
                                            <p:strVal val="#ppt_x"/>
                                          </p:val>
                                        </p:tav>
                                      </p:tavLst>
                                    </p:anim>
                                    <p:anim calcmode="lin" valueType="num">
                                      <p:cBhvr>
                                        <p:cTn id="43" dur="3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300"/>
                                        <p:tgtEl>
                                          <p:spTgt spid="14"/>
                                        </p:tgtEl>
                                      </p:cBhvr>
                                    </p:animEffect>
                                    <p:anim calcmode="lin" valueType="num">
                                      <p:cBhvr>
                                        <p:cTn id="48" dur="300" fill="hold"/>
                                        <p:tgtEl>
                                          <p:spTgt spid="14"/>
                                        </p:tgtEl>
                                        <p:attrNameLst>
                                          <p:attrName>ppt_x</p:attrName>
                                        </p:attrNameLst>
                                      </p:cBhvr>
                                      <p:tavLst>
                                        <p:tav tm="0">
                                          <p:val>
                                            <p:strVal val="#ppt_x"/>
                                          </p:val>
                                        </p:tav>
                                        <p:tav tm="100000">
                                          <p:val>
                                            <p:strVal val="#ppt_x"/>
                                          </p:val>
                                        </p:tav>
                                      </p:tavLst>
                                    </p:anim>
                                    <p:anim calcmode="lin" valueType="num">
                                      <p:cBhvr>
                                        <p:cTn id="49" dur="3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4500"/>
                            </p:stCondLst>
                            <p:childTnLst>
                              <p:par>
                                <p:cTn id="51" presetID="47"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300"/>
                                        <p:tgtEl>
                                          <p:spTgt spid="10"/>
                                        </p:tgtEl>
                                      </p:cBhvr>
                                    </p:animEffect>
                                    <p:anim calcmode="lin" valueType="num">
                                      <p:cBhvr>
                                        <p:cTn id="54" dur="300" fill="hold"/>
                                        <p:tgtEl>
                                          <p:spTgt spid="10"/>
                                        </p:tgtEl>
                                        <p:attrNameLst>
                                          <p:attrName>ppt_x</p:attrName>
                                        </p:attrNameLst>
                                      </p:cBhvr>
                                      <p:tavLst>
                                        <p:tav tm="0">
                                          <p:val>
                                            <p:strVal val="#ppt_x"/>
                                          </p:val>
                                        </p:tav>
                                        <p:tav tm="100000">
                                          <p:val>
                                            <p:strVal val="#ppt_x"/>
                                          </p:val>
                                        </p:tav>
                                      </p:tavLst>
                                    </p:anim>
                                    <p:anim calcmode="lin" valueType="num">
                                      <p:cBhvr>
                                        <p:cTn id="55" dur="3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34"/>
          <p:cNvGrpSpPr/>
          <p:nvPr/>
        </p:nvGrpSpPr>
        <p:grpSpPr>
          <a:xfrm>
            <a:off x="551815" y="1963420"/>
            <a:ext cx="4273550" cy="3874135"/>
            <a:chOff x="5827486" y="1471680"/>
            <a:chExt cx="4693689" cy="4255265"/>
          </a:xfrm>
        </p:grpSpPr>
        <p:sp>
          <p:nvSpPr>
            <p:cNvPr id="21" name="Oval 1"/>
            <p:cNvSpPr/>
            <p:nvPr/>
          </p:nvSpPr>
          <p:spPr>
            <a:xfrm>
              <a:off x="6445756" y="1870738"/>
              <a:ext cx="3457147" cy="3457147"/>
            </a:xfrm>
            <a:prstGeom prst="ellipse">
              <a:avLst/>
            </a:prstGeom>
            <a:noFill/>
            <a:ln w="19050">
              <a:solidFill>
                <a:schemeClr val="tx2">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nvGrpSpPr>
            <p:cNvPr id="22" name="Group 2"/>
            <p:cNvGrpSpPr/>
            <p:nvPr/>
          </p:nvGrpSpPr>
          <p:grpSpPr>
            <a:xfrm rot="5400000">
              <a:off x="7255029" y="1905999"/>
              <a:ext cx="2138089" cy="1269452"/>
              <a:chOff x="1371600" y="1272983"/>
              <a:chExt cx="1603567" cy="952089"/>
            </a:xfrm>
            <a:solidFill>
              <a:schemeClr val="accent1"/>
            </a:solidFill>
          </p:grpSpPr>
          <p:sp>
            <p:nvSpPr>
              <p:cNvPr id="35" name="Rectangle: Rounded Corners 3"/>
              <p:cNvSpPr/>
              <p:nvPr/>
            </p:nvSpPr>
            <p:spPr>
              <a:xfrm>
                <a:off x="1371600" y="1733550"/>
                <a:ext cx="1524000" cy="3048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36" name="Rectangle: Rounded Corners 4"/>
              <p:cNvSpPr/>
              <p:nvPr/>
            </p:nvSpPr>
            <p:spPr>
              <a:xfrm rot="2700000">
                <a:off x="2132204" y="1542065"/>
                <a:ext cx="842963" cy="3048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37" name="Rectangle: Rounded Corners 5"/>
              <p:cNvSpPr/>
              <p:nvPr/>
            </p:nvSpPr>
            <p:spPr>
              <a:xfrm rot="18900000" flipV="1">
                <a:off x="2132204" y="1920272"/>
                <a:ext cx="842963" cy="3048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grpSp>
          <p:nvGrpSpPr>
            <p:cNvPr id="23" name="Group 6"/>
            <p:cNvGrpSpPr/>
            <p:nvPr/>
          </p:nvGrpSpPr>
          <p:grpSpPr>
            <a:xfrm rot="10800000">
              <a:off x="8383086" y="3154537"/>
              <a:ext cx="2138089" cy="1269452"/>
              <a:chOff x="1371600" y="1272983"/>
              <a:chExt cx="1603567" cy="952089"/>
            </a:xfrm>
            <a:solidFill>
              <a:schemeClr val="accent2">
                <a:alpha val="50000"/>
              </a:schemeClr>
            </a:solidFill>
          </p:grpSpPr>
          <p:sp>
            <p:nvSpPr>
              <p:cNvPr id="32" name="Rectangle: Rounded Corners 7"/>
              <p:cNvSpPr/>
              <p:nvPr/>
            </p:nvSpPr>
            <p:spPr>
              <a:xfrm>
                <a:off x="1371600" y="1733550"/>
                <a:ext cx="1524000" cy="304800"/>
              </a:xfrm>
              <a:prstGeom prst="roundRect">
                <a:avLst>
                  <a:gd name="adj" fmla="val 50000"/>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33" name="Rectangle: Rounded Corners 8"/>
              <p:cNvSpPr/>
              <p:nvPr/>
            </p:nvSpPr>
            <p:spPr>
              <a:xfrm rot="2700000">
                <a:off x="2132204" y="1542065"/>
                <a:ext cx="842963" cy="304800"/>
              </a:xfrm>
              <a:prstGeom prst="roundRect">
                <a:avLst>
                  <a:gd name="adj" fmla="val 50000"/>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34" name="Rectangle: Rounded Corners 9"/>
              <p:cNvSpPr/>
              <p:nvPr/>
            </p:nvSpPr>
            <p:spPr>
              <a:xfrm rot="18900000" flipV="1">
                <a:off x="2132204" y="1920272"/>
                <a:ext cx="842963" cy="304800"/>
              </a:xfrm>
              <a:prstGeom prst="roundRect">
                <a:avLst>
                  <a:gd name="adj" fmla="val 50000"/>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grpSp>
          <p:nvGrpSpPr>
            <p:cNvPr id="24" name="Group 10"/>
            <p:cNvGrpSpPr/>
            <p:nvPr/>
          </p:nvGrpSpPr>
          <p:grpSpPr>
            <a:xfrm>
              <a:off x="5827486" y="2768771"/>
              <a:ext cx="2138089" cy="1269452"/>
              <a:chOff x="1371600" y="1272983"/>
              <a:chExt cx="1603567" cy="952089"/>
            </a:xfrm>
            <a:solidFill>
              <a:schemeClr val="accent4">
                <a:alpha val="50000"/>
              </a:schemeClr>
            </a:solidFill>
          </p:grpSpPr>
          <p:sp>
            <p:nvSpPr>
              <p:cNvPr id="29" name="Rectangle: Rounded Corners 11"/>
              <p:cNvSpPr/>
              <p:nvPr/>
            </p:nvSpPr>
            <p:spPr>
              <a:xfrm>
                <a:off x="1371600" y="1733550"/>
                <a:ext cx="1524000" cy="304800"/>
              </a:xfrm>
              <a:prstGeom prst="roundRect">
                <a:avLst>
                  <a:gd name="adj" fmla="val 50000"/>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30" name="Rectangle: Rounded Corners 12"/>
              <p:cNvSpPr/>
              <p:nvPr/>
            </p:nvSpPr>
            <p:spPr>
              <a:xfrm rot="2700000">
                <a:off x="2132204" y="1542065"/>
                <a:ext cx="842963" cy="304800"/>
              </a:xfrm>
              <a:prstGeom prst="roundRect">
                <a:avLst>
                  <a:gd name="adj" fmla="val 50000"/>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31" name="Rectangle: Rounded Corners 13"/>
              <p:cNvSpPr/>
              <p:nvPr/>
            </p:nvSpPr>
            <p:spPr>
              <a:xfrm rot="18900000" flipV="1">
                <a:off x="2132204" y="1920272"/>
                <a:ext cx="842963" cy="304800"/>
              </a:xfrm>
              <a:prstGeom prst="roundRect">
                <a:avLst>
                  <a:gd name="adj" fmla="val 50000"/>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grpSp>
          <p:nvGrpSpPr>
            <p:cNvPr id="25" name="Group 30"/>
            <p:cNvGrpSpPr/>
            <p:nvPr/>
          </p:nvGrpSpPr>
          <p:grpSpPr>
            <a:xfrm>
              <a:off x="7351487" y="3588854"/>
              <a:ext cx="1269452" cy="2138091"/>
              <a:chOff x="5513615" y="3097307"/>
              <a:chExt cx="952089" cy="1603568"/>
            </a:xfrm>
          </p:grpSpPr>
          <p:sp>
            <p:nvSpPr>
              <p:cNvPr id="26" name="Rectangle: Rounded Corners 31"/>
              <p:cNvSpPr/>
              <p:nvPr/>
            </p:nvSpPr>
            <p:spPr>
              <a:xfrm rot="16200000">
                <a:off x="5364581" y="3786475"/>
                <a:ext cx="1524000" cy="3048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7" name="Rectangle: Rounded Corners 32"/>
              <p:cNvSpPr/>
              <p:nvPr/>
            </p:nvSpPr>
            <p:spPr>
              <a:xfrm rot="18900000">
                <a:off x="5513615" y="3366389"/>
                <a:ext cx="842963" cy="3048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sp>
            <p:nvSpPr>
              <p:cNvPr id="28" name="Rectangle: Rounded Corners 33"/>
              <p:cNvSpPr/>
              <p:nvPr/>
            </p:nvSpPr>
            <p:spPr>
              <a:xfrm rot="13500000" flipV="1">
                <a:off x="5891822" y="3366389"/>
                <a:ext cx="842963" cy="3048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grpSp>
      </p:grpSp>
      <p:grpSp>
        <p:nvGrpSpPr>
          <p:cNvPr id="46" name="组合 45"/>
          <p:cNvGrpSpPr/>
          <p:nvPr/>
        </p:nvGrpSpPr>
        <p:grpSpPr>
          <a:xfrm>
            <a:off x="5304333" y="1624495"/>
            <a:ext cx="550526" cy="4000306"/>
            <a:chOff x="882146" y="1196783"/>
            <a:chExt cx="412950" cy="3000635"/>
          </a:xfrm>
        </p:grpSpPr>
        <p:grpSp>
          <p:nvGrpSpPr>
            <p:cNvPr id="4" name="Group 14"/>
            <p:cNvGrpSpPr/>
            <p:nvPr/>
          </p:nvGrpSpPr>
          <p:grpSpPr>
            <a:xfrm>
              <a:off x="882146" y="1196783"/>
              <a:ext cx="409616" cy="412538"/>
              <a:chOff x="5931156" y="1399652"/>
              <a:chExt cx="644626" cy="649224"/>
            </a:xfrm>
          </p:grpSpPr>
          <p:sp>
            <p:nvSpPr>
              <p:cNvPr id="44" name="Oval 15"/>
              <p:cNvSpPr/>
              <p:nvPr/>
            </p:nvSpPr>
            <p:spPr>
              <a:xfrm>
                <a:off x="5931156" y="1399652"/>
                <a:ext cx="644626" cy="649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cs typeface="+mn-ea"/>
                  <a:sym typeface="+mn-lt"/>
                </a:endParaRPr>
              </a:p>
            </p:txBody>
          </p:sp>
          <p:sp>
            <p:nvSpPr>
              <p:cNvPr id="45" name="Freeform: Shape 16"/>
              <p:cNvSpPr/>
              <p:nvPr/>
            </p:nvSpPr>
            <p:spPr bwMode="auto">
              <a:xfrm>
                <a:off x="6057730" y="1551942"/>
                <a:ext cx="400552" cy="359916"/>
              </a:xfrm>
              <a:custGeom>
                <a:avLst/>
                <a:gdLst/>
                <a:ahLst/>
                <a:cxnLst>
                  <a:cxn ang="0">
                    <a:pos x="23" y="39"/>
                  </a:cxn>
                  <a:cxn ang="0">
                    <a:pos x="21" y="41"/>
                  </a:cxn>
                  <a:cxn ang="0">
                    <a:pos x="20" y="41"/>
                  </a:cxn>
                  <a:cxn ang="0">
                    <a:pos x="19" y="40"/>
                  </a:cxn>
                  <a:cxn ang="0">
                    <a:pos x="0" y="22"/>
                  </a:cxn>
                  <a:cxn ang="0">
                    <a:pos x="0" y="19"/>
                  </a:cxn>
                  <a:cxn ang="0">
                    <a:pos x="19" y="1"/>
                  </a:cxn>
                  <a:cxn ang="0">
                    <a:pos x="21" y="0"/>
                  </a:cxn>
                  <a:cxn ang="0">
                    <a:pos x="23" y="2"/>
                  </a:cxn>
                  <a:cxn ang="0">
                    <a:pos x="23" y="5"/>
                  </a:cxn>
                  <a:cxn ang="0">
                    <a:pos x="8" y="19"/>
                  </a:cxn>
                  <a:cxn ang="0">
                    <a:pos x="8" y="22"/>
                  </a:cxn>
                  <a:cxn ang="0">
                    <a:pos x="23" y="36"/>
                  </a:cxn>
                  <a:cxn ang="0">
                    <a:pos x="23" y="39"/>
                  </a:cxn>
                  <a:cxn ang="0">
                    <a:pos x="58" y="57"/>
                  </a:cxn>
                  <a:cxn ang="0">
                    <a:pos x="57" y="57"/>
                  </a:cxn>
                  <a:cxn ang="0">
                    <a:pos x="57" y="57"/>
                  </a:cxn>
                  <a:cxn ang="0">
                    <a:pos x="56" y="56"/>
                  </a:cxn>
                  <a:cxn ang="0">
                    <a:pos x="52" y="36"/>
                  </a:cxn>
                  <a:cxn ang="0">
                    <a:pos x="36" y="30"/>
                  </a:cxn>
                  <a:cxn ang="0">
                    <a:pos x="36" y="39"/>
                  </a:cxn>
                  <a:cxn ang="0">
                    <a:pos x="35" y="41"/>
                  </a:cxn>
                  <a:cxn ang="0">
                    <a:pos x="34" y="41"/>
                  </a:cxn>
                  <a:cxn ang="0">
                    <a:pos x="32" y="40"/>
                  </a:cxn>
                  <a:cxn ang="0">
                    <a:pos x="14" y="22"/>
                  </a:cxn>
                  <a:cxn ang="0">
                    <a:pos x="14" y="19"/>
                  </a:cxn>
                  <a:cxn ang="0">
                    <a:pos x="32" y="1"/>
                  </a:cxn>
                  <a:cxn ang="0">
                    <a:pos x="35" y="0"/>
                  </a:cxn>
                  <a:cxn ang="0">
                    <a:pos x="36" y="2"/>
                  </a:cxn>
                  <a:cxn ang="0">
                    <a:pos x="36" y="12"/>
                  </a:cxn>
                  <a:cxn ang="0">
                    <a:pos x="58" y="20"/>
                  </a:cxn>
                  <a:cxn ang="0">
                    <a:pos x="64" y="38"/>
                  </a:cxn>
                  <a:cxn ang="0">
                    <a:pos x="58" y="57"/>
                  </a:cxn>
                </a:cxnLst>
                <a:rect l="0" t="0" r="r" b="b"/>
                <a:pathLst>
                  <a:path w="64" h="57">
                    <a:moveTo>
                      <a:pt x="23" y="39"/>
                    </a:moveTo>
                    <a:cubicBezTo>
                      <a:pt x="23" y="40"/>
                      <a:pt x="22" y="41"/>
                      <a:pt x="21" y="41"/>
                    </a:cubicBezTo>
                    <a:cubicBezTo>
                      <a:pt x="21" y="41"/>
                      <a:pt x="21" y="41"/>
                      <a:pt x="20" y="41"/>
                    </a:cubicBezTo>
                    <a:cubicBezTo>
                      <a:pt x="20" y="41"/>
                      <a:pt x="19" y="41"/>
                      <a:pt x="19" y="40"/>
                    </a:cubicBezTo>
                    <a:cubicBezTo>
                      <a:pt x="0" y="22"/>
                      <a:pt x="0" y="22"/>
                      <a:pt x="0" y="22"/>
                    </a:cubicBezTo>
                    <a:cubicBezTo>
                      <a:pt x="0" y="21"/>
                      <a:pt x="0" y="20"/>
                      <a:pt x="0" y="19"/>
                    </a:cubicBezTo>
                    <a:cubicBezTo>
                      <a:pt x="19" y="1"/>
                      <a:pt x="19" y="1"/>
                      <a:pt x="19" y="1"/>
                    </a:cubicBezTo>
                    <a:cubicBezTo>
                      <a:pt x="19" y="0"/>
                      <a:pt x="20" y="0"/>
                      <a:pt x="21" y="0"/>
                    </a:cubicBezTo>
                    <a:cubicBezTo>
                      <a:pt x="22" y="1"/>
                      <a:pt x="23" y="1"/>
                      <a:pt x="23" y="2"/>
                    </a:cubicBezTo>
                    <a:cubicBezTo>
                      <a:pt x="23" y="5"/>
                      <a:pt x="23" y="5"/>
                      <a:pt x="23" y="5"/>
                    </a:cubicBezTo>
                    <a:cubicBezTo>
                      <a:pt x="8" y="19"/>
                      <a:pt x="8" y="19"/>
                      <a:pt x="8" y="19"/>
                    </a:cubicBezTo>
                    <a:cubicBezTo>
                      <a:pt x="8" y="20"/>
                      <a:pt x="8" y="21"/>
                      <a:pt x="8" y="22"/>
                    </a:cubicBezTo>
                    <a:cubicBezTo>
                      <a:pt x="23" y="36"/>
                      <a:pt x="23" y="36"/>
                      <a:pt x="23" y="36"/>
                    </a:cubicBezTo>
                    <a:lnTo>
                      <a:pt x="23" y="39"/>
                    </a:lnTo>
                    <a:close/>
                    <a:moveTo>
                      <a:pt x="58" y="57"/>
                    </a:moveTo>
                    <a:cubicBezTo>
                      <a:pt x="58" y="57"/>
                      <a:pt x="57" y="57"/>
                      <a:pt x="57" y="57"/>
                    </a:cubicBezTo>
                    <a:cubicBezTo>
                      <a:pt x="57" y="57"/>
                      <a:pt x="57" y="57"/>
                      <a:pt x="57" y="57"/>
                    </a:cubicBezTo>
                    <a:cubicBezTo>
                      <a:pt x="56" y="57"/>
                      <a:pt x="56" y="56"/>
                      <a:pt x="56" y="56"/>
                    </a:cubicBezTo>
                    <a:cubicBezTo>
                      <a:pt x="57" y="46"/>
                      <a:pt x="56" y="40"/>
                      <a:pt x="52" y="36"/>
                    </a:cubicBezTo>
                    <a:cubicBezTo>
                      <a:pt x="49" y="32"/>
                      <a:pt x="44" y="31"/>
                      <a:pt x="36" y="30"/>
                    </a:cubicBezTo>
                    <a:cubicBezTo>
                      <a:pt x="36" y="39"/>
                      <a:pt x="36" y="39"/>
                      <a:pt x="36" y="39"/>
                    </a:cubicBezTo>
                    <a:cubicBezTo>
                      <a:pt x="36" y="40"/>
                      <a:pt x="36" y="41"/>
                      <a:pt x="35" y="41"/>
                    </a:cubicBezTo>
                    <a:cubicBezTo>
                      <a:pt x="35" y="41"/>
                      <a:pt x="34" y="41"/>
                      <a:pt x="34" y="41"/>
                    </a:cubicBezTo>
                    <a:cubicBezTo>
                      <a:pt x="33" y="41"/>
                      <a:pt x="33" y="41"/>
                      <a:pt x="32" y="40"/>
                    </a:cubicBezTo>
                    <a:cubicBezTo>
                      <a:pt x="14" y="22"/>
                      <a:pt x="14" y="22"/>
                      <a:pt x="14" y="22"/>
                    </a:cubicBezTo>
                    <a:cubicBezTo>
                      <a:pt x="13" y="21"/>
                      <a:pt x="13" y="20"/>
                      <a:pt x="14" y="19"/>
                    </a:cubicBezTo>
                    <a:cubicBezTo>
                      <a:pt x="32" y="1"/>
                      <a:pt x="32" y="1"/>
                      <a:pt x="32" y="1"/>
                    </a:cubicBezTo>
                    <a:cubicBezTo>
                      <a:pt x="33" y="0"/>
                      <a:pt x="34" y="0"/>
                      <a:pt x="35" y="0"/>
                    </a:cubicBezTo>
                    <a:cubicBezTo>
                      <a:pt x="36" y="1"/>
                      <a:pt x="36" y="1"/>
                      <a:pt x="36" y="2"/>
                    </a:cubicBezTo>
                    <a:cubicBezTo>
                      <a:pt x="36" y="12"/>
                      <a:pt x="36" y="12"/>
                      <a:pt x="36" y="12"/>
                    </a:cubicBezTo>
                    <a:cubicBezTo>
                      <a:pt x="46" y="12"/>
                      <a:pt x="53" y="15"/>
                      <a:pt x="58" y="20"/>
                    </a:cubicBezTo>
                    <a:cubicBezTo>
                      <a:pt x="63" y="25"/>
                      <a:pt x="64" y="33"/>
                      <a:pt x="64" y="38"/>
                    </a:cubicBezTo>
                    <a:cubicBezTo>
                      <a:pt x="64" y="45"/>
                      <a:pt x="58" y="56"/>
                      <a:pt x="58" y="57"/>
                    </a:cubicBezTo>
                    <a:close/>
                  </a:path>
                </a:pathLst>
              </a:custGeom>
              <a:solidFill>
                <a:schemeClr val="bg1"/>
              </a:solidFill>
              <a:ln w="9525">
                <a:noFill/>
                <a:round/>
              </a:ln>
            </p:spPr>
            <p:txBody>
              <a:bodyPr anchor="ctr"/>
              <a:lstStyle/>
              <a:p>
                <a:pPr algn="ctr"/>
                <a:endParaRPr sz="1865">
                  <a:solidFill>
                    <a:schemeClr val="bg1">
                      <a:lumMod val="50000"/>
                    </a:schemeClr>
                  </a:solidFill>
                  <a:cs typeface="+mn-ea"/>
                  <a:sym typeface="+mn-lt"/>
                </a:endParaRPr>
              </a:p>
            </p:txBody>
          </p:sp>
        </p:grpSp>
        <p:grpSp>
          <p:nvGrpSpPr>
            <p:cNvPr id="5" name="Group 18"/>
            <p:cNvGrpSpPr/>
            <p:nvPr/>
          </p:nvGrpSpPr>
          <p:grpSpPr>
            <a:xfrm>
              <a:off x="882146" y="2061070"/>
              <a:ext cx="409616" cy="412538"/>
              <a:chOff x="5950091" y="2237852"/>
              <a:chExt cx="644626" cy="649224"/>
            </a:xfrm>
          </p:grpSpPr>
          <p:sp>
            <p:nvSpPr>
              <p:cNvPr id="42" name="Oval 19"/>
              <p:cNvSpPr/>
              <p:nvPr/>
            </p:nvSpPr>
            <p:spPr>
              <a:xfrm flipH="1">
                <a:off x="5950091" y="2237852"/>
                <a:ext cx="644626" cy="649224"/>
              </a:xfrm>
              <a:prstGeom prst="ellipse">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cs typeface="+mn-ea"/>
                  <a:sym typeface="+mn-lt"/>
                </a:endParaRPr>
              </a:p>
            </p:txBody>
          </p:sp>
          <p:sp>
            <p:nvSpPr>
              <p:cNvPr id="43" name="Freeform: Shape 20"/>
              <p:cNvSpPr/>
              <p:nvPr/>
            </p:nvSpPr>
            <p:spPr bwMode="auto">
              <a:xfrm>
                <a:off x="6100406" y="2400386"/>
                <a:ext cx="315200" cy="347304"/>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sz="1865">
                  <a:solidFill>
                    <a:schemeClr val="bg1">
                      <a:lumMod val="50000"/>
                    </a:schemeClr>
                  </a:solidFill>
                  <a:cs typeface="+mn-ea"/>
                  <a:sym typeface="+mn-lt"/>
                </a:endParaRPr>
              </a:p>
            </p:txBody>
          </p:sp>
        </p:grpSp>
        <p:grpSp>
          <p:nvGrpSpPr>
            <p:cNvPr id="6" name="Group 22"/>
            <p:cNvGrpSpPr/>
            <p:nvPr/>
          </p:nvGrpSpPr>
          <p:grpSpPr>
            <a:xfrm>
              <a:off x="882146" y="2925356"/>
              <a:ext cx="409616" cy="412538"/>
              <a:chOff x="5931156" y="3059486"/>
              <a:chExt cx="644626" cy="649224"/>
            </a:xfrm>
          </p:grpSpPr>
          <p:sp>
            <p:nvSpPr>
              <p:cNvPr id="40" name="Oval 23"/>
              <p:cNvSpPr/>
              <p:nvPr/>
            </p:nvSpPr>
            <p:spPr>
              <a:xfrm>
                <a:off x="5931156" y="3059486"/>
                <a:ext cx="644626" cy="649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cs typeface="+mn-ea"/>
                  <a:sym typeface="+mn-lt"/>
                </a:endParaRPr>
              </a:p>
            </p:txBody>
          </p:sp>
          <p:sp>
            <p:nvSpPr>
              <p:cNvPr id="41" name="Freeform: Shape 24"/>
              <p:cNvSpPr/>
              <p:nvPr/>
            </p:nvSpPr>
            <p:spPr bwMode="auto">
              <a:xfrm>
                <a:off x="6058775" y="3227031"/>
                <a:ext cx="398463" cy="345165"/>
              </a:xfrm>
              <a:custGeom>
                <a:avLst/>
                <a:gdLst/>
                <a:ahLst/>
                <a:cxnLst>
                  <a:cxn ang="0">
                    <a:pos x="67" y="63"/>
                  </a:cxn>
                  <a:cxn ang="0">
                    <a:pos x="0" y="57"/>
                  </a:cxn>
                  <a:cxn ang="0">
                    <a:pos x="7" y="0"/>
                  </a:cxn>
                  <a:cxn ang="0">
                    <a:pos x="73" y="6"/>
                  </a:cxn>
                  <a:cxn ang="0">
                    <a:pos x="15" y="7"/>
                  </a:cxn>
                  <a:cxn ang="0">
                    <a:pos x="8" y="4"/>
                  </a:cxn>
                  <a:cxn ang="0">
                    <a:pos x="5" y="12"/>
                  </a:cxn>
                  <a:cxn ang="0">
                    <a:pos x="13" y="14"/>
                  </a:cxn>
                  <a:cxn ang="0">
                    <a:pos x="15" y="7"/>
                  </a:cxn>
                  <a:cxn ang="0">
                    <a:pos x="13" y="19"/>
                  </a:cxn>
                  <a:cxn ang="0">
                    <a:pos x="5" y="21"/>
                  </a:cxn>
                  <a:cxn ang="0">
                    <a:pos x="8" y="29"/>
                  </a:cxn>
                  <a:cxn ang="0">
                    <a:pos x="15" y="26"/>
                  </a:cxn>
                  <a:cxn ang="0">
                    <a:pos x="15" y="36"/>
                  </a:cxn>
                  <a:cxn ang="0">
                    <a:pos x="8" y="34"/>
                  </a:cxn>
                  <a:cxn ang="0">
                    <a:pos x="5" y="41"/>
                  </a:cxn>
                  <a:cxn ang="0">
                    <a:pos x="13" y="43"/>
                  </a:cxn>
                  <a:cxn ang="0">
                    <a:pos x="15" y="36"/>
                  </a:cxn>
                  <a:cxn ang="0">
                    <a:pos x="13" y="48"/>
                  </a:cxn>
                  <a:cxn ang="0">
                    <a:pos x="5" y="51"/>
                  </a:cxn>
                  <a:cxn ang="0">
                    <a:pos x="8" y="58"/>
                  </a:cxn>
                  <a:cxn ang="0">
                    <a:pos x="15" y="55"/>
                  </a:cxn>
                  <a:cxn ang="0">
                    <a:pos x="54" y="7"/>
                  </a:cxn>
                  <a:cxn ang="0">
                    <a:pos x="22" y="4"/>
                  </a:cxn>
                  <a:cxn ang="0">
                    <a:pos x="20" y="26"/>
                  </a:cxn>
                  <a:cxn ang="0">
                    <a:pos x="51" y="29"/>
                  </a:cxn>
                  <a:cxn ang="0">
                    <a:pos x="54" y="7"/>
                  </a:cxn>
                  <a:cxn ang="0">
                    <a:pos x="51" y="34"/>
                  </a:cxn>
                  <a:cxn ang="0">
                    <a:pos x="20" y="36"/>
                  </a:cxn>
                  <a:cxn ang="0">
                    <a:pos x="22" y="58"/>
                  </a:cxn>
                  <a:cxn ang="0">
                    <a:pos x="54" y="55"/>
                  </a:cxn>
                  <a:cxn ang="0">
                    <a:pos x="68" y="7"/>
                  </a:cxn>
                  <a:cxn ang="0">
                    <a:pos x="61" y="4"/>
                  </a:cxn>
                  <a:cxn ang="0">
                    <a:pos x="59" y="12"/>
                  </a:cxn>
                  <a:cxn ang="0">
                    <a:pos x="66" y="14"/>
                  </a:cxn>
                  <a:cxn ang="0">
                    <a:pos x="68" y="7"/>
                  </a:cxn>
                  <a:cxn ang="0">
                    <a:pos x="66" y="19"/>
                  </a:cxn>
                  <a:cxn ang="0">
                    <a:pos x="59" y="21"/>
                  </a:cxn>
                  <a:cxn ang="0">
                    <a:pos x="61" y="29"/>
                  </a:cxn>
                  <a:cxn ang="0">
                    <a:pos x="68" y="26"/>
                  </a:cxn>
                  <a:cxn ang="0">
                    <a:pos x="68" y="36"/>
                  </a:cxn>
                  <a:cxn ang="0">
                    <a:pos x="61" y="34"/>
                  </a:cxn>
                  <a:cxn ang="0">
                    <a:pos x="59" y="41"/>
                  </a:cxn>
                  <a:cxn ang="0">
                    <a:pos x="66" y="43"/>
                  </a:cxn>
                  <a:cxn ang="0">
                    <a:pos x="68" y="36"/>
                  </a:cxn>
                  <a:cxn ang="0">
                    <a:pos x="66" y="48"/>
                  </a:cxn>
                  <a:cxn ang="0">
                    <a:pos x="59" y="51"/>
                  </a:cxn>
                  <a:cxn ang="0">
                    <a:pos x="61" y="58"/>
                  </a:cxn>
                  <a:cxn ang="0">
                    <a:pos x="68" y="55"/>
                  </a:cxn>
                </a:cxnLst>
                <a:rect l="0" t="0" r="r" b="b"/>
                <a:pathLst>
                  <a:path w="73" h="63">
                    <a:moveTo>
                      <a:pt x="73" y="57"/>
                    </a:moveTo>
                    <a:cubicBezTo>
                      <a:pt x="73" y="60"/>
                      <a:pt x="71" y="63"/>
                      <a:pt x="67" y="63"/>
                    </a:cubicBezTo>
                    <a:cubicBezTo>
                      <a:pt x="7" y="63"/>
                      <a:pt x="7" y="63"/>
                      <a:pt x="7" y="63"/>
                    </a:cubicBezTo>
                    <a:cubicBezTo>
                      <a:pt x="3" y="63"/>
                      <a:pt x="0" y="60"/>
                      <a:pt x="0" y="57"/>
                    </a:cubicBezTo>
                    <a:cubicBezTo>
                      <a:pt x="0" y="6"/>
                      <a:pt x="0" y="6"/>
                      <a:pt x="0" y="6"/>
                    </a:cubicBezTo>
                    <a:cubicBezTo>
                      <a:pt x="0" y="2"/>
                      <a:pt x="3" y="0"/>
                      <a:pt x="7" y="0"/>
                    </a:cubicBezTo>
                    <a:cubicBezTo>
                      <a:pt x="67" y="0"/>
                      <a:pt x="67" y="0"/>
                      <a:pt x="67" y="0"/>
                    </a:cubicBezTo>
                    <a:cubicBezTo>
                      <a:pt x="71" y="0"/>
                      <a:pt x="73" y="2"/>
                      <a:pt x="73" y="6"/>
                    </a:cubicBezTo>
                    <a:lnTo>
                      <a:pt x="73" y="57"/>
                    </a:lnTo>
                    <a:close/>
                    <a:moveTo>
                      <a:pt x="15" y="7"/>
                    </a:moveTo>
                    <a:cubicBezTo>
                      <a:pt x="15" y="6"/>
                      <a:pt x="14" y="4"/>
                      <a:pt x="13" y="4"/>
                    </a:cubicBezTo>
                    <a:cubicBezTo>
                      <a:pt x="8" y="4"/>
                      <a:pt x="8" y="4"/>
                      <a:pt x="8" y="4"/>
                    </a:cubicBezTo>
                    <a:cubicBezTo>
                      <a:pt x="6" y="4"/>
                      <a:pt x="5" y="6"/>
                      <a:pt x="5" y="7"/>
                    </a:cubicBezTo>
                    <a:cubicBezTo>
                      <a:pt x="5" y="12"/>
                      <a:pt x="5" y="12"/>
                      <a:pt x="5" y="12"/>
                    </a:cubicBezTo>
                    <a:cubicBezTo>
                      <a:pt x="5" y="13"/>
                      <a:pt x="6" y="14"/>
                      <a:pt x="8" y="14"/>
                    </a:cubicBezTo>
                    <a:cubicBezTo>
                      <a:pt x="13" y="14"/>
                      <a:pt x="13" y="14"/>
                      <a:pt x="13" y="14"/>
                    </a:cubicBezTo>
                    <a:cubicBezTo>
                      <a:pt x="14" y="14"/>
                      <a:pt x="15" y="13"/>
                      <a:pt x="15" y="12"/>
                    </a:cubicBezTo>
                    <a:lnTo>
                      <a:pt x="15" y="7"/>
                    </a:lnTo>
                    <a:close/>
                    <a:moveTo>
                      <a:pt x="15" y="21"/>
                    </a:moveTo>
                    <a:cubicBezTo>
                      <a:pt x="15" y="20"/>
                      <a:pt x="14" y="19"/>
                      <a:pt x="13" y="19"/>
                    </a:cubicBezTo>
                    <a:cubicBezTo>
                      <a:pt x="8" y="19"/>
                      <a:pt x="8" y="19"/>
                      <a:pt x="8" y="19"/>
                    </a:cubicBezTo>
                    <a:cubicBezTo>
                      <a:pt x="6" y="19"/>
                      <a:pt x="5" y="20"/>
                      <a:pt x="5" y="21"/>
                    </a:cubicBezTo>
                    <a:cubicBezTo>
                      <a:pt x="5" y="26"/>
                      <a:pt x="5" y="26"/>
                      <a:pt x="5" y="26"/>
                    </a:cubicBezTo>
                    <a:cubicBezTo>
                      <a:pt x="5" y="28"/>
                      <a:pt x="6" y="29"/>
                      <a:pt x="8" y="29"/>
                    </a:cubicBezTo>
                    <a:cubicBezTo>
                      <a:pt x="13" y="29"/>
                      <a:pt x="13" y="29"/>
                      <a:pt x="13" y="29"/>
                    </a:cubicBezTo>
                    <a:cubicBezTo>
                      <a:pt x="14" y="29"/>
                      <a:pt x="15" y="28"/>
                      <a:pt x="15" y="26"/>
                    </a:cubicBezTo>
                    <a:lnTo>
                      <a:pt x="15" y="21"/>
                    </a:lnTo>
                    <a:close/>
                    <a:moveTo>
                      <a:pt x="15" y="36"/>
                    </a:moveTo>
                    <a:cubicBezTo>
                      <a:pt x="15" y="35"/>
                      <a:pt x="14" y="34"/>
                      <a:pt x="13" y="34"/>
                    </a:cubicBezTo>
                    <a:cubicBezTo>
                      <a:pt x="8" y="34"/>
                      <a:pt x="8" y="34"/>
                      <a:pt x="8" y="34"/>
                    </a:cubicBezTo>
                    <a:cubicBezTo>
                      <a:pt x="6" y="34"/>
                      <a:pt x="5" y="35"/>
                      <a:pt x="5" y="36"/>
                    </a:cubicBezTo>
                    <a:cubicBezTo>
                      <a:pt x="5" y="41"/>
                      <a:pt x="5" y="41"/>
                      <a:pt x="5" y="41"/>
                    </a:cubicBezTo>
                    <a:cubicBezTo>
                      <a:pt x="5" y="42"/>
                      <a:pt x="6" y="43"/>
                      <a:pt x="8" y="43"/>
                    </a:cubicBezTo>
                    <a:cubicBezTo>
                      <a:pt x="13" y="43"/>
                      <a:pt x="13" y="43"/>
                      <a:pt x="13" y="43"/>
                    </a:cubicBezTo>
                    <a:cubicBezTo>
                      <a:pt x="14" y="43"/>
                      <a:pt x="15" y="42"/>
                      <a:pt x="15" y="41"/>
                    </a:cubicBezTo>
                    <a:lnTo>
                      <a:pt x="15" y="36"/>
                    </a:lnTo>
                    <a:close/>
                    <a:moveTo>
                      <a:pt x="15" y="51"/>
                    </a:moveTo>
                    <a:cubicBezTo>
                      <a:pt x="15" y="49"/>
                      <a:pt x="14" y="48"/>
                      <a:pt x="13" y="48"/>
                    </a:cubicBezTo>
                    <a:cubicBezTo>
                      <a:pt x="8" y="48"/>
                      <a:pt x="8" y="48"/>
                      <a:pt x="8" y="48"/>
                    </a:cubicBezTo>
                    <a:cubicBezTo>
                      <a:pt x="6" y="48"/>
                      <a:pt x="5" y="49"/>
                      <a:pt x="5" y="51"/>
                    </a:cubicBezTo>
                    <a:cubicBezTo>
                      <a:pt x="5" y="55"/>
                      <a:pt x="5" y="55"/>
                      <a:pt x="5" y="55"/>
                    </a:cubicBezTo>
                    <a:cubicBezTo>
                      <a:pt x="5" y="57"/>
                      <a:pt x="6" y="58"/>
                      <a:pt x="8" y="58"/>
                    </a:cubicBezTo>
                    <a:cubicBezTo>
                      <a:pt x="13" y="58"/>
                      <a:pt x="13" y="58"/>
                      <a:pt x="13" y="58"/>
                    </a:cubicBezTo>
                    <a:cubicBezTo>
                      <a:pt x="14" y="58"/>
                      <a:pt x="15" y="57"/>
                      <a:pt x="15" y="55"/>
                    </a:cubicBezTo>
                    <a:lnTo>
                      <a:pt x="15" y="51"/>
                    </a:lnTo>
                    <a:close/>
                    <a:moveTo>
                      <a:pt x="54" y="7"/>
                    </a:moveTo>
                    <a:cubicBezTo>
                      <a:pt x="54" y="6"/>
                      <a:pt x="53" y="4"/>
                      <a:pt x="51" y="4"/>
                    </a:cubicBezTo>
                    <a:cubicBezTo>
                      <a:pt x="22" y="4"/>
                      <a:pt x="22" y="4"/>
                      <a:pt x="22" y="4"/>
                    </a:cubicBezTo>
                    <a:cubicBezTo>
                      <a:pt x="21" y="4"/>
                      <a:pt x="20" y="6"/>
                      <a:pt x="20" y="7"/>
                    </a:cubicBezTo>
                    <a:cubicBezTo>
                      <a:pt x="20" y="26"/>
                      <a:pt x="20" y="26"/>
                      <a:pt x="20" y="26"/>
                    </a:cubicBezTo>
                    <a:cubicBezTo>
                      <a:pt x="20" y="28"/>
                      <a:pt x="21" y="29"/>
                      <a:pt x="22" y="29"/>
                    </a:cubicBezTo>
                    <a:cubicBezTo>
                      <a:pt x="51" y="29"/>
                      <a:pt x="51" y="29"/>
                      <a:pt x="51" y="29"/>
                    </a:cubicBezTo>
                    <a:cubicBezTo>
                      <a:pt x="53" y="29"/>
                      <a:pt x="54" y="28"/>
                      <a:pt x="54" y="26"/>
                    </a:cubicBezTo>
                    <a:lnTo>
                      <a:pt x="54" y="7"/>
                    </a:lnTo>
                    <a:close/>
                    <a:moveTo>
                      <a:pt x="54" y="36"/>
                    </a:moveTo>
                    <a:cubicBezTo>
                      <a:pt x="54" y="35"/>
                      <a:pt x="53" y="34"/>
                      <a:pt x="51" y="34"/>
                    </a:cubicBezTo>
                    <a:cubicBezTo>
                      <a:pt x="22" y="34"/>
                      <a:pt x="22" y="34"/>
                      <a:pt x="22" y="34"/>
                    </a:cubicBezTo>
                    <a:cubicBezTo>
                      <a:pt x="21" y="34"/>
                      <a:pt x="20" y="35"/>
                      <a:pt x="20" y="36"/>
                    </a:cubicBezTo>
                    <a:cubicBezTo>
                      <a:pt x="20" y="55"/>
                      <a:pt x="20" y="55"/>
                      <a:pt x="20" y="55"/>
                    </a:cubicBezTo>
                    <a:cubicBezTo>
                      <a:pt x="20" y="57"/>
                      <a:pt x="21" y="58"/>
                      <a:pt x="22" y="58"/>
                    </a:cubicBezTo>
                    <a:cubicBezTo>
                      <a:pt x="51" y="58"/>
                      <a:pt x="51" y="58"/>
                      <a:pt x="51" y="58"/>
                    </a:cubicBezTo>
                    <a:cubicBezTo>
                      <a:pt x="53" y="58"/>
                      <a:pt x="54" y="57"/>
                      <a:pt x="54" y="55"/>
                    </a:cubicBezTo>
                    <a:lnTo>
                      <a:pt x="54" y="36"/>
                    </a:lnTo>
                    <a:close/>
                    <a:moveTo>
                      <a:pt x="68" y="7"/>
                    </a:moveTo>
                    <a:cubicBezTo>
                      <a:pt x="68" y="6"/>
                      <a:pt x="67" y="4"/>
                      <a:pt x="66" y="4"/>
                    </a:cubicBezTo>
                    <a:cubicBezTo>
                      <a:pt x="61" y="4"/>
                      <a:pt x="61" y="4"/>
                      <a:pt x="61" y="4"/>
                    </a:cubicBezTo>
                    <a:cubicBezTo>
                      <a:pt x="60" y="4"/>
                      <a:pt x="59" y="6"/>
                      <a:pt x="59" y="7"/>
                    </a:cubicBezTo>
                    <a:cubicBezTo>
                      <a:pt x="59" y="12"/>
                      <a:pt x="59" y="12"/>
                      <a:pt x="59" y="12"/>
                    </a:cubicBezTo>
                    <a:cubicBezTo>
                      <a:pt x="59" y="13"/>
                      <a:pt x="60" y="14"/>
                      <a:pt x="61" y="14"/>
                    </a:cubicBezTo>
                    <a:cubicBezTo>
                      <a:pt x="66" y="14"/>
                      <a:pt x="66" y="14"/>
                      <a:pt x="66" y="14"/>
                    </a:cubicBezTo>
                    <a:cubicBezTo>
                      <a:pt x="67" y="14"/>
                      <a:pt x="68" y="13"/>
                      <a:pt x="68" y="12"/>
                    </a:cubicBezTo>
                    <a:lnTo>
                      <a:pt x="68" y="7"/>
                    </a:lnTo>
                    <a:close/>
                    <a:moveTo>
                      <a:pt x="68" y="21"/>
                    </a:moveTo>
                    <a:cubicBezTo>
                      <a:pt x="68" y="20"/>
                      <a:pt x="67" y="19"/>
                      <a:pt x="66" y="19"/>
                    </a:cubicBezTo>
                    <a:cubicBezTo>
                      <a:pt x="61" y="19"/>
                      <a:pt x="61" y="19"/>
                      <a:pt x="61" y="19"/>
                    </a:cubicBezTo>
                    <a:cubicBezTo>
                      <a:pt x="60" y="19"/>
                      <a:pt x="59" y="20"/>
                      <a:pt x="59" y="21"/>
                    </a:cubicBezTo>
                    <a:cubicBezTo>
                      <a:pt x="59" y="26"/>
                      <a:pt x="59" y="26"/>
                      <a:pt x="59" y="26"/>
                    </a:cubicBezTo>
                    <a:cubicBezTo>
                      <a:pt x="59" y="28"/>
                      <a:pt x="60" y="29"/>
                      <a:pt x="61" y="29"/>
                    </a:cubicBezTo>
                    <a:cubicBezTo>
                      <a:pt x="66" y="29"/>
                      <a:pt x="66" y="29"/>
                      <a:pt x="66" y="29"/>
                    </a:cubicBezTo>
                    <a:cubicBezTo>
                      <a:pt x="67" y="29"/>
                      <a:pt x="68" y="28"/>
                      <a:pt x="68" y="26"/>
                    </a:cubicBezTo>
                    <a:lnTo>
                      <a:pt x="68" y="21"/>
                    </a:lnTo>
                    <a:close/>
                    <a:moveTo>
                      <a:pt x="68" y="36"/>
                    </a:moveTo>
                    <a:cubicBezTo>
                      <a:pt x="68" y="35"/>
                      <a:pt x="67" y="34"/>
                      <a:pt x="66" y="34"/>
                    </a:cubicBezTo>
                    <a:cubicBezTo>
                      <a:pt x="61" y="34"/>
                      <a:pt x="61" y="34"/>
                      <a:pt x="61" y="34"/>
                    </a:cubicBezTo>
                    <a:cubicBezTo>
                      <a:pt x="60" y="34"/>
                      <a:pt x="59" y="35"/>
                      <a:pt x="59" y="36"/>
                    </a:cubicBezTo>
                    <a:cubicBezTo>
                      <a:pt x="59" y="41"/>
                      <a:pt x="59" y="41"/>
                      <a:pt x="59" y="41"/>
                    </a:cubicBezTo>
                    <a:cubicBezTo>
                      <a:pt x="59" y="42"/>
                      <a:pt x="60" y="43"/>
                      <a:pt x="61" y="43"/>
                    </a:cubicBezTo>
                    <a:cubicBezTo>
                      <a:pt x="66" y="43"/>
                      <a:pt x="66" y="43"/>
                      <a:pt x="66" y="43"/>
                    </a:cubicBezTo>
                    <a:cubicBezTo>
                      <a:pt x="67" y="43"/>
                      <a:pt x="68" y="42"/>
                      <a:pt x="68" y="41"/>
                    </a:cubicBezTo>
                    <a:lnTo>
                      <a:pt x="68" y="36"/>
                    </a:lnTo>
                    <a:close/>
                    <a:moveTo>
                      <a:pt x="68" y="51"/>
                    </a:moveTo>
                    <a:cubicBezTo>
                      <a:pt x="68" y="49"/>
                      <a:pt x="67" y="48"/>
                      <a:pt x="66" y="48"/>
                    </a:cubicBezTo>
                    <a:cubicBezTo>
                      <a:pt x="61" y="48"/>
                      <a:pt x="61" y="48"/>
                      <a:pt x="61" y="48"/>
                    </a:cubicBezTo>
                    <a:cubicBezTo>
                      <a:pt x="60" y="48"/>
                      <a:pt x="59" y="49"/>
                      <a:pt x="59" y="51"/>
                    </a:cubicBezTo>
                    <a:cubicBezTo>
                      <a:pt x="59" y="55"/>
                      <a:pt x="59" y="55"/>
                      <a:pt x="59" y="55"/>
                    </a:cubicBezTo>
                    <a:cubicBezTo>
                      <a:pt x="59" y="57"/>
                      <a:pt x="60" y="58"/>
                      <a:pt x="61" y="58"/>
                    </a:cubicBezTo>
                    <a:cubicBezTo>
                      <a:pt x="66" y="58"/>
                      <a:pt x="66" y="58"/>
                      <a:pt x="66" y="58"/>
                    </a:cubicBezTo>
                    <a:cubicBezTo>
                      <a:pt x="67" y="58"/>
                      <a:pt x="68" y="57"/>
                      <a:pt x="68" y="55"/>
                    </a:cubicBezTo>
                    <a:lnTo>
                      <a:pt x="68" y="51"/>
                    </a:lnTo>
                    <a:close/>
                  </a:path>
                </a:pathLst>
              </a:custGeom>
              <a:solidFill>
                <a:schemeClr val="bg1"/>
              </a:solidFill>
              <a:ln w="9525">
                <a:noFill/>
                <a:round/>
              </a:ln>
            </p:spPr>
            <p:txBody>
              <a:bodyPr anchor="ctr"/>
              <a:lstStyle/>
              <a:p>
                <a:pPr algn="ctr"/>
                <a:endParaRPr sz="1865">
                  <a:solidFill>
                    <a:schemeClr val="bg1">
                      <a:lumMod val="50000"/>
                    </a:schemeClr>
                  </a:solidFill>
                  <a:cs typeface="+mn-ea"/>
                  <a:sym typeface="+mn-lt"/>
                </a:endParaRPr>
              </a:p>
            </p:txBody>
          </p:sp>
        </p:grpSp>
        <p:grpSp>
          <p:nvGrpSpPr>
            <p:cNvPr id="7" name="Group 26"/>
            <p:cNvGrpSpPr/>
            <p:nvPr/>
          </p:nvGrpSpPr>
          <p:grpSpPr>
            <a:xfrm>
              <a:off x="885480" y="3784880"/>
              <a:ext cx="409616" cy="412538"/>
              <a:chOff x="5943091" y="3870313"/>
              <a:chExt cx="644626" cy="649224"/>
            </a:xfrm>
          </p:grpSpPr>
          <p:sp>
            <p:nvSpPr>
              <p:cNvPr id="38" name="Oval 27"/>
              <p:cNvSpPr/>
              <p:nvPr/>
            </p:nvSpPr>
            <p:spPr>
              <a:xfrm flipH="1">
                <a:off x="5943091" y="3870313"/>
                <a:ext cx="644626" cy="649224"/>
              </a:xfrm>
              <a:prstGeom prst="ellipse">
                <a:avLst/>
              </a:prstGeom>
              <a:solidFill>
                <a:srgbClr val="1CFF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bg1">
                      <a:lumMod val="50000"/>
                    </a:schemeClr>
                  </a:solidFill>
                  <a:cs typeface="+mn-ea"/>
                  <a:sym typeface="+mn-lt"/>
                </a:endParaRPr>
              </a:p>
            </p:txBody>
          </p:sp>
          <p:sp>
            <p:nvSpPr>
              <p:cNvPr id="39" name="Freeform: Shape 28"/>
              <p:cNvSpPr/>
              <p:nvPr/>
            </p:nvSpPr>
            <p:spPr bwMode="auto">
              <a:xfrm>
                <a:off x="6018978" y="4057735"/>
                <a:ext cx="478057" cy="320400"/>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ln>
            </p:spPr>
            <p:txBody>
              <a:bodyPr anchor="ctr"/>
              <a:lstStyle/>
              <a:p>
                <a:pPr algn="ctr"/>
                <a:endParaRPr sz="1865">
                  <a:solidFill>
                    <a:schemeClr val="bg1">
                      <a:lumMod val="50000"/>
                    </a:schemeClr>
                  </a:solidFill>
                  <a:cs typeface="+mn-ea"/>
                  <a:sym typeface="+mn-lt"/>
                </a:endParaRPr>
              </a:p>
            </p:txBody>
          </p:sp>
        </p:grpSp>
      </p:grpSp>
      <p:sp>
        <p:nvSpPr>
          <p:cNvPr id="47" name="išľíďè"/>
          <p:cNvSpPr/>
          <p:nvPr/>
        </p:nvSpPr>
        <p:spPr bwMode="auto">
          <a:xfrm>
            <a:off x="6106458" y="1795940"/>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a:p>
            <a:pPr lvl="0" algn="l">
              <a:lnSpc>
                <a:spcPct val="130000"/>
              </a:lnSpc>
              <a:defRPr/>
            </a:pP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48" name="iSlíďè"/>
          <p:cNvSpPr txBox="1"/>
          <p:nvPr/>
        </p:nvSpPr>
        <p:spPr bwMode="auto">
          <a:xfrm>
            <a:off x="6106458" y="153263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9" name="išľíďè"/>
          <p:cNvSpPr/>
          <p:nvPr/>
        </p:nvSpPr>
        <p:spPr bwMode="auto">
          <a:xfrm>
            <a:off x="6101140" y="3041321"/>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a:p>
            <a:pPr lvl="0" algn="l">
              <a:lnSpc>
                <a:spcPct val="130000"/>
              </a:lnSpc>
              <a:defRPr/>
            </a:pP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50" name="iSlíďè"/>
          <p:cNvSpPr txBox="1"/>
          <p:nvPr/>
        </p:nvSpPr>
        <p:spPr bwMode="auto">
          <a:xfrm>
            <a:off x="6101140" y="2778011"/>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1" name="išľíďè"/>
          <p:cNvSpPr/>
          <p:nvPr/>
        </p:nvSpPr>
        <p:spPr bwMode="auto">
          <a:xfrm>
            <a:off x="6110570" y="4212910"/>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a:p>
            <a:pPr lvl="0" algn="l">
              <a:lnSpc>
                <a:spcPct val="130000"/>
              </a:lnSpc>
              <a:defRPr/>
            </a:pP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52" name="iSlíďè"/>
          <p:cNvSpPr txBox="1"/>
          <p:nvPr/>
        </p:nvSpPr>
        <p:spPr bwMode="auto">
          <a:xfrm>
            <a:off x="6110570" y="3949600"/>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3" name="išľíďè"/>
          <p:cNvSpPr/>
          <p:nvPr/>
        </p:nvSpPr>
        <p:spPr bwMode="auto">
          <a:xfrm>
            <a:off x="6105252" y="5458291"/>
            <a:ext cx="5438063" cy="49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lvl="0" algn="l">
              <a:lnSpc>
                <a:spcPct val="130000"/>
              </a:lnSpc>
              <a:defRPr/>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Lorem ipsum is simply dummy text of the printing and </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mn-ea"/>
              </a:rPr>
              <a:t>typesetting</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a:p>
            <a:pPr lvl="0" algn="l">
              <a:lnSpc>
                <a:spcPct val="130000"/>
              </a:lnSpc>
              <a:defRPr/>
            </a:pP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字魂58号-创中黑" panose="00000500000000000000" pitchFamily="2" charset="-122"/>
            </a:endParaRPr>
          </a:p>
        </p:txBody>
      </p:sp>
      <p:sp>
        <p:nvSpPr>
          <p:cNvPr id="54" name="iSlíďè"/>
          <p:cNvSpPr txBox="1"/>
          <p:nvPr/>
        </p:nvSpPr>
        <p:spPr bwMode="auto">
          <a:xfrm>
            <a:off x="6105252" y="5194981"/>
            <a:ext cx="1933825" cy="309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25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1064801" y="381134"/>
            <a:ext cx="2560321" cy="2218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365">
              <a:solidFill>
                <a:schemeClr val="tx1">
                  <a:lumMod val="95000"/>
                  <a:lumOff val="5000"/>
                </a:schemeClr>
              </a:solidFill>
              <a:cs typeface="+mn-ea"/>
              <a:sym typeface="+mn-lt"/>
            </a:endParaRPr>
          </a:p>
        </p:txBody>
      </p:sp>
      <p:sp>
        <p:nvSpPr>
          <p:cNvPr id="17" name="文本框 16"/>
          <p:cNvSpPr txBox="1"/>
          <p:nvPr/>
        </p:nvSpPr>
        <p:spPr>
          <a:xfrm>
            <a:off x="314700" y="296583"/>
            <a:ext cx="4295772" cy="460375"/>
          </a:xfrm>
          <a:prstGeom prst="rect">
            <a:avLst/>
          </a:prstGeom>
          <a:noFill/>
        </p:spPr>
        <p:txBody>
          <a:bodyPr wrap="square" rtlCol="0">
            <a:spAutoFit/>
          </a:bodyPr>
          <a:p>
            <a:pPr defTabSz="450215">
              <a:defRPr/>
            </a:pPr>
            <a:r>
              <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添加标题内容</a:t>
            </a:r>
            <a:endParaRPr kumimoji="1" lang="zh-CN" altLang="en-US" sz="2400" b="1" kern="0" spc="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36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1000"/>
                                        <p:tgtEl>
                                          <p:spTgt spid="46"/>
                                        </p:tgtEl>
                                      </p:cBhvr>
                                    </p:animEffect>
                                    <p:anim calcmode="lin" valueType="num">
                                      <p:cBhvr>
                                        <p:cTn id="15" dur="1000" fill="hold"/>
                                        <p:tgtEl>
                                          <p:spTgt spid="46"/>
                                        </p:tgtEl>
                                        <p:attrNameLst>
                                          <p:attrName>ppt_x</p:attrName>
                                        </p:attrNameLst>
                                      </p:cBhvr>
                                      <p:tavLst>
                                        <p:tav tm="0">
                                          <p:val>
                                            <p:strVal val="#ppt_x"/>
                                          </p:val>
                                        </p:tav>
                                        <p:tav tm="100000">
                                          <p:val>
                                            <p:strVal val="#ppt_x"/>
                                          </p:val>
                                        </p:tav>
                                      </p:tavLst>
                                    </p:anim>
                                    <p:anim calcmode="lin" valueType="num">
                                      <p:cBhvr>
                                        <p:cTn id="1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毕业季02"/>
          <p:cNvPicPr>
            <a:picLocks noChangeAspect="1"/>
          </p:cNvPicPr>
          <p:nvPr/>
        </p:nvPicPr>
        <p:blipFill>
          <a:blip r:embed="rId1"/>
          <a:srcRect t="57730"/>
          <a:stretch>
            <a:fillRect/>
          </a:stretch>
        </p:blipFill>
        <p:spPr>
          <a:xfrm>
            <a:off x="0" y="-13970"/>
            <a:ext cx="12192000" cy="6871970"/>
          </a:xfrm>
          <a:prstGeom prst="rect">
            <a:avLst/>
          </a:prstGeom>
        </p:spPr>
      </p:pic>
      <p:sp>
        <p:nvSpPr>
          <p:cNvPr id="10" name="矩形 9"/>
          <p:cNvSpPr/>
          <p:nvPr/>
        </p:nvSpPr>
        <p:spPr>
          <a:xfrm>
            <a:off x="12192000" y="4572000"/>
            <a:ext cx="414291" cy="228600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332740" y="3373120"/>
            <a:ext cx="7485380" cy="1198880"/>
          </a:xfrm>
          <a:prstGeom prst="rect">
            <a:avLst/>
          </a:prstGeom>
          <a:noFill/>
        </p:spPr>
        <p:txBody>
          <a:bodyPr wrap="square" rtlCol="0">
            <a:spAutoFit/>
          </a:bodyPr>
          <a:lstStyle/>
          <a:p>
            <a:pPr algn="l"/>
            <a:r>
              <a:rPr lang="zh-CN" altLang="en-US" sz="7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感谢聆听</a:t>
            </a:r>
            <a:endParaRPr lang="zh-CN" altLang="en-US" sz="7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9" name="文本框 18"/>
          <p:cNvSpPr txBox="1"/>
          <p:nvPr/>
        </p:nvSpPr>
        <p:spPr>
          <a:xfrm>
            <a:off x="187374" y="5887811"/>
            <a:ext cx="4876361" cy="368300"/>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汇报人：</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PPTCN</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  </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汇报时间：</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202X</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年</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XX</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rPr>
              <a:t>月</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20" name="PA_文本框 9"/>
          <p:cNvSpPr txBox="1"/>
          <p:nvPr>
            <p:custDataLst>
              <p:tags r:id="rId2"/>
            </p:custDataLst>
          </p:nvPr>
        </p:nvSpPr>
        <p:spPr>
          <a:xfrm>
            <a:off x="434653" y="4856077"/>
            <a:ext cx="8844285" cy="853695"/>
          </a:xfrm>
          <a:prstGeom prst="rect">
            <a:avLst/>
          </a:prstGeom>
          <a:noFill/>
        </p:spPr>
        <p:txBody>
          <a:bodyPr wrap="square" rtlCol="0">
            <a:spAutoFit/>
            <a:scene3d>
              <a:camera prst="orthographicFront"/>
              <a:lightRig rig="sunset" dir="t"/>
            </a:scene3d>
            <a:sp3d prstMaterial="matte"/>
          </a:bodyPr>
          <a:lstStyle/>
          <a:p>
            <a:pPr algn="l">
              <a:lnSpc>
                <a:spcPct val="150000"/>
              </a:lnSpc>
              <a:defRPr/>
            </a:pPr>
            <a:r>
              <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There are moments in life when you miss someone so much that you just want to pick them from your dreams and hug them for real! There are moments in life when you miss someone so much </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defTabSz="914400">
              <a:lnSpc>
                <a:spcPct val="150000"/>
              </a:lnSpc>
              <a:defRPr/>
            </a:pP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矩形 22"/>
          <p:cNvSpPr/>
          <p:nvPr/>
        </p:nvSpPr>
        <p:spPr>
          <a:xfrm>
            <a:off x="-348616" y="2192358"/>
            <a:ext cx="3942080" cy="1127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202X</a:t>
            </a:r>
            <a:endParaRPr lang="en-US" altLang="zh-CN" sz="8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4" name="流行钢琴曲文艺清新钢琴吉他鼓无鼓版">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677423" y="0"/>
            <a:ext cx="487363" cy="487363"/>
          </a:xfrm>
          <a:prstGeom prst="rect">
            <a:avLst/>
          </a:prstGeom>
        </p:spPr>
      </p:pic>
      <p:pic>
        <p:nvPicPr>
          <p:cNvPr id="3" name="图片 2" descr="一丛绿植点缀几多黄色小花"/>
          <p:cNvPicPr>
            <a:picLocks noChangeAspect="1"/>
          </p:cNvPicPr>
          <p:nvPr/>
        </p:nvPicPr>
        <p:blipFill>
          <a:blip r:embed="rId6"/>
          <a:srcRect r="27178" b="16862"/>
          <a:stretch>
            <a:fillRect/>
          </a:stretch>
        </p:blipFill>
        <p:spPr>
          <a:xfrm>
            <a:off x="8315960" y="2432685"/>
            <a:ext cx="3876040" cy="4425315"/>
          </a:xfrm>
          <a:prstGeom prst="rect">
            <a:avLst/>
          </a:prstGeom>
        </p:spPr>
      </p:pic>
      <p:pic>
        <p:nvPicPr>
          <p:cNvPr id="5" name="图片 4" descr="图片1.png我企鹅企鹅"/>
          <p:cNvPicPr>
            <a:picLocks noChangeAspect="1"/>
          </p:cNvPicPr>
          <p:nvPr/>
        </p:nvPicPr>
        <p:blipFill>
          <a:blip r:embed="rId7"/>
          <a:srcRect l="18763" t="65882"/>
          <a:stretch>
            <a:fillRect/>
          </a:stretch>
        </p:blipFill>
        <p:spPr>
          <a:xfrm rot="12300000">
            <a:off x="642620" y="801370"/>
            <a:ext cx="8171180" cy="19780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2000">
        <p14:gallery dir="l"/>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blinds(horizontal)">
                                      <p:cBhvr>
                                        <p:cTn id="10" dur="500"/>
                                        <p:tgtEl>
                                          <p:spTgt spid="19"/>
                                        </p:tgtEl>
                                      </p:cBhvr>
                                    </p:animEffect>
                                  </p:childTnLst>
                                </p:cTn>
                              </p:par>
                              <p:par>
                                <p:cTn id="11" presetID="1" presetClass="mediacall" presetSubtype="0" fill="hold" nodeType="withEffect">
                                  <p:stCondLst>
                                    <p:cond delay="0"/>
                                  </p:stCondLst>
                                  <p:childTnLst>
                                    <p:cmd type="call" cmd="playFrom(0.0)">
                                      <p:cBhvr>
                                        <p:cTn id="12"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4"/>
                </p:tgtEl>
              </p:cMediaNode>
            </p:audio>
          </p:childTnLst>
        </p:cTn>
      </p:par>
    </p:tnLst>
    <p:bldLst>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2"/>
          <p:cNvPicPr>
            <a:picLocks noChangeAspect="1"/>
          </p:cNvPicPr>
          <p:nvPr/>
        </p:nvPicPr>
        <p:blipFill>
          <a:blip r:embed="rId1"/>
          <a:stretch>
            <a:fillRect/>
          </a:stretch>
        </p:blipFill>
        <p:spPr>
          <a:xfrm>
            <a:off x="0" y="0"/>
            <a:ext cx="12191365" cy="68668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400" advClick="0" advTm="2000">
        <p14:reveal/>
      </p:transition>
    </mc:Choice>
    <mc:Fallback>
      <p:transition spd="slow" advClick="0" advTm="2000">
        <p:fade/>
      </p:transition>
    </mc:Fallback>
  </mc:AlternateContent>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MH" val="20180403182506"/>
  <p:tag name="MH_LIBRARY" val="GRAPHIC"/>
  <p:tag name="MH_TYPE" val="Other"/>
  <p:tag name="MH_ORDER" val="1"/>
</p:tagLst>
</file>

<file path=ppt/tags/tag3.xml><?xml version="1.0" encoding="utf-8"?>
<p:tagLst xmlns:p="http://schemas.openxmlformats.org/presentationml/2006/main">
  <p:tag name="MH" val="20180403182506"/>
  <p:tag name="MH_LIBRARY" val="GRAPHIC"/>
  <p:tag name="MH_TYPE" val="Other"/>
  <p:tag name="MH_ORDER" val="2"/>
</p:tagLst>
</file>

<file path=ppt/tags/tag4.xml><?xml version="1.0" encoding="utf-8"?>
<p:tagLst xmlns:p="http://schemas.openxmlformats.org/presentationml/2006/main">
  <p:tag name="MH" val="20180403182506"/>
  <p:tag name="MH_LIBRARY" val="GRAPHIC"/>
  <p:tag name="MH_TYPE" val="Other"/>
  <p:tag name="MH_ORDER" val="3"/>
</p:tagLst>
</file>

<file path=ppt/tags/tag5.xml><?xml version="1.0" encoding="utf-8"?>
<p:tagLst xmlns:p="http://schemas.openxmlformats.org/presentationml/2006/main">
  <p:tag name="MH" val="20180403182506"/>
  <p:tag name="MH_LIBRARY" val="GRAPHIC"/>
  <p:tag name="MH_TYPE" val="Other"/>
  <p:tag name="MH_ORDER" val="4"/>
</p:tagLst>
</file>

<file path=ppt/tags/tag6.xml><?xml version="1.0" encoding="utf-8"?>
<p:tagLst xmlns:p="http://schemas.openxmlformats.org/presentationml/2006/main">
  <p:tag name="MH" val="20180403182506"/>
  <p:tag name="MH_LIBRARY" val="GRAPHIC"/>
  <p:tag name="MH_TYPE" val="Other"/>
  <p:tag name="MH_ORDER" val="5"/>
</p:tagLst>
</file>

<file path=ppt/tags/tag7.xml><?xml version="1.0" encoding="utf-8"?>
<p:tagLst xmlns:p="http://schemas.openxmlformats.org/presentationml/2006/main">
  <p:tag name="MH" val="20180403182506"/>
  <p:tag name="MH_LIBRARY" val="GRAPHIC"/>
  <p:tag name="MH_TYPE" val="SubTitle"/>
  <p:tag name="MH_ORDER" val="4"/>
</p:tagLst>
</file>

<file path=ppt/tags/tag8.xml><?xml version="1.0" encoding="utf-8"?>
<p:tagLst xmlns:p="http://schemas.openxmlformats.org/presentationml/2006/main">
  <p:tag name="MH" val="20180403182506"/>
  <p:tag name="MH_LIBRARY" val="GRAPHIC"/>
  <p:tag name="MH_TYPE" val="Other"/>
  <p:tag name="MH_ORDER" val="6"/>
</p:tagLst>
</file>

<file path=ppt/tags/tag9.xml><?xml version="1.0" encoding="utf-8"?>
<p:tagLst xmlns:p="http://schemas.openxmlformats.org/presentationml/2006/main">
  <p:tag name="MH" val="20180403182506"/>
  <p:tag name="MH_LIBRARY" val="GRAPHIC"/>
  <p:tag name="MH_TYPE" val="Other"/>
  <p:tag name="MH_ORDER" val="7"/>
</p:tagLst>
</file>

<file path=ppt/tags/tag10.xml><?xml version="1.0" encoding="utf-8"?>
<p:tagLst xmlns:p="http://schemas.openxmlformats.org/presentationml/2006/main">
  <p:tag name="MH" val="20180403182506"/>
  <p:tag name="MH_LIBRARY" val="GRAPHIC"/>
  <p:tag name="MH_TYPE" val="SubTitle"/>
  <p:tag name="MH_ORDER" val="1"/>
</p:tagLst>
</file>

<file path=ppt/tags/tag11.xml><?xml version="1.0" encoding="utf-8"?>
<p:tagLst xmlns:p="http://schemas.openxmlformats.org/presentationml/2006/main">
  <p:tag name="MH" val="20180403182506"/>
  <p:tag name="MH_LIBRARY" val="GRAPHIC"/>
  <p:tag name="MH_TYPE" val="Other"/>
  <p:tag name="MH_ORDER" val="8"/>
</p:tagLst>
</file>

<file path=ppt/tags/tag12.xml><?xml version="1.0" encoding="utf-8"?>
<p:tagLst xmlns:p="http://schemas.openxmlformats.org/presentationml/2006/main">
  <p:tag name="MH" val="20180403182506"/>
  <p:tag name="MH_LIBRARY" val="GRAPHIC"/>
  <p:tag name="MH_TYPE" val="Other"/>
  <p:tag name="MH_ORDER" val="9"/>
</p:tagLst>
</file>

<file path=ppt/tags/tag13.xml><?xml version="1.0" encoding="utf-8"?>
<p:tagLst xmlns:p="http://schemas.openxmlformats.org/presentationml/2006/main">
  <p:tag name="MH" val="20180403182506"/>
  <p:tag name="MH_LIBRARY" val="GRAPHIC"/>
  <p:tag name="MH_TYPE" val="SubTitle"/>
  <p:tag name="MH_ORDER" val="2"/>
</p:tagLst>
</file>

<file path=ppt/tags/tag14.xml><?xml version="1.0" encoding="utf-8"?>
<p:tagLst xmlns:p="http://schemas.openxmlformats.org/presentationml/2006/main">
  <p:tag name="MH" val="20180403182506"/>
  <p:tag name="MH_LIBRARY" val="GRAPHIC"/>
  <p:tag name="MH_TYPE" val="Other"/>
  <p:tag name="MH_ORDER" val="10"/>
</p:tagLst>
</file>

<file path=ppt/tags/tag15.xml><?xml version="1.0" encoding="utf-8"?>
<p:tagLst xmlns:p="http://schemas.openxmlformats.org/presentationml/2006/main">
  <p:tag name="MH" val="20180403182506"/>
  <p:tag name="MH_LIBRARY" val="GRAPHIC"/>
  <p:tag name="MH_TYPE" val="Other"/>
  <p:tag name="MH_ORDER" val="11"/>
</p:tagLst>
</file>

<file path=ppt/tags/tag16.xml><?xml version="1.0" encoding="utf-8"?>
<p:tagLst xmlns:p="http://schemas.openxmlformats.org/presentationml/2006/main">
  <p:tag name="MH" val="20180403182506"/>
  <p:tag name="MH_LIBRARY" val="GRAPHIC"/>
  <p:tag name="MH_TYPE" val="SubTitle"/>
  <p:tag name="MH_ORDER" val="3"/>
</p:tagLst>
</file>

<file path=ppt/tags/tag17.xml><?xml version="1.0" encoding="utf-8"?>
<p:tagLst xmlns:p="http://schemas.openxmlformats.org/presentationml/2006/main">
  <p:tag name="MH" val="20180403182506"/>
  <p:tag name="MH_LIBRARY" val="GRAPHIC"/>
  <p:tag name="MH_TYPE" val="Other"/>
  <p:tag name="MH_ORDER" val="12"/>
</p:tagLst>
</file>

<file path=ppt/tags/tag18.xml><?xml version="1.0" encoding="utf-8"?>
<p:tagLst xmlns:p="http://schemas.openxmlformats.org/presentationml/2006/main">
  <p:tag name="MH" val="20180403182506"/>
  <p:tag name="MH_LIBRARY" val="GRAPHIC"/>
  <p:tag name="MH_TYPE" val="Other"/>
  <p:tag name="MH_ORDER" val="13"/>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ISPRING_FIRST_PUBLISH" val="1"/>
  <p:tag name="ISPRING_PRESENTATION_TITLE" val="458"/>
</p:tagLst>
</file>

<file path=ppt/theme/theme1.xml><?xml version="1.0" encoding="utf-8"?>
<a:theme xmlns:a="http://schemas.openxmlformats.org/drawingml/2006/main" name="千图网海量PPT模板www.58pic.com ​​">
  <a:themeElements>
    <a:clrScheme name="自定义 1160">
      <a:dk1>
        <a:sysClr val="windowText" lastClr="000000"/>
      </a:dk1>
      <a:lt1>
        <a:sysClr val="window" lastClr="FFFFFF"/>
      </a:lt1>
      <a:dk2>
        <a:srgbClr val="44546A"/>
      </a:dk2>
      <a:lt2>
        <a:srgbClr val="E7E6E6"/>
      </a:lt2>
      <a:accent1>
        <a:srgbClr val="3FB9C9"/>
      </a:accent1>
      <a:accent2>
        <a:srgbClr val="FFB03B"/>
      </a:accent2>
      <a:accent3>
        <a:srgbClr val="3FB9C9"/>
      </a:accent3>
      <a:accent4>
        <a:srgbClr val="FFB03B"/>
      </a:accent4>
      <a:accent5>
        <a:srgbClr val="3FB9C9"/>
      </a:accent5>
      <a:accent6>
        <a:srgbClr val="FFB03B"/>
      </a:accent6>
      <a:hlink>
        <a:srgbClr val="1F5668"/>
      </a:hlink>
      <a:folHlink>
        <a:srgbClr val="1F5668"/>
      </a:folHlink>
    </a:clrScheme>
    <a:fontScheme name="exhst0zh">
      <a:majorFont>
        <a:latin typeface="Arial"/>
        <a:ea typeface="庞门正道标题体"/>
        <a:cs typeface=""/>
      </a:majorFont>
      <a:minorFont>
        <a:latin typeface="Arial"/>
        <a:ea typeface="庞门正道标题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5674</Words>
  <Application>WPS 演示</Application>
  <PresentationFormat>宽屏</PresentationFormat>
  <Paragraphs>331</Paragraphs>
  <Slides>20</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20</vt:i4>
      </vt:variant>
    </vt:vector>
  </HeadingPairs>
  <TitlesOfParts>
    <vt:vector size="35" baseType="lpstr">
      <vt:lpstr>Arial</vt:lpstr>
      <vt:lpstr>宋体</vt:lpstr>
      <vt:lpstr>Wingdings</vt:lpstr>
      <vt:lpstr>Calibri</vt:lpstr>
      <vt:lpstr>Nexa Light</vt:lpstr>
      <vt:lpstr>Vrinda</vt:lpstr>
      <vt:lpstr>微软雅黑</vt:lpstr>
      <vt:lpstr>字魂58号-创中黑</vt:lpstr>
      <vt:lpstr>黑体</vt:lpstr>
      <vt:lpstr>庞门正道标题体</vt:lpstr>
      <vt:lpstr>Segoe Print</vt:lpstr>
      <vt:lpstr>Arial Unicode MS</vt:lpstr>
      <vt:lpstr>等线</vt:lpstr>
      <vt:lpstr>苹方 常规</vt:lpstr>
      <vt:lpstr>千图网海量PPT模板www.58pic.com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458</dc:title>
  <dc:creator>asus</dc:creator>
  <cp:lastModifiedBy>罗祉璇</cp:lastModifiedBy>
  <cp:revision>92</cp:revision>
  <dcterms:created xsi:type="dcterms:W3CDTF">2018-04-10T04:31:00Z</dcterms:created>
  <dcterms:modified xsi:type="dcterms:W3CDTF">2020-07-01T03:06:42Z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