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1053" r:id="rId2"/>
    <p:sldId id="1104" r:id="rId3"/>
    <p:sldId id="1056" r:id="rId4"/>
    <p:sldId id="1131" r:id="rId5"/>
    <p:sldId id="1132" r:id="rId6"/>
    <p:sldId id="1061" r:id="rId7"/>
    <p:sldId id="1133" r:id="rId8"/>
    <p:sldId id="1134" r:id="rId9"/>
    <p:sldId id="1135" r:id="rId10"/>
    <p:sldId id="1110" r:id="rId11"/>
    <p:sldId id="1136" r:id="rId12"/>
    <p:sldId id="1139" r:id="rId13"/>
    <p:sldId id="1140" r:id="rId14"/>
    <p:sldId id="1137" r:id="rId15"/>
    <p:sldId id="1138" r:id="rId16"/>
    <p:sldId id="1117" r:id="rId17"/>
    <p:sldId id="1142" r:id="rId18"/>
    <p:sldId id="1145" r:id="rId19"/>
    <p:sldId id="1124" r:id="rId20"/>
    <p:sldId id="1125" r:id="rId21"/>
    <p:sldId id="1146" r:id="rId22"/>
    <p:sldId id="1147" r:id="rId23"/>
    <p:sldId id="1150" r:id="rId24"/>
    <p:sldId id="1130" r:id="rId25"/>
  </p:sldIdLst>
  <p:sldSz cx="9144000" cy="5143500" type="screen16x9"/>
  <p:notesSz cx="6858000" cy="9144000"/>
  <p:custDataLst>
    <p:tags r:id="rId28"/>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528">
          <p15:clr>
            <a:srgbClr val="A4A3A4"/>
          </p15:clr>
        </p15:guide>
        <p15:guide id="4" pos="7152">
          <p15:clr>
            <a:srgbClr val="A4A3A4"/>
          </p15:clr>
        </p15:guide>
        <p15:guide id="5" orient="horz" pos="1620">
          <p15:clr>
            <a:srgbClr val="A4A3A4"/>
          </p15:clr>
        </p15:guide>
        <p15:guide id="6" pos="2880">
          <p15:clr>
            <a:srgbClr val="A4A3A4"/>
          </p15:clr>
        </p15:guide>
        <p15:guide id="7" pos="396">
          <p15:clr>
            <a:srgbClr val="A4A3A4"/>
          </p15:clr>
        </p15:guide>
        <p15:guide id="8"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A71"/>
    <a:srgbClr val="788BA9"/>
    <a:srgbClr val="111217"/>
    <a:srgbClr val="B7B5BD"/>
    <a:srgbClr val="B1AEB5"/>
    <a:srgbClr val="93929C"/>
    <a:srgbClr val="A6A5AD"/>
    <a:srgbClr val="F9F8FA"/>
    <a:srgbClr val="A18A7F"/>
    <a:srgbClr val="C3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434" autoAdjust="0"/>
  </p:normalViewPr>
  <p:slideViewPr>
    <p:cSldViewPr snapToGrid="0">
      <p:cViewPr varScale="1">
        <p:scale>
          <a:sx n="121" d="100"/>
          <a:sy n="121" d="100"/>
        </p:scale>
        <p:origin x="444" y="102"/>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4/26/2019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184304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4/26/2019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63640334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11380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409075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416330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7893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5242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5795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427164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488810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399890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83394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103000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827965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294402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174752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33273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991393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78016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19711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2848587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3885442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287231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3187905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203978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40908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0"/>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88"/>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5">
            <a:extLst>
              <a:ext uri="{28A0092B-C50C-407E-A947-70E740481C1C}">
                <a14:useLocalDpi xmlns:a14="http://schemas.microsoft.com/office/drawing/2010/main" val="0"/>
              </a:ext>
            </a:extLst>
          </a:blip>
          <a:srcRect l="45969"/>
          <a:stretch>
            <a:fillRect/>
          </a:stretch>
        </p:blipFill>
        <p:spPr>
          <a:xfrm>
            <a:off x="0" y="0"/>
            <a:ext cx="913993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16" name="_3"/>
          <p:cNvSpPr/>
          <p:nvPr/>
        </p:nvSpPr>
        <p:spPr>
          <a:xfrm>
            <a:off x="4462016" y="2030764"/>
            <a:ext cx="4366901" cy="523220"/>
          </a:xfrm>
          <a:prstGeom prst="rect">
            <a:avLst/>
          </a:prstGeom>
          <a:effectLst/>
        </p:spPr>
        <p:txBody>
          <a:bodyPr wrap="none">
            <a:spAutoFit/>
          </a:bodyPr>
          <a:lstStyle/>
          <a:p>
            <a:r>
              <a:rPr lang="zh-CN" altLang="en-US" sz="2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大学学风建设活动</a:t>
            </a:r>
            <a:r>
              <a:rPr lang="en-US" altLang="zh-CN" sz="2800" dirty="0" err="1">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ppt</a:t>
            </a:r>
            <a:r>
              <a:rPr lang="zh-CN" altLang="en-US" sz="2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模板</a:t>
            </a:r>
            <a:endParaRPr lang="zh-CN" altLang="en-US" sz="2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7"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18"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19"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20"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38000">
                                          <p:cBhvr additive="base">
                                            <p:cTn id="7"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14:bounceEnd="48000">
                                          <p:cBhvr additive="base">
                                            <p:cTn id="24"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4000">
                                          <p:cBhvr additive="base">
                                            <p:cTn id="29" dur="500" fill="hold"/>
                                            <p:tgtEl>
                                              <p:spTgt spid="19"/>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31650"/>
          <a:stretch>
            <a:fillRect/>
          </a:stretch>
        </p:blipFill>
        <p:spPr>
          <a:xfrm flipH="1">
            <a:off x="0" y="0"/>
            <a:ext cx="9144000" cy="5143500"/>
          </a:xfrm>
          <a:prstGeom prst="rect">
            <a:avLst/>
          </a:prstGeom>
        </p:spPr>
      </p:pic>
      <p:sp>
        <p:nvSpPr>
          <p:cNvPr id="60" name="Title 2"/>
          <p:cNvSpPr txBox="1"/>
          <p:nvPr/>
        </p:nvSpPr>
        <p:spPr>
          <a:xfrm>
            <a:off x="3167410" y="909311"/>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2"/>
                </a:solidFill>
              </a:rPr>
              <a:t>目录 </a:t>
            </a:r>
            <a:r>
              <a:rPr lang="en-US" altLang="zh-CN" dirty="0">
                <a:solidFill>
                  <a:schemeClr val="tx2"/>
                </a:solidFill>
              </a:rPr>
              <a:t>CONTENTS</a:t>
            </a:r>
            <a:endParaRPr lang="en-US" dirty="0">
              <a:solidFill>
                <a:schemeClr val="tx2"/>
              </a:solidFill>
            </a:endParaRPr>
          </a:p>
        </p:txBody>
      </p:sp>
      <p:sp>
        <p:nvSpPr>
          <p:cNvPr id="61" name="矩形 60"/>
          <p:cNvSpPr/>
          <p:nvPr/>
        </p:nvSpPr>
        <p:spPr>
          <a:xfrm rot="2713401">
            <a:off x="1215499" y="219489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2" name="矩形 61"/>
          <p:cNvSpPr/>
          <p:nvPr/>
        </p:nvSpPr>
        <p:spPr>
          <a:xfrm rot="2713401">
            <a:off x="909680" y="1986949"/>
            <a:ext cx="446946" cy="438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3" name="文本框 62"/>
          <p:cNvSpPr txBox="1"/>
          <p:nvPr/>
        </p:nvSpPr>
        <p:spPr>
          <a:xfrm>
            <a:off x="1013408" y="206539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542247" y="187150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年度工作概述</a:t>
            </a:r>
          </a:p>
        </p:txBody>
      </p:sp>
      <p:sp>
        <p:nvSpPr>
          <p:cNvPr id="65" name="文本框 64"/>
          <p:cNvSpPr txBox="1"/>
          <p:nvPr/>
        </p:nvSpPr>
        <p:spPr>
          <a:xfrm>
            <a:off x="1542248" y="2234051"/>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542247" y="2206040"/>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rot="2713401">
            <a:off x="5160693" y="220498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nvSpPr>
        <p:spPr>
          <a:xfrm rot="2713401">
            <a:off x="4854873" y="1997039"/>
            <a:ext cx="446946" cy="4381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9" name="文本框 68"/>
          <p:cNvSpPr txBox="1"/>
          <p:nvPr/>
        </p:nvSpPr>
        <p:spPr>
          <a:xfrm>
            <a:off x="4958602" y="207548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487441" y="188159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工作完成情况</a:t>
            </a:r>
          </a:p>
        </p:txBody>
      </p:sp>
      <p:sp>
        <p:nvSpPr>
          <p:cNvPr id="71" name="文本框 70"/>
          <p:cNvSpPr txBox="1"/>
          <p:nvPr/>
        </p:nvSpPr>
        <p:spPr>
          <a:xfrm>
            <a:off x="5487442" y="224414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5487442" y="2216130"/>
            <a:ext cx="2838023" cy="62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rot="2713401">
            <a:off x="5160693" y="3520664"/>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4" name="矩形 73"/>
          <p:cNvSpPr/>
          <p:nvPr/>
        </p:nvSpPr>
        <p:spPr>
          <a:xfrm rot="2713401">
            <a:off x="4854873" y="3312718"/>
            <a:ext cx="446946" cy="4381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文本框 74"/>
          <p:cNvSpPr txBox="1"/>
          <p:nvPr/>
        </p:nvSpPr>
        <p:spPr>
          <a:xfrm>
            <a:off x="4958602" y="3372110"/>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487441" y="3197269"/>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明年工作计划</a:t>
            </a:r>
          </a:p>
        </p:txBody>
      </p:sp>
      <p:sp>
        <p:nvSpPr>
          <p:cNvPr id="77" name="文本框 76"/>
          <p:cNvSpPr txBox="1"/>
          <p:nvPr/>
        </p:nvSpPr>
        <p:spPr>
          <a:xfrm>
            <a:off x="5487442" y="355982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5487442" y="3531809"/>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rot="2713401">
            <a:off x="1215499" y="3512479"/>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79"/>
          <p:cNvSpPr/>
          <p:nvPr/>
        </p:nvSpPr>
        <p:spPr>
          <a:xfrm rot="2713401">
            <a:off x="909679" y="3304533"/>
            <a:ext cx="446946" cy="43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81" name="文本框 80"/>
          <p:cNvSpPr txBox="1"/>
          <p:nvPr/>
        </p:nvSpPr>
        <p:spPr>
          <a:xfrm>
            <a:off x="1013407" y="3363925"/>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542247" y="3176384"/>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项目成功展示</a:t>
            </a:r>
          </a:p>
        </p:txBody>
      </p:sp>
      <p:sp>
        <p:nvSpPr>
          <p:cNvPr id="83" name="文本框 82"/>
          <p:cNvSpPr txBox="1"/>
          <p:nvPr/>
        </p:nvSpPr>
        <p:spPr>
          <a:xfrm>
            <a:off x="1542247" y="3551635"/>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84" name="直接连接符 83"/>
          <p:cNvCxnSpPr/>
          <p:nvPr/>
        </p:nvCxnSpPr>
        <p:spPr>
          <a:xfrm>
            <a:off x="1542247" y="3523625"/>
            <a:ext cx="2789723" cy="171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002577" y="915330"/>
            <a:ext cx="243333" cy="238562"/>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85"/>
          <p:cNvSpPr/>
          <p:nvPr/>
        </p:nvSpPr>
        <p:spPr>
          <a:xfrm>
            <a:off x="6217175" y="1086218"/>
            <a:ext cx="97597" cy="95684"/>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fltVal val="0"/>
                                          </p:val>
                                        </p:tav>
                                        <p:tav tm="100000">
                                          <p:val>
                                            <p:strVal val="#ppt_w"/>
                                          </p:val>
                                        </p:tav>
                                      </p:tavLst>
                                    </p:anim>
                                    <p:anim calcmode="lin" valueType="num">
                                      <p:cBhvr>
                                        <p:cTn id="16" dur="500" fill="hold"/>
                                        <p:tgtEl>
                                          <p:spTgt spid="86"/>
                                        </p:tgtEl>
                                        <p:attrNameLst>
                                          <p:attrName>ppt_h</p:attrName>
                                        </p:attrNameLst>
                                      </p:cBhvr>
                                      <p:tavLst>
                                        <p:tav tm="0">
                                          <p:val>
                                            <p:fltVal val="0"/>
                                          </p:val>
                                        </p:tav>
                                        <p:tav tm="100000">
                                          <p:val>
                                            <p:strVal val="#ppt_h"/>
                                          </p:val>
                                        </p:tav>
                                      </p:tavLst>
                                    </p:anim>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1+#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1+#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1+#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1+#ppt_w/2"/>
                                          </p:val>
                                        </p:tav>
                                        <p:tav tm="100000">
                                          <p:val>
                                            <p:strVal val="#ppt_x"/>
                                          </p:val>
                                        </p:tav>
                                      </p:tavLst>
                                    </p:anim>
                                    <p:anim calcmode="lin" valueType="num">
                                      <p:cBhvr additive="base">
                                        <p:cTn id="57" dur="500" fill="hold"/>
                                        <p:tgtEl>
                                          <p:spTgt spid="6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1+#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additive="base">
                                        <p:cTn id="78" dur="500" fill="hold"/>
                                        <p:tgtEl>
                                          <p:spTgt spid="80"/>
                                        </p:tgtEl>
                                        <p:attrNameLst>
                                          <p:attrName>ppt_x</p:attrName>
                                        </p:attrNameLst>
                                      </p:cBhvr>
                                      <p:tavLst>
                                        <p:tav tm="0">
                                          <p:val>
                                            <p:strVal val="1+#ppt_w/2"/>
                                          </p:val>
                                        </p:tav>
                                        <p:tav tm="100000">
                                          <p:val>
                                            <p:strVal val="#ppt_x"/>
                                          </p:val>
                                        </p:tav>
                                      </p:tavLst>
                                    </p:anim>
                                    <p:anim calcmode="lin" valueType="num">
                                      <p:cBhvr additive="base">
                                        <p:cTn id="79" dur="500" fill="hold"/>
                                        <p:tgtEl>
                                          <p:spTgt spid="8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additive="base">
                                        <p:cTn id="82" dur="500" fill="hold"/>
                                        <p:tgtEl>
                                          <p:spTgt spid="81"/>
                                        </p:tgtEl>
                                        <p:attrNameLst>
                                          <p:attrName>ppt_x</p:attrName>
                                        </p:attrNameLst>
                                      </p:cBhvr>
                                      <p:tavLst>
                                        <p:tav tm="0">
                                          <p:val>
                                            <p:strVal val="1+#ppt_w/2"/>
                                          </p:val>
                                        </p:tav>
                                        <p:tav tm="100000">
                                          <p:val>
                                            <p:strVal val="#ppt_x"/>
                                          </p:val>
                                        </p:tav>
                                      </p:tavLst>
                                    </p:anim>
                                    <p:anim calcmode="lin" valueType="num">
                                      <p:cBhvr additive="base">
                                        <p:cTn id="83" dur="500" fill="hold"/>
                                        <p:tgtEl>
                                          <p:spTgt spid="8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additive="base">
                                        <p:cTn id="86" dur="500" fill="hold"/>
                                        <p:tgtEl>
                                          <p:spTgt spid="82"/>
                                        </p:tgtEl>
                                        <p:attrNameLst>
                                          <p:attrName>ppt_x</p:attrName>
                                        </p:attrNameLst>
                                      </p:cBhvr>
                                      <p:tavLst>
                                        <p:tav tm="0">
                                          <p:val>
                                            <p:strVal val="1+#ppt_w/2"/>
                                          </p:val>
                                        </p:tav>
                                        <p:tav tm="100000">
                                          <p:val>
                                            <p:strVal val="#ppt_x"/>
                                          </p:val>
                                        </p:tav>
                                      </p:tavLst>
                                    </p:anim>
                                    <p:anim calcmode="lin" valueType="num">
                                      <p:cBhvr additive="base">
                                        <p:cTn id="87" dur="500" fill="hold"/>
                                        <p:tgtEl>
                                          <p:spTgt spid="8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additive="base">
                                        <p:cTn id="90" dur="500" fill="hold"/>
                                        <p:tgtEl>
                                          <p:spTgt spid="83"/>
                                        </p:tgtEl>
                                        <p:attrNameLst>
                                          <p:attrName>ppt_x</p:attrName>
                                        </p:attrNameLst>
                                      </p:cBhvr>
                                      <p:tavLst>
                                        <p:tav tm="0">
                                          <p:val>
                                            <p:strVal val="1+#ppt_w/2"/>
                                          </p:val>
                                        </p:tav>
                                        <p:tav tm="100000">
                                          <p:val>
                                            <p:strVal val="#ppt_x"/>
                                          </p:val>
                                        </p:tav>
                                      </p:tavLst>
                                    </p:anim>
                                    <p:anim calcmode="lin" valueType="num">
                                      <p:cBhvr additive="base">
                                        <p:cTn id="91" dur="500" fill="hold"/>
                                        <p:tgtEl>
                                          <p:spTgt spid="83"/>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1+#ppt_w/2"/>
                                          </p:val>
                                        </p:tav>
                                        <p:tav tm="100000">
                                          <p:val>
                                            <p:strVal val="#ppt_x"/>
                                          </p:val>
                                        </p:tav>
                                      </p:tavLst>
                                    </p:anim>
                                    <p:anim calcmode="lin" valueType="num">
                                      <p:cBhvr additive="base">
                                        <p:cTn id="95"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2" fill="hold" grpId="0" nodeType="click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additive="base">
                                        <p:cTn id="100" dur="500" fill="hold"/>
                                        <p:tgtEl>
                                          <p:spTgt spid="73"/>
                                        </p:tgtEl>
                                        <p:attrNameLst>
                                          <p:attrName>ppt_x</p:attrName>
                                        </p:attrNameLst>
                                      </p:cBhvr>
                                      <p:tavLst>
                                        <p:tav tm="0">
                                          <p:val>
                                            <p:strVal val="1+#ppt_w/2"/>
                                          </p:val>
                                        </p:tav>
                                        <p:tav tm="100000">
                                          <p:val>
                                            <p:strVal val="#ppt_x"/>
                                          </p:val>
                                        </p:tav>
                                      </p:tavLst>
                                    </p:anim>
                                    <p:anim calcmode="lin" valueType="num">
                                      <p:cBhvr additive="base">
                                        <p:cTn id="101" dur="500" fill="hold"/>
                                        <p:tgtEl>
                                          <p:spTgt spid="73"/>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additive="base">
                                        <p:cTn id="104" dur="500" fill="hold"/>
                                        <p:tgtEl>
                                          <p:spTgt spid="74"/>
                                        </p:tgtEl>
                                        <p:attrNameLst>
                                          <p:attrName>ppt_x</p:attrName>
                                        </p:attrNameLst>
                                      </p:cBhvr>
                                      <p:tavLst>
                                        <p:tav tm="0">
                                          <p:val>
                                            <p:strVal val="1+#ppt_w/2"/>
                                          </p:val>
                                        </p:tav>
                                        <p:tav tm="100000">
                                          <p:val>
                                            <p:strVal val="#ppt_x"/>
                                          </p:val>
                                        </p:tav>
                                      </p:tavLst>
                                    </p:anim>
                                    <p:anim calcmode="lin" valueType="num">
                                      <p:cBhvr additive="base">
                                        <p:cTn id="105" dur="500" fill="hold"/>
                                        <p:tgtEl>
                                          <p:spTgt spid="7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75"/>
                                        </p:tgtEl>
                                        <p:attrNameLst>
                                          <p:attrName>style.visibility</p:attrName>
                                        </p:attrNameLst>
                                      </p:cBhvr>
                                      <p:to>
                                        <p:strVal val="visible"/>
                                      </p:to>
                                    </p:set>
                                    <p:anim calcmode="lin" valueType="num">
                                      <p:cBhvr additive="base">
                                        <p:cTn id="108" dur="500" fill="hold"/>
                                        <p:tgtEl>
                                          <p:spTgt spid="75"/>
                                        </p:tgtEl>
                                        <p:attrNameLst>
                                          <p:attrName>ppt_x</p:attrName>
                                        </p:attrNameLst>
                                      </p:cBhvr>
                                      <p:tavLst>
                                        <p:tav tm="0">
                                          <p:val>
                                            <p:strVal val="1+#ppt_w/2"/>
                                          </p:val>
                                        </p:tav>
                                        <p:tav tm="100000">
                                          <p:val>
                                            <p:strVal val="#ppt_x"/>
                                          </p:val>
                                        </p:tav>
                                      </p:tavLst>
                                    </p:anim>
                                    <p:anim calcmode="lin" valueType="num">
                                      <p:cBhvr additive="base">
                                        <p:cTn id="109" dur="500" fill="hold"/>
                                        <p:tgtEl>
                                          <p:spTgt spid="7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1+#ppt_w/2"/>
                                          </p:val>
                                        </p:tav>
                                        <p:tav tm="100000">
                                          <p:val>
                                            <p:strVal val="#ppt_x"/>
                                          </p:val>
                                        </p:tav>
                                      </p:tavLst>
                                    </p:anim>
                                    <p:anim calcmode="lin" valueType="num">
                                      <p:cBhvr additive="base">
                                        <p:cTn id="113" dur="500" fill="hold"/>
                                        <p:tgtEl>
                                          <p:spTgt spid="7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additive="base">
                                        <p:cTn id="116" dur="500" fill="hold"/>
                                        <p:tgtEl>
                                          <p:spTgt spid="77"/>
                                        </p:tgtEl>
                                        <p:attrNameLst>
                                          <p:attrName>ppt_x</p:attrName>
                                        </p:attrNameLst>
                                      </p:cBhvr>
                                      <p:tavLst>
                                        <p:tav tm="0">
                                          <p:val>
                                            <p:strVal val="1+#ppt_w/2"/>
                                          </p:val>
                                        </p:tav>
                                        <p:tav tm="100000">
                                          <p:val>
                                            <p:strVal val="#ppt_x"/>
                                          </p:val>
                                        </p:tav>
                                      </p:tavLst>
                                    </p:anim>
                                    <p:anim calcmode="lin" valueType="num">
                                      <p:cBhvr additive="base">
                                        <p:cTn id="117" dur="500" fill="hold"/>
                                        <p:tgtEl>
                                          <p:spTgt spid="7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78"/>
                                        </p:tgtEl>
                                        <p:attrNameLst>
                                          <p:attrName>style.visibility</p:attrName>
                                        </p:attrNameLst>
                                      </p:cBhvr>
                                      <p:to>
                                        <p:strVal val="visible"/>
                                      </p:to>
                                    </p:set>
                                    <p:anim calcmode="lin" valueType="num">
                                      <p:cBhvr additive="base">
                                        <p:cTn id="120" dur="500" fill="hold"/>
                                        <p:tgtEl>
                                          <p:spTgt spid="78"/>
                                        </p:tgtEl>
                                        <p:attrNameLst>
                                          <p:attrName>ppt_x</p:attrName>
                                        </p:attrNameLst>
                                      </p:cBhvr>
                                      <p:tavLst>
                                        <p:tav tm="0">
                                          <p:val>
                                            <p:strVal val="1+#ppt_w/2"/>
                                          </p:val>
                                        </p:tav>
                                        <p:tav tm="100000">
                                          <p:val>
                                            <p:strVal val="#ppt_x"/>
                                          </p:val>
                                        </p:tav>
                                      </p:tavLst>
                                    </p:anim>
                                    <p:anim calcmode="lin" valueType="num">
                                      <p:cBhvr additive="base">
                                        <p:cTn id="1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2" grpId="0" animBg="1"/>
      <p:bldP spid="63" grpId="0"/>
      <p:bldP spid="64" grpId="0"/>
      <p:bldP spid="65" grpId="0"/>
      <p:bldP spid="67" grpId="0" animBg="1"/>
      <p:bldP spid="68" grpId="0" animBg="1"/>
      <p:bldP spid="69" grpId="0"/>
      <p:bldP spid="70" grpId="0"/>
      <p:bldP spid="71" grpId="0"/>
      <p:bldP spid="73" grpId="0" animBg="1"/>
      <p:bldP spid="74" grpId="0" animBg="1"/>
      <p:bldP spid="75" grpId="0"/>
      <p:bldP spid="76" grpId="0"/>
      <p:bldP spid="77" grpId="0"/>
      <p:bldP spid="79" grpId="0" animBg="1"/>
      <p:bldP spid="80" grpId="0" animBg="1"/>
      <p:bldP spid="81" grpId="0"/>
      <p:bldP spid="82" grpId="0"/>
      <p:bldP spid="83" grpId="0"/>
      <p:bldP spid="85"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01</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1"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年度工作概述</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副标题 2"/>
          <p:cNvSpPr txBox="1"/>
          <p:nvPr/>
        </p:nvSpPr>
        <p:spPr>
          <a:xfrm>
            <a:off x="1040606" y="3828030"/>
            <a:ext cx="7062788" cy="266700"/>
          </a:xfrm>
          <a:prstGeom prst="rect">
            <a:avLst/>
          </a:prstGeom>
        </p:spPr>
        <p:txBody>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5" name="Straight Connector 16"/>
          <p:cNvCxnSpPr/>
          <p:nvPr/>
        </p:nvCxnSpPr>
        <p:spPr>
          <a:xfrm>
            <a:off x="-3572" y="2916011"/>
            <a:ext cx="914757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Oval 22"/>
          <p:cNvSpPr/>
          <p:nvPr/>
        </p:nvSpPr>
        <p:spPr>
          <a:xfrm>
            <a:off x="5680473" y="2618355"/>
            <a:ext cx="596503" cy="596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服务</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7" name="Oval 24"/>
          <p:cNvSpPr/>
          <p:nvPr/>
        </p:nvSpPr>
        <p:spPr>
          <a:xfrm>
            <a:off x="2868216" y="2618355"/>
            <a:ext cx="596503" cy="596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核心</a:t>
            </a:r>
            <a:endParaRPr 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2200275" y="1378915"/>
            <a:ext cx="1932385" cy="1143000"/>
            <a:chOff x="2933939" y="2535731"/>
            <a:chExt cx="2575514" cy="1523892"/>
          </a:xfrm>
        </p:grpSpPr>
        <p:sp>
          <p:nvSpPr>
            <p:cNvPr id="9" name="等腰三角形 8"/>
            <p:cNvSpPr/>
            <p:nvPr/>
          </p:nvSpPr>
          <p:spPr>
            <a:xfrm rot="10800000">
              <a:off x="3967001" y="3621504"/>
              <a:ext cx="509389" cy="4381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933939" y="2535731"/>
              <a:ext cx="2575514" cy="11270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1" name="组合 10"/>
          <p:cNvGrpSpPr/>
          <p:nvPr/>
        </p:nvGrpSpPr>
        <p:grpSpPr bwMode="auto">
          <a:xfrm>
            <a:off x="5012532" y="1378915"/>
            <a:ext cx="1932385" cy="1143000"/>
            <a:chOff x="6683748" y="2535731"/>
            <a:chExt cx="2575514" cy="1523892"/>
          </a:xfrm>
          <a:solidFill>
            <a:schemeClr val="accent2"/>
          </a:solidFill>
        </p:grpSpPr>
        <p:sp>
          <p:nvSpPr>
            <p:cNvPr id="12" name="等腰三角形 11"/>
            <p:cNvSpPr/>
            <p:nvPr/>
          </p:nvSpPr>
          <p:spPr>
            <a:xfrm rot="10800000">
              <a:off x="7716810" y="3621504"/>
              <a:ext cx="509389" cy="4381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6683748" y="2535731"/>
              <a:ext cx="2575514" cy="112704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grpSp>
        <p:nvGrpSpPr>
          <p:cNvPr id="3" name="组合 2"/>
          <p:cNvGrpSpPr/>
          <p:nvPr/>
        </p:nvGrpSpPr>
        <p:grpSpPr>
          <a:xfrm>
            <a:off x="3734036" y="1715233"/>
            <a:ext cx="1405618" cy="1291058"/>
            <a:chOff x="5062383" y="2668986"/>
            <a:chExt cx="1830927" cy="1681704"/>
          </a:xfrm>
          <a:solidFill>
            <a:schemeClr val="accent1"/>
          </a:solidFill>
        </p:grpSpPr>
        <p:sp>
          <p:nvSpPr>
            <p:cNvPr id="5" name="Freeform 5"/>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6" name="Freeform 157"/>
            <p:cNvSpPr>
              <a:spLocks noChangeAspect="1" noEditPoints="1"/>
            </p:cNvSpPr>
            <p:nvPr/>
          </p:nvSpPr>
          <p:spPr bwMode="auto">
            <a:xfrm>
              <a:off x="5929858" y="341076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32321" y="2735351"/>
            <a:ext cx="1258328" cy="1603822"/>
            <a:chOff x="6232470" y="3997769"/>
            <a:chExt cx="1639070" cy="2089103"/>
          </a:xfrm>
          <a:solidFill>
            <a:schemeClr val="accent3"/>
          </a:solidFill>
        </p:grpSpPr>
        <p:sp>
          <p:nvSpPr>
            <p:cNvPr id="8" name="Freeform 6"/>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9" name="组合 8"/>
            <p:cNvGrpSpPr>
              <a:grpSpLocks noChangeAspect="1"/>
            </p:cNvGrpSpPr>
            <p:nvPr/>
          </p:nvGrpSpPr>
          <p:grpSpPr>
            <a:xfrm>
              <a:off x="6954893" y="4964268"/>
              <a:ext cx="240570" cy="324277"/>
              <a:chOff x="3722033" y="3714538"/>
              <a:chExt cx="500321" cy="674410"/>
            </a:xfrm>
            <a:grpFill/>
          </p:grpSpPr>
          <p:sp>
            <p:nvSpPr>
              <p:cNvPr id="1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124872" y="2991743"/>
            <a:ext cx="1452896" cy="1220143"/>
            <a:chOff x="4268902" y="4331742"/>
            <a:chExt cx="1892510" cy="1589330"/>
          </a:xfrm>
          <a:solidFill>
            <a:schemeClr val="accent2"/>
          </a:solidFill>
        </p:grpSpPr>
        <p:sp>
          <p:nvSpPr>
            <p:cNvPr id="14" name="Freeform 7"/>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062383" y="4973742"/>
              <a:ext cx="295624" cy="295912"/>
              <a:chOff x="5240338" y="2657475"/>
              <a:chExt cx="1630363" cy="1631951"/>
            </a:xfrm>
            <a:grpFill/>
          </p:grpSpPr>
          <p:sp>
            <p:nvSpPr>
              <p:cNvPr id="1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
        <p:nvSpPr>
          <p:cNvPr id="20" name="矩形 19"/>
          <p:cNvSpPr/>
          <p:nvPr/>
        </p:nvSpPr>
        <p:spPr>
          <a:xfrm>
            <a:off x="6127321" y="3277956"/>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矩形 20"/>
          <p:cNvSpPr/>
          <p:nvPr/>
        </p:nvSpPr>
        <p:spPr>
          <a:xfrm>
            <a:off x="6127321" y="3532277"/>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664296" y="3277952"/>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1108301" y="353227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3872192" y="1038220"/>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2742578" y="1292538"/>
            <a:ext cx="3522713"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49" name="矩形 48"/>
          <p:cNvSpPr/>
          <p:nvPr/>
        </p:nvSpPr>
        <p:spPr>
          <a:xfrm>
            <a:off x="1767124" y="1412544"/>
            <a:ext cx="3831599" cy="21552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chemeClr val="tx2"/>
              </a:solidFill>
              <a:latin typeface="微软雅黑" panose="020B0503020204020204" pitchFamily="34" charset="-122"/>
              <a:ea typeface="微软雅黑" panose="020B0503020204020204" pitchFamily="34" charset="-122"/>
              <a:cs typeface="+mn-ea"/>
              <a:sym typeface="+mn-lt"/>
            </a:endParaRPr>
          </a:p>
        </p:txBody>
      </p:sp>
      <p:cxnSp>
        <p:nvCxnSpPr>
          <p:cNvPr id="50" name="直接连接符 49"/>
          <p:cNvCxnSpPr/>
          <p:nvPr/>
        </p:nvCxnSpPr>
        <p:spPr>
          <a:xfrm>
            <a:off x="7715833" y="1412545"/>
            <a:ext cx="0" cy="31005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5726047" y="1412544"/>
            <a:ext cx="1801505" cy="306174"/>
          </a:xfrm>
          <a:prstGeom prst="rect">
            <a:avLst/>
          </a:prstGeom>
          <a:noFill/>
        </p:spPr>
        <p:txBody>
          <a:bodyPr wrap="square" rtlCol="0">
            <a:spAutoFit/>
          </a:bodyPr>
          <a:lstStyle/>
          <a:p>
            <a:pPr>
              <a:lnSpc>
                <a:spcPct val="150000"/>
              </a:lnSpc>
            </a:pPr>
            <a:r>
              <a:rPr lang="zh-CN" altLang="en-US"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5726047" y="1901560"/>
            <a:ext cx="1801505" cy="890693"/>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7100586" y="3952903"/>
            <a:ext cx="760134" cy="309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5825241" y="3841923"/>
            <a:ext cx="3016596" cy="458908"/>
          </a:xfrm>
          <a:prstGeom prst="rect">
            <a:avLst/>
          </a:prstGeom>
          <a:noFill/>
        </p:spPr>
        <p:txBody>
          <a:bodyPr wrap="square" rtlCol="0">
            <a:spAutoFit/>
          </a:bodyPr>
          <a:lstStyle/>
          <a:p>
            <a:pPr>
              <a:lnSpc>
                <a:spcPct val="150000"/>
              </a:lnSpc>
            </a:pPr>
            <a:r>
              <a:rPr lang="zh-CN" altLang="en-US"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文本框 54"/>
          <p:cNvSpPr txBox="1"/>
          <p:nvPr/>
        </p:nvSpPr>
        <p:spPr>
          <a:xfrm>
            <a:off x="4083990" y="4300831"/>
            <a:ext cx="3631843" cy="613694"/>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500"/>
                                        <p:tgtEl>
                                          <p:spTgt spid="49"/>
                                        </p:tgtEl>
                                      </p:cBhvr>
                                    </p:animEffect>
                                  </p:childTnLst>
                                </p:cTn>
                              </p:par>
                            </p:childTnLst>
                          </p:cTn>
                        </p:par>
                        <p:par>
                          <p:cTn id="8" fill="hold">
                            <p:stCondLst>
                              <p:cond delay="1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Effect transition="in" filter="fade">
                                      <p:cBhvr>
                                        <p:cTn id="11" dur="750"/>
                                        <p:tgtEl>
                                          <p:spTgt spid="51"/>
                                        </p:tgtEl>
                                      </p:cBhvr>
                                    </p:animEffect>
                                  </p:childTnLst>
                                </p:cTn>
                              </p:par>
                            </p:childTnLst>
                          </p:cTn>
                        </p:par>
                        <p:par>
                          <p:cTn id="12" fill="hold">
                            <p:stCondLst>
                              <p:cond delay="104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Effect transition="in" filter="fade">
                                      <p:cBhvr>
                                        <p:cTn id="15" dur="750"/>
                                        <p:tgtEl>
                                          <p:spTgt spid="52"/>
                                        </p:tgtEl>
                                      </p:cBhvr>
                                    </p:animEffect>
                                  </p:childTnLst>
                                </p:cTn>
                              </p:par>
                            </p:childTnLst>
                          </p:cTn>
                        </p:par>
                        <p:par>
                          <p:cTn id="16" fill="hold">
                            <p:stCondLst>
                              <p:cond delay="3524"/>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750"/>
                                        <p:tgtEl>
                                          <p:spTgt spid="50"/>
                                        </p:tgtEl>
                                      </p:cBhvr>
                                    </p:animEffect>
                                  </p:childTnLst>
                                </p:cTn>
                              </p:par>
                            </p:childTnLst>
                          </p:cTn>
                        </p:par>
                        <p:par>
                          <p:cTn id="20" fill="hold">
                            <p:stCondLst>
                              <p:cond delay="4524"/>
                            </p:stCondLst>
                            <p:childTnLst>
                              <p:par>
                                <p:cTn id="21" presetID="22" presetClass="entr" presetSubtype="2"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right)">
                                      <p:cBhvr>
                                        <p:cTn id="23" dur="500"/>
                                        <p:tgtEl>
                                          <p:spTgt spid="53"/>
                                        </p:tgtEl>
                                      </p:cBhvr>
                                    </p:animEffect>
                                  </p:childTnLst>
                                </p:cTn>
                              </p:par>
                            </p:childTnLst>
                          </p:cTn>
                        </p:par>
                        <p:par>
                          <p:cTn id="24" fill="hold">
                            <p:stCondLst>
                              <p:cond delay="5024"/>
                            </p:stCondLst>
                            <p:childTnLst>
                              <p:par>
                                <p:cTn id="25" presetID="22" presetClass="entr" presetSubtype="2"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right)">
                                      <p:cBhvr>
                                        <p:cTn id="27" dur="1250"/>
                                        <p:tgtEl>
                                          <p:spTgt spid="54"/>
                                        </p:tgtEl>
                                      </p:cBhvr>
                                    </p:animEffect>
                                  </p:childTnLst>
                                </p:cTn>
                              </p:par>
                            </p:childTnLst>
                          </p:cTn>
                        </p:par>
                        <p:par>
                          <p:cTn id="28" fill="hold">
                            <p:stCondLst>
                              <p:cond delay="6524"/>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p:bldP spid="52" grpId="0"/>
      <p:bldP spid="53" grpId="0" animBg="1"/>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Oval 12"/>
          <p:cNvSpPr>
            <a:spLocks noChangeArrowheads="1"/>
          </p:cNvSpPr>
          <p:nvPr/>
        </p:nvSpPr>
        <p:spPr bwMode="auto">
          <a:xfrm>
            <a:off x="1473201" y="2342330"/>
            <a:ext cx="1012825" cy="1014725"/>
          </a:xfrm>
          <a:prstGeom prst="ellipse">
            <a:avLst/>
          </a:prstGeom>
          <a:noFill/>
          <a:ln w="20701">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Oval 13"/>
          <p:cNvSpPr>
            <a:spLocks noChangeArrowheads="1"/>
          </p:cNvSpPr>
          <p:nvPr/>
        </p:nvSpPr>
        <p:spPr bwMode="auto">
          <a:xfrm>
            <a:off x="1738313" y="2607524"/>
            <a:ext cx="482600" cy="484337"/>
          </a:xfrm>
          <a:prstGeom prst="ellipse">
            <a:avLst/>
          </a:prstGeom>
          <a:solidFill>
            <a:schemeClr val="accent1"/>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14"/>
          <p:cNvSpPr/>
          <p:nvPr/>
        </p:nvSpPr>
        <p:spPr bwMode="auto">
          <a:xfrm>
            <a:off x="1066800" y="2848898"/>
            <a:ext cx="1824038" cy="916271"/>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chemeClr val="accent1">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Line 15"/>
          <p:cNvSpPr>
            <a:spLocks noChangeShapeType="1"/>
          </p:cNvSpPr>
          <p:nvPr/>
        </p:nvSpPr>
        <p:spPr bwMode="auto">
          <a:xfrm flipV="1">
            <a:off x="1981200"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200401" y="2342330"/>
            <a:ext cx="1012825" cy="1014725"/>
          </a:xfrm>
          <a:prstGeom prst="ellipse">
            <a:avLst/>
          </a:prstGeom>
          <a:noFill/>
          <a:ln w="20638">
            <a:solidFill>
              <a:schemeClr val="accent2"/>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Oval 17"/>
          <p:cNvSpPr>
            <a:spLocks noChangeArrowheads="1"/>
          </p:cNvSpPr>
          <p:nvPr/>
        </p:nvSpPr>
        <p:spPr bwMode="auto">
          <a:xfrm>
            <a:off x="3462339" y="2607524"/>
            <a:ext cx="485775" cy="484337"/>
          </a:xfrm>
          <a:prstGeom prst="ellipse">
            <a:avLst/>
          </a:prstGeom>
          <a:solidFill>
            <a:schemeClr val="accent2"/>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Freeform 18"/>
          <p:cNvSpPr/>
          <p:nvPr/>
        </p:nvSpPr>
        <p:spPr bwMode="auto">
          <a:xfrm>
            <a:off x="2792413" y="1934216"/>
            <a:ext cx="1827212" cy="914682"/>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chemeClr val="accent2">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Line 19"/>
          <p:cNvSpPr>
            <a:spLocks noChangeShapeType="1"/>
          </p:cNvSpPr>
          <p:nvPr/>
        </p:nvSpPr>
        <p:spPr bwMode="auto">
          <a:xfrm>
            <a:off x="37052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2" name="Oval 20"/>
          <p:cNvSpPr>
            <a:spLocks noChangeArrowheads="1"/>
          </p:cNvSpPr>
          <p:nvPr/>
        </p:nvSpPr>
        <p:spPr bwMode="auto">
          <a:xfrm>
            <a:off x="4926013" y="2342330"/>
            <a:ext cx="1014412" cy="1014725"/>
          </a:xfrm>
          <a:prstGeom prst="ellipse">
            <a:avLst/>
          </a:prstGeom>
          <a:noFill/>
          <a:ln w="20701">
            <a:solidFill>
              <a:schemeClr val="accent3"/>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3" name="Oval 21"/>
          <p:cNvSpPr>
            <a:spLocks noChangeArrowheads="1"/>
          </p:cNvSpPr>
          <p:nvPr/>
        </p:nvSpPr>
        <p:spPr bwMode="auto">
          <a:xfrm>
            <a:off x="5191126" y="2607524"/>
            <a:ext cx="485775" cy="484337"/>
          </a:xfrm>
          <a:prstGeom prst="ellipse">
            <a:avLst/>
          </a:prstGeom>
          <a:solidFill>
            <a:schemeClr val="accent3"/>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Freeform 22"/>
          <p:cNvSpPr/>
          <p:nvPr/>
        </p:nvSpPr>
        <p:spPr bwMode="auto">
          <a:xfrm>
            <a:off x="4519613" y="2848898"/>
            <a:ext cx="1827212" cy="916271"/>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chemeClr val="accent3">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Line 23"/>
          <p:cNvSpPr>
            <a:spLocks noChangeShapeType="1"/>
          </p:cNvSpPr>
          <p:nvPr/>
        </p:nvSpPr>
        <p:spPr bwMode="auto">
          <a:xfrm flipV="1">
            <a:off x="5434013"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Oval 24"/>
          <p:cNvSpPr>
            <a:spLocks noChangeArrowheads="1"/>
          </p:cNvSpPr>
          <p:nvPr/>
        </p:nvSpPr>
        <p:spPr bwMode="auto">
          <a:xfrm>
            <a:off x="6654800" y="2342330"/>
            <a:ext cx="1011238" cy="1014725"/>
          </a:xfrm>
          <a:prstGeom prst="ellipse">
            <a:avLst/>
          </a:prstGeom>
          <a:noFill/>
          <a:ln w="20638">
            <a:solidFill>
              <a:schemeClr val="accent4"/>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Oval 25"/>
          <p:cNvSpPr>
            <a:spLocks noChangeArrowheads="1"/>
          </p:cNvSpPr>
          <p:nvPr/>
        </p:nvSpPr>
        <p:spPr bwMode="auto">
          <a:xfrm>
            <a:off x="6918325" y="2607524"/>
            <a:ext cx="484188" cy="484337"/>
          </a:xfrm>
          <a:prstGeom prst="ellipse">
            <a:avLst/>
          </a:prstGeom>
          <a:solidFill>
            <a:schemeClr val="accent4"/>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Freeform 26"/>
          <p:cNvSpPr/>
          <p:nvPr/>
        </p:nvSpPr>
        <p:spPr bwMode="auto">
          <a:xfrm>
            <a:off x="6248400" y="1934216"/>
            <a:ext cx="1824038" cy="914682"/>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chemeClr val="accent4">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9" name="Line 27"/>
          <p:cNvSpPr>
            <a:spLocks noChangeShapeType="1"/>
          </p:cNvSpPr>
          <p:nvPr/>
        </p:nvSpPr>
        <p:spPr bwMode="auto">
          <a:xfrm>
            <a:off x="71596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0" name="Freeform 28"/>
          <p:cNvSpPr>
            <a:spLocks noEditPoints="1"/>
          </p:cNvSpPr>
          <p:nvPr/>
        </p:nvSpPr>
        <p:spPr bwMode="auto">
          <a:xfrm>
            <a:off x="3638550" y="2744091"/>
            <a:ext cx="133350" cy="211203"/>
          </a:xfrm>
          <a:custGeom>
            <a:avLst/>
            <a:gdLst>
              <a:gd name="T0" fmla="*/ 3 w 50"/>
              <a:gd name="T1" fmla="*/ 0 h 79"/>
              <a:gd name="T2" fmla="*/ 0 w 50"/>
              <a:gd name="T3" fmla="*/ 3 h 79"/>
              <a:gd name="T4" fmla="*/ 0 w 50"/>
              <a:gd name="T5" fmla="*/ 76 h 79"/>
              <a:gd name="T6" fmla="*/ 3 w 50"/>
              <a:gd name="T7" fmla="*/ 79 h 79"/>
              <a:gd name="T8" fmla="*/ 48 w 50"/>
              <a:gd name="T9" fmla="*/ 79 h 79"/>
              <a:gd name="T10" fmla="*/ 50 w 50"/>
              <a:gd name="T11" fmla="*/ 76 h 79"/>
              <a:gd name="T12" fmla="*/ 50 w 50"/>
              <a:gd name="T13" fmla="*/ 3 h 79"/>
              <a:gd name="T14" fmla="*/ 48 w 50"/>
              <a:gd name="T15" fmla="*/ 0 h 79"/>
              <a:gd name="T16" fmla="*/ 3 w 50"/>
              <a:gd name="T17" fmla="*/ 0 h 79"/>
              <a:gd name="T18" fmla="*/ 25 w 50"/>
              <a:gd name="T19" fmla="*/ 76 h 79"/>
              <a:gd name="T20" fmla="*/ 21 w 50"/>
              <a:gd name="T21" fmla="*/ 72 h 79"/>
              <a:gd name="T22" fmla="*/ 25 w 50"/>
              <a:gd name="T23" fmla="*/ 67 h 79"/>
              <a:gd name="T24" fmla="*/ 30 w 50"/>
              <a:gd name="T25" fmla="*/ 72 h 79"/>
              <a:gd name="T26" fmla="*/ 25 w 50"/>
              <a:gd name="T27" fmla="*/ 76 h 79"/>
              <a:gd name="T28" fmla="*/ 42 w 50"/>
              <a:gd name="T29" fmla="*/ 62 h 79"/>
              <a:gd name="T30" fmla="*/ 39 w 50"/>
              <a:gd name="T31" fmla="*/ 65 h 79"/>
              <a:gd name="T32" fmla="*/ 11 w 50"/>
              <a:gd name="T33" fmla="*/ 65 h 79"/>
              <a:gd name="T34" fmla="*/ 8 w 50"/>
              <a:gd name="T35" fmla="*/ 62 h 79"/>
              <a:gd name="T36" fmla="*/ 8 w 50"/>
              <a:gd name="T37" fmla="*/ 13 h 79"/>
              <a:gd name="T38" fmla="*/ 11 w 50"/>
              <a:gd name="T39" fmla="*/ 10 h 79"/>
              <a:gd name="T40" fmla="*/ 39 w 50"/>
              <a:gd name="T41" fmla="*/ 10 h 79"/>
              <a:gd name="T42" fmla="*/ 42 w 50"/>
              <a:gd name="T43" fmla="*/ 13 h 79"/>
              <a:gd name="T44" fmla="*/ 42 w 50"/>
              <a:gd name="T45" fmla="*/ 6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9">
                <a:moveTo>
                  <a:pt x="3" y="0"/>
                </a:moveTo>
                <a:cubicBezTo>
                  <a:pt x="1" y="0"/>
                  <a:pt x="0" y="1"/>
                  <a:pt x="0" y="3"/>
                </a:cubicBezTo>
                <a:cubicBezTo>
                  <a:pt x="0" y="76"/>
                  <a:pt x="0" y="76"/>
                  <a:pt x="0" y="76"/>
                </a:cubicBezTo>
                <a:cubicBezTo>
                  <a:pt x="0" y="77"/>
                  <a:pt x="1" y="79"/>
                  <a:pt x="3" y="79"/>
                </a:cubicBezTo>
                <a:cubicBezTo>
                  <a:pt x="48" y="79"/>
                  <a:pt x="48" y="79"/>
                  <a:pt x="48" y="79"/>
                </a:cubicBezTo>
                <a:cubicBezTo>
                  <a:pt x="49" y="79"/>
                  <a:pt x="50" y="77"/>
                  <a:pt x="50" y="76"/>
                </a:cubicBezTo>
                <a:cubicBezTo>
                  <a:pt x="50" y="3"/>
                  <a:pt x="50" y="3"/>
                  <a:pt x="50" y="3"/>
                </a:cubicBezTo>
                <a:cubicBezTo>
                  <a:pt x="50" y="1"/>
                  <a:pt x="49" y="0"/>
                  <a:pt x="48" y="0"/>
                </a:cubicBezTo>
                <a:lnTo>
                  <a:pt x="3" y="0"/>
                </a:lnTo>
                <a:close/>
                <a:moveTo>
                  <a:pt x="25" y="76"/>
                </a:moveTo>
                <a:cubicBezTo>
                  <a:pt x="23" y="76"/>
                  <a:pt x="21" y="74"/>
                  <a:pt x="21" y="72"/>
                </a:cubicBezTo>
                <a:cubicBezTo>
                  <a:pt x="21" y="69"/>
                  <a:pt x="23" y="67"/>
                  <a:pt x="25" y="67"/>
                </a:cubicBezTo>
                <a:cubicBezTo>
                  <a:pt x="28" y="67"/>
                  <a:pt x="30" y="69"/>
                  <a:pt x="30" y="72"/>
                </a:cubicBezTo>
                <a:cubicBezTo>
                  <a:pt x="30" y="74"/>
                  <a:pt x="28" y="76"/>
                  <a:pt x="25" y="76"/>
                </a:cubicBezTo>
                <a:close/>
                <a:moveTo>
                  <a:pt x="42" y="62"/>
                </a:moveTo>
                <a:cubicBezTo>
                  <a:pt x="42" y="64"/>
                  <a:pt x="41" y="65"/>
                  <a:pt x="39" y="65"/>
                </a:cubicBezTo>
                <a:cubicBezTo>
                  <a:pt x="11" y="65"/>
                  <a:pt x="11" y="65"/>
                  <a:pt x="11" y="65"/>
                </a:cubicBezTo>
                <a:cubicBezTo>
                  <a:pt x="10" y="65"/>
                  <a:pt x="8" y="64"/>
                  <a:pt x="8" y="62"/>
                </a:cubicBezTo>
                <a:cubicBezTo>
                  <a:pt x="8" y="13"/>
                  <a:pt x="8" y="13"/>
                  <a:pt x="8" y="13"/>
                </a:cubicBezTo>
                <a:cubicBezTo>
                  <a:pt x="8" y="11"/>
                  <a:pt x="10" y="10"/>
                  <a:pt x="11" y="10"/>
                </a:cubicBezTo>
                <a:cubicBezTo>
                  <a:pt x="39" y="10"/>
                  <a:pt x="39" y="10"/>
                  <a:pt x="39" y="10"/>
                </a:cubicBezTo>
                <a:cubicBezTo>
                  <a:pt x="41" y="10"/>
                  <a:pt x="42" y="11"/>
                  <a:pt x="42" y="13"/>
                </a:cubicBezTo>
                <a:lnTo>
                  <a:pt x="42"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29"/>
          <p:cNvSpPr/>
          <p:nvPr/>
        </p:nvSpPr>
        <p:spPr bwMode="auto">
          <a:xfrm>
            <a:off x="7054850" y="2755208"/>
            <a:ext cx="211138" cy="168327"/>
          </a:xfrm>
          <a:custGeom>
            <a:avLst/>
            <a:gdLst>
              <a:gd name="T0" fmla="*/ 62 w 79"/>
              <a:gd name="T1" fmla="*/ 29 h 63"/>
              <a:gd name="T2" fmla="*/ 61 w 79"/>
              <a:gd name="T3" fmla="*/ 29 h 63"/>
              <a:gd name="T4" fmla="*/ 61 w 79"/>
              <a:gd name="T5" fmla="*/ 22 h 63"/>
              <a:gd name="T6" fmla="*/ 39 w 79"/>
              <a:gd name="T7" fmla="*/ 0 h 63"/>
              <a:gd name="T8" fmla="*/ 18 w 79"/>
              <a:gd name="T9" fmla="*/ 22 h 63"/>
              <a:gd name="T10" fmla="*/ 18 w 79"/>
              <a:gd name="T11" fmla="*/ 29 h 63"/>
              <a:gd name="T12" fmla="*/ 17 w 79"/>
              <a:gd name="T13" fmla="*/ 29 h 63"/>
              <a:gd name="T14" fmla="*/ 0 w 79"/>
              <a:gd name="T15" fmla="*/ 46 h 63"/>
              <a:gd name="T16" fmla="*/ 17 w 79"/>
              <a:gd name="T17" fmla="*/ 63 h 63"/>
              <a:gd name="T18" fmla="*/ 24 w 79"/>
              <a:gd name="T19" fmla="*/ 63 h 63"/>
              <a:gd name="T20" fmla="*/ 24 w 79"/>
              <a:gd name="T21" fmla="*/ 31 h 63"/>
              <a:gd name="T22" fmla="*/ 24 w 79"/>
              <a:gd name="T23" fmla="*/ 29 h 63"/>
              <a:gd name="T24" fmla="*/ 24 w 79"/>
              <a:gd name="T25" fmla="*/ 22 h 63"/>
              <a:gd name="T26" fmla="*/ 39 w 79"/>
              <a:gd name="T27" fmla="*/ 6 h 63"/>
              <a:gd name="T28" fmla="*/ 55 w 79"/>
              <a:gd name="T29" fmla="*/ 22 h 63"/>
              <a:gd name="T30" fmla="*/ 55 w 79"/>
              <a:gd name="T31" fmla="*/ 29 h 63"/>
              <a:gd name="T32" fmla="*/ 55 w 79"/>
              <a:gd name="T33" fmla="*/ 30 h 63"/>
              <a:gd name="T34" fmla="*/ 55 w 79"/>
              <a:gd name="T35" fmla="*/ 63 h 63"/>
              <a:gd name="T36" fmla="*/ 62 w 79"/>
              <a:gd name="T37" fmla="*/ 63 h 63"/>
              <a:gd name="T38" fmla="*/ 79 w 79"/>
              <a:gd name="T39" fmla="*/ 46 h 63"/>
              <a:gd name="T40" fmla="*/ 62 w 79"/>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63">
                <a:moveTo>
                  <a:pt x="62" y="29"/>
                </a:moveTo>
                <a:cubicBezTo>
                  <a:pt x="61" y="29"/>
                  <a:pt x="61" y="29"/>
                  <a:pt x="61" y="29"/>
                </a:cubicBezTo>
                <a:cubicBezTo>
                  <a:pt x="61" y="22"/>
                  <a:pt x="61" y="22"/>
                  <a:pt x="61" y="22"/>
                </a:cubicBezTo>
                <a:cubicBezTo>
                  <a:pt x="61" y="10"/>
                  <a:pt x="51" y="0"/>
                  <a:pt x="39" y="0"/>
                </a:cubicBezTo>
                <a:cubicBezTo>
                  <a:pt x="28" y="0"/>
                  <a:pt x="18" y="10"/>
                  <a:pt x="18" y="22"/>
                </a:cubicBezTo>
                <a:cubicBezTo>
                  <a:pt x="18" y="29"/>
                  <a:pt x="18" y="29"/>
                  <a:pt x="18" y="29"/>
                </a:cubicBezTo>
                <a:cubicBezTo>
                  <a:pt x="17" y="29"/>
                  <a:pt x="17" y="29"/>
                  <a:pt x="17" y="29"/>
                </a:cubicBezTo>
                <a:cubicBezTo>
                  <a:pt x="8" y="29"/>
                  <a:pt x="0" y="37"/>
                  <a:pt x="0" y="46"/>
                </a:cubicBezTo>
                <a:cubicBezTo>
                  <a:pt x="0" y="55"/>
                  <a:pt x="8" y="63"/>
                  <a:pt x="17" y="63"/>
                </a:cubicBezTo>
                <a:cubicBezTo>
                  <a:pt x="24" y="63"/>
                  <a:pt x="24" y="63"/>
                  <a:pt x="24" y="63"/>
                </a:cubicBezTo>
                <a:cubicBezTo>
                  <a:pt x="24" y="31"/>
                  <a:pt x="24" y="31"/>
                  <a:pt x="24" y="31"/>
                </a:cubicBezTo>
                <a:cubicBezTo>
                  <a:pt x="24" y="29"/>
                  <a:pt x="24" y="29"/>
                  <a:pt x="24" y="29"/>
                </a:cubicBezTo>
                <a:cubicBezTo>
                  <a:pt x="24" y="22"/>
                  <a:pt x="24" y="22"/>
                  <a:pt x="24" y="22"/>
                </a:cubicBezTo>
                <a:cubicBezTo>
                  <a:pt x="24" y="13"/>
                  <a:pt x="31" y="6"/>
                  <a:pt x="39" y="6"/>
                </a:cubicBezTo>
                <a:cubicBezTo>
                  <a:pt x="48" y="6"/>
                  <a:pt x="55" y="13"/>
                  <a:pt x="55" y="22"/>
                </a:cubicBezTo>
                <a:cubicBezTo>
                  <a:pt x="55" y="29"/>
                  <a:pt x="55" y="29"/>
                  <a:pt x="55" y="29"/>
                </a:cubicBezTo>
                <a:cubicBezTo>
                  <a:pt x="55" y="30"/>
                  <a:pt x="55" y="30"/>
                  <a:pt x="55" y="30"/>
                </a:cubicBezTo>
                <a:cubicBezTo>
                  <a:pt x="55" y="63"/>
                  <a:pt x="55" y="63"/>
                  <a:pt x="55" y="63"/>
                </a:cubicBezTo>
                <a:cubicBezTo>
                  <a:pt x="62" y="63"/>
                  <a:pt x="62" y="63"/>
                  <a:pt x="62" y="63"/>
                </a:cubicBezTo>
                <a:cubicBezTo>
                  <a:pt x="71" y="63"/>
                  <a:pt x="79" y="55"/>
                  <a:pt x="79" y="46"/>
                </a:cubicBezTo>
                <a:cubicBezTo>
                  <a:pt x="79" y="37"/>
                  <a:pt x="71" y="29"/>
                  <a:pt x="6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2" name="Group 30"/>
          <p:cNvGrpSpPr/>
          <p:nvPr/>
        </p:nvGrpSpPr>
        <p:grpSpPr bwMode="auto">
          <a:xfrm>
            <a:off x="5329238" y="2764735"/>
            <a:ext cx="207962" cy="169914"/>
            <a:chOff x="0" y="0"/>
            <a:chExt cx="131" cy="107"/>
          </a:xfrm>
        </p:grpSpPr>
        <p:sp>
          <p:nvSpPr>
            <p:cNvPr id="23" name="Oval 31"/>
            <p:cNvSpPr>
              <a:spLocks noChangeArrowheads="1"/>
            </p:cNvSpPr>
            <p:nvPr/>
          </p:nvSpPr>
          <p:spPr bwMode="auto">
            <a:xfrm>
              <a:off x="49" y="46"/>
              <a:ext cx="32" cy="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32"/>
            <p:cNvSpPr>
              <a:spLocks noEditPoints="1"/>
            </p:cNvSpPr>
            <p:nvPr/>
          </p:nvSpPr>
          <p:spPr bwMode="auto">
            <a:xfrm>
              <a:off x="0" y="0"/>
              <a:ext cx="131" cy="107"/>
            </a:xfrm>
            <a:custGeom>
              <a:avLst/>
              <a:gdLst>
                <a:gd name="T0" fmla="*/ 75 w 78"/>
                <a:gd name="T1" fmla="*/ 11 h 63"/>
                <a:gd name="T2" fmla="*/ 56 w 78"/>
                <a:gd name="T3" fmla="*/ 11 h 63"/>
                <a:gd name="T4" fmla="*/ 53 w 78"/>
                <a:gd name="T5" fmla="*/ 8 h 63"/>
                <a:gd name="T6" fmla="*/ 53 w 78"/>
                <a:gd name="T7" fmla="*/ 3 h 63"/>
                <a:gd name="T8" fmla="*/ 50 w 78"/>
                <a:gd name="T9" fmla="*/ 0 h 63"/>
                <a:gd name="T10" fmla="*/ 28 w 78"/>
                <a:gd name="T11" fmla="*/ 0 h 63"/>
                <a:gd name="T12" fmla="*/ 25 w 78"/>
                <a:gd name="T13" fmla="*/ 3 h 63"/>
                <a:gd name="T14" fmla="*/ 25 w 78"/>
                <a:gd name="T15" fmla="*/ 8 h 63"/>
                <a:gd name="T16" fmla="*/ 22 w 78"/>
                <a:gd name="T17" fmla="*/ 11 h 63"/>
                <a:gd name="T18" fmla="*/ 3 w 78"/>
                <a:gd name="T19" fmla="*/ 11 h 63"/>
                <a:gd name="T20" fmla="*/ 0 w 78"/>
                <a:gd name="T21" fmla="*/ 14 h 63"/>
                <a:gd name="T22" fmla="*/ 0 w 78"/>
                <a:gd name="T23" fmla="*/ 60 h 63"/>
                <a:gd name="T24" fmla="*/ 3 w 78"/>
                <a:gd name="T25" fmla="*/ 63 h 63"/>
                <a:gd name="T26" fmla="*/ 75 w 78"/>
                <a:gd name="T27" fmla="*/ 63 h 63"/>
                <a:gd name="T28" fmla="*/ 78 w 78"/>
                <a:gd name="T29" fmla="*/ 60 h 63"/>
                <a:gd name="T30" fmla="*/ 78 w 78"/>
                <a:gd name="T31" fmla="*/ 14 h 63"/>
                <a:gd name="T32" fmla="*/ 75 w 78"/>
                <a:gd name="T33" fmla="*/ 11 h 63"/>
                <a:gd name="T34" fmla="*/ 39 w 78"/>
                <a:gd name="T35" fmla="*/ 53 h 63"/>
                <a:gd name="T36" fmla="*/ 23 w 78"/>
                <a:gd name="T37" fmla="*/ 37 h 63"/>
                <a:gd name="T38" fmla="*/ 39 w 78"/>
                <a:gd name="T39" fmla="*/ 21 h 63"/>
                <a:gd name="T40" fmla="*/ 55 w 78"/>
                <a:gd name="T41" fmla="*/ 37 h 63"/>
                <a:gd name="T42" fmla="*/ 39 w 78"/>
                <a:gd name="T43" fmla="*/ 53 h 63"/>
                <a:gd name="T44" fmla="*/ 67 w 78"/>
                <a:gd name="T45" fmla="*/ 28 h 63"/>
                <a:gd name="T46" fmla="*/ 63 w 78"/>
                <a:gd name="T47" fmla="*/ 24 h 63"/>
                <a:gd name="T48" fmla="*/ 67 w 78"/>
                <a:gd name="T49" fmla="*/ 20 h 63"/>
                <a:gd name="T50" fmla="*/ 71 w 78"/>
                <a:gd name="T51" fmla="*/ 24 h 63"/>
                <a:gd name="T52" fmla="*/ 67 w 78"/>
                <a:gd name="T53"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75" y="11"/>
                  </a:moveTo>
                  <a:cubicBezTo>
                    <a:pt x="56" y="11"/>
                    <a:pt x="56" y="11"/>
                    <a:pt x="56" y="11"/>
                  </a:cubicBezTo>
                  <a:cubicBezTo>
                    <a:pt x="55" y="11"/>
                    <a:pt x="53" y="10"/>
                    <a:pt x="53" y="8"/>
                  </a:cubicBezTo>
                  <a:cubicBezTo>
                    <a:pt x="53" y="3"/>
                    <a:pt x="53" y="3"/>
                    <a:pt x="53" y="3"/>
                  </a:cubicBezTo>
                  <a:cubicBezTo>
                    <a:pt x="53" y="1"/>
                    <a:pt x="52" y="0"/>
                    <a:pt x="50" y="0"/>
                  </a:cubicBezTo>
                  <a:cubicBezTo>
                    <a:pt x="28" y="0"/>
                    <a:pt x="28" y="0"/>
                    <a:pt x="28" y="0"/>
                  </a:cubicBezTo>
                  <a:cubicBezTo>
                    <a:pt x="26" y="0"/>
                    <a:pt x="25" y="1"/>
                    <a:pt x="25" y="3"/>
                  </a:cubicBezTo>
                  <a:cubicBezTo>
                    <a:pt x="25" y="8"/>
                    <a:pt x="25" y="8"/>
                    <a:pt x="25" y="8"/>
                  </a:cubicBezTo>
                  <a:cubicBezTo>
                    <a:pt x="25" y="10"/>
                    <a:pt x="23" y="11"/>
                    <a:pt x="22" y="11"/>
                  </a:cubicBezTo>
                  <a:cubicBezTo>
                    <a:pt x="3" y="11"/>
                    <a:pt x="3" y="11"/>
                    <a:pt x="3" y="11"/>
                  </a:cubicBezTo>
                  <a:cubicBezTo>
                    <a:pt x="1" y="11"/>
                    <a:pt x="0" y="13"/>
                    <a:pt x="0" y="14"/>
                  </a:cubicBezTo>
                  <a:cubicBezTo>
                    <a:pt x="0" y="60"/>
                    <a:pt x="0" y="60"/>
                    <a:pt x="0" y="60"/>
                  </a:cubicBezTo>
                  <a:cubicBezTo>
                    <a:pt x="0" y="61"/>
                    <a:pt x="1" y="63"/>
                    <a:pt x="3" y="63"/>
                  </a:cubicBezTo>
                  <a:cubicBezTo>
                    <a:pt x="75" y="63"/>
                    <a:pt x="75" y="63"/>
                    <a:pt x="75" y="63"/>
                  </a:cubicBezTo>
                  <a:cubicBezTo>
                    <a:pt x="77" y="63"/>
                    <a:pt x="78" y="61"/>
                    <a:pt x="78" y="60"/>
                  </a:cubicBezTo>
                  <a:cubicBezTo>
                    <a:pt x="78" y="14"/>
                    <a:pt x="78" y="14"/>
                    <a:pt x="78" y="14"/>
                  </a:cubicBezTo>
                  <a:cubicBezTo>
                    <a:pt x="78" y="13"/>
                    <a:pt x="77" y="11"/>
                    <a:pt x="75" y="11"/>
                  </a:cubicBezTo>
                  <a:close/>
                  <a:moveTo>
                    <a:pt x="39" y="53"/>
                  </a:moveTo>
                  <a:cubicBezTo>
                    <a:pt x="30" y="53"/>
                    <a:pt x="23" y="46"/>
                    <a:pt x="23" y="37"/>
                  </a:cubicBezTo>
                  <a:cubicBezTo>
                    <a:pt x="23" y="28"/>
                    <a:pt x="30" y="21"/>
                    <a:pt x="39" y="21"/>
                  </a:cubicBezTo>
                  <a:cubicBezTo>
                    <a:pt x="48" y="21"/>
                    <a:pt x="55" y="28"/>
                    <a:pt x="55" y="37"/>
                  </a:cubicBezTo>
                  <a:cubicBezTo>
                    <a:pt x="55" y="46"/>
                    <a:pt x="48" y="53"/>
                    <a:pt x="39" y="53"/>
                  </a:cubicBezTo>
                  <a:close/>
                  <a:moveTo>
                    <a:pt x="67" y="28"/>
                  </a:moveTo>
                  <a:cubicBezTo>
                    <a:pt x="65" y="28"/>
                    <a:pt x="63" y="26"/>
                    <a:pt x="63" y="24"/>
                  </a:cubicBezTo>
                  <a:cubicBezTo>
                    <a:pt x="63" y="22"/>
                    <a:pt x="65" y="20"/>
                    <a:pt x="67" y="20"/>
                  </a:cubicBezTo>
                  <a:cubicBezTo>
                    <a:pt x="69" y="20"/>
                    <a:pt x="71" y="22"/>
                    <a:pt x="71" y="24"/>
                  </a:cubicBezTo>
                  <a:cubicBezTo>
                    <a:pt x="71" y="26"/>
                    <a:pt x="69" y="28"/>
                    <a:pt x="6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Oval 33"/>
            <p:cNvSpPr>
              <a:spLocks noChangeArrowheads="1"/>
            </p:cNvSpPr>
            <p:nvPr/>
          </p:nvSpPr>
          <p:spPr bwMode="auto">
            <a:xfrm>
              <a:off x="9" y="14"/>
              <a:ext cx="13"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Oval 34"/>
            <p:cNvSpPr>
              <a:spLocks noChangeArrowheads="1"/>
            </p:cNvSpPr>
            <p:nvPr/>
          </p:nvSpPr>
          <p:spPr bwMode="auto">
            <a:xfrm>
              <a:off x="25" y="14"/>
              <a:ext cx="12"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27" name="Freeform 35"/>
          <p:cNvSpPr>
            <a:spLocks noEditPoints="1"/>
          </p:cNvSpPr>
          <p:nvPr/>
        </p:nvSpPr>
        <p:spPr bwMode="auto">
          <a:xfrm>
            <a:off x="1863725" y="2752031"/>
            <a:ext cx="223838" cy="195322"/>
          </a:xfrm>
          <a:custGeom>
            <a:avLst/>
            <a:gdLst>
              <a:gd name="T0" fmla="*/ 79 w 84"/>
              <a:gd name="T1" fmla="*/ 52 h 73"/>
              <a:gd name="T2" fmla="*/ 70 w 84"/>
              <a:gd name="T3" fmla="*/ 45 h 73"/>
              <a:gd name="T4" fmla="*/ 60 w 84"/>
              <a:gd name="T5" fmla="*/ 8 h 73"/>
              <a:gd name="T6" fmla="*/ 38 w 84"/>
              <a:gd name="T7" fmla="*/ 0 h 73"/>
              <a:gd name="T8" fmla="*/ 12 w 84"/>
              <a:gd name="T9" fmla="*/ 12 h 73"/>
              <a:gd name="T10" fmla="*/ 16 w 84"/>
              <a:gd name="T11" fmla="*/ 59 h 73"/>
              <a:gd name="T12" fmla="*/ 38 w 84"/>
              <a:gd name="T13" fmla="*/ 67 h 73"/>
              <a:gd name="T14" fmla="*/ 55 w 84"/>
              <a:gd name="T15" fmla="*/ 63 h 73"/>
              <a:gd name="T16" fmla="*/ 63 w 84"/>
              <a:gd name="T17" fmla="*/ 70 h 73"/>
              <a:gd name="T18" fmla="*/ 71 w 84"/>
              <a:gd name="T19" fmla="*/ 73 h 73"/>
              <a:gd name="T20" fmla="*/ 80 w 84"/>
              <a:gd name="T21" fmla="*/ 69 h 73"/>
              <a:gd name="T22" fmla="*/ 79 w 84"/>
              <a:gd name="T23" fmla="*/ 52 h 73"/>
              <a:gd name="T24" fmla="*/ 19 w 84"/>
              <a:gd name="T25" fmla="*/ 35 h 73"/>
              <a:gd name="T26" fmla="*/ 23 w 84"/>
              <a:gd name="T27" fmla="*/ 21 h 73"/>
              <a:gd name="T28" fmla="*/ 38 w 84"/>
              <a:gd name="T29" fmla="*/ 14 h 73"/>
              <a:gd name="T30" fmla="*/ 51 w 84"/>
              <a:gd name="T31" fmla="*/ 19 h 73"/>
              <a:gd name="T32" fmla="*/ 57 w 84"/>
              <a:gd name="T33" fmla="*/ 32 h 73"/>
              <a:gd name="T34" fmla="*/ 53 w 84"/>
              <a:gd name="T35" fmla="*/ 46 h 73"/>
              <a:gd name="T36" fmla="*/ 38 w 84"/>
              <a:gd name="T37" fmla="*/ 53 h 73"/>
              <a:gd name="T38" fmla="*/ 26 w 84"/>
              <a:gd name="T39" fmla="*/ 48 h 73"/>
              <a:gd name="T40" fmla="*/ 19 w 84"/>
              <a:gd name="T4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3">
                <a:moveTo>
                  <a:pt x="79" y="52"/>
                </a:moveTo>
                <a:cubicBezTo>
                  <a:pt x="70" y="45"/>
                  <a:pt x="70" y="45"/>
                  <a:pt x="70" y="45"/>
                </a:cubicBezTo>
                <a:cubicBezTo>
                  <a:pt x="75" y="32"/>
                  <a:pt x="71" y="17"/>
                  <a:pt x="60" y="8"/>
                </a:cubicBezTo>
                <a:cubicBezTo>
                  <a:pt x="54" y="3"/>
                  <a:pt x="46" y="0"/>
                  <a:pt x="38" y="0"/>
                </a:cubicBezTo>
                <a:cubicBezTo>
                  <a:pt x="28" y="0"/>
                  <a:pt x="19" y="4"/>
                  <a:pt x="12" y="12"/>
                </a:cubicBezTo>
                <a:cubicBezTo>
                  <a:pt x="0" y="26"/>
                  <a:pt x="2" y="47"/>
                  <a:pt x="16" y="59"/>
                </a:cubicBezTo>
                <a:cubicBezTo>
                  <a:pt x="23" y="64"/>
                  <a:pt x="30" y="67"/>
                  <a:pt x="38" y="67"/>
                </a:cubicBezTo>
                <a:cubicBezTo>
                  <a:pt x="44" y="67"/>
                  <a:pt x="50" y="66"/>
                  <a:pt x="55" y="63"/>
                </a:cubicBezTo>
                <a:cubicBezTo>
                  <a:pt x="63" y="70"/>
                  <a:pt x="63" y="70"/>
                  <a:pt x="63" y="70"/>
                </a:cubicBezTo>
                <a:cubicBezTo>
                  <a:pt x="66" y="72"/>
                  <a:pt x="68" y="73"/>
                  <a:pt x="71" y="73"/>
                </a:cubicBezTo>
                <a:cubicBezTo>
                  <a:pt x="75" y="73"/>
                  <a:pt x="78" y="71"/>
                  <a:pt x="80" y="69"/>
                </a:cubicBezTo>
                <a:cubicBezTo>
                  <a:pt x="84" y="64"/>
                  <a:pt x="84" y="56"/>
                  <a:pt x="79" y="52"/>
                </a:cubicBezTo>
                <a:close/>
                <a:moveTo>
                  <a:pt x="19" y="35"/>
                </a:moveTo>
                <a:cubicBezTo>
                  <a:pt x="18" y="30"/>
                  <a:pt x="20" y="25"/>
                  <a:pt x="23" y="21"/>
                </a:cubicBezTo>
                <a:cubicBezTo>
                  <a:pt x="27" y="17"/>
                  <a:pt x="32" y="14"/>
                  <a:pt x="38" y="14"/>
                </a:cubicBezTo>
                <a:cubicBezTo>
                  <a:pt x="43" y="14"/>
                  <a:pt x="47" y="16"/>
                  <a:pt x="51" y="19"/>
                </a:cubicBezTo>
                <a:cubicBezTo>
                  <a:pt x="55" y="22"/>
                  <a:pt x="57" y="27"/>
                  <a:pt x="57" y="32"/>
                </a:cubicBezTo>
                <a:cubicBezTo>
                  <a:pt x="58" y="37"/>
                  <a:pt x="56" y="42"/>
                  <a:pt x="53" y="46"/>
                </a:cubicBezTo>
                <a:cubicBezTo>
                  <a:pt x="49" y="50"/>
                  <a:pt x="44" y="53"/>
                  <a:pt x="38" y="53"/>
                </a:cubicBezTo>
                <a:cubicBezTo>
                  <a:pt x="34" y="53"/>
                  <a:pt x="29" y="51"/>
                  <a:pt x="26" y="48"/>
                </a:cubicBezTo>
                <a:cubicBezTo>
                  <a:pt x="22" y="45"/>
                  <a:pt x="19"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TextBox 13"/>
          <p:cNvSpPr txBox="1"/>
          <p:nvPr/>
        </p:nvSpPr>
        <p:spPr>
          <a:xfrm>
            <a:off x="1426369" y="1303215"/>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1428751" y="1518718"/>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3155156" y="3824099"/>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3157538" y="4039602"/>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13"/>
          <p:cNvSpPr txBox="1"/>
          <p:nvPr/>
        </p:nvSpPr>
        <p:spPr>
          <a:xfrm>
            <a:off x="4783931" y="1299308"/>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Box 13"/>
          <p:cNvSpPr txBox="1"/>
          <p:nvPr/>
        </p:nvSpPr>
        <p:spPr>
          <a:xfrm>
            <a:off x="4786313" y="1514811"/>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extBox 13"/>
          <p:cNvSpPr txBox="1"/>
          <p:nvPr/>
        </p:nvSpPr>
        <p:spPr>
          <a:xfrm>
            <a:off x="6511131" y="3770990"/>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Box 13"/>
          <p:cNvSpPr txBox="1"/>
          <p:nvPr/>
        </p:nvSpPr>
        <p:spPr>
          <a:xfrm>
            <a:off x="6513513" y="3986493"/>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14:presetBounceEnd="48000">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14:bounceEnd="48000">
                                          <p:cBhvr additive="base">
                                            <p:cTn id="10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14:presetBounceEnd="56000">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14:bounceEnd="56000">
                                          <p:cBhvr additive="base">
                                            <p:cTn id="11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14:presetBounceEnd="48000">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14:bounceEnd="48000">
                                          <p:cBhvr additive="base">
                                            <p:cTn id="1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14:presetBounceEnd="56000">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14:bounceEnd="56000">
                                          <p:cBhvr additive="base">
                                            <p:cTn id="12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14:presetBounceEnd="48000">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14:bounceEnd="48000">
                                          <p:cBhvr additive="base">
                                            <p:cTn id="129"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14:presetBounceEnd="56000">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14:bounceEnd="56000">
                                          <p:cBhvr additive="base">
                                            <p:cTn id="133" dur="500" fill="hold"/>
                                            <p:tgtEl>
                                              <p:spTgt spid="33"/>
                                            </p:tgtEl>
                                            <p:attrNameLst>
                                              <p:attrName>ppt_x</p:attrName>
                                            </p:attrNameLst>
                                          </p:cBhvr>
                                          <p:tavLst>
                                            <p:tav tm="0">
                                              <p:val>
                                                <p:strVal val="1+#ppt_w/2"/>
                                              </p:val>
                                            </p:tav>
                                            <p:tav tm="100000">
                                              <p:val>
                                                <p:strVal val="#ppt_x"/>
                                              </p:val>
                                            </p:tav>
                                          </p:tavLst>
                                        </p:anim>
                                        <p:anim calcmode="lin" valueType="num" p14:bounceEnd="56000">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14:presetBounceEnd="48000">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14:bounceEnd="48000">
                                          <p:cBhvr additive="base">
                                            <p:cTn id="139" dur="500" fill="hold"/>
                                            <p:tgtEl>
                                              <p:spTgt spid="34"/>
                                            </p:tgtEl>
                                            <p:attrNameLst>
                                              <p:attrName>ppt_x</p:attrName>
                                            </p:attrNameLst>
                                          </p:cBhvr>
                                          <p:tavLst>
                                            <p:tav tm="0">
                                              <p:val>
                                                <p:strVal val="1+#ppt_w/2"/>
                                              </p:val>
                                            </p:tav>
                                            <p:tav tm="100000">
                                              <p:val>
                                                <p:strVal val="#ppt_x"/>
                                              </p:val>
                                            </p:tav>
                                          </p:tavLst>
                                        </p:anim>
                                        <p:anim calcmode="lin" valueType="num" p14:bounceEnd="48000">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14:presetBounceEnd="56000">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14:bounceEnd="56000">
                                          <p:cBhvr additive="base">
                                            <p:cTn id="143" dur="500" fill="hold"/>
                                            <p:tgtEl>
                                              <p:spTgt spid="35"/>
                                            </p:tgtEl>
                                            <p:attrNameLst>
                                              <p:attrName>ppt_x</p:attrName>
                                            </p:attrNameLst>
                                          </p:cBhvr>
                                          <p:tavLst>
                                            <p:tav tm="0">
                                              <p:val>
                                                <p:strVal val="1+#ppt_w/2"/>
                                              </p:val>
                                            </p:tav>
                                            <p:tav tm="100000">
                                              <p:val>
                                                <p:strVal val="#ppt_x"/>
                                              </p:val>
                                            </p:tav>
                                          </p:tavLst>
                                        </p:anim>
                                        <p:anim calcmode="lin" valueType="num" p14:bounceEnd="56000">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1+#ppt_w/2"/>
                                              </p:val>
                                            </p:tav>
                                            <p:tav tm="100000">
                                              <p:val>
                                                <p:strVal val="#ppt_x"/>
                                              </p:val>
                                            </p:tav>
                                          </p:tavLst>
                                        </p:anim>
                                        <p:anim calcmode="lin" valueType="num">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1+#ppt_w/2"/>
                                              </p:val>
                                            </p:tav>
                                            <p:tav tm="100000">
                                              <p:val>
                                                <p:strVal val="#ppt_x"/>
                                              </p:val>
                                            </p:tav>
                                          </p:tavLst>
                                        </p:anim>
                                        <p:anim calcmode="lin" valueType="num">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1+#ppt_w/2"/>
                                              </p:val>
                                            </p:tav>
                                            <p:tav tm="100000">
                                              <p:val>
                                                <p:strVal val="#ppt_x"/>
                                              </p:val>
                                            </p:tav>
                                          </p:tavLst>
                                        </p:anim>
                                        <p:anim calcmode="lin" valueType="num">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fill="hold"/>
                                            <p:tgtEl>
                                              <p:spTgt spid="31"/>
                                            </p:tgtEl>
                                            <p:attrNameLst>
                                              <p:attrName>ppt_x</p:attrName>
                                            </p:attrNameLst>
                                          </p:cBhvr>
                                          <p:tavLst>
                                            <p:tav tm="0">
                                              <p:val>
                                                <p:strVal val="1+#ppt_w/2"/>
                                              </p:val>
                                            </p:tav>
                                            <p:tav tm="100000">
                                              <p:val>
                                                <p:strVal val="#ppt_x"/>
                                              </p:val>
                                            </p:tav>
                                          </p:tavLst>
                                        </p:anim>
                                        <p:anim calcmode="lin" valueType="num">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additive="base">
                                            <p:cTn id="129" dur="500" fill="hold"/>
                                            <p:tgtEl>
                                              <p:spTgt spid="32"/>
                                            </p:tgtEl>
                                            <p:attrNameLst>
                                              <p:attrName>ppt_x</p:attrName>
                                            </p:attrNameLst>
                                          </p:cBhvr>
                                          <p:tavLst>
                                            <p:tav tm="0">
                                              <p:val>
                                                <p:strVal val="1+#ppt_w/2"/>
                                              </p:val>
                                            </p:tav>
                                            <p:tav tm="100000">
                                              <p:val>
                                                <p:strVal val="#ppt_x"/>
                                              </p:val>
                                            </p:tav>
                                          </p:tavLst>
                                        </p:anim>
                                        <p:anim calcmode="lin" valueType="num">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additive="base">
                                            <p:cTn id="133" dur="500" fill="hold"/>
                                            <p:tgtEl>
                                              <p:spTgt spid="33"/>
                                            </p:tgtEl>
                                            <p:attrNameLst>
                                              <p:attrName>ppt_x</p:attrName>
                                            </p:attrNameLst>
                                          </p:cBhvr>
                                          <p:tavLst>
                                            <p:tav tm="0">
                                              <p:val>
                                                <p:strVal val="1+#ppt_w/2"/>
                                              </p:val>
                                            </p:tav>
                                            <p:tav tm="100000">
                                              <p:val>
                                                <p:strVal val="#ppt_x"/>
                                              </p:val>
                                            </p:tav>
                                          </p:tavLst>
                                        </p:anim>
                                        <p:anim calcmode="lin" valueType="num">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cBhvr additive="base">
                                            <p:cTn id="143" dur="500" fill="hold"/>
                                            <p:tgtEl>
                                              <p:spTgt spid="35"/>
                                            </p:tgtEl>
                                            <p:attrNameLst>
                                              <p:attrName>ppt_x</p:attrName>
                                            </p:attrNameLst>
                                          </p:cBhvr>
                                          <p:tavLst>
                                            <p:tav tm="0">
                                              <p:val>
                                                <p:strVal val="1+#ppt_w/2"/>
                                              </p:val>
                                            </p:tav>
                                            <p:tav tm="100000">
                                              <p:val>
                                                <p:strVal val="#ppt_x"/>
                                              </p:val>
                                            </p:tav>
                                          </p:tavLst>
                                        </p:anim>
                                        <p:anim calcmode="lin" valueType="num">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Freeform 5"/>
          <p:cNvSpPr/>
          <p:nvPr/>
        </p:nvSpPr>
        <p:spPr bwMode="auto">
          <a:xfrm>
            <a:off x="3089424" y="2687700"/>
            <a:ext cx="2462967" cy="1943318"/>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Freeform 6"/>
          <p:cNvSpPr/>
          <p:nvPr/>
        </p:nvSpPr>
        <p:spPr bwMode="auto">
          <a:xfrm>
            <a:off x="4049273" y="2234617"/>
            <a:ext cx="2377075" cy="2164490"/>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3660609" y="1291948"/>
            <a:ext cx="1911108" cy="2570332"/>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868353" y="3134518"/>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3532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6773983" y="3134518"/>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677398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3842970" y="436675"/>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2658288" y="806007"/>
            <a:ext cx="3768060"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任意多边形 2"/>
          <p:cNvSpPr/>
          <p:nvPr/>
        </p:nvSpPr>
        <p:spPr>
          <a:xfrm>
            <a:off x="3522575" y="1193647"/>
            <a:ext cx="1570027" cy="3949853"/>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chemeClr val="accent5"/>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5" name="矩形 4"/>
          <p:cNvSpPr/>
          <p:nvPr/>
        </p:nvSpPr>
        <p:spPr>
          <a:xfrm>
            <a:off x="5484767" y="3693528"/>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6" name="矩形 5"/>
          <p:cNvSpPr/>
          <p:nvPr/>
        </p:nvSpPr>
        <p:spPr>
          <a:xfrm>
            <a:off x="5484767" y="3947849"/>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矩形 6"/>
          <p:cNvSpPr/>
          <p:nvPr/>
        </p:nvSpPr>
        <p:spPr>
          <a:xfrm>
            <a:off x="2171635" y="1611349"/>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615640" y="1865670"/>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5561501" y="2147597"/>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5561501" y="2401918"/>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1671316" y="2981782"/>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1115321" y="323610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2"/>
          <p:cNvGrpSpPr/>
          <p:nvPr/>
        </p:nvGrpSpPr>
        <p:grpSpPr>
          <a:xfrm>
            <a:off x="3166998" y="3037523"/>
            <a:ext cx="536244" cy="536244"/>
            <a:chOff x="4687714" y="4114800"/>
            <a:chExt cx="698500" cy="698500"/>
          </a:xfrm>
        </p:grpSpPr>
        <p:sp>
          <p:nvSpPr>
            <p:cNvPr id="14" name="椭圆 13"/>
            <p:cNvSpPr/>
            <p:nvPr/>
          </p:nvSpPr>
          <p:spPr>
            <a:xfrm>
              <a:off x="4687714" y="4114800"/>
              <a:ext cx="698500" cy="698500"/>
            </a:xfrm>
            <a:prstGeom prst="ellipse">
              <a:avLst/>
            </a:pr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5"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824480" y="3749265"/>
            <a:ext cx="536244" cy="536244"/>
            <a:chOff x="6846714" y="5041900"/>
            <a:chExt cx="698500" cy="698500"/>
          </a:xfrm>
        </p:grpSpPr>
        <p:sp>
          <p:nvSpPr>
            <p:cNvPr id="17" name="椭圆 16"/>
            <p:cNvSpPr/>
            <p:nvPr/>
          </p:nvSpPr>
          <p:spPr>
            <a:xfrm>
              <a:off x="6846714" y="5041900"/>
              <a:ext cx="698500" cy="698500"/>
            </a:xfrm>
            <a:prstGeom prst="ellipse">
              <a:avLst/>
            </a:pr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8" name="组合 17"/>
            <p:cNvGrpSpPr>
              <a:grpSpLocks noChangeAspect="1"/>
            </p:cNvGrpSpPr>
            <p:nvPr/>
          </p:nvGrpSpPr>
          <p:grpSpPr>
            <a:xfrm>
              <a:off x="7054558" y="5245034"/>
              <a:ext cx="312886" cy="311751"/>
              <a:chOff x="3618897" y="2279040"/>
              <a:chExt cx="706229" cy="703668"/>
            </a:xfrm>
            <a:solidFill>
              <a:schemeClr val="bg1"/>
            </a:solidFill>
          </p:grpSpPr>
          <p:sp>
            <p:nvSpPr>
              <p:cNvPr id="1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1"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2" name="组合 21"/>
          <p:cNvGrpSpPr/>
          <p:nvPr/>
        </p:nvGrpSpPr>
        <p:grpSpPr>
          <a:xfrm>
            <a:off x="4838959" y="2203334"/>
            <a:ext cx="536244" cy="536244"/>
            <a:chOff x="6865573" y="3028204"/>
            <a:chExt cx="698500" cy="698500"/>
          </a:xfrm>
        </p:grpSpPr>
        <p:sp>
          <p:nvSpPr>
            <p:cNvPr id="23" name="椭圆 22"/>
            <p:cNvSpPr/>
            <p:nvPr/>
          </p:nvSpPr>
          <p:spPr>
            <a:xfrm>
              <a:off x="6865573" y="3028204"/>
              <a:ext cx="698500" cy="698500"/>
            </a:xfrm>
            <a:prstGeom prst="ellipse">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4" name="组合 23"/>
            <p:cNvGrpSpPr>
              <a:grpSpLocks noChangeAspect="1"/>
            </p:cNvGrpSpPr>
            <p:nvPr/>
          </p:nvGrpSpPr>
          <p:grpSpPr>
            <a:xfrm>
              <a:off x="7057703" y="3257268"/>
              <a:ext cx="312886" cy="266228"/>
              <a:chOff x="7909299" y="3772690"/>
              <a:chExt cx="667095" cy="567616"/>
            </a:xfrm>
            <a:solidFill>
              <a:schemeClr val="bg1"/>
            </a:solidFill>
          </p:grpSpPr>
          <p:sp>
            <p:nvSpPr>
              <p:cNvPr id="2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3644524" y="1667089"/>
            <a:ext cx="536244" cy="536244"/>
            <a:chOff x="5309728" y="2329704"/>
            <a:chExt cx="698500" cy="698500"/>
          </a:xfrm>
        </p:grpSpPr>
        <p:sp>
          <p:nvSpPr>
            <p:cNvPr id="28" name="椭圆 27"/>
            <p:cNvSpPr/>
            <p:nvPr/>
          </p:nvSpPr>
          <p:spPr>
            <a:xfrm>
              <a:off x="5309728" y="2329704"/>
              <a:ext cx="698500" cy="69850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10169" y="2533542"/>
              <a:ext cx="295624" cy="295912"/>
              <a:chOff x="5240338" y="2657475"/>
              <a:chExt cx="1630363" cy="1631951"/>
            </a:xfrm>
            <a:solidFill>
              <a:schemeClr val="bg1"/>
            </a:solidFill>
          </p:grpSpPr>
          <p:sp>
            <p:nvSpPr>
              <p:cNvPr id="3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02</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工作完成情况</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AutoShape 25"/>
          <p:cNvSpPr/>
          <p:nvPr/>
        </p:nvSpPr>
        <p:spPr>
          <a:xfrm rot="21558471">
            <a:off x="3261361" y="2542223"/>
            <a:ext cx="2459831" cy="2552224"/>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285524" y="3123248"/>
            <a:ext cx="503873" cy="504825"/>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384131" y="3047524"/>
            <a:ext cx="506730" cy="50673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219099" y="1654492"/>
            <a:ext cx="504825" cy="501968"/>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976086" y="2120265"/>
            <a:ext cx="450533" cy="452438"/>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560219" y="2116932"/>
            <a:ext cx="504349" cy="506254"/>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1501794" y="1823721"/>
            <a:ext cx="1107996" cy="276999"/>
          </a:xfrm>
          <a:prstGeom prst="rect">
            <a:avLst/>
          </a:prstGeom>
          <a:noFill/>
          <a:ln w="9525">
            <a:noFill/>
            <a:miter/>
          </a:ln>
        </p:spPr>
        <p:txBody>
          <a:bodyPr wrap="non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935355" y="209169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965060" y="3102928"/>
            <a:ext cx="1107996" cy="276999"/>
          </a:xfrm>
          <a:prstGeom prst="rect">
            <a:avLst/>
          </a:prstGeom>
          <a:noFill/>
          <a:ln w="9525">
            <a:noFill/>
            <a:miter/>
          </a:ln>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378619" y="3370898"/>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3842563" y="827406"/>
            <a:ext cx="1107996" cy="276999"/>
          </a:xfrm>
          <a:prstGeom prst="rect">
            <a:avLst/>
          </a:prstGeom>
          <a:noFill/>
          <a:ln w="9525">
            <a:noFill/>
            <a:miter/>
          </a:ln>
        </p:spPr>
        <p:txBody>
          <a:bodyPr wrap="non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3623310" y="1085374"/>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6286678" y="1789431"/>
            <a:ext cx="1107996" cy="276999"/>
          </a:xfrm>
          <a:prstGeom prst="rect">
            <a:avLst/>
          </a:prstGeom>
          <a:noFill/>
          <a:ln w="9525">
            <a:noFill/>
            <a:miter/>
          </a:ln>
        </p:spPr>
        <p:txBody>
          <a:bodyPr wrap="non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6342698" y="202692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7115353" y="2959577"/>
            <a:ext cx="1107996" cy="276999"/>
          </a:xfrm>
          <a:prstGeom prst="rect">
            <a:avLst/>
          </a:prstGeom>
          <a:noFill/>
          <a:ln w="9525">
            <a:noFill/>
            <a:miter/>
          </a:ln>
        </p:spPr>
        <p:txBody>
          <a:bodyPr wrap="none">
            <a:spAutoFit/>
          </a:bodyPr>
          <a:lstStyle/>
          <a:p>
            <a:pPr algn="ctr"/>
            <a:r>
              <a:rPr lang="zh-CN" altLang="en-US" sz="12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7171373" y="3197067"/>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22" grpId="0"/>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MH_Other_1"/>
          <p:cNvSpPr/>
          <p:nvPr/>
        </p:nvSpPr>
        <p:spPr>
          <a:xfrm rot="21600000">
            <a:off x="4467444" y="1432784"/>
            <a:ext cx="694149" cy="694149"/>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5077710" y="986665"/>
            <a:ext cx="1488842" cy="58613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3979257" y="2177070"/>
            <a:ext cx="704618" cy="704409"/>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2550511" y="1730470"/>
            <a:ext cx="1513865" cy="593876"/>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4467451" y="2940114"/>
            <a:ext cx="694148" cy="694151"/>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5077714" y="2494001"/>
            <a:ext cx="1488842" cy="586143"/>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3979256" y="3684400"/>
            <a:ext cx="704622" cy="704411"/>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2550514" y="3237797"/>
            <a:ext cx="1513862" cy="593882"/>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5460609" y="1622819"/>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5460609" y="3124202"/>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339600" y="2396731"/>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339600" y="3898114"/>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任意多边形 2"/>
          <p:cNvSpPr/>
          <p:nvPr/>
        </p:nvSpPr>
        <p:spPr>
          <a:xfrm>
            <a:off x="3939779" y="952613"/>
            <a:ext cx="1264444" cy="1238250"/>
          </a:xfrm>
          <a:custGeom>
            <a:avLst/>
            <a:gdLst>
              <a:gd name="connsiteX0" fmla="*/ 0 w 1686120"/>
              <a:gd name="connsiteY0" fmla="*/ 825165 h 1650329"/>
              <a:gd name="connsiteX1" fmla="*/ 253356 w 1686120"/>
              <a:gd name="connsiteY1" fmla="*/ 235460 h 1650329"/>
              <a:gd name="connsiteX2" fmla="*/ 843061 w 1686120"/>
              <a:gd name="connsiteY2" fmla="*/ 1 h 1650329"/>
              <a:gd name="connsiteX3" fmla="*/ 1432766 w 1686120"/>
              <a:gd name="connsiteY3" fmla="*/ 235462 h 1650329"/>
              <a:gd name="connsiteX4" fmla="*/ 1686120 w 1686120"/>
              <a:gd name="connsiteY4" fmla="*/ 825167 h 1650329"/>
              <a:gd name="connsiteX5" fmla="*/ 1432765 w 1686120"/>
              <a:gd name="connsiteY5" fmla="*/ 1414872 h 1650329"/>
              <a:gd name="connsiteX6" fmla="*/ 843060 w 1686120"/>
              <a:gd name="connsiteY6" fmla="*/ 1650332 h 1650329"/>
              <a:gd name="connsiteX7" fmla="*/ 253355 w 1686120"/>
              <a:gd name="connsiteY7" fmla="*/ 1414871 h 1650329"/>
              <a:gd name="connsiteX8" fmla="*/ 0 w 1686120"/>
              <a:gd name="connsiteY8" fmla="*/ 825166 h 1650329"/>
              <a:gd name="connsiteX9" fmla="*/ 0 w 1686120"/>
              <a:gd name="connsiteY9" fmla="*/ 825165 h 165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6120" h="1650329">
                <a:moveTo>
                  <a:pt x="0" y="825165"/>
                </a:moveTo>
                <a:cubicBezTo>
                  <a:pt x="0" y="603249"/>
                  <a:pt x="91324" y="390686"/>
                  <a:pt x="253356" y="235460"/>
                </a:cubicBezTo>
                <a:cubicBezTo>
                  <a:pt x="410909" y="84525"/>
                  <a:pt x="622600" y="0"/>
                  <a:pt x="843061" y="1"/>
                </a:cubicBezTo>
                <a:cubicBezTo>
                  <a:pt x="1063523" y="1"/>
                  <a:pt x="1275213" y="84526"/>
                  <a:pt x="1432766" y="235462"/>
                </a:cubicBezTo>
                <a:cubicBezTo>
                  <a:pt x="1594798" y="390689"/>
                  <a:pt x="1686121" y="603251"/>
                  <a:pt x="1686120" y="825167"/>
                </a:cubicBezTo>
                <a:cubicBezTo>
                  <a:pt x="1686120" y="1047083"/>
                  <a:pt x="1594797" y="1259646"/>
                  <a:pt x="1432765" y="1414872"/>
                </a:cubicBezTo>
                <a:cubicBezTo>
                  <a:pt x="1275212" y="1565807"/>
                  <a:pt x="1063521" y="1650332"/>
                  <a:pt x="843060" y="1650332"/>
                </a:cubicBezTo>
                <a:cubicBezTo>
                  <a:pt x="622598" y="1650332"/>
                  <a:pt x="410908" y="1565807"/>
                  <a:pt x="253355" y="1414871"/>
                </a:cubicBezTo>
                <a:cubicBezTo>
                  <a:pt x="91323" y="1259645"/>
                  <a:pt x="0" y="1047082"/>
                  <a:pt x="0" y="825166"/>
                </a:cubicBezTo>
                <a:lnTo>
                  <a:pt x="0" y="82516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6630" tIns="232699" rIns="236630" bIns="232699"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5" name="任意多边形 4"/>
          <p:cNvSpPr/>
          <p:nvPr/>
        </p:nvSpPr>
        <p:spPr>
          <a:xfrm>
            <a:off x="5395913"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6" name="任意多边形 5"/>
          <p:cNvSpPr/>
          <p:nvPr/>
        </p:nvSpPr>
        <p:spPr>
          <a:xfrm>
            <a:off x="1754982"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7" name="TextBox 44"/>
          <p:cNvSpPr txBox="1"/>
          <p:nvPr/>
        </p:nvSpPr>
        <p:spPr>
          <a:xfrm>
            <a:off x="2402175" y="3769632"/>
            <a:ext cx="4986844" cy="424732"/>
          </a:xfrm>
          <a:prstGeom prst="rect">
            <a:avLst/>
          </a:prstGeom>
          <a:noFill/>
        </p:spPr>
        <p:txBody>
          <a:bodyPr wrap="square">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8" name="直接箭头连接符 7"/>
          <p:cNvCxnSpPr/>
          <p:nvPr/>
        </p:nvCxnSpPr>
        <p:spPr>
          <a:xfrm flipH="1">
            <a:off x="2988469" y="1905113"/>
            <a:ext cx="885825" cy="885825"/>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287566" y="1899161"/>
            <a:ext cx="891778" cy="891778"/>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835004" y="3201704"/>
            <a:ext cx="1491853" cy="0"/>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cxnSp>
        <p:nvCxnSpPr>
          <p:cNvPr id="3" name="直接连接符 2"/>
          <p:cNvCxnSpPr>
            <a:endCxn id="6" idx="2"/>
          </p:cNvCxnSpPr>
          <p:nvPr/>
        </p:nvCxnSpPr>
        <p:spPr>
          <a:xfrm>
            <a:off x="68759" y="2592012"/>
            <a:ext cx="1071563" cy="0"/>
          </a:xfrm>
          <a:prstGeom prst="line">
            <a:avLst/>
          </a:prstGeom>
          <a:noFill/>
          <a:ln w="28575" cap="flat" cmpd="sng" algn="ctr">
            <a:solidFill>
              <a:schemeClr val="accent6"/>
            </a:solidFill>
            <a:prstDash val="solid"/>
            <a:miter lim="800000"/>
          </a:ln>
          <a:effectLst/>
        </p:spPr>
      </p:cxnSp>
      <p:grpSp>
        <p:nvGrpSpPr>
          <p:cNvPr id="5" name="组合 4"/>
          <p:cNvGrpSpPr/>
          <p:nvPr/>
        </p:nvGrpSpPr>
        <p:grpSpPr>
          <a:xfrm>
            <a:off x="1140322" y="2096413"/>
            <a:ext cx="734021" cy="862610"/>
            <a:chOff x="1571625" y="2825350"/>
            <a:chExt cx="978695" cy="1150147"/>
          </a:xfrm>
          <a:solidFill>
            <a:schemeClr val="accent1"/>
          </a:solidFill>
        </p:grpSpPr>
        <p:sp>
          <p:nvSpPr>
            <p:cNvPr id="6" name="同心圆 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1996</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7" name="等腰三角形 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flipV="1">
            <a:off x="2676229" y="2225002"/>
            <a:ext cx="734021" cy="862610"/>
            <a:chOff x="1571625" y="2825350"/>
            <a:chExt cx="978695" cy="1150147"/>
          </a:xfrm>
          <a:solidFill>
            <a:schemeClr val="accent2"/>
          </a:solidFill>
        </p:grpSpPr>
        <p:sp>
          <p:nvSpPr>
            <p:cNvPr id="9" name="同心圆 8"/>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1997</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 name="等腰三角形 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212135" y="2096413"/>
            <a:ext cx="734021" cy="862610"/>
            <a:chOff x="1571625" y="2825350"/>
            <a:chExt cx="978695" cy="1150147"/>
          </a:xfrm>
          <a:solidFill>
            <a:schemeClr val="accent3"/>
          </a:solidFill>
        </p:grpSpPr>
        <p:sp>
          <p:nvSpPr>
            <p:cNvPr id="12" name="同心圆 11"/>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1998</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3" name="等腰三角形 12"/>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flipV="1">
            <a:off x="5748041" y="2225002"/>
            <a:ext cx="734021" cy="862610"/>
            <a:chOff x="1571625" y="2825350"/>
            <a:chExt cx="978695" cy="1150147"/>
          </a:xfrm>
          <a:solidFill>
            <a:srgbClr val="5B9BD5">
              <a:lumMod val="75000"/>
            </a:srgbClr>
          </a:solidFill>
        </p:grpSpPr>
        <p:sp>
          <p:nvSpPr>
            <p:cNvPr id="15" name="同心圆 14"/>
            <p:cNvSpPr/>
            <p:nvPr/>
          </p:nvSpPr>
          <p:spPr>
            <a:xfrm rot="10800000">
              <a:off x="1571625" y="2996802"/>
              <a:ext cx="978695" cy="978695"/>
            </a:xfrm>
            <a:prstGeom prst="donut">
              <a:avLst>
                <a:gd name="adj" fmla="val 10972"/>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2005</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6" name="等腰三角形 15"/>
            <p:cNvSpPr/>
            <p:nvPr/>
          </p:nvSpPr>
          <p:spPr>
            <a:xfrm>
              <a:off x="1911810" y="2825350"/>
              <a:ext cx="298323" cy="257175"/>
            </a:xfrm>
            <a:prstGeom prst="triangle">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17" name="直接连接符 16"/>
          <p:cNvCxnSpPr>
            <a:stCxn id="6" idx="6"/>
            <a:endCxn id="9" idx="6"/>
          </p:cNvCxnSpPr>
          <p:nvPr/>
        </p:nvCxnSpPr>
        <p:spPr>
          <a:xfrm>
            <a:off x="1874343" y="2592012"/>
            <a:ext cx="801885" cy="0"/>
          </a:xfrm>
          <a:prstGeom prst="line">
            <a:avLst/>
          </a:prstGeom>
          <a:noFill/>
          <a:ln w="28575" cap="flat" cmpd="sng" algn="ctr">
            <a:solidFill>
              <a:schemeClr val="accent6"/>
            </a:solidFill>
            <a:prstDash val="solid"/>
            <a:miter lim="800000"/>
          </a:ln>
          <a:effectLst/>
        </p:spPr>
      </p:cxnSp>
      <p:cxnSp>
        <p:nvCxnSpPr>
          <p:cNvPr id="18" name="直接连接符 17"/>
          <p:cNvCxnSpPr>
            <a:stCxn id="9" idx="2"/>
            <a:endCxn id="12" idx="2"/>
          </p:cNvCxnSpPr>
          <p:nvPr/>
        </p:nvCxnSpPr>
        <p:spPr>
          <a:xfrm>
            <a:off x="3410249" y="2592012"/>
            <a:ext cx="801885" cy="0"/>
          </a:xfrm>
          <a:prstGeom prst="line">
            <a:avLst/>
          </a:prstGeom>
          <a:noFill/>
          <a:ln w="28575" cap="flat" cmpd="sng" algn="ctr">
            <a:solidFill>
              <a:schemeClr val="accent6"/>
            </a:solidFill>
            <a:prstDash val="solid"/>
            <a:miter lim="800000"/>
          </a:ln>
          <a:effectLst/>
        </p:spPr>
      </p:cxnSp>
      <p:cxnSp>
        <p:nvCxnSpPr>
          <p:cNvPr id="19" name="直接连接符 18"/>
          <p:cNvCxnSpPr>
            <a:stCxn id="12" idx="6"/>
            <a:endCxn id="15" idx="6"/>
          </p:cNvCxnSpPr>
          <p:nvPr/>
        </p:nvCxnSpPr>
        <p:spPr>
          <a:xfrm>
            <a:off x="4946156" y="2592012"/>
            <a:ext cx="801885" cy="0"/>
          </a:xfrm>
          <a:prstGeom prst="line">
            <a:avLst/>
          </a:prstGeom>
          <a:noFill/>
          <a:ln w="28575" cap="flat" cmpd="sng" algn="ctr">
            <a:solidFill>
              <a:schemeClr val="accent6"/>
            </a:solidFill>
            <a:prstDash val="solid"/>
            <a:miter lim="800000"/>
          </a:ln>
          <a:effectLst/>
        </p:spPr>
      </p:cxnSp>
      <p:cxnSp>
        <p:nvCxnSpPr>
          <p:cNvPr id="20" name="直接连接符 19"/>
          <p:cNvCxnSpPr>
            <a:stCxn id="15" idx="2"/>
          </p:cNvCxnSpPr>
          <p:nvPr/>
        </p:nvCxnSpPr>
        <p:spPr>
          <a:xfrm>
            <a:off x="6482062" y="2592012"/>
            <a:ext cx="787598" cy="0"/>
          </a:xfrm>
          <a:prstGeom prst="line">
            <a:avLst/>
          </a:prstGeom>
          <a:noFill/>
          <a:ln w="28575" cap="flat" cmpd="sng" algn="ctr">
            <a:solidFill>
              <a:schemeClr val="accent6"/>
            </a:solidFill>
            <a:prstDash val="solid"/>
            <a:miter lim="800000"/>
          </a:ln>
          <a:effectLst/>
        </p:spPr>
      </p:cxnSp>
      <p:sp>
        <p:nvSpPr>
          <p:cNvPr id="21" name="文本框 23"/>
          <p:cNvSpPr txBox="1"/>
          <p:nvPr/>
        </p:nvSpPr>
        <p:spPr>
          <a:xfrm>
            <a:off x="352722" y="131918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4"/>
          <p:cNvSpPr txBox="1"/>
          <p:nvPr/>
        </p:nvSpPr>
        <p:spPr>
          <a:xfrm>
            <a:off x="3410247" y="123757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5"/>
          <p:cNvSpPr txBox="1"/>
          <p:nvPr/>
        </p:nvSpPr>
        <p:spPr>
          <a:xfrm>
            <a:off x="1857903" y="312781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6"/>
          <p:cNvSpPr txBox="1"/>
          <p:nvPr/>
        </p:nvSpPr>
        <p:spPr>
          <a:xfrm>
            <a:off x="4929715" y="3078826"/>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5" name="组合 24"/>
          <p:cNvGrpSpPr/>
          <p:nvPr/>
        </p:nvGrpSpPr>
        <p:grpSpPr>
          <a:xfrm>
            <a:off x="7269660" y="2096413"/>
            <a:ext cx="734021" cy="862610"/>
            <a:chOff x="1571625" y="2825350"/>
            <a:chExt cx="978695" cy="1150147"/>
          </a:xfrm>
          <a:solidFill>
            <a:schemeClr val="accent5"/>
          </a:solidFill>
        </p:grpSpPr>
        <p:sp>
          <p:nvSpPr>
            <p:cNvPr id="26" name="同心圆 2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2013</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27" name="等腰三角形 2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28" name="直接连接符 27"/>
          <p:cNvCxnSpPr>
            <a:stCxn id="26" idx="6"/>
          </p:cNvCxnSpPr>
          <p:nvPr/>
        </p:nvCxnSpPr>
        <p:spPr>
          <a:xfrm>
            <a:off x="8003681" y="2592012"/>
            <a:ext cx="1209079" cy="0"/>
          </a:xfrm>
          <a:prstGeom prst="line">
            <a:avLst/>
          </a:prstGeom>
          <a:noFill/>
          <a:ln w="28575" cap="flat" cmpd="sng" algn="ctr">
            <a:solidFill>
              <a:schemeClr val="accent6"/>
            </a:solidFill>
            <a:prstDash val="solid"/>
            <a:miter lim="800000"/>
          </a:ln>
          <a:effectLst/>
        </p:spPr>
      </p:cxnSp>
      <p:sp>
        <p:nvSpPr>
          <p:cNvPr id="29" name="文本框 31"/>
          <p:cNvSpPr txBox="1"/>
          <p:nvPr/>
        </p:nvSpPr>
        <p:spPr>
          <a:xfrm>
            <a:off x="6467772" y="1006741"/>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8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10000"/>
                            </p:stCondLst>
                            <p:childTnLst>
                              <p:par>
                                <p:cTn id="75" presetID="22" presetClass="entr" presetSubtype="8"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圆角矩形 2"/>
          <p:cNvSpPr/>
          <p:nvPr/>
        </p:nvSpPr>
        <p:spPr>
          <a:xfrm>
            <a:off x="827584" y="1736660"/>
            <a:ext cx="1728192" cy="2557948"/>
          </a:xfrm>
          <a:prstGeom prst="roundRect">
            <a:avLst>
              <a:gd name="adj" fmla="val 3230"/>
            </a:avLst>
          </a:prstGeom>
          <a:noFill/>
          <a:ln w="19050">
            <a:solidFill>
              <a:schemeClr val="accent1"/>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007155" y="2473829"/>
            <a:ext cx="1370571"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007155" y="2845535"/>
            <a:ext cx="1370571" cy="0"/>
          </a:xfrm>
          <a:prstGeom prst="straightConnector1">
            <a:avLst/>
          </a:prstGeom>
          <a:noFill/>
          <a:ln w="19050">
            <a:solidFill>
              <a:schemeClr val="accent1"/>
            </a:solidFill>
            <a:headEnd type="oval" w="med" len="med"/>
            <a:tailEnd type="oval" w="med" len="med"/>
          </a:ln>
        </p:spPr>
      </p:cxnSp>
      <p:sp>
        <p:nvSpPr>
          <p:cNvPr id="7" name="矩形 6"/>
          <p:cNvSpPr/>
          <p:nvPr/>
        </p:nvSpPr>
        <p:spPr>
          <a:xfrm>
            <a:off x="1018041" y="2966189"/>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102202" y="2502066"/>
            <a:ext cx="1183798" cy="276999"/>
          </a:xfrm>
          <a:prstGeom prst="rect">
            <a:avLst/>
          </a:prstGeom>
        </p:spPr>
        <p:txBody>
          <a:bodyPr wrap="squar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2747797" y="1736660"/>
            <a:ext cx="1728192" cy="2557948"/>
          </a:xfrm>
          <a:prstGeom prst="roundRect">
            <a:avLst>
              <a:gd name="adj" fmla="val 3230"/>
            </a:avLst>
          </a:prstGeom>
          <a:noFill/>
          <a:ln w="19050">
            <a:solidFill>
              <a:schemeClr val="accent2"/>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668011" y="1736660"/>
            <a:ext cx="1728192" cy="2557948"/>
          </a:xfrm>
          <a:prstGeom prst="roundRect">
            <a:avLst>
              <a:gd name="adj" fmla="val 3230"/>
            </a:avLst>
          </a:prstGeom>
          <a:noFill/>
          <a:ln w="19050">
            <a:solidFill>
              <a:schemeClr val="accent3"/>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588224" y="1736660"/>
            <a:ext cx="1728192" cy="2557948"/>
          </a:xfrm>
          <a:prstGeom prst="roundRect">
            <a:avLst>
              <a:gd name="adj" fmla="val 3230"/>
            </a:avLst>
          </a:prstGeom>
          <a:noFill/>
          <a:ln w="19050">
            <a:solidFill>
              <a:schemeClr val="accent4"/>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291875" y="1351805"/>
            <a:ext cx="799609" cy="784348"/>
          </a:xfrm>
          <a:prstGeom prst="ellipse">
            <a:avLst/>
          </a:prstGeom>
          <a:solidFill>
            <a:schemeClr val="accent1"/>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3212090" y="1351805"/>
            <a:ext cx="799609" cy="784348"/>
          </a:xfrm>
          <a:prstGeom prst="ellipse">
            <a:avLst/>
          </a:prstGeom>
          <a:solidFill>
            <a:schemeClr val="accent2"/>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5132302" y="1351805"/>
            <a:ext cx="799609" cy="784348"/>
          </a:xfrm>
          <a:prstGeom prst="ellipse">
            <a:avLst/>
          </a:prstGeom>
          <a:solidFill>
            <a:schemeClr val="accent3"/>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7052516" y="1351805"/>
            <a:ext cx="799609" cy="784348"/>
          </a:xfrm>
          <a:prstGeom prst="ellipse">
            <a:avLst/>
          </a:prstGeom>
          <a:solidFill>
            <a:schemeClr val="accent4"/>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418206"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340882"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278499"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180221"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2932486" y="2484714"/>
            <a:ext cx="1370571"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2932486" y="2856421"/>
            <a:ext cx="1370571"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2943372" y="2977074"/>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3027533" y="2512951"/>
            <a:ext cx="1183798" cy="276999"/>
          </a:xfrm>
          <a:prstGeom prst="rect">
            <a:avLst/>
          </a:prstGeom>
        </p:spPr>
        <p:txBody>
          <a:bodyPr wrap="squar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4861163" y="2481627"/>
            <a:ext cx="1370571"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4861163" y="2853334"/>
            <a:ext cx="1370571"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4872049"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4956210" y="2509864"/>
            <a:ext cx="1183798" cy="276999"/>
          </a:xfrm>
          <a:prstGeom prst="rect">
            <a:avLst/>
          </a:prstGeom>
        </p:spPr>
        <p:txBody>
          <a:bodyPr wrap="squar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6786494" y="2481627"/>
            <a:ext cx="1370571"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6786494" y="2853334"/>
            <a:ext cx="1370571"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6797380"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6881541" y="2509864"/>
            <a:ext cx="1183798" cy="276999"/>
          </a:xfrm>
          <a:prstGeom prst="rect">
            <a:avLst/>
          </a:prstGeom>
        </p:spPr>
        <p:txBody>
          <a:bodyPr wrap="squar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2" grpId="0"/>
      <p:bldP spid="23" grpId="0"/>
      <p:bldP spid="26" grpId="0"/>
      <p:bldP spid="27"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03</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项目成功展示</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cxnSp>
        <p:nvCxnSpPr>
          <p:cNvPr id="16" name="直接连接符 15"/>
          <p:cNvCxnSpPr/>
          <p:nvPr/>
        </p:nvCxnSpPr>
        <p:spPr>
          <a:xfrm>
            <a:off x="4906109" y="0"/>
            <a:ext cx="0" cy="15561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277708" y="0"/>
            <a:ext cx="0" cy="27009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59858" y="0"/>
            <a:ext cx="0" cy="19096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同心圆 18"/>
          <p:cNvSpPr/>
          <p:nvPr/>
        </p:nvSpPr>
        <p:spPr>
          <a:xfrm>
            <a:off x="4230860" y="155614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同心圆 19"/>
          <p:cNvSpPr/>
          <p:nvPr/>
        </p:nvSpPr>
        <p:spPr>
          <a:xfrm>
            <a:off x="5602459" y="270099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1" name="同心圆 20"/>
          <p:cNvSpPr/>
          <p:nvPr/>
        </p:nvSpPr>
        <p:spPr>
          <a:xfrm>
            <a:off x="6984609" y="1909689"/>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2" name="空心弧 21"/>
          <p:cNvSpPr/>
          <p:nvPr/>
        </p:nvSpPr>
        <p:spPr>
          <a:xfrm>
            <a:off x="4230860" y="1556147"/>
            <a:ext cx="1350498" cy="1350498"/>
          </a:xfrm>
          <a:prstGeom prst="blockArc">
            <a:avLst>
              <a:gd name="adj1" fmla="val 10795232"/>
              <a:gd name="adj2" fmla="val 512995"/>
              <a:gd name="adj3" fmla="val 124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3" name="空心弧 22"/>
          <p:cNvSpPr/>
          <p:nvPr/>
        </p:nvSpPr>
        <p:spPr>
          <a:xfrm rot="12289424">
            <a:off x="6984608" y="1909689"/>
            <a:ext cx="1350498" cy="1350498"/>
          </a:xfrm>
          <a:prstGeom prst="blockArc">
            <a:avLst>
              <a:gd name="adj1" fmla="val 10795232"/>
              <a:gd name="adj2" fmla="val 16106589"/>
              <a:gd name="adj3" fmla="val 1259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空心弧 23"/>
          <p:cNvSpPr/>
          <p:nvPr/>
        </p:nvSpPr>
        <p:spPr>
          <a:xfrm rot="3433786">
            <a:off x="5602459" y="2700997"/>
            <a:ext cx="1350498" cy="1350498"/>
          </a:xfrm>
          <a:prstGeom prst="blockArc">
            <a:avLst>
              <a:gd name="adj1" fmla="val 10795232"/>
              <a:gd name="adj2" fmla="val 20381218"/>
              <a:gd name="adj3" fmla="val 123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5" name="KSO_Shape"/>
          <p:cNvSpPr/>
          <p:nvPr/>
        </p:nvSpPr>
        <p:spPr bwMode="auto">
          <a:xfrm>
            <a:off x="7423360" y="2441833"/>
            <a:ext cx="472995" cy="31362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accent3"/>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6079641" y="3249453"/>
            <a:ext cx="393723" cy="24668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2"/>
          </a:solidFill>
          <a:ln>
            <a:noFill/>
          </a:ln>
        </p:spPr>
        <p:txBody>
          <a:bodyPr lIns="51435" tIns="25718" rIns="51435" bIns="405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7" name="KSO_Shape"/>
          <p:cNvSpPr/>
          <p:nvPr/>
        </p:nvSpPr>
        <p:spPr>
          <a:xfrm>
            <a:off x="4731112" y="2121694"/>
            <a:ext cx="328892" cy="27282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54206" y="2255435"/>
            <a:ext cx="3044824" cy="743024"/>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359632" y="1872062"/>
            <a:ext cx="2720136"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0-#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sp>
        <p:nvSpPr>
          <p:cNvPr id="3" name="AutoShape 3"/>
          <p:cNvSpPr>
            <a:spLocks noChangeArrowheads="1"/>
          </p:cNvSpPr>
          <p:nvPr/>
        </p:nvSpPr>
        <p:spPr bwMode="auto">
          <a:xfrm>
            <a:off x="5507831" y="1528706"/>
            <a:ext cx="1853804" cy="1228725"/>
          </a:xfrm>
          <a:prstGeom prst="rightArrow">
            <a:avLst>
              <a:gd name="adj1" fmla="val 75000"/>
              <a:gd name="adj2" fmla="val 31983"/>
            </a:avLst>
          </a:prstGeom>
          <a:solidFill>
            <a:schemeClr val="accent3"/>
          </a:solidFill>
          <a:ln w="9525" cmpd="sng">
            <a:noFill/>
            <a:beve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3651647" y="1634671"/>
            <a:ext cx="1633538" cy="991791"/>
          </a:xfrm>
          <a:prstGeom prst="rightArrow">
            <a:avLst>
              <a:gd name="adj1" fmla="val 75000"/>
              <a:gd name="adj2" fmla="val 32003"/>
            </a:avLst>
          </a:prstGeom>
          <a:solidFill>
            <a:schemeClr val="accent2"/>
          </a:solidFill>
          <a:ln w="9525" cmpd="sng">
            <a:noFill/>
            <a:bevel/>
          </a:ln>
        </p:spPr>
        <p:txBody>
          <a:bodyPr wrap="none" lIns="34290" rIns="34290" anchor="ctr" anchorCtr="1"/>
          <a:lstStyle>
            <a:lvl1pPr marL="35877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buClr>
                <a:schemeClr val="folHlink"/>
              </a:buClr>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1784747" y="1723968"/>
            <a:ext cx="1633538" cy="804863"/>
          </a:xfrm>
          <a:prstGeom prst="rightArrow">
            <a:avLst>
              <a:gd name="adj1" fmla="val 75000"/>
              <a:gd name="adj2" fmla="val 31985"/>
            </a:avLst>
          </a:prstGeom>
          <a:solidFill>
            <a:schemeClr val="accent1"/>
          </a:solidFill>
          <a:ln>
            <a:noFil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7" name="矩形 28"/>
          <p:cNvSpPr>
            <a:spLocks noChangeArrowheads="1"/>
          </p:cNvSpPr>
          <p:nvPr/>
        </p:nvSpPr>
        <p:spPr bwMode="auto">
          <a:xfrm>
            <a:off x="1772841" y="3325359"/>
            <a:ext cx="1856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29"/>
          <p:cNvSpPr>
            <a:spLocks noChangeArrowheads="1"/>
          </p:cNvSpPr>
          <p:nvPr/>
        </p:nvSpPr>
        <p:spPr bwMode="auto">
          <a:xfrm>
            <a:off x="1829992" y="2868159"/>
            <a:ext cx="1515665" cy="276999"/>
          </a:xfrm>
          <a:prstGeom prst="rect">
            <a:avLst/>
          </a:prstGeom>
          <a:solidFill>
            <a:schemeClr val="accent1"/>
          </a:solidFill>
          <a:ln>
            <a:noFil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矩形 30"/>
          <p:cNvSpPr>
            <a:spLocks noChangeArrowheads="1"/>
          </p:cNvSpPr>
          <p:nvPr/>
        </p:nvSpPr>
        <p:spPr bwMode="auto">
          <a:xfrm>
            <a:off x="3650456"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31"/>
          <p:cNvSpPr>
            <a:spLocks noChangeArrowheads="1"/>
          </p:cNvSpPr>
          <p:nvPr/>
        </p:nvSpPr>
        <p:spPr bwMode="auto">
          <a:xfrm>
            <a:off x="3677842" y="2868159"/>
            <a:ext cx="1515665" cy="276999"/>
          </a:xfrm>
          <a:prstGeom prst="rect">
            <a:avLst/>
          </a:prstGeom>
          <a:solidFill>
            <a:schemeClr val="accent2"/>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1" name="矩形 32"/>
          <p:cNvSpPr>
            <a:spLocks noChangeArrowheads="1"/>
          </p:cNvSpPr>
          <p:nvPr/>
        </p:nvSpPr>
        <p:spPr bwMode="auto">
          <a:xfrm>
            <a:off x="5641181"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文本框 33"/>
          <p:cNvSpPr>
            <a:spLocks noChangeArrowheads="1"/>
          </p:cNvSpPr>
          <p:nvPr/>
        </p:nvSpPr>
        <p:spPr bwMode="auto">
          <a:xfrm>
            <a:off x="5684044" y="2868159"/>
            <a:ext cx="1514475" cy="276999"/>
          </a:xfrm>
          <a:prstGeom prst="rect">
            <a:avLst/>
          </a:prstGeom>
          <a:solidFill>
            <a:schemeClr val="accent3"/>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矩形 58"/>
          <p:cNvSpPr>
            <a:spLocks noChangeArrowheads="1"/>
          </p:cNvSpPr>
          <p:nvPr/>
        </p:nvSpPr>
        <p:spPr bwMode="auto">
          <a:xfrm>
            <a:off x="2068292" y="1738256"/>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20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 name="矩形 59"/>
          <p:cNvSpPr>
            <a:spLocks noChangeArrowheads="1"/>
          </p:cNvSpPr>
          <p:nvPr/>
        </p:nvSpPr>
        <p:spPr bwMode="auto">
          <a:xfrm>
            <a:off x="3948288"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30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矩形 60"/>
          <p:cNvSpPr>
            <a:spLocks noChangeArrowheads="1"/>
          </p:cNvSpPr>
          <p:nvPr/>
        </p:nvSpPr>
        <p:spPr bwMode="auto">
          <a:xfrm>
            <a:off x="5914605"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50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animBg="1"/>
      <p:bldP spid="9" grpId="0"/>
      <p:bldP spid="10" grpId="0" animBg="1"/>
      <p:bldP spid="11" grpId="0"/>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04</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3"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明年工作计划</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椭圆 2"/>
          <p:cNvSpPr/>
          <p:nvPr/>
        </p:nvSpPr>
        <p:spPr>
          <a:xfrm>
            <a:off x="2046064" y="1276485"/>
            <a:ext cx="1252625" cy="1252624"/>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2147311" y="1377731"/>
            <a:ext cx="1050131" cy="1050131"/>
          </a:xfrm>
          <a:prstGeom prst="ellipse">
            <a:avLst/>
          </a:prstGeom>
          <a:solidFill>
            <a:schemeClr val="bg1">
              <a:lumMod val="95000"/>
            </a:schemeClr>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grpSp>
        <p:nvGrpSpPr>
          <p:cNvPr id="6" name="组合 5"/>
          <p:cNvGrpSpPr/>
          <p:nvPr/>
        </p:nvGrpSpPr>
        <p:grpSpPr>
          <a:xfrm>
            <a:off x="2180008" y="3269592"/>
            <a:ext cx="984734" cy="984733"/>
            <a:chOff x="1908117" y="4302011"/>
            <a:chExt cx="1312979" cy="1312977"/>
          </a:xfrm>
          <a:solidFill>
            <a:schemeClr val="accent4"/>
          </a:solidFill>
          <a:effectLst/>
        </p:grpSpPr>
        <p:sp>
          <p:nvSpPr>
            <p:cNvPr id="7" name="椭圆 6"/>
            <p:cNvSpPr/>
            <p:nvPr/>
          </p:nvSpPr>
          <p:spPr>
            <a:xfrm>
              <a:off x="1908117" y="4302011"/>
              <a:ext cx="1312979" cy="1312977"/>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9" name="组合 8"/>
          <p:cNvGrpSpPr/>
          <p:nvPr/>
        </p:nvGrpSpPr>
        <p:grpSpPr>
          <a:xfrm>
            <a:off x="551233" y="3269592"/>
            <a:ext cx="984734" cy="984733"/>
            <a:chOff x="1908117" y="4302011"/>
            <a:chExt cx="1312979" cy="1312977"/>
          </a:xfrm>
          <a:solidFill>
            <a:schemeClr val="tx1">
              <a:lumMod val="75000"/>
              <a:lumOff val="25000"/>
            </a:schemeClr>
          </a:solidFill>
          <a:effectLst/>
        </p:grpSpPr>
        <p:sp>
          <p:nvSpPr>
            <p:cNvPr id="10" name="椭圆 9"/>
            <p:cNvSpPr/>
            <p:nvPr/>
          </p:nvSpPr>
          <p:spPr>
            <a:xfrm>
              <a:off x="1908117" y="4302011"/>
              <a:ext cx="1312979" cy="131297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2014241" y="4408135"/>
              <a:ext cx="1100728" cy="110072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2" name="组合 11"/>
          <p:cNvGrpSpPr/>
          <p:nvPr/>
        </p:nvGrpSpPr>
        <p:grpSpPr>
          <a:xfrm>
            <a:off x="3969518" y="3269592"/>
            <a:ext cx="984734" cy="984733"/>
            <a:chOff x="1908117" y="4302011"/>
            <a:chExt cx="1312979" cy="1312977"/>
          </a:xfrm>
          <a:solidFill>
            <a:schemeClr val="bg1">
              <a:lumMod val="50000"/>
            </a:schemeClr>
          </a:solidFill>
          <a:effectLst/>
        </p:grpSpPr>
        <p:sp>
          <p:nvSpPr>
            <p:cNvPr id="13" name="椭圆 12"/>
            <p:cNvSpPr/>
            <p:nvPr/>
          </p:nvSpPr>
          <p:spPr>
            <a:xfrm>
              <a:off x="1908117" y="4302011"/>
              <a:ext cx="1312979" cy="131297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2014241" y="4408135"/>
              <a:ext cx="1100728" cy="110072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cxnSp>
        <p:nvCxnSpPr>
          <p:cNvPr id="15" name="直接连接符 14"/>
          <p:cNvCxnSpPr>
            <a:stCxn id="3" idx="3"/>
            <a:endCxn id="10" idx="7"/>
          </p:cNvCxnSpPr>
          <p:nvPr/>
        </p:nvCxnSpPr>
        <p:spPr>
          <a:xfrm flipH="1">
            <a:off x="1391756" y="2345666"/>
            <a:ext cx="837750"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5"/>
            <a:endCxn id="13" idx="1"/>
          </p:cNvCxnSpPr>
          <p:nvPr/>
        </p:nvCxnSpPr>
        <p:spPr>
          <a:xfrm>
            <a:off x="3115247" y="2345666"/>
            <a:ext cx="998482"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3" idx="4"/>
            <a:endCxn id="7" idx="0"/>
          </p:cNvCxnSpPr>
          <p:nvPr/>
        </p:nvCxnSpPr>
        <p:spPr>
          <a:xfrm flipH="1">
            <a:off x="2672375" y="2529109"/>
            <a:ext cx="2" cy="740483"/>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95943"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3660955"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0" name="直接连接符 19"/>
          <p:cNvCxnSpPr/>
          <p:nvPr/>
        </p:nvCxnSpPr>
        <p:spPr>
          <a:xfrm>
            <a:off x="5794310" y="1377730"/>
            <a:ext cx="0" cy="27970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012417" y="1692857"/>
            <a:ext cx="2262443" cy="276999"/>
          </a:xfrm>
          <a:prstGeom prst="rect">
            <a:avLst/>
          </a:prstGeom>
          <a:noFill/>
          <a:effectLst/>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6012416" y="2073730"/>
            <a:ext cx="2715723" cy="757130"/>
          </a:xfrm>
          <a:prstGeom prst="rect">
            <a:avLst/>
          </a:prstGeom>
          <a:noFill/>
          <a:effectLst/>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2000"/>
                                        <p:tgtEl>
                                          <p:spTgt spid="5"/>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2000"/>
                                        <p:tgtEl>
                                          <p:spTgt spid="3"/>
                                        </p:tgtEl>
                                      </p:cBhvr>
                                    </p:animEffect>
                                  </p:childTnLst>
                                </p:cTn>
                              </p:par>
                            </p:childTnLst>
                          </p:cTn>
                        </p:par>
                        <p:par>
                          <p:cTn id="11" fill="hold">
                            <p:stCondLst>
                              <p:cond delay="2000"/>
                            </p:stCondLst>
                            <p:childTnLst>
                              <p:par>
                                <p:cTn id="12" presetID="22" presetClass="entr" presetSubtype="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750"/>
                                        <p:tgtEl>
                                          <p:spTgt spid="15"/>
                                        </p:tgtEl>
                                      </p:cBhvr>
                                    </p:animEffect>
                                  </p:childTnLst>
                                </p:cTn>
                              </p:par>
                              <p:par>
                                <p:cTn id="15" presetID="22" presetClass="entr" presetSubtype="1"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750"/>
                                        <p:tgtEl>
                                          <p:spTgt spid="17"/>
                                        </p:tgtEl>
                                      </p:cBhvr>
                                    </p:animEffect>
                                  </p:childTnLst>
                                </p:cTn>
                              </p:par>
                              <p:par>
                                <p:cTn id="18" presetID="22" presetClass="entr" presetSubtype="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750"/>
                                        <p:tgtEl>
                                          <p:spTgt spid="16"/>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par>
                          <p:cTn id="31" fill="hold">
                            <p:stCondLst>
                              <p:cond delay="40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childTnLst>
                          </p:cTn>
                        </p:par>
                        <p:par>
                          <p:cTn id="38" fill="hold">
                            <p:stCondLst>
                              <p:cond delay="5150"/>
                            </p:stCondLst>
                            <p:childTnLst>
                              <p:par>
                                <p:cTn id="39" presetID="16" presetClass="entr" presetSubtype="4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Horizontal)">
                                      <p:cBhvr>
                                        <p:cTn id="41" dur="500"/>
                                        <p:tgtEl>
                                          <p:spTgt spid="20"/>
                                        </p:tgtEl>
                                      </p:cBhvr>
                                    </p:animEffect>
                                  </p:childTnLst>
                                </p:cTn>
                              </p:par>
                            </p:childTnLst>
                          </p:cTn>
                        </p:par>
                        <p:par>
                          <p:cTn id="42" fill="hold">
                            <p:stCondLst>
                              <p:cond delay="56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childTnLst>
                          </p:cTn>
                        </p:par>
                        <p:par>
                          <p:cTn id="46" fill="hold">
                            <p:stCondLst>
                              <p:cond delay="71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8" grpId="0"/>
      <p:bldP spid="19"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grpSp>
        <p:nvGrpSpPr>
          <p:cNvPr id="3" name="组合 2"/>
          <p:cNvGrpSpPr/>
          <p:nvPr/>
        </p:nvGrpSpPr>
        <p:grpSpPr>
          <a:xfrm>
            <a:off x="2319338" y="1090612"/>
            <a:ext cx="142875" cy="4052888"/>
            <a:chOff x="3536950" y="1454150"/>
            <a:chExt cx="190500" cy="5403850"/>
          </a:xfrm>
        </p:grpSpPr>
        <p:cxnSp>
          <p:nvCxnSpPr>
            <p:cNvPr id="5" name="直接连接符 4"/>
            <p:cNvCxnSpPr/>
            <p:nvPr/>
          </p:nvCxnSpPr>
          <p:spPr>
            <a:xfrm>
              <a:off x="3632200" y="1549400"/>
              <a:ext cx="0" cy="5308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36950" y="145415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3536950" y="259712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8" name="椭圆 7"/>
            <p:cNvSpPr/>
            <p:nvPr/>
          </p:nvSpPr>
          <p:spPr>
            <a:xfrm>
              <a:off x="3536950" y="4041715"/>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9" name="椭圆 8"/>
            <p:cNvSpPr/>
            <p:nvPr/>
          </p:nvSpPr>
          <p:spPr>
            <a:xfrm>
              <a:off x="3536950" y="5311746"/>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716370" y="3898084"/>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2014</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16370" y="2921805"/>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2015</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716370" y="1869237"/>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2016</a:t>
            </a:r>
            <a:endParaRPr lang="zh-CN" altLang="en-US" sz="1500" dirty="0">
              <a:solidFill>
                <a:schemeClr val="tx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390775" y="1728765"/>
            <a:ext cx="923925" cy="581025"/>
            <a:chOff x="3632200" y="2305020"/>
            <a:chExt cx="1231900" cy="774700"/>
          </a:xfrm>
        </p:grpSpPr>
        <p:cxnSp>
          <p:nvCxnSpPr>
            <p:cNvPr id="14" name="直接连接符 13"/>
            <p:cNvCxnSpPr/>
            <p:nvPr/>
          </p:nvCxnSpPr>
          <p:spPr>
            <a:xfrm>
              <a:off x="3632200" y="269237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4089400" y="2305020"/>
              <a:ext cx="774700" cy="774700"/>
            </a:xfrm>
            <a:prstGeom prst="roundRect">
              <a:avLst>
                <a:gd name="adj" fmla="val 79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6" name="Freeform 251"/>
            <p:cNvSpPr>
              <a:spLocks noEditPoints="1"/>
            </p:cNvSpPr>
            <p:nvPr/>
          </p:nvSpPr>
          <p:spPr bwMode="auto">
            <a:xfrm>
              <a:off x="4240836" y="2498482"/>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390775" y="2778908"/>
            <a:ext cx="923925" cy="581025"/>
            <a:chOff x="3632200" y="3705210"/>
            <a:chExt cx="1231900" cy="774700"/>
          </a:xfrm>
        </p:grpSpPr>
        <p:cxnSp>
          <p:nvCxnSpPr>
            <p:cNvPr id="18" name="直接连接符 17"/>
            <p:cNvCxnSpPr/>
            <p:nvPr/>
          </p:nvCxnSpPr>
          <p:spPr>
            <a:xfrm>
              <a:off x="3632200" y="4095795"/>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4089400" y="3705210"/>
              <a:ext cx="774700" cy="774700"/>
            </a:xfrm>
            <a:prstGeom prst="roundRect">
              <a:avLst>
                <a:gd name="adj" fmla="val 79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Freeform 251"/>
            <p:cNvSpPr>
              <a:spLocks noEditPoints="1"/>
            </p:cNvSpPr>
            <p:nvPr/>
          </p:nvSpPr>
          <p:spPr bwMode="auto">
            <a:xfrm>
              <a:off x="4240836" y="3895588"/>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390775" y="3767048"/>
            <a:ext cx="923925" cy="581025"/>
            <a:chOff x="3632200" y="5022730"/>
            <a:chExt cx="1231900" cy="774700"/>
          </a:xfrm>
        </p:grpSpPr>
        <p:cxnSp>
          <p:nvCxnSpPr>
            <p:cNvPr id="22" name="直接连接符 21"/>
            <p:cNvCxnSpPr/>
            <p:nvPr/>
          </p:nvCxnSpPr>
          <p:spPr>
            <a:xfrm>
              <a:off x="3632200" y="539750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089400" y="5022730"/>
              <a:ext cx="774700" cy="774700"/>
            </a:xfrm>
            <a:prstGeom prst="roundRect">
              <a:avLst>
                <a:gd name="adj" fmla="val 79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Freeform 251"/>
            <p:cNvSpPr>
              <a:spLocks noEditPoints="1"/>
            </p:cNvSpPr>
            <p:nvPr/>
          </p:nvSpPr>
          <p:spPr bwMode="auto">
            <a:xfrm>
              <a:off x="4240836" y="5210024"/>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3586162" y="1728765"/>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3586162" y="2769051"/>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3586162" y="3754878"/>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a:spLocks noChangeArrowheads="1"/>
          </p:cNvSpPr>
          <p:nvPr/>
        </p:nvSpPr>
        <p:spPr bwMode="auto">
          <a:xfrm>
            <a:off x="4180790" y="1271100"/>
            <a:ext cx="1447749" cy="143182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accent2"/>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5" name="任意多边形 4"/>
          <p:cNvSpPr>
            <a:spLocks noChangeArrowheads="1"/>
          </p:cNvSpPr>
          <p:nvPr/>
        </p:nvSpPr>
        <p:spPr bwMode="auto">
          <a:xfrm>
            <a:off x="3209501" y="1923933"/>
            <a:ext cx="1430601" cy="1447750"/>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accent1"/>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6" name="任意多边形 5"/>
          <p:cNvSpPr>
            <a:spLocks noChangeArrowheads="1"/>
          </p:cNvSpPr>
          <p:nvPr/>
        </p:nvSpPr>
        <p:spPr bwMode="auto">
          <a:xfrm>
            <a:off x="3971345" y="2893998"/>
            <a:ext cx="1447749" cy="143182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accent3"/>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5570848" y="2884279"/>
            <a:ext cx="681318" cy="681318"/>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椭圆 7"/>
          <p:cNvSpPr/>
          <p:nvPr/>
        </p:nvSpPr>
        <p:spPr>
          <a:xfrm>
            <a:off x="4042510" y="3565597"/>
            <a:ext cx="681318" cy="68131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292016" y="2004800"/>
            <a:ext cx="681318" cy="68131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0" name="AutoShape 112"/>
          <p:cNvSpPr/>
          <p:nvPr/>
        </p:nvSpPr>
        <p:spPr bwMode="auto">
          <a:xfrm>
            <a:off x="3452494" y="216607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113"/>
          <p:cNvSpPr/>
          <p:nvPr/>
        </p:nvSpPr>
        <p:spPr bwMode="auto">
          <a:xfrm>
            <a:off x="4259764" y="372636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2" name="AutoShape 114"/>
          <p:cNvSpPr/>
          <p:nvPr/>
        </p:nvSpPr>
        <p:spPr bwMode="auto">
          <a:xfrm>
            <a:off x="4315633" y="378285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3" name="椭圆 12"/>
          <p:cNvSpPr/>
          <p:nvPr/>
        </p:nvSpPr>
        <p:spPr>
          <a:xfrm>
            <a:off x="4885192" y="1351315"/>
            <a:ext cx="681318" cy="681318"/>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046269" y="1512392"/>
            <a:ext cx="359165" cy="359165"/>
            <a:chOff x="3191434" y="2145028"/>
            <a:chExt cx="359165" cy="359165"/>
          </a:xfrm>
          <a:solidFill>
            <a:schemeClr val="bg1"/>
          </a:solidFill>
        </p:grpSpPr>
        <p:sp>
          <p:nvSpPr>
            <p:cNvPr id="1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sp>
        <p:nvSpPr>
          <p:cNvPr id="18" name="AutoShape 126"/>
          <p:cNvSpPr/>
          <p:nvPr/>
        </p:nvSpPr>
        <p:spPr bwMode="auto">
          <a:xfrm>
            <a:off x="5731925" y="3045356"/>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9" name="AutoShape 127"/>
          <p:cNvSpPr/>
          <p:nvPr/>
        </p:nvSpPr>
        <p:spPr bwMode="auto">
          <a:xfrm>
            <a:off x="5877432" y="3101225"/>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0" name="任意多边形 19"/>
          <p:cNvSpPr>
            <a:spLocks noChangeArrowheads="1"/>
          </p:cNvSpPr>
          <p:nvPr/>
        </p:nvSpPr>
        <p:spPr bwMode="auto">
          <a:xfrm>
            <a:off x="4908339" y="2204420"/>
            <a:ext cx="1431827" cy="1447749"/>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accent4"/>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1162189" y="2092350"/>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892284" y="1825872"/>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5661694" y="1572644"/>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5661694" y="1306166"/>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6356088" y="3054842"/>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矩形 25"/>
          <p:cNvSpPr/>
          <p:nvPr/>
        </p:nvSpPr>
        <p:spPr>
          <a:xfrm>
            <a:off x="6356088" y="2788364"/>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7" name="矩形 26"/>
          <p:cNvSpPr/>
          <p:nvPr/>
        </p:nvSpPr>
        <p:spPr>
          <a:xfrm>
            <a:off x="2043756" y="3651107"/>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a:off x="2773851" y="3384629"/>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0-#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0-#ppt_w/2"/>
                                          </p:val>
                                        </p:tav>
                                        <p:tav tm="100000">
                                          <p:val>
                                            <p:strVal val="#ppt_x"/>
                                          </p:val>
                                        </p:tav>
                                      </p:tavLst>
                                    </p:anim>
                                    <p:anim calcmode="lin" valueType="num">
                                      <p:cBhvr additive="base">
                                        <p:cTn id="88" dur="500" fill="hold"/>
                                        <p:tgtEl>
                                          <p:spTgt spid="2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1+#ppt_w/2"/>
                                          </p:val>
                                        </p:tav>
                                        <p:tav tm="100000">
                                          <p:val>
                                            <p:strVal val="#ppt_x"/>
                                          </p:val>
                                        </p:tav>
                                      </p:tavLst>
                                    </p:anim>
                                    <p:anim calcmode="lin" valueType="num">
                                      <p:cBhvr additive="base">
                                        <p:cTn id="98" dur="500" fill="hold"/>
                                        <p:tgtEl>
                                          <p:spTgt spid="23"/>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1+#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p:nvPr/>
        </p:nvSpPr>
        <p:spPr>
          <a:xfrm rot="10800000">
            <a:off x="876300"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0800000">
            <a:off x="3012281"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5148263"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任意多边形 6"/>
          <p:cNvSpPr/>
          <p:nvPr/>
        </p:nvSpPr>
        <p:spPr>
          <a:xfrm rot="10800000">
            <a:off x="7284244"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任意多边形 7"/>
          <p:cNvSpPr/>
          <p:nvPr/>
        </p:nvSpPr>
        <p:spPr>
          <a:xfrm rot="10800000" flipV="1">
            <a:off x="19633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0800000" flipV="1">
            <a:off x="40969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任意多边形 9"/>
          <p:cNvSpPr/>
          <p:nvPr/>
        </p:nvSpPr>
        <p:spPr>
          <a:xfrm rot="10800000" flipV="1">
            <a:off x="6229350"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8083153" y="1983581"/>
            <a:ext cx="223838" cy="233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788194" y="2091929"/>
            <a:ext cx="73473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16919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椭圆 13"/>
          <p:cNvSpPr/>
          <p:nvPr/>
        </p:nvSpPr>
        <p:spPr>
          <a:xfrm>
            <a:off x="2239566"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椭圆 14"/>
          <p:cNvSpPr/>
          <p:nvPr/>
        </p:nvSpPr>
        <p:spPr>
          <a:xfrm>
            <a:off x="3311128"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椭圆 15"/>
          <p:cNvSpPr/>
          <p:nvPr/>
        </p:nvSpPr>
        <p:spPr>
          <a:xfrm>
            <a:off x="4381500"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椭圆 16"/>
          <p:cNvSpPr/>
          <p:nvPr/>
        </p:nvSpPr>
        <p:spPr>
          <a:xfrm>
            <a:off x="5451872"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椭圆 17"/>
          <p:cNvSpPr/>
          <p:nvPr/>
        </p:nvSpPr>
        <p:spPr>
          <a:xfrm>
            <a:off x="652224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287950" y="2572611"/>
            <a:ext cx="348072" cy="228045"/>
            <a:chOff x="1079501" y="5940425"/>
            <a:chExt cx="276225" cy="180975"/>
          </a:xfrm>
          <a:solidFill>
            <a:schemeClr val="bg1"/>
          </a:solidFill>
        </p:grpSpPr>
        <p:sp>
          <p:nvSpPr>
            <p:cNvPr id="20" name="Freeform 12"/>
            <p:cNvSpPr/>
            <p:nvPr/>
          </p:nvSpPr>
          <p:spPr bwMode="auto">
            <a:xfrm>
              <a:off x="1131888" y="6027738"/>
              <a:ext cx="195263" cy="69850"/>
            </a:xfrm>
            <a:custGeom>
              <a:avLst/>
              <a:gdLst>
                <a:gd name="T0" fmla="*/ 90 w 204"/>
                <a:gd name="T1" fmla="*/ 40 h 73"/>
                <a:gd name="T2" fmla="*/ 86 w 204"/>
                <a:gd name="T3" fmla="*/ 39 h 73"/>
                <a:gd name="T4" fmla="*/ 3 w 204"/>
                <a:gd name="T5" fmla="*/ 5 h 73"/>
                <a:gd name="T6" fmla="*/ 0 w 204"/>
                <a:gd name="T7" fmla="*/ 19 h 73"/>
                <a:gd name="T8" fmla="*/ 3 w 204"/>
                <a:gd name="T9" fmla="*/ 30 h 73"/>
                <a:gd name="T10" fmla="*/ 90 w 204"/>
                <a:gd name="T11" fmla="*/ 73 h 73"/>
                <a:gd name="T12" fmla="*/ 204 w 204"/>
                <a:gd name="T13" fmla="*/ 26 h 73"/>
                <a:gd name="T14" fmla="*/ 190 w 204"/>
                <a:gd name="T15" fmla="*/ 0 h 73"/>
                <a:gd name="T16" fmla="*/ 95 w 204"/>
                <a:gd name="T17" fmla="*/ 39 h 73"/>
                <a:gd name="T18" fmla="*/ 90 w 204"/>
                <a:gd name="T19" fmla="*/ 4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73">
                  <a:moveTo>
                    <a:pt x="90" y="40"/>
                  </a:moveTo>
                  <a:cubicBezTo>
                    <a:pt x="86" y="39"/>
                    <a:pt x="86" y="39"/>
                    <a:pt x="86" y="39"/>
                  </a:cubicBezTo>
                  <a:cubicBezTo>
                    <a:pt x="3" y="5"/>
                    <a:pt x="3" y="5"/>
                    <a:pt x="3" y="5"/>
                  </a:cubicBezTo>
                  <a:cubicBezTo>
                    <a:pt x="0" y="19"/>
                    <a:pt x="0" y="19"/>
                    <a:pt x="0" y="19"/>
                  </a:cubicBezTo>
                  <a:cubicBezTo>
                    <a:pt x="2" y="22"/>
                    <a:pt x="4" y="26"/>
                    <a:pt x="3" y="30"/>
                  </a:cubicBezTo>
                  <a:cubicBezTo>
                    <a:pt x="43" y="43"/>
                    <a:pt x="90" y="73"/>
                    <a:pt x="90" y="73"/>
                  </a:cubicBezTo>
                  <a:cubicBezTo>
                    <a:pt x="90" y="73"/>
                    <a:pt x="166" y="26"/>
                    <a:pt x="204" y="26"/>
                  </a:cubicBezTo>
                  <a:cubicBezTo>
                    <a:pt x="190" y="0"/>
                    <a:pt x="190" y="0"/>
                    <a:pt x="190" y="0"/>
                  </a:cubicBezTo>
                  <a:cubicBezTo>
                    <a:pt x="95" y="39"/>
                    <a:pt x="95" y="39"/>
                    <a:pt x="95" y="39"/>
                  </a:cubicBezTo>
                  <a:lnTo>
                    <a:pt x="9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13"/>
            <p:cNvSpPr/>
            <p:nvPr/>
          </p:nvSpPr>
          <p:spPr bwMode="auto">
            <a:xfrm>
              <a:off x="1119188" y="6013450"/>
              <a:ext cx="1588" cy="0"/>
            </a:xfrm>
            <a:custGeom>
              <a:avLst/>
              <a:gdLst>
                <a:gd name="T0" fmla="*/ 0 w 3"/>
                <a:gd name="T1" fmla="*/ 0 h 1"/>
                <a:gd name="T2" fmla="*/ 3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3" y="1"/>
                    <a:pt x="3" y="1"/>
                    <a:pt x="3" y="1"/>
                  </a:cubicBezTo>
                  <a:cubicBezTo>
                    <a:pt x="3" y="1"/>
                    <a:pt x="3" y="1"/>
                    <a:pt x="3" y="1"/>
                  </a:cubicBezTo>
                  <a:cubicBezTo>
                    <a:pt x="3" y="1"/>
                    <a:pt x="3" y="1"/>
                    <a:pt x="3"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2" name="Oval 14"/>
            <p:cNvSpPr>
              <a:spLocks noChangeArrowheads="1"/>
            </p:cNvSpPr>
            <p:nvPr/>
          </p:nvSpPr>
          <p:spPr bwMode="auto">
            <a:xfrm>
              <a:off x="1204913" y="5991225"/>
              <a:ext cx="26988" cy="12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3" name="Freeform 15"/>
            <p:cNvSpPr/>
            <p:nvPr/>
          </p:nvSpPr>
          <p:spPr bwMode="auto">
            <a:xfrm>
              <a:off x="1095376" y="6069013"/>
              <a:ext cx="36513" cy="52387"/>
            </a:xfrm>
            <a:custGeom>
              <a:avLst/>
              <a:gdLst>
                <a:gd name="T0" fmla="*/ 19 w 38"/>
                <a:gd name="T1" fmla="*/ 38 h 56"/>
                <a:gd name="T2" fmla="*/ 22 w 38"/>
                <a:gd name="T3" fmla="*/ 56 h 56"/>
                <a:gd name="T4" fmla="*/ 28 w 38"/>
                <a:gd name="T5" fmla="*/ 54 h 56"/>
                <a:gd name="T6" fmla="*/ 33 w 38"/>
                <a:gd name="T7" fmla="*/ 27 h 56"/>
                <a:gd name="T8" fmla="*/ 34 w 38"/>
                <a:gd name="T9" fmla="*/ 5 h 56"/>
                <a:gd name="T10" fmla="*/ 28 w 38"/>
                <a:gd name="T11" fmla="*/ 2 h 56"/>
                <a:gd name="T12" fmla="*/ 27 w 38"/>
                <a:gd name="T13" fmla="*/ 1 h 56"/>
                <a:gd name="T14" fmla="*/ 21 w 38"/>
                <a:gd name="T15" fmla="*/ 0 h 56"/>
                <a:gd name="T16" fmla="*/ 16 w 38"/>
                <a:gd name="T17" fmla="*/ 1 h 56"/>
                <a:gd name="T18" fmla="*/ 8 w 38"/>
                <a:gd name="T19" fmla="*/ 4 h 56"/>
                <a:gd name="T20" fmla="*/ 10 w 38"/>
                <a:gd name="T21" fmla="*/ 50 h 56"/>
                <a:gd name="T22" fmla="*/ 17 w 38"/>
                <a:gd name="T23" fmla="*/ 56 h 56"/>
                <a:gd name="T24" fmla="*/ 19 w 38"/>
                <a:gd name="T2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6">
                  <a:moveTo>
                    <a:pt x="19" y="38"/>
                  </a:moveTo>
                  <a:cubicBezTo>
                    <a:pt x="21" y="31"/>
                    <a:pt x="20" y="43"/>
                    <a:pt x="22" y="56"/>
                  </a:cubicBezTo>
                  <a:cubicBezTo>
                    <a:pt x="25" y="55"/>
                    <a:pt x="27" y="55"/>
                    <a:pt x="28" y="54"/>
                  </a:cubicBezTo>
                  <a:cubicBezTo>
                    <a:pt x="31" y="53"/>
                    <a:pt x="26" y="38"/>
                    <a:pt x="33" y="27"/>
                  </a:cubicBezTo>
                  <a:cubicBezTo>
                    <a:pt x="38" y="19"/>
                    <a:pt x="36" y="11"/>
                    <a:pt x="34" y="5"/>
                  </a:cubicBezTo>
                  <a:cubicBezTo>
                    <a:pt x="28" y="2"/>
                    <a:pt x="28" y="2"/>
                    <a:pt x="28" y="2"/>
                  </a:cubicBezTo>
                  <a:cubicBezTo>
                    <a:pt x="28" y="2"/>
                    <a:pt x="27" y="2"/>
                    <a:pt x="27" y="1"/>
                  </a:cubicBezTo>
                  <a:cubicBezTo>
                    <a:pt x="25" y="1"/>
                    <a:pt x="23" y="0"/>
                    <a:pt x="21" y="0"/>
                  </a:cubicBezTo>
                  <a:cubicBezTo>
                    <a:pt x="19" y="0"/>
                    <a:pt x="17" y="1"/>
                    <a:pt x="16" y="1"/>
                  </a:cubicBezTo>
                  <a:cubicBezTo>
                    <a:pt x="8" y="4"/>
                    <a:pt x="8" y="4"/>
                    <a:pt x="8" y="4"/>
                  </a:cubicBezTo>
                  <a:cubicBezTo>
                    <a:pt x="0" y="18"/>
                    <a:pt x="10" y="38"/>
                    <a:pt x="10" y="50"/>
                  </a:cubicBezTo>
                  <a:cubicBezTo>
                    <a:pt x="10" y="54"/>
                    <a:pt x="14" y="55"/>
                    <a:pt x="17" y="56"/>
                  </a:cubicBezTo>
                  <a:cubicBezTo>
                    <a:pt x="17" y="49"/>
                    <a:pt x="17" y="42"/>
                    <a:pt x="1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16"/>
            <p:cNvSpPr/>
            <p:nvPr/>
          </p:nvSpPr>
          <p:spPr bwMode="auto">
            <a:xfrm>
              <a:off x="1079501" y="5940425"/>
              <a:ext cx="276225" cy="114300"/>
            </a:xfrm>
            <a:custGeom>
              <a:avLst/>
              <a:gdLst>
                <a:gd name="T0" fmla="*/ 40 w 288"/>
                <a:gd name="T1" fmla="*/ 75 h 118"/>
                <a:gd name="T2" fmla="*/ 43 w 288"/>
                <a:gd name="T3" fmla="*/ 76 h 118"/>
                <a:gd name="T4" fmla="*/ 124 w 288"/>
                <a:gd name="T5" fmla="*/ 59 h 118"/>
                <a:gd name="T6" fmla="*/ 124 w 288"/>
                <a:gd name="T7" fmla="*/ 59 h 118"/>
                <a:gd name="T8" fmla="*/ 144 w 288"/>
                <a:gd name="T9" fmla="*/ 45 h 118"/>
                <a:gd name="T10" fmla="*/ 165 w 288"/>
                <a:gd name="T11" fmla="*/ 59 h 118"/>
                <a:gd name="T12" fmla="*/ 144 w 288"/>
                <a:gd name="T13" fmla="*/ 72 h 118"/>
                <a:gd name="T14" fmla="*/ 127 w 288"/>
                <a:gd name="T15" fmla="*/ 66 h 118"/>
                <a:gd name="T16" fmla="*/ 52 w 288"/>
                <a:gd name="T17" fmla="*/ 80 h 118"/>
                <a:gd name="T18" fmla="*/ 144 w 288"/>
                <a:gd name="T19" fmla="*/ 118 h 118"/>
                <a:gd name="T20" fmla="*/ 288 w 288"/>
                <a:gd name="T21" fmla="*/ 59 h 118"/>
                <a:gd name="T22" fmla="*/ 144 w 288"/>
                <a:gd name="T23" fmla="*/ 0 h 118"/>
                <a:gd name="T24" fmla="*/ 0 w 288"/>
                <a:gd name="T25" fmla="*/ 59 h 118"/>
                <a:gd name="T26" fmla="*/ 38 w 288"/>
                <a:gd name="T27" fmla="*/ 74 h 118"/>
                <a:gd name="T28" fmla="*/ 38 w 288"/>
                <a:gd name="T29" fmla="*/ 74 h 118"/>
                <a:gd name="T30" fmla="*/ 40 w 288"/>
                <a:gd name="T31"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118">
                  <a:moveTo>
                    <a:pt x="40" y="75"/>
                  </a:moveTo>
                  <a:cubicBezTo>
                    <a:pt x="43" y="76"/>
                    <a:pt x="43" y="76"/>
                    <a:pt x="43" y="76"/>
                  </a:cubicBezTo>
                  <a:cubicBezTo>
                    <a:pt x="56" y="63"/>
                    <a:pt x="107" y="60"/>
                    <a:pt x="124" y="59"/>
                  </a:cubicBezTo>
                  <a:cubicBezTo>
                    <a:pt x="124" y="59"/>
                    <a:pt x="124" y="59"/>
                    <a:pt x="124" y="59"/>
                  </a:cubicBezTo>
                  <a:cubicBezTo>
                    <a:pt x="124" y="51"/>
                    <a:pt x="132" y="45"/>
                    <a:pt x="144" y="45"/>
                  </a:cubicBezTo>
                  <a:cubicBezTo>
                    <a:pt x="156" y="45"/>
                    <a:pt x="165" y="51"/>
                    <a:pt x="165" y="59"/>
                  </a:cubicBezTo>
                  <a:cubicBezTo>
                    <a:pt x="165" y="67"/>
                    <a:pt x="156" y="72"/>
                    <a:pt x="144" y="72"/>
                  </a:cubicBezTo>
                  <a:cubicBezTo>
                    <a:pt x="137" y="72"/>
                    <a:pt x="130" y="70"/>
                    <a:pt x="127" y="66"/>
                  </a:cubicBezTo>
                  <a:cubicBezTo>
                    <a:pt x="115" y="67"/>
                    <a:pt x="65" y="72"/>
                    <a:pt x="52" y="80"/>
                  </a:cubicBezTo>
                  <a:cubicBezTo>
                    <a:pt x="144" y="118"/>
                    <a:pt x="144" y="118"/>
                    <a:pt x="144" y="118"/>
                  </a:cubicBezTo>
                  <a:cubicBezTo>
                    <a:pt x="288" y="59"/>
                    <a:pt x="288" y="59"/>
                    <a:pt x="288" y="59"/>
                  </a:cubicBezTo>
                  <a:cubicBezTo>
                    <a:pt x="144" y="0"/>
                    <a:pt x="144" y="0"/>
                    <a:pt x="144" y="0"/>
                  </a:cubicBezTo>
                  <a:cubicBezTo>
                    <a:pt x="0" y="59"/>
                    <a:pt x="0" y="59"/>
                    <a:pt x="0" y="59"/>
                  </a:cubicBezTo>
                  <a:cubicBezTo>
                    <a:pt x="38" y="74"/>
                    <a:pt x="38" y="74"/>
                    <a:pt x="38" y="74"/>
                  </a:cubicBezTo>
                  <a:cubicBezTo>
                    <a:pt x="38" y="74"/>
                    <a:pt x="38" y="74"/>
                    <a:pt x="38" y="74"/>
                  </a:cubicBezTo>
                  <a:cubicBezTo>
                    <a:pt x="40" y="75"/>
                    <a:pt x="40" y="75"/>
                    <a:pt x="4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Freeform 17"/>
            <p:cNvSpPr/>
            <p:nvPr/>
          </p:nvSpPr>
          <p:spPr bwMode="auto">
            <a:xfrm>
              <a:off x="1108076" y="6013450"/>
              <a:ext cx="22225" cy="50800"/>
            </a:xfrm>
            <a:custGeom>
              <a:avLst/>
              <a:gdLst>
                <a:gd name="T0" fmla="*/ 8 w 23"/>
                <a:gd name="T1" fmla="*/ 49 h 52"/>
                <a:gd name="T2" fmla="*/ 17 w 23"/>
                <a:gd name="T3" fmla="*/ 51 h 52"/>
                <a:gd name="T4" fmla="*/ 19 w 23"/>
                <a:gd name="T5" fmla="*/ 52 h 52"/>
                <a:gd name="T6" fmla="*/ 20 w 23"/>
                <a:gd name="T7" fmla="*/ 44 h 52"/>
                <a:gd name="T8" fmla="*/ 16 w 23"/>
                <a:gd name="T9" fmla="*/ 35 h 52"/>
                <a:gd name="T10" fmla="*/ 23 w 23"/>
                <a:gd name="T11" fmla="*/ 4 h 52"/>
                <a:gd name="T12" fmla="*/ 14 w 23"/>
                <a:gd name="T13" fmla="*/ 0 h 52"/>
                <a:gd name="T14" fmla="*/ 7 w 23"/>
                <a:gd name="T15" fmla="*/ 34 h 52"/>
                <a:gd name="T16" fmla="*/ 1 w 23"/>
                <a:gd name="T17" fmla="*/ 41 h 52"/>
                <a:gd name="T18" fmla="*/ 0 w 23"/>
                <a:gd name="T19" fmla="*/ 51 h 52"/>
                <a:gd name="T20" fmla="*/ 8 w 2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2">
                  <a:moveTo>
                    <a:pt x="8" y="49"/>
                  </a:moveTo>
                  <a:cubicBezTo>
                    <a:pt x="11" y="49"/>
                    <a:pt x="14" y="50"/>
                    <a:pt x="17" y="51"/>
                  </a:cubicBezTo>
                  <a:cubicBezTo>
                    <a:pt x="18" y="51"/>
                    <a:pt x="18" y="52"/>
                    <a:pt x="19" y="52"/>
                  </a:cubicBezTo>
                  <a:cubicBezTo>
                    <a:pt x="20" y="44"/>
                    <a:pt x="20" y="44"/>
                    <a:pt x="20" y="44"/>
                  </a:cubicBezTo>
                  <a:cubicBezTo>
                    <a:pt x="21" y="41"/>
                    <a:pt x="18" y="37"/>
                    <a:pt x="16" y="35"/>
                  </a:cubicBezTo>
                  <a:cubicBezTo>
                    <a:pt x="23" y="4"/>
                    <a:pt x="23" y="4"/>
                    <a:pt x="23" y="4"/>
                  </a:cubicBezTo>
                  <a:cubicBezTo>
                    <a:pt x="14" y="0"/>
                    <a:pt x="14" y="0"/>
                    <a:pt x="14" y="0"/>
                  </a:cubicBezTo>
                  <a:cubicBezTo>
                    <a:pt x="7" y="34"/>
                    <a:pt x="7" y="34"/>
                    <a:pt x="7" y="34"/>
                  </a:cubicBezTo>
                  <a:cubicBezTo>
                    <a:pt x="5" y="35"/>
                    <a:pt x="2" y="38"/>
                    <a:pt x="1" y="41"/>
                  </a:cubicBezTo>
                  <a:cubicBezTo>
                    <a:pt x="0" y="51"/>
                    <a:pt x="0" y="51"/>
                    <a:pt x="0" y="51"/>
                  </a:cubicBezTo>
                  <a:cubicBezTo>
                    <a:pt x="3" y="50"/>
                    <a:pt x="5" y="49"/>
                    <a:pt x="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176998" y="1453240"/>
            <a:ext cx="356072" cy="296057"/>
            <a:chOff x="1073151" y="3154363"/>
            <a:chExt cx="282575" cy="234949"/>
          </a:xfrm>
          <a:solidFill>
            <a:schemeClr val="bg1"/>
          </a:solidFill>
        </p:grpSpPr>
        <p:sp>
          <p:nvSpPr>
            <p:cNvPr id="27" name="Freeform 37"/>
            <p:cNvSpPr/>
            <p:nvPr/>
          </p:nvSpPr>
          <p:spPr bwMode="auto">
            <a:xfrm>
              <a:off x="1073151" y="3154363"/>
              <a:ext cx="166688" cy="180975"/>
            </a:xfrm>
            <a:custGeom>
              <a:avLst/>
              <a:gdLst>
                <a:gd name="T0" fmla="*/ 22 w 174"/>
                <a:gd name="T1" fmla="*/ 112 h 189"/>
                <a:gd name="T2" fmla="*/ 85 w 174"/>
                <a:gd name="T3" fmla="*/ 20 h 189"/>
                <a:gd name="T4" fmla="*/ 161 w 174"/>
                <a:gd name="T5" fmla="*/ 49 h 189"/>
                <a:gd name="T6" fmla="*/ 174 w 174"/>
                <a:gd name="T7" fmla="*/ 45 h 189"/>
                <a:gd name="T8" fmla="*/ 82 w 174"/>
                <a:gd name="T9" fmla="*/ 7 h 189"/>
                <a:gd name="T10" fmla="*/ 9 w 174"/>
                <a:gd name="T11" fmla="*/ 114 h 189"/>
                <a:gd name="T12" fmla="*/ 97 w 174"/>
                <a:gd name="T13" fmla="*/ 189 h 189"/>
                <a:gd name="T14" fmla="*/ 94 w 174"/>
                <a:gd name="T15" fmla="*/ 176 h 189"/>
                <a:gd name="T16" fmla="*/ 22 w 174"/>
                <a:gd name="T17" fmla="*/ 1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89">
                  <a:moveTo>
                    <a:pt x="22" y="112"/>
                  </a:moveTo>
                  <a:cubicBezTo>
                    <a:pt x="14" y="69"/>
                    <a:pt x="42" y="28"/>
                    <a:pt x="85" y="20"/>
                  </a:cubicBezTo>
                  <a:cubicBezTo>
                    <a:pt x="115" y="14"/>
                    <a:pt x="144" y="27"/>
                    <a:pt x="161" y="49"/>
                  </a:cubicBezTo>
                  <a:cubicBezTo>
                    <a:pt x="166" y="48"/>
                    <a:pt x="170" y="46"/>
                    <a:pt x="174" y="45"/>
                  </a:cubicBezTo>
                  <a:cubicBezTo>
                    <a:pt x="154" y="16"/>
                    <a:pt x="119" y="0"/>
                    <a:pt x="82" y="7"/>
                  </a:cubicBezTo>
                  <a:cubicBezTo>
                    <a:pt x="32" y="17"/>
                    <a:pt x="0" y="65"/>
                    <a:pt x="9" y="114"/>
                  </a:cubicBezTo>
                  <a:cubicBezTo>
                    <a:pt x="17" y="158"/>
                    <a:pt x="55" y="188"/>
                    <a:pt x="97" y="189"/>
                  </a:cubicBezTo>
                  <a:cubicBezTo>
                    <a:pt x="96" y="185"/>
                    <a:pt x="95" y="180"/>
                    <a:pt x="94" y="176"/>
                  </a:cubicBezTo>
                  <a:cubicBezTo>
                    <a:pt x="59" y="173"/>
                    <a:pt x="29" y="148"/>
                    <a:pt x="22"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Freeform 38"/>
            <p:cNvSpPr/>
            <p:nvPr/>
          </p:nvSpPr>
          <p:spPr bwMode="auto">
            <a:xfrm>
              <a:off x="1092201" y="3173413"/>
              <a:ext cx="131763" cy="142875"/>
            </a:xfrm>
            <a:custGeom>
              <a:avLst/>
              <a:gdLst>
                <a:gd name="T0" fmla="*/ 74 w 138"/>
                <a:gd name="T1" fmla="*/ 150 h 150"/>
                <a:gd name="T2" fmla="*/ 72 w 138"/>
                <a:gd name="T3" fmla="*/ 133 h 150"/>
                <a:gd name="T4" fmla="*/ 73 w 138"/>
                <a:gd name="T5" fmla="*/ 126 h 150"/>
                <a:gd name="T6" fmla="*/ 60 w 138"/>
                <a:gd name="T7" fmla="*/ 123 h 150"/>
                <a:gd name="T8" fmla="*/ 60 w 138"/>
                <a:gd name="T9" fmla="*/ 122 h 150"/>
                <a:gd name="T10" fmla="*/ 62 w 138"/>
                <a:gd name="T11" fmla="*/ 109 h 150"/>
                <a:gd name="T12" fmla="*/ 63 w 138"/>
                <a:gd name="T13" fmla="*/ 108 h 150"/>
                <a:gd name="T14" fmla="*/ 75 w 138"/>
                <a:gd name="T15" fmla="*/ 111 h 150"/>
                <a:gd name="T16" fmla="*/ 79 w 138"/>
                <a:gd name="T17" fmla="*/ 94 h 150"/>
                <a:gd name="T18" fmla="*/ 78 w 138"/>
                <a:gd name="T19" fmla="*/ 84 h 150"/>
                <a:gd name="T20" fmla="*/ 48 w 138"/>
                <a:gd name="T21" fmla="*/ 62 h 150"/>
                <a:gd name="T22" fmla="*/ 68 w 138"/>
                <a:gd name="T23" fmla="*/ 31 h 150"/>
                <a:gd name="T24" fmla="*/ 66 w 138"/>
                <a:gd name="T25" fmla="*/ 24 h 150"/>
                <a:gd name="T26" fmla="*/ 69 w 138"/>
                <a:gd name="T27" fmla="*/ 21 h 150"/>
                <a:gd name="T28" fmla="*/ 71 w 138"/>
                <a:gd name="T29" fmla="*/ 20 h 150"/>
                <a:gd name="T30" fmla="*/ 75 w 138"/>
                <a:gd name="T31" fmla="*/ 22 h 150"/>
                <a:gd name="T32" fmla="*/ 76 w 138"/>
                <a:gd name="T33" fmla="*/ 29 h 150"/>
                <a:gd name="T34" fmla="*/ 99 w 138"/>
                <a:gd name="T35" fmla="*/ 33 h 150"/>
                <a:gd name="T36" fmla="*/ 99 w 138"/>
                <a:gd name="T37" fmla="*/ 34 h 150"/>
                <a:gd name="T38" fmla="*/ 97 w 138"/>
                <a:gd name="T39" fmla="*/ 45 h 150"/>
                <a:gd name="T40" fmla="*/ 96 w 138"/>
                <a:gd name="T41" fmla="*/ 46 h 150"/>
                <a:gd name="T42" fmla="*/ 79 w 138"/>
                <a:gd name="T43" fmla="*/ 43 h 150"/>
                <a:gd name="T44" fmla="*/ 84 w 138"/>
                <a:gd name="T45" fmla="*/ 69 h 150"/>
                <a:gd name="T46" fmla="*/ 91 w 138"/>
                <a:gd name="T47" fmla="*/ 71 h 150"/>
                <a:gd name="T48" fmla="*/ 138 w 138"/>
                <a:gd name="T49" fmla="*/ 32 h 150"/>
                <a:gd name="T50" fmla="*/ 66 w 138"/>
                <a:gd name="T51" fmla="*/ 5 h 150"/>
                <a:gd name="T52" fmla="*/ 8 w 138"/>
                <a:gd name="T53" fmla="*/ 91 h 150"/>
                <a:gd name="T54" fmla="*/ 74 w 138"/>
                <a:gd name="T5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50">
                  <a:moveTo>
                    <a:pt x="74" y="150"/>
                  </a:moveTo>
                  <a:cubicBezTo>
                    <a:pt x="73" y="145"/>
                    <a:pt x="72" y="139"/>
                    <a:pt x="72" y="133"/>
                  </a:cubicBezTo>
                  <a:cubicBezTo>
                    <a:pt x="72" y="131"/>
                    <a:pt x="72" y="129"/>
                    <a:pt x="73" y="126"/>
                  </a:cubicBezTo>
                  <a:cubicBezTo>
                    <a:pt x="66" y="126"/>
                    <a:pt x="61" y="125"/>
                    <a:pt x="60" y="123"/>
                  </a:cubicBezTo>
                  <a:cubicBezTo>
                    <a:pt x="60" y="123"/>
                    <a:pt x="60" y="123"/>
                    <a:pt x="60" y="122"/>
                  </a:cubicBezTo>
                  <a:cubicBezTo>
                    <a:pt x="62" y="109"/>
                    <a:pt x="62" y="109"/>
                    <a:pt x="62" y="109"/>
                  </a:cubicBezTo>
                  <a:cubicBezTo>
                    <a:pt x="62" y="109"/>
                    <a:pt x="62" y="108"/>
                    <a:pt x="63" y="108"/>
                  </a:cubicBezTo>
                  <a:cubicBezTo>
                    <a:pt x="64" y="108"/>
                    <a:pt x="69" y="110"/>
                    <a:pt x="75" y="111"/>
                  </a:cubicBezTo>
                  <a:cubicBezTo>
                    <a:pt x="76" y="105"/>
                    <a:pt x="77" y="99"/>
                    <a:pt x="79" y="94"/>
                  </a:cubicBezTo>
                  <a:cubicBezTo>
                    <a:pt x="78" y="84"/>
                    <a:pt x="78" y="84"/>
                    <a:pt x="78" y="84"/>
                  </a:cubicBezTo>
                  <a:cubicBezTo>
                    <a:pt x="68" y="82"/>
                    <a:pt x="52" y="80"/>
                    <a:pt x="48" y="62"/>
                  </a:cubicBezTo>
                  <a:cubicBezTo>
                    <a:pt x="44" y="41"/>
                    <a:pt x="61" y="32"/>
                    <a:pt x="68" y="31"/>
                  </a:cubicBezTo>
                  <a:cubicBezTo>
                    <a:pt x="66" y="24"/>
                    <a:pt x="66" y="24"/>
                    <a:pt x="66" y="24"/>
                  </a:cubicBezTo>
                  <a:cubicBezTo>
                    <a:pt x="66" y="21"/>
                    <a:pt x="66" y="21"/>
                    <a:pt x="69" y="21"/>
                  </a:cubicBezTo>
                  <a:cubicBezTo>
                    <a:pt x="71" y="20"/>
                    <a:pt x="71" y="20"/>
                    <a:pt x="71" y="20"/>
                  </a:cubicBezTo>
                  <a:cubicBezTo>
                    <a:pt x="74" y="20"/>
                    <a:pt x="74" y="20"/>
                    <a:pt x="75" y="22"/>
                  </a:cubicBezTo>
                  <a:cubicBezTo>
                    <a:pt x="76" y="29"/>
                    <a:pt x="76" y="29"/>
                    <a:pt x="76" y="29"/>
                  </a:cubicBezTo>
                  <a:cubicBezTo>
                    <a:pt x="80" y="28"/>
                    <a:pt x="98" y="28"/>
                    <a:pt x="99" y="33"/>
                  </a:cubicBezTo>
                  <a:cubicBezTo>
                    <a:pt x="99" y="33"/>
                    <a:pt x="99" y="34"/>
                    <a:pt x="99" y="34"/>
                  </a:cubicBezTo>
                  <a:cubicBezTo>
                    <a:pt x="97" y="45"/>
                    <a:pt x="97" y="45"/>
                    <a:pt x="97" y="45"/>
                  </a:cubicBezTo>
                  <a:cubicBezTo>
                    <a:pt x="97" y="45"/>
                    <a:pt x="96" y="46"/>
                    <a:pt x="96" y="46"/>
                  </a:cubicBezTo>
                  <a:cubicBezTo>
                    <a:pt x="95" y="46"/>
                    <a:pt x="85" y="42"/>
                    <a:pt x="79" y="43"/>
                  </a:cubicBezTo>
                  <a:cubicBezTo>
                    <a:pt x="84" y="69"/>
                    <a:pt x="84" y="69"/>
                    <a:pt x="84" y="69"/>
                  </a:cubicBezTo>
                  <a:cubicBezTo>
                    <a:pt x="86" y="70"/>
                    <a:pt x="88" y="70"/>
                    <a:pt x="91" y="71"/>
                  </a:cubicBezTo>
                  <a:cubicBezTo>
                    <a:pt x="103" y="54"/>
                    <a:pt x="119" y="40"/>
                    <a:pt x="138" y="32"/>
                  </a:cubicBezTo>
                  <a:cubicBezTo>
                    <a:pt x="121" y="11"/>
                    <a:pt x="94" y="0"/>
                    <a:pt x="66" y="5"/>
                  </a:cubicBezTo>
                  <a:cubicBezTo>
                    <a:pt x="27" y="13"/>
                    <a:pt x="0" y="51"/>
                    <a:pt x="8" y="91"/>
                  </a:cubicBezTo>
                  <a:cubicBezTo>
                    <a:pt x="14" y="124"/>
                    <a:pt x="42" y="148"/>
                    <a:pt x="74"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9" name="Freeform 39"/>
            <p:cNvSpPr/>
            <p:nvPr/>
          </p:nvSpPr>
          <p:spPr bwMode="auto">
            <a:xfrm>
              <a:off x="1150938" y="3216275"/>
              <a:ext cx="12700" cy="20637"/>
            </a:xfrm>
            <a:custGeom>
              <a:avLst/>
              <a:gdLst>
                <a:gd name="T0" fmla="*/ 2 w 13"/>
                <a:gd name="T1" fmla="*/ 12 h 22"/>
                <a:gd name="T2" fmla="*/ 13 w 13"/>
                <a:gd name="T3" fmla="*/ 22 h 22"/>
                <a:gd name="T4" fmla="*/ 9 w 13"/>
                <a:gd name="T5" fmla="*/ 0 h 22"/>
                <a:gd name="T6" fmla="*/ 2 w 13"/>
                <a:gd name="T7" fmla="*/ 12 h 22"/>
              </a:gdLst>
              <a:ahLst/>
              <a:cxnLst>
                <a:cxn ang="0">
                  <a:pos x="T0" y="T1"/>
                </a:cxn>
                <a:cxn ang="0">
                  <a:pos x="T2" y="T3"/>
                </a:cxn>
                <a:cxn ang="0">
                  <a:pos x="T4" y="T5"/>
                </a:cxn>
                <a:cxn ang="0">
                  <a:pos x="T6" y="T7"/>
                </a:cxn>
              </a:cxnLst>
              <a:rect l="0" t="0" r="r" b="b"/>
              <a:pathLst>
                <a:path w="13" h="22">
                  <a:moveTo>
                    <a:pt x="2" y="12"/>
                  </a:moveTo>
                  <a:cubicBezTo>
                    <a:pt x="3" y="20"/>
                    <a:pt x="10" y="22"/>
                    <a:pt x="13" y="22"/>
                  </a:cubicBezTo>
                  <a:cubicBezTo>
                    <a:pt x="9" y="0"/>
                    <a:pt x="9" y="0"/>
                    <a:pt x="9" y="0"/>
                  </a:cubicBezTo>
                  <a:cubicBezTo>
                    <a:pt x="7" y="1"/>
                    <a:pt x="0" y="4"/>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0" name="Freeform 40"/>
            <p:cNvSpPr>
              <a:spLocks noEditPoints="1"/>
            </p:cNvSpPr>
            <p:nvPr/>
          </p:nvSpPr>
          <p:spPr bwMode="auto">
            <a:xfrm>
              <a:off x="1179513" y="3213100"/>
              <a:ext cx="176213" cy="17621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0 h 184"/>
                <a:gd name="T12" fmla="*/ 13 w 184"/>
                <a:gd name="T13" fmla="*/ 92 h 184"/>
                <a:gd name="T14" fmla="*/ 92 w 184"/>
                <a:gd name="T15" fmla="*/ 13 h 184"/>
                <a:gd name="T16" fmla="*/ 170 w 184"/>
                <a:gd name="T17" fmla="*/ 92 h 184"/>
                <a:gd name="T18" fmla="*/ 92 w 184"/>
                <a:gd name="T19" fmla="*/ 17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2" y="184"/>
                    <a:pt x="184" y="143"/>
                    <a:pt x="184" y="92"/>
                  </a:cubicBezTo>
                  <a:cubicBezTo>
                    <a:pt x="184" y="41"/>
                    <a:pt x="142" y="0"/>
                    <a:pt x="92" y="0"/>
                  </a:cubicBezTo>
                  <a:close/>
                  <a:moveTo>
                    <a:pt x="92" y="170"/>
                  </a:moveTo>
                  <a:cubicBezTo>
                    <a:pt x="48" y="170"/>
                    <a:pt x="13" y="135"/>
                    <a:pt x="13" y="92"/>
                  </a:cubicBezTo>
                  <a:cubicBezTo>
                    <a:pt x="13" y="49"/>
                    <a:pt x="48" y="13"/>
                    <a:pt x="92" y="13"/>
                  </a:cubicBezTo>
                  <a:cubicBezTo>
                    <a:pt x="135" y="13"/>
                    <a:pt x="170" y="49"/>
                    <a:pt x="170" y="92"/>
                  </a:cubicBezTo>
                  <a:cubicBezTo>
                    <a:pt x="170" y="135"/>
                    <a:pt x="135" y="170"/>
                    <a:pt x="92"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1" name="Freeform 41"/>
            <p:cNvSpPr/>
            <p:nvPr/>
          </p:nvSpPr>
          <p:spPr bwMode="auto">
            <a:xfrm>
              <a:off x="1255713" y="3268663"/>
              <a:ext cx="9525" cy="20637"/>
            </a:xfrm>
            <a:custGeom>
              <a:avLst/>
              <a:gdLst>
                <a:gd name="T0" fmla="*/ 0 w 9"/>
                <a:gd name="T1" fmla="*/ 11 h 23"/>
                <a:gd name="T2" fmla="*/ 9 w 9"/>
                <a:gd name="T3" fmla="*/ 23 h 23"/>
                <a:gd name="T4" fmla="*/ 9 w 9"/>
                <a:gd name="T5" fmla="*/ 0 h 23"/>
                <a:gd name="T6" fmla="*/ 0 w 9"/>
                <a:gd name="T7" fmla="*/ 11 h 23"/>
              </a:gdLst>
              <a:ahLst/>
              <a:cxnLst>
                <a:cxn ang="0">
                  <a:pos x="T0" y="T1"/>
                </a:cxn>
                <a:cxn ang="0">
                  <a:pos x="T2" y="T3"/>
                </a:cxn>
                <a:cxn ang="0">
                  <a:pos x="T4" y="T5"/>
                </a:cxn>
                <a:cxn ang="0">
                  <a:pos x="T6" y="T7"/>
                </a:cxn>
              </a:cxnLst>
              <a:rect l="0" t="0" r="r" b="b"/>
              <a:pathLst>
                <a:path w="9" h="23">
                  <a:moveTo>
                    <a:pt x="0" y="11"/>
                  </a:moveTo>
                  <a:cubicBezTo>
                    <a:pt x="0" y="19"/>
                    <a:pt x="6" y="22"/>
                    <a:pt x="9" y="23"/>
                  </a:cubicBezTo>
                  <a:cubicBezTo>
                    <a:pt x="9" y="0"/>
                    <a:pt x="9" y="0"/>
                    <a:pt x="9" y="0"/>
                  </a:cubicBezTo>
                  <a:cubicBezTo>
                    <a:pt x="6" y="1"/>
                    <a:pt x="0" y="3"/>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2" name="Freeform 42"/>
            <p:cNvSpPr>
              <a:spLocks noEditPoints="1"/>
            </p:cNvSpPr>
            <p:nvPr/>
          </p:nvSpPr>
          <p:spPr bwMode="auto">
            <a:xfrm>
              <a:off x="1196976" y="3228975"/>
              <a:ext cx="141288" cy="141287"/>
            </a:xfrm>
            <a:custGeom>
              <a:avLst/>
              <a:gdLst>
                <a:gd name="T0" fmla="*/ 74 w 147"/>
                <a:gd name="T1" fmla="*/ 0 h 147"/>
                <a:gd name="T2" fmla="*/ 0 w 147"/>
                <a:gd name="T3" fmla="*/ 74 h 147"/>
                <a:gd name="T4" fmla="*/ 74 w 147"/>
                <a:gd name="T5" fmla="*/ 147 h 147"/>
                <a:gd name="T6" fmla="*/ 147 w 147"/>
                <a:gd name="T7" fmla="*/ 74 h 147"/>
                <a:gd name="T8" fmla="*/ 74 w 147"/>
                <a:gd name="T9" fmla="*/ 0 h 147"/>
                <a:gd name="T10" fmla="*/ 79 w 147"/>
                <a:gd name="T11" fmla="*/ 123 h 147"/>
                <a:gd name="T12" fmla="*/ 79 w 147"/>
                <a:gd name="T13" fmla="*/ 129 h 147"/>
                <a:gd name="T14" fmla="*/ 76 w 147"/>
                <a:gd name="T15" fmla="*/ 132 h 147"/>
                <a:gd name="T16" fmla="*/ 73 w 147"/>
                <a:gd name="T17" fmla="*/ 132 h 147"/>
                <a:gd name="T18" fmla="*/ 70 w 147"/>
                <a:gd name="T19" fmla="*/ 129 h 147"/>
                <a:gd name="T20" fmla="*/ 70 w 147"/>
                <a:gd name="T21" fmla="*/ 123 h 147"/>
                <a:gd name="T22" fmla="*/ 46 w 147"/>
                <a:gd name="T23" fmla="*/ 115 h 147"/>
                <a:gd name="T24" fmla="*/ 46 w 147"/>
                <a:gd name="T25" fmla="*/ 114 h 147"/>
                <a:gd name="T26" fmla="*/ 50 w 147"/>
                <a:gd name="T27" fmla="*/ 102 h 147"/>
                <a:gd name="T28" fmla="*/ 51 w 147"/>
                <a:gd name="T29" fmla="*/ 101 h 147"/>
                <a:gd name="T30" fmla="*/ 70 w 147"/>
                <a:gd name="T31" fmla="*/ 107 h 147"/>
                <a:gd name="T32" fmla="*/ 70 w 147"/>
                <a:gd name="T33" fmla="*/ 80 h 147"/>
                <a:gd name="T34" fmla="*/ 45 w 147"/>
                <a:gd name="T35" fmla="*/ 52 h 147"/>
                <a:gd name="T36" fmla="*/ 70 w 147"/>
                <a:gd name="T37" fmla="*/ 26 h 147"/>
                <a:gd name="T38" fmla="*/ 70 w 147"/>
                <a:gd name="T39" fmla="*/ 19 h 147"/>
                <a:gd name="T40" fmla="*/ 73 w 147"/>
                <a:gd name="T41" fmla="*/ 16 h 147"/>
                <a:gd name="T42" fmla="*/ 76 w 147"/>
                <a:gd name="T43" fmla="*/ 16 h 147"/>
                <a:gd name="T44" fmla="*/ 79 w 147"/>
                <a:gd name="T45" fmla="*/ 19 h 147"/>
                <a:gd name="T46" fmla="*/ 79 w 147"/>
                <a:gd name="T47" fmla="*/ 26 h 147"/>
                <a:gd name="T48" fmla="*/ 101 w 147"/>
                <a:gd name="T49" fmla="*/ 34 h 147"/>
                <a:gd name="T50" fmla="*/ 101 w 147"/>
                <a:gd name="T51" fmla="*/ 35 h 147"/>
                <a:gd name="T52" fmla="*/ 96 w 147"/>
                <a:gd name="T53" fmla="*/ 45 h 147"/>
                <a:gd name="T54" fmla="*/ 95 w 147"/>
                <a:gd name="T55" fmla="*/ 46 h 147"/>
                <a:gd name="T56" fmla="*/ 79 w 147"/>
                <a:gd name="T57" fmla="*/ 40 h 147"/>
                <a:gd name="T58" fmla="*/ 79 w 147"/>
                <a:gd name="T59" fmla="*/ 66 h 147"/>
                <a:gd name="T60" fmla="*/ 104 w 147"/>
                <a:gd name="T61" fmla="*/ 95 h 147"/>
                <a:gd name="T62" fmla="*/ 79 w 147"/>
                <a:gd name="T63"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47">
                  <a:moveTo>
                    <a:pt x="74" y="0"/>
                  </a:moveTo>
                  <a:cubicBezTo>
                    <a:pt x="33" y="1"/>
                    <a:pt x="0" y="33"/>
                    <a:pt x="0" y="74"/>
                  </a:cubicBezTo>
                  <a:cubicBezTo>
                    <a:pt x="0" y="114"/>
                    <a:pt x="33" y="147"/>
                    <a:pt x="74" y="147"/>
                  </a:cubicBezTo>
                  <a:cubicBezTo>
                    <a:pt x="114" y="147"/>
                    <a:pt x="147" y="114"/>
                    <a:pt x="147" y="74"/>
                  </a:cubicBezTo>
                  <a:cubicBezTo>
                    <a:pt x="147" y="33"/>
                    <a:pt x="114" y="1"/>
                    <a:pt x="74" y="0"/>
                  </a:cubicBezTo>
                  <a:close/>
                  <a:moveTo>
                    <a:pt x="79" y="123"/>
                  </a:moveTo>
                  <a:cubicBezTo>
                    <a:pt x="79" y="129"/>
                    <a:pt x="79" y="129"/>
                    <a:pt x="79" y="129"/>
                  </a:cubicBezTo>
                  <a:cubicBezTo>
                    <a:pt x="79" y="131"/>
                    <a:pt x="78" y="132"/>
                    <a:pt x="76" y="132"/>
                  </a:cubicBezTo>
                  <a:cubicBezTo>
                    <a:pt x="73" y="132"/>
                    <a:pt x="73" y="132"/>
                    <a:pt x="73" y="132"/>
                  </a:cubicBezTo>
                  <a:cubicBezTo>
                    <a:pt x="71" y="132"/>
                    <a:pt x="70" y="131"/>
                    <a:pt x="70" y="129"/>
                  </a:cubicBezTo>
                  <a:cubicBezTo>
                    <a:pt x="70" y="123"/>
                    <a:pt x="70" y="123"/>
                    <a:pt x="70" y="123"/>
                  </a:cubicBezTo>
                  <a:cubicBezTo>
                    <a:pt x="65" y="123"/>
                    <a:pt x="46" y="119"/>
                    <a:pt x="46" y="115"/>
                  </a:cubicBezTo>
                  <a:cubicBezTo>
                    <a:pt x="46" y="115"/>
                    <a:pt x="46" y="115"/>
                    <a:pt x="46" y="114"/>
                  </a:cubicBezTo>
                  <a:cubicBezTo>
                    <a:pt x="50" y="102"/>
                    <a:pt x="50" y="102"/>
                    <a:pt x="50" y="102"/>
                  </a:cubicBezTo>
                  <a:cubicBezTo>
                    <a:pt x="50" y="102"/>
                    <a:pt x="51" y="101"/>
                    <a:pt x="51" y="101"/>
                  </a:cubicBezTo>
                  <a:cubicBezTo>
                    <a:pt x="52" y="101"/>
                    <a:pt x="62" y="106"/>
                    <a:pt x="70" y="107"/>
                  </a:cubicBezTo>
                  <a:cubicBezTo>
                    <a:pt x="70" y="80"/>
                    <a:pt x="70" y="80"/>
                    <a:pt x="70" y="80"/>
                  </a:cubicBezTo>
                  <a:cubicBezTo>
                    <a:pt x="62" y="76"/>
                    <a:pt x="45" y="71"/>
                    <a:pt x="45" y="52"/>
                  </a:cubicBezTo>
                  <a:cubicBezTo>
                    <a:pt x="45" y="32"/>
                    <a:pt x="64" y="26"/>
                    <a:pt x="70" y="26"/>
                  </a:cubicBezTo>
                  <a:cubicBezTo>
                    <a:pt x="70" y="19"/>
                    <a:pt x="70" y="19"/>
                    <a:pt x="70" y="19"/>
                  </a:cubicBezTo>
                  <a:cubicBezTo>
                    <a:pt x="70" y="16"/>
                    <a:pt x="71" y="16"/>
                    <a:pt x="73" y="16"/>
                  </a:cubicBezTo>
                  <a:cubicBezTo>
                    <a:pt x="76" y="16"/>
                    <a:pt x="76" y="16"/>
                    <a:pt x="76" y="16"/>
                  </a:cubicBezTo>
                  <a:cubicBezTo>
                    <a:pt x="78" y="16"/>
                    <a:pt x="79" y="16"/>
                    <a:pt x="79" y="19"/>
                  </a:cubicBezTo>
                  <a:cubicBezTo>
                    <a:pt x="79" y="26"/>
                    <a:pt x="79" y="26"/>
                    <a:pt x="79" y="26"/>
                  </a:cubicBezTo>
                  <a:cubicBezTo>
                    <a:pt x="83" y="26"/>
                    <a:pt x="101" y="29"/>
                    <a:pt x="101" y="34"/>
                  </a:cubicBezTo>
                  <a:cubicBezTo>
                    <a:pt x="101" y="34"/>
                    <a:pt x="101" y="35"/>
                    <a:pt x="101" y="35"/>
                  </a:cubicBezTo>
                  <a:cubicBezTo>
                    <a:pt x="96" y="45"/>
                    <a:pt x="96" y="45"/>
                    <a:pt x="96" y="45"/>
                  </a:cubicBezTo>
                  <a:cubicBezTo>
                    <a:pt x="96" y="46"/>
                    <a:pt x="95" y="46"/>
                    <a:pt x="95" y="46"/>
                  </a:cubicBezTo>
                  <a:cubicBezTo>
                    <a:pt x="94" y="46"/>
                    <a:pt x="85" y="40"/>
                    <a:pt x="79" y="40"/>
                  </a:cubicBezTo>
                  <a:cubicBezTo>
                    <a:pt x="79" y="66"/>
                    <a:pt x="79" y="66"/>
                    <a:pt x="79" y="66"/>
                  </a:cubicBezTo>
                  <a:cubicBezTo>
                    <a:pt x="88" y="71"/>
                    <a:pt x="104" y="77"/>
                    <a:pt x="104" y="95"/>
                  </a:cubicBezTo>
                  <a:cubicBezTo>
                    <a:pt x="104" y="115"/>
                    <a:pt x="88" y="121"/>
                    <a:pt x="79"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3" name="Freeform 43"/>
            <p:cNvSpPr/>
            <p:nvPr/>
          </p:nvSpPr>
          <p:spPr bwMode="auto">
            <a:xfrm>
              <a:off x="1271588" y="3308350"/>
              <a:ext cx="7938" cy="23812"/>
            </a:xfrm>
            <a:custGeom>
              <a:avLst/>
              <a:gdLst>
                <a:gd name="T0" fmla="*/ 0 w 9"/>
                <a:gd name="T1" fmla="*/ 0 h 24"/>
                <a:gd name="T2" fmla="*/ 0 w 9"/>
                <a:gd name="T3" fmla="*/ 24 h 24"/>
                <a:gd name="T4" fmla="*/ 9 w 9"/>
                <a:gd name="T5" fmla="*/ 13 h 24"/>
                <a:gd name="T6" fmla="*/ 0 w 9"/>
                <a:gd name="T7" fmla="*/ 0 h 24"/>
              </a:gdLst>
              <a:ahLst/>
              <a:cxnLst>
                <a:cxn ang="0">
                  <a:pos x="T0" y="T1"/>
                </a:cxn>
                <a:cxn ang="0">
                  <a:pos x="T2" y="T3"/>
                </a:cxn>
                <a:cxn ang="0">
                  <a:pos x="T4" y="T5"/>
                </a:cxn>
                <a:cxn ang="0">
                  <a:pos x="T6" y="T7"/>
                </a:cxn>
              </a:cxnLst>
              <a:rect l="0" t="0" r="r" b="b"/>
              <a:pathLst>
                <a:path w="9" h="24">
                  <a:moveTo>
                    <a:pt x="0" y="0"/>
                  </a:moveTo>
                  <a:cubicBezTo>
                    <a:pt x="0" y="24"/>
                    <a:pt x="0" y="24"/>
                    <a:pt x="0" y="24"/>
                  </a:cubicBezTo>
                  <a:cubicBezTo>
                    <a:pt x="4" y="23"/>
                    <a:pt x="9" y="21"/>
                    <a:pt x="9" y="13"/>
                  </a:cubicBezTo>
                  <a:cubicBezTo>
                    <a:pt x="9" y="5"/>
                    <a:pt x="3"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34" name="Freeform 64"/>
          <p:cNvSpPr>
            <a:spLocks noEditPoints="1"/>
          </p:cNvSpPr>
          <p:nvPr/>
        </p:nvSpPr>
        <p:spPr bwMode="auto">
          <a:xfrm>
            <a:off x="6462712" y="2497932"/>
            <a:ext cx="225029" cy="345281"/>
          </a:xfrm>
          <a:custGeom>
            <a:avLst/>
            <a:gdLst>
              <a:gd name="T0" fmla="*/ 298726 w 112"/>
              <a:gd name="T1" fmla="*/ 32006 h 173"/>
              <a:gd name="T2" fmla="*/ 298726 w 112"/>
              <a:gd name="T3" fmla="*/ 0 h 173"/>
              <a:gd name="T4" fmla="*/ 186704 w 112"/>
              <a:gd name="T5" fmla="*/ 0 h 173"/>
              <a:gd name="T6" fmla="*/ 173368 w 112"/>
              <a:gd name="T7" fmla="*/ 90684 h 173"/>
              <a:gd name="T8" fmla="*/ 0 w 112"/>
              <a:gd name="T9" fmla="*/ 90684 h 173"/>
              <a:gd name="T10" fmla="*/ 56011 w 112"/>
              <a:gd name="T11" fmla="*/ 461422 h 173"/>
              <a:gd name="T12" fmla="*/ 240048 w 112"/>
              <a:gd name="T13" fmla="*/ 461422 h 173"/>
              <a:gd name="T14" fmla="*/ 298726 w 112"/>
              <a:gd name="T15" fmla="*/ 90684 h 173"/>
              <a:gd name="T16" fmla="*/ 208041 w 112"/>
              <a:gd name="T17" fmla="*/ 90684 h 173"/>
              <a:gd name="T18" fmla="*/ 216043 w 112"/>
              <a:gd name="T19" fmla="*/ 32006 h 173"/>
              <a:gd name="T20" fmla="*/ 298726 w 112"/>
              <a:gd name="T21" fmla="*/ 32006 h 173"/>
              <a:gd name="T22" fmla="*/ 170701 w 112"/>
              <a:gd name="T23" fmla="*/ 122690 h 173"/>
              <a:gd name="T24" fmla="*/ 146696 w 112"/>
              <a:gd name="T25" fmla="*/ 301391 h 173"/>
              <a:gd name="T26" fmla="*/ 66680 w 112"/>
              <a:gd name="T27" fmla="*/ 301391 h 173"/>
              <a:gd name="T28" fmla="*/ 40008 w 112"/>
              <a:gd name="T29" fmla="*/ 122690 h 173"/>
              <a:gd name="T30" fmla="*/ 170701 w 112"/>
              <a:gd name="T31" fmla="*/ 122690 h 173"/>
              <a:gd name="T32" fmla="*/ 258718 w 112"/>
              <a:gd name="T33" fmla="*/ 122690 h 173"/>
              <a:gd name="T34" fmla="*/ 232046 w 112"/>
              <a:gd name="T35" fmla="*/ 301391 h 173"/>
              <a:gd name="T36" fmla="*/ 178702 w 112"/>
              <a:gd name="T37" fmla="*/ 301391 h 173"/>
              <a:gd name="T38" fmla="*/ 202707 w 112"/>
              <a:gd name="T39" fmla="*/ 122690 h 173"/>
              <a:gd name="T40" fmla="*/ 258718 w 112"/>
              <a:gd name="T41" fmla="*/ 122690 h 1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2" h="173">
                <a:moveTo>
                  <a:pt x="112" y="12"/>
                </a:moveTo>
                <a:lnTo>
                  <a:pt x="112" y="0"/>
                </a:lnTo>
                <a:lnTo>
                  <a:pt x="70" y="0"/>
                </a:lnTo>
                <a:lnTo>
                  <a:pt x="65" y="34"/>
                </a:lnTo>
                <a:lnTo>
                  <a:pt x="0" y="34"/>
                </a:lnTo>
                <a:lnTo>
                  <a:pt x="21" y="173"/>
                </a:lnTo>
                <a:lnTo>
                  <a:pt x="90" y="173"/>
                </a:lnTo>
                <a:lnTo>
                  <a:pt x="112" y="34"/>
                </a:lnTo>
                <a:lnTo>
                  <a:pt x="78" y="34"/>
                </a:lnTo>
                <a:lnTo>
                  <a:pt x="81" y="12"/>
                </a:lnTo>
                <a:lnTo>
                  <a:pt x="112" y="12"/>
                </a:lnTo>
                <a:close/>
                <a:moveTo>
                  <a:pt x="64" y="46"/>
                </a:moveTo>
                <a:lnTo>
                  <a:pt x="55" y="113"/>
                </a:lnTo>
                <a:lnTo>
                  <a:pt x="25" y="113"/>
                </a:lnTo>
                <a:lnTo>
                  <a:pt x="15" y="46"/>
                </a:lnTo>
                <a:lnTo>
                  <a:pt x="64" y="46"/>
                </a:lnTo>
                <a:close/>
                <a:moveTo>
                  <a:pt x="97" y="46"/>
                </a:moveTo>
                <a:lnTo>
                  <a:pt x="87" y="113"/>
                </a:lnTo>
                <a:lnTo>
                  <a:pt x="67" y="113"/>
                </a:lnTo>
                <a:lnTo>
                  <a:pt x="76" y="46"/>
                </a:lnTo>
                <a:lnTo>
                  <a:pt x="97"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040560" y="1478244"/>
            <a:ext cx="348071" cy="246048"/>
            <a:chOff x="1079501" y="2624138"/>
            <a:chExt cx="276225" cy="195262"/>
          </a:xfrm>
          <a:solidFill>
            <a:schemeClr val="bg1"/>
          </a:solidFill>
        </p:grpSpPr>
        <p:sp>
          <p:nvSpPr>
            <p:cNvPr id="36" name="Freeform 121"/>
            <p:cNvSpPr>
              <a:spLocks noEditPoints="1"/>
            </p:cNvSpPr>
            <p:nvPr/>
          </p:nvSpPr>
          <p:spPr bwMode="auto">
            <a:xfrm>
              <a:off x="1079501" y="2624138"/>
              <a:ext cx="276225" cy="195262"/>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7" name="Freeform 122"/>
            <p:cNvSpPr/>
            <p:nvPr/>
          </p:nvSpPr>
          <p:spPr bwMode="auto">
            <a:xfrm>
              <a:off x="1187451" y="2686050"/>
              <a:ext cx="71438" cy="69850"/>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121613" y="2526601"/>
            <a:ext cx="346070" cy="332066"/>
            <a:chOff x="1081088" y="4794250"/>
            <a:chExt cx="274638" cy="263525"/>
          </a:xfrm>
          <a:solidFill>
            <a:schemeClr val="bg1"/>
          </a:solidFill>
        </p:grpSpPr>
        <p:sp>
          <p:nvSpPr>
            <p:cNvPr id="39" name="Freeform 208"/>
            <p:cNvSpPr/>
            <p:nvPr/>
          </p:nvSpPr>
          <p:spPr bwMode="auto">
            <a:xfrm>
              <a:off x="1081088" y="4794250"/>
              <a:ext cx="274638" cy="146050"/>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0" name="Freeform 209"/>
            <p:cNvSpPr/>
            <p:nvPr/>
          </p:nvSpPr>
          <p:spPr bwMode="auto">
            <a:xfrm>
              <a:off x="1123951" y="4959350"/>
              <a:ext cx="47625"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1" name="Freeform 210"/>
            <p:cNvSpPr/>
            <p:nvPr/>
          </p:nvSpPr>
          <p:spPr bwMode="auto">
            <a:xfrm>
              <a:off x="1211263" y="4959350"/>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2" name="Freeform 211"/>
            <p:cNvSpPr/>
            <p:nvPr/>
          </p:nvSpPr>
          <p:spPr bwMode="auto">
            <a:xfrm>
              <a:off x="1193801" y="5011738"/>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3" name="Freeform 212"/>
            <p:cNvSpPr/>
            <p:nvPr/>
          </p:nvSpPr>
          <p:spPr bwMode="auto">
            <a:xfrm>
              <a:off x="1281113" y="5011738"/>
              <a:ext cx="49213" cy="46037"/>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4" name="Freeform 213"/>
            <p:cNvSpPr/>
            <p:nvPr/>
          </p:nvSpPr>
          <p:spPr bwMode="auto">
            <a:xfrm>
              <a:off x="1298576" y="4959350"/>
              <a:ext cx="49213"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7457871" y="1460241"/>
            <a:ext cx="348071" cy="282054"/>
            <a:chOff x="1079501" y="4265613"/>
            <a:chExt cx="276225" cy="223837"/>
          </a:xfrm>
          <a:solidFill>
            <a:schemeClr val="bg1"/>
          </a:solidFill>
        </p:grpSpPr>
        <p:sp>
          <p:nvSpPr>
            <p:cNvPr id="46" name="Freeform 283"/>
            <p:cNvSpPr/>
            <p:nvPr/>
          </p:nvSpPr>
          <p:spPr bwMode="auto">
            <a:xfrm>
              <a:off x="1079501" y="4265613"/>
              <a:ext cx="276225" cy="106362"/>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7" name="Freeform 284"/>
            <p:cNvSpPr>
              <a:spLocks noEditPoints="1"/>
            </p:cNvSpPr>
            <p:nvPr/>
          </p:nvSpPr>
          <p:spPr bwMode="auto">
            <a:xfrm>
              <a:off x="1093788" y="4322763"/>
              <a:ext cx="247650" cy="166687"/>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8" name="Oval 285"/>
            <p:cNvSpPr>
              <a:spLocks noChangeArrowheads="1"/>
            </p:cNvSpPr>
            <p:nvPr/>
          </p:nvSpPr>
          <p:spPr bwMode="auto">
            <a:xfrm>
              <a:off x="1181101" y="4376738"/>
              <a:ext cx="73025"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49" name="Freeform 331"/>
          <p:cNvSpPr/>
          <p:nvPr/>
        </p:nvSpPr>
        <p:spPr bwMode="auto">
          <a:xfrm>
            <a:off x="5320904" y="1473994"/>
            <a:ext cx="348853" cy="254794"/>
          </a:xfrm>
          <a:custGeom>
            <a:avLst/>
            <a:gdLst>
              <a:gd name="T0" fmla="*/ 418972 w 288"/>
              <a:gd name="T1" fmla="*/ 0 h 210"/>
              <a:gd name="T2" fmla="*/ 373852 w 288"/>
              <a:gd name="T3" fmla="*/ 45164 h 210"/>
              <a:gd name="T4" fmla="*/ 385132 w 288"/>
              <a:gd name="T5" fmla="*/ 74198 h 210"/>
              <a:gd name="T6" fmla="*/ 307783 w 288"/>
              <a:gd name="T7" fmla="*/ 188722 h 210"/>
              <a:gd name="T8" fmla="*/ 294892 w 288"/>
              <a:gd name="T9" fmla="*/ 187109 h 210"/>
              <a:gd name="T10" fmla="*/ 273943 w 288"/>
              <a:gd name="T11" fmla="*/ 191948 h 210"/>
              <a:gd name="T12" fmla="*/ 209486 w 288"/>
              <a:gd name="T13" fmla="*/ 127428 h 210"/>
              <a:gd name="T14" fmla="*/ 214320 w 288"/>
              <a:gd name="T15" fmla="*/ 108072 h 210"/>
              <a:gd name="T16" fmla="*/ 169200 w 288"/>
              <a:gd name="T17" fmla="*/ 62907 h 210"/>
              <a:gd name="T18" fmla="*/ 125692 w 288"/>
              <a:gd name="T19" fmla="*/ 108072 h 210"/>
              <a:gd name="T20" fmla="*/ 135360 w 288"/>
              <a:gd name="T21" fmla="*/ 135493 h 210"/>
              <a:gd name="T22" fmla="*/ 58012 w 288"/>
              <a:gd name="T23" fmla="*/ 251629 h 210"/>
              <a:gd name="T24" fmla="*/ 45120 w 288"/>
              <a:gd name="T25" fmla="*/ 250016 h 210"/>
              <a:gd name="T26" fmla="*/ 0 w 288"/>
              <a:gd name="T27" fmla="*/ 295181 h 210"/>
              <a:gd name="T28" fmla="*/ 45120 w 288"/>
              <a:gd name="T29" fmla="*/ 338732 h 210"/>
              <a:gd name="T30" fmla="*/ 90240 w 288"/>
              <a:gd name="T31" fmla="*/ 295181 h 210"/>
              <a:gd name="T32" fmla="*/ 80572 w 288"/>
              <a:gd name="T33" fmla="*/ 267760 h 210"/>
              <a:gd name="T34" fmla="*/ 157920 w 288"/>
              <a:gd name="T35" fmla="*/ 151623 h 210"/>
              <a:gd name="T36" fmla="*/ 169200 w 288"/>
              <a:gd name="T37" fmla="*/ 153236 h 210"/>
              <a:gd name="T38" fmla="*/ 190149 w 288"/>
              <a:gd name="T39" fmla="*/ 148397 h 210"/>
              <a:gd name="T40" fmla="*/ 254606 w 288"/>
              <a:gd name="T41" fmla="*/ 212917 h 210"/>
              <a:gd name="T42" fmla="*/ 249772 w 288"/>
              <a:gd name="T43" fmla="*/ 232273 h 210"/>
              <a:gd name="T44" fmla="*/ 294892 w 288"/>
              <a:gd name="T45" fmla="*/ 277438 h 210"/>
              <a:gd name="T46" fmla="*/ 340012 w 288"/>
              <a:gd name="T47" fmla="*/ 232273 h 210"/>
              <a:gd name="T48" fmla="*/ 330343 w 288"/>
              <a:gd name="T49" fmla="*/ 204852 h 210"/>
              <a:gd name="T50" fmla="*/ 407692 w 288"/>
              <a:gd name="T51" fmla="*/ 88716 h 210"/>
              <a:gd name="T52" fmla="*/ 418972 w 288"/>
              <a:gd name="T53" fmla="*/ 90329 h 210"/>
              <a:gd name="T54" fmla="*/ 464092 w 288"/>
              <a:gd name="T55" fmla="*/ 45164 h 210"/>
              <a:gd name="T56" fmla="*/ 418972 w 288"/>
              <a:gd name="T57" fmla="*/ 0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50" name="组合 56"/>
          <p:cNvGrpSpPr/>
          <p:nvPr/>
        </p:nvGrpSpPr>
        <p:grpSpPr bwMode="auto">
          <a:xfrm>
            <a:off x="710803" y="3339701"/>
            <a:ext cx="8156972" cy="876269"/>
            <a:chOff x="948107" y="4452498"/>
            <a:chExt cx="10875036" cy="1169348"/>
          </a:xfrm>
        </p:grpSpPr>
        <p:sp>
          <p:nvSpPr>
            <p:cNvPr id="51" name="文本框 57"/>
            <p:cNvSpPr txBox="1">
              <a:spLocks noChangeArrowheads="1"/>
            </p:cNvSpPr>
            <p:nvPr/>
          </p:nvSpPr>
          <p:spPr bwMode="auto">
            <a:xfrm>
              <a:off x="955342" y="5073883"/>
              <a:ext cx="10867801" cy="5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文本框 58"/>
            <p:cNvSpPr txBox="1">
              <a:spLocks noChangeArrowheads="1"/>
            </p:cNvSpPr>
            <p:nvPr/>
          </p:nvSpPr>
          <p:spPr bwMode="auto">
            <a:xfrm>
              <a:off x="948107" y="4452498"/>
              <a:ext cx="4950958" cy="3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1000"/>
                                        <p:tgtEl>
                                          <p:spTgt spid="49"/>
                                        </p:tgtEl>
                                      </p:cBhvr>
                                    </p:animEffect>
                                    <p:anim calcmode="lin" valueType="num">
                                      <p:cBhvr>
                                        <p:cTn id="67" dur="1000" fill="hold"/>
                                        <p:tgtEl>
                                          <p:spTgt spid="49"/>
                                        </p:tgtEl>
                                        <p:attrNameLst>
                                          <p:attrName>ppt_x</p:attrName>
                                        </p:attrNameLst>
                                      </p:cBhvr>
                                      <p:tavLst>
                                        <p:tav tm="0">
                                          <p:val>
                                            <p:strVal val="#ppt_x"/>
                                          </p:val>
                                        </p:tav>
                                        <p:tav tm="100000">
                                          <p:val>
                                            <p:strVal val="#ppt_x"/>
                                          </p:val>
                                        </p:tav>
                                      </p:tavLst>
                                    </p:anim>
                                    <p:anim calcmode="lin" valueType="num">
                                      <p:cBhvr>
                                        <p:cTn id="68" dur="1000" fill="hold"/>
                                        <p:tgtEl>
                                          <p:spTgt spid="4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1000"/>
                                        <p:tgtEl>
                                          <p:spTgt spid="45"/>
                                        </p:tgtEl>
                                      </p:cBhvr>
                                    </p:animEffect>
                                    <p:anim calcmode="lin" valueType="num">
                                      <p:cBhvr>
                                        <p:cTn id="77" dur="1000" fill="hold"/>
                                        <p:tgtEl>
                                          <p:spTgt spid="45"/>
                                        </p:tgtEl>
                                        <p:attrNameLst>
                                          <p:attrName>ppt_x</p:attrName>
                                        </p:attrNameLst>
                                      </p:cBhvr>
                                      <p:tavLst>
                                        <p:tav tm="0">
                                          <p:val>
                                            <p:strVal val="#ppt_x"/>
                                          </p:val>
                                        </p:tav>
                                        <p:tav tm="100000">
                                          <p:val>
                                            <p:strVal val="#ppt_x"/>
                                          </p:val>
                                        </p:tav>
                                      </p:tavLst>
                                    </p:anim>
                                    <p:anim calcmode="lin" valueType="num">
                                      <p:cBhvr>
                                        <p:cTn id="7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
                                          </p:val>
                                        </p:tav>
                                        <p:tav tm="100000">
                                          <p:val>
                                            <p:strVal val="#ppt_x"/>
                                          </p:val>
                                        </p:tav>
                                      </p:tavLst>
                                    </p:anim>
                                    <p:anim calcmode="lin" valueType="num">
                                      <p:cBhvr>
                                        <p:cTn id="85" dur="1000" fill="hold"/>
                                        <p:tgtEl>
                                          <p:spTgt spid="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1000"/>
                                        <p:tgtEl>
                                          <p:spTgt spid="10"/>
                                        </p:tgtEl>
                                      </p:cBhvr>
                                    </p:animEffect>
                                    <p:anim calcmode="lin" valueType="num">
                                      <p:cBhvr>
                                        <p:cTn id="94" dur="1000" fill="hold"/>
                                        <p:tgtEl>
                                          <p:spTgt spid="10"/>
                                        </p:tgtEl>
                                        <p:attrNameLst>
                                          <p:attrName>ppt_x</p:attrName>
                                        </p:attrNameLst>
                                      </p:cBhvr>
                                      <p:tavLst>
                                        <p:tav tm="0">
                                          <p:val>
                                            <p:strVal val="#ppt_x"/>
                                          </p:val>
                                        </p:tav>
                                        <p:tav tm="100000">
                                          <p:val>
                                            <p:strVal val="#ppt_x"/>
                                          </p:val>
                                        </p:tav>
                                      </p:tavLst>
                                    </p:anim>
                                    <p:anim calcmode="lin" valueType="num">
                                      <p:cBhvr>
                                        <p:cTn id="95" dur="1000" fill="hold"/>
                                        <p:tgtEl>
                                          <p:spTgt spid="10"/>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1000"/>
                                        <p:tgtEl>
                                          <p:spTgt spid="19"/>
                                        </p:tgtEl>
                                      </p:cBhvr>
                                    </p:animEffect>
                                    <p:anim calcmode="lin" valueType="num">
                                      <p:cBhvr>
                                        <p:cTn id="99" dur="1000" fill="hold"/>
                                        <p:tgtEl>
                                          <p:spTgt spid="19"/>
                                        </p:tgtEl>
                                        <p:attrNameLst>
                                          <p:attrName>ppt_x</p:attrName>
                                        </p:attrNameLst>
                                      </p:cBhvr>
                                      <p:tavLst>
                                        <p:tav tm="0">
                                          <p:val>
                                            <p:strVal val="#ppt_x"/>
                                          </p:val>
                                        </p:tav>
                                        <p:tav tm="100000">
                                          <p:val>
                                            <p:strVal val="#ppt_x"/>
                                          </p:val>
                                        </p:tav>
                                      </p:tavLst>
                                    </p:anim>
                                    <p:anim calcmode="lin" valueType="num">
                                      <p:cBhvr>
                                        <p:cTn id="100" dur="1000" fill="hold"/>
                                        <p:tgtEl>
                                          <p:spTgt spid="1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1+#ppt_w/2"/>
                                          </p:val>
                                        </p:tav>
                                        <p:tav tm="100000">
                                          <p:val>
                                            <p:strVal val="#ppt_x"/>
                                          </p:val>
                                        </p:tav>
                                      </p:tavLst>
                                    </p:anim>
                                    <p:anim calcmode="lin" valueType="num">
                                      <p:cBhvr additive="base">
                                        <p:cTn id="116"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34" grpId="0" animBg="1"/>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4" name="_3"/>
          <p:cNvSpPr/>
          <p:nvPr/>
        </p:nvSpPr>
        <p:spPr>
          <a:xfrm>
            <a:off x="5406807" y="2051645"/>
            <a:ext cx="3108543" cy="677108"/>
          </a:xfrm>
          <a:prstGeom prst="rect">
            <a:avLst/>
          </a:prstGeom>
          <a:effectLst/>
        </p:spPr>
        <p:txBody>
          <a:bodyPr wrap="none">
            <a:spAutoFit/>
          </a:bodyPr>
          <a:lstStyle/>
          <a:p>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谢谢下载观</a:t>
            </a:r>
            <a:r>
              <a:rPr lang="zh-CN" altLang="en-US" sz="38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看</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5"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6"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7"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8"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8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48000">
                                          <p:cBhvr additive="base">
                                            <p:cTn id="24" dur="500" fill="hold"/>
                                            <p:tgtEl>
                                              <p:spTgt spid="6"/>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14:bounceEnd="54000">
                                          <p:cBhvr additive="base">
                                            <p:cTn id="29"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711">
      <a:dk1>
        <a:srgbClr val="5F5F5F"/>
      </a:dk1>
      <a:lt1>
        <a:sysClr val="window" lastClr="FFFFFF"/>
      </a:lt1>
      <a:dk2>
        <a:srgbClr val="5F5F5F"/>
      </a:dk2>
      <a:lt2>
        <a:srgbClr val="E7E6E6"/>
      </a:lt2>
      <a:accent1>
        <a:srgbClr val="D67A71"/>
      </a:accent1>
      <a:accent2>
        <a:srgbClr val="788BA9"/>
      </a:accent2>
      <a:accent3>
        <a:srgbClr val="D67A71"/>
      </a:accent3>
      <a:accent4>
        <a:srgbClr val="788BA9"/>
      </a:accent4>
      <a:accent5>
        <a:srgbClr val="D67A71"/>
      </a:accent5>
      <a:accent6>
        <a:srgbClr val="788BA9"/>
      </a:accent6>
      <a:hlink>
        <a:srgbClr val="D67A71"/>
      </a:hlink>
      <a:folHlink>
        <a:srgbClr val="788BA9"/>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1642</Words>
  <Application>Microsoft Office PowerPoint</Application>
  <PresentationFormat>全屏显示(16:9)</PresentationFormat>
  <Paragraphs>196</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Lato Hairline</vt:lpstr>
      <vt:lpstr>Lato Light</vt:lpstr>
      <vt:lpstr>Lato Regular</vt:lpstr>
      <vt:lpstr>宋体</vt:lpstr>
      <vt:lpstr>微软雅黑</vt:lpstr>
      <vt:lpstr>造字工房力黑（非商用）常规体</vt:lpstr>
      <vt:lpstr>Arial</vt:lpstr>
      <vt:lpstr>Calibri</vt:lpstr>
      <vt:lpstr>Open Sans</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5</cp:revision>
  <dcterms:created xsi:type="dcterms:W3CDTF">2014-11-26T08:06:00Z</dcterms:created>
  <dcterms:modified xsi:type="dcterms:W3CDTF">2019-04-26T05:52:37Z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