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sldIdLst>
    <p:sldId id="256" r:id="rId4"/>
    <p:sldId id="258" r:id="rId6"/>
    <p:sldId id="259" r:id="rId7"/>
    <p:sldId id="257" r:id="rId8"/>
    <p:sldId id="260" r:id="rId9"/>
    <p:sldId id="261" r:id="rId10"/>
    <p:sldId id="279" r:id="rId11"/>
    <p:sldId id="262" r:id="rId12"/>
    <p:sldId id="264" r:id="rId13"/>
    <p:sldId id="263" r:id="rId14"/>
    <p:sldId id="265" r:id="rId15"/>
    <p:sldId id="280" r:id="rId16"/>
    <p:sldId id="266" r:id="rId17"/>
    <p:sldId id="267" r:id="rId18"/>
    <p:sldId id="268" r:id="rId19"/>
    <p:sldId id="281" r:id="rId20"/>
    <p:sldId id="269" r:id="rId21"/>
    <p:sldId id="270" r:id="rId22"/>
    <p:sldId id="282" r:id="rId23"/>
    <p:sldId id="271" r:id="rId24"/>
    <p:sldId id="272" r:id="rId25"/>
    <p:sldId id="283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898E"/>
    <a:srgbClr val="939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F50D1-013A-42FC-9FD4-9E14286736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0B1BD3-CD32-4F5D-BF6B-44799DFE3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/>
          <a:srcRect l="19325" t="8927" r="19239" b="10682"/>
          <a:stretch>
            <a:fillRect/>
          </a:stretch>
        </p:blipFill>
        <p:spPr>
          <a:xfrm rot="5400000">
            <a:off x="2656205" y="-2740660"/>
            <a:ext cx="6878955" cy="12293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/>
          <a:srcRect l="19325" t="8927" r="19239" b="10682"/>
          <a:stretch>
            <a:fillRect/>
          </a:stretch>
        </p:blipFill>
        <p:spPr>
          <a:xfrm rot="5400000">
            <a:off x="2656205" y="-2740660"/>
            <a:ext cx="6878955" cy="1229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460625" y="2525395"/>
            <a:ext cx="71608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简约毕业答辩模板</a:t>
            </a:r>
            <a:endParaRPr lang="zh-CN" altLang="en-US" sz="5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7445" y="4097020"/>
            <a:ext cx="421576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汇报人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汇报时间：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月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40075" y="3387725"/>
            <a:ext cx="57677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dist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1" name="Freeform 5"/>
          <p:cNvSpPr>
            <a:spLocks noEditPoints="1"/>
          </p:cNvSpPr>
          <p:nvPr/>
        </p:nvSpPr>
        <p:spPr bwMode="auto">
          <a:xfrm flipH="1">
            <a:off x="5702935" y="1882775"/>
            <a:ext cx="641985" cy="422910"/>
          </a:xfrm>
          <a:custGeom>
            <a:avLst/>
            <a:gdLst>
              <a:gd name="T0" fmla="*/ 516 w 962"/>
              <a:gd name="T1" fmla="*/ 0 h 631"/>
              <a:gd name="T2" fmla="*/ 32 w 962"/>
              <a:gd name="T3" fmla="*/ 71 h 631"/>
              <a:gd name="T4" fmla="*/ 32 w 962"/>
              <a:gd name="T5" fmla="*/ 327 h 631"/>
              <a:gd name="T6" fmla="*/ 21 w 962"/>
              <a:gd name="T7" fmla="*/ 338 h 631"/>
              <a:gd name="T8" fmla="*/ 17 w 962"/>
              <a:gd name="T9" fmla="*/ 354 h 631"/>
              <a:gd name="T10" fmla="*/ 17 w 962"/>
              <a:gd name="T11" fmla="*/ 363 h 631"/>
              <a:gd name="T12" fmla="*/ 23 w 962"/>
              <a:gd name="T13" fmla="*/ 375 h 631"/>
              <a:gd name="T14" fmla="*/ 32 w 962"/>
              <a:gd name="T15" fmla="*/ 384 h 631"/>
              <a:gd name="T16" fmla="*/ 44 w 962"/>
              <a:gd name="T17" fmla="*/ 388 h 631"/>
              <a:gd name="T18" fmla="*/ 50 w 962"/>
              <a:gd name="T19" fmla="*/ 390 h 631"/>
              <a:gd name="T20" fmla="*/ 63 w 962"/>
              <a:gd name="T21" fmla="*/ 388 h 631"/>
              <a:gd name="T22" fmla="*/ 76 w 962"/>
              <a:gd name="T23" fmla="*/ 379 h 631"/>
              <a:gd name="T24" fmla="*/ 82 w 962"/>
              <a:gd name="T25" fmla="*/ 369 h 631"/>
              <a:gd name="T26" fmla="*/ 84 w 962"/>
              <a:gd name="T27" fmla="*/ 354 h 631"/>
              <a:gd name="T28" fmla="*/ 84 w 962"/>
              <a:gd name="T29" fmla="*/ 346 h 631"/>
              <a:gd name="T30" fmla="*/ 76 w 962"/>
              <a:gd name="T31" fmla="*/ 331 h 631"/>
              <a:gd name="T32" fmla="*/ 67 w 962"/>
              <a:gd name="T33" fmla="*/ 164 h 631"/>
              <a:gd name="T34" fmla="*/ 962 w 962"/>
              <a:gd name="T35" fmla="*/ 159 h 631"/>
              <a:gd name="T36" fmla="*/ 962 w 962"/>
              <a:gd name="T37" fmla="*/ 71 h 631"/>
              <a:gd name="T38" fmla="*/ 78 w 962"/>
              <a:gd name="T39" fmla="*/ 402 h 631"/>
              <a:gd name="T40" fmla="*/ 50 w 962"/>
              <a:gd name="T41" fmla="*/ 409 h 631"/>
              <a:gd name="T42" fmla="*/ 25 w 962"/>
              <a:gd name="T43" fmla="*/ 402 h 631"/>
              <a:gd name="T44" fmla="*/ 0 w 962"/>
              <a:gd name="T45" fmla="*/ 555 h 631"/>
              <a:gd name="T46" fmla="*/ 17 w 962"/>
              <a:gd name="T47" fmla="*/ 562 h 631"/>
              <a:gd name="T48" fmla="*/ 25 w 962"/>
              <a:gd name="T49" fmla="*/ 564 h 631"/>
              <a:gd name="T50" fmla="*/ 40 w 962"/>
              <a:gd name="T51" fmla="*/ 566 h 631"/>
              <a:gd name="T52" fmla="*/ 61 w 962"/>
              <a:gd name="T53" fmla="*/ 549 h 631"/>
              <a:gd name="T54" fmla="*/ 67 w 962"/>
              <a:gd name="T55" fmla="*/ 566 h 631"/>
              <a:gd name="T56" fmla="*/ 76 w 962"/>
              <a:gd name="T57" fmla="*/ 495 h 631"/>
              <a:gd name="T58" fmla="*/ 86 w 962"/>
              <a:gd name="T59" fmla="*/ 560 h 631"/>
              <a:gd name="T60" fmla="*/ 99 w 962"/>
              <a:gd name="T61" fmla="*/ 555 h 631"/>
              <a:gd name="T62" fmla="*/ 78 w 962"/>
              <a:gd name="T63" fmla="*/ 402 h 631"/>
              <a:gd name="T64" fmla="*/ 176 w 962"/>
              <a:gd name="T65" fmla="*/ 220 h 631"/>
              <a:gd name="T66" fmla="*/ 838 w 962"/>
              <a:gd name="T67" fmla="*/ 218 h 631"/>
              <a:gd name="T68" fmla="*/ 838 w 962"/>
              <a:gd name="T69" fmla="*/ 553 h 631"/>
              <a:gd name="T70" fmla="*/ 757 w 962"/>
              <a:gd name="T71" fmla="*/ 557 h 631"/>
              <a:gd name="T72" fmla="*/ 673 w 962"/>
              <a:gd name="T73" fmla="*/ 572 h 631"/>
              <a:gd name="T74" fmla="*/ 591 w 962"/>
              <a:gd name="T75" fmla="*/ 597 h 631"/>
              <a:gd name="T76" fmla="*/ 509 w 962"/>
              <a:gd name="T77" fmla="*/ 631 h 631"/>
              <a:gd name="T78" fmla="*/ 469 w 962"/>
              <a:gd name="T79" fmla="*/ 612 h 631"/>
              <a:gd name="T80" fmla="*/ 390 w 962"/>
              <a:gd name="T81" fmla="*/ 585 h 631"/>
              <a:gd name="T82" fmla="*/ 306 w 962"/>
              <a:gd name="T83" fmla="*/ 566 h 631"/>
              <a:gd name="T84" fmla="*/ 220 w 962"/>
              <a:gd name="T85" fmla="*/ 557 h 631"/>
              <a:gd name="T86" fmla="*/ 176 w 962"/>
              <a:gd name="T87" fmla="*/ 555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62" h="631">
                <a:moveTo>
                  <a:pt x="962" y="71"/>
                </a:moveTo>
                <a:lnTo>
                  <a:pt x="516" y="0"/>
                </a:lnTo>
                <a:lnTo>
                  <a:pt x="32" y="71"/>
                </a:lnTo>
                <a:lnTo>
                  <a:pt x="32" y="71"/>
                </a:lnTo>
                <a:lnTo>
                  <a:pt x="32" y="327"/>
                </a:lnTo>
                <a:lnTo>
                  <a:pt x="32" y="327"/>
                </a:lnTo>
                <a:lnTo>
                  <a:pt x="25" y="331"/>
                </a:lnTo>
                <a:lnTo>
                  <a:pt x="21" y="338"/>
                </a:lnTo>
                <a:lnTo>
                  <a:pt x="17" y="346"/>
                </a:lnTo>
                <a:lnTo>
                  <a:pt x="17" y="354"/>
                </a:lnTo>
                <a:lnTo>
                  <a:pt x="17" y="354"/>
                </a:lnTo>
                <a:lnTo>
                  <a:pt x="17" y="363"/>
                </a:lnTo>
                <a:lnTo>
                  <a:pt x="19" y="369"/>
                </a:lnTo>
                <a:lnTo>
                  <a:pt x="23" y="375"/>
                </a:lnTo>
                <a:lnTo>
                  <a:pt x="27" y="379"/>
                </a:lnTo>
                <a:lnTo>
                  <a:pt x="32" y="384"/>
                </a:lnTo>
                <a:lnTo>
                  <a:pt x="38" y="388"/>
                </a:lnTo>
                <a:lnTo>
                  <a:pt x="44" y="388"/>
                </a:lnTo>
                <a:lnTo>
                  <a:pt x="50" y="390"/>
                </a:lnTo>
                <a:lnTo>
                  <a:pt x="50" y="390"/>
                </a:lnTo>
                <a:lnTo>
                  <a:pt x="57" y="388"/>
                </a:lnTo>
                <a:lnTo>
                  <a:pt x="63" y="388"/>
                </a:lnTo>
                <a:lnTo>
                  <a:pt x="69" y="384"/>
                </a:lnTo>
                <a:lnTo>
                  <a:pt x="76" y="379"/>
                </a:lnTo>
                <a:lnTo>
                  <a:pt x="80" y="375"/>
                </a:lnTo>
                <a:lnTo>
                  <a:pt x="82" y="369"/>
                </a:lnTo>
                <a:lnTo>
                  <a:pt x="84" y="363"/>
                </a:lnTo>
                <a:lnTo>
                  <a:pt x="84" y="354"/>
                </a:lnTo>
                <a:lnTo>
                  <a:pt x="84" y="354"/>
                </a:lnTo>
                <a:lnTo>
                  <a:pt x="84" y="346"/>
                </a:lnTo>
                <a:lnTo>
                  <a:pt x="80" y="338"/>
                </a:lnTo>
                <a:lnTo>
                  <a:pt x="76" y="331"/>
                </a:lnTo>
                <a:lnTo>
                  <a:pt x="67" y="325"/>
                </a:lnTo>
                <a:lnTo>
                  <a:pt x="67" y="164"/>
                </a:lnTo>
                <a:lnTo>
                  <a:pt x="516" y="229"/>
                </a:lnTo>
                <a:lnTo>
                  <a:pt x="962" y="159"/>
                </a:lnTo>
                <a:lnTo>
                  <a:pt x="962" y="71"/>
                </a:lnTo>
                <a:lnTo>
                  <a:pt x="962" y="71"/>
                </a:lnTo>
                <a:close/>
                <a:moveTo>
                  <a:pt x="78" y="402"/>
                </a:moveTo>
                <a:lnTo>
                  <a:pt x="78" y="402"/>
                </a:lnTo>
                <a:lnTo>
                  <a:pt x="65" y="407"/>
                </a:lnTo>
                <a:lnTo>
                  <a:pt x="50" y="409"/>
                </a:lnTo>
                <a:lnTo>
                  <a:pt x="38" y="407"/>
                </a:lnTo>
                <a:lnTo>
                  <a:pt x="25" y="402"/>
                </a:lnTo>
                <a:lnTo>
                  <a:pt x="25" y="402"/>
                </a:lnTo>
                <a:lnTo>
                  <a:pt x="0" y="555"/>
                </a:lnTo>
                <a:lnTo>
                  <a:pt x="0" y="555"/>
                </a:lnTo>
                <a:lnTo>
                  <a:pt x="17" y="562"/>
                </a:lnTo>
                <a:lnTo>
                  <a:pt x="23" y="545"/>
                </a:lnTo>
                <a:lnTo>
                  <a:pt x="25" y="564"/>
                </a:lnTo>
                <a:lnTo>
                  <a:pt x="25" y="564"/>
                </a:lnTo>
                <a:lnTo>
                  <a:pt x="40" y="566"/>
                </a:lnTo>
                <a:lnTo>
                  <a:pt x="55" y="566"/>
                </a:lnTo>
                <a:lnTo>
                  <a:pt x="61" y="549"/>
                </a:lnTo>
                <a:lnTo>
                  <a:pt x="67" y="566"/>
                </a:lnTo>
                <a:lnTo>
                  <a:pt x="67" y="566"/>
                </a:lnTo>
                <a:lnTo>
                  <a:pt x="71" y="564"/>
                </a:lnTo>
                <a:lnTo>
                  <a:pt x="76" y="495"/>
                </a:lnTo>
                <a:lnTo>
                  <a:pt x="86" y="560"/>
                </a:lnTo>
                <a:lnTo>
                  <a:pt x="86" y="560"/>
                </a:lnTo>
                <a:lnTo>
                  <a:pt x="99" y="555"/>
                </a:lnTo>
                <a:lnTo>
                  <a:pt x="99" y="555"/>
                </a:lnTo>
                <a:lnTo>
                  <a:pt x="78" y="402"/>
                </a:lnTo>
                <a:lnTo>
                  <a:pt x="78" y="402"/>
                </a:lnTo>
                <a:close/>
                <a:moveTo>
                  <a:pt x="176" y="555"/>
                </a:moveTo>
                <a:lnTo>
                  <a:pt x="176" y="220"/>
                </a:lnTo>
                <a:lnTo>
                  <a:pt x="516" y="268"/>
                </a:lnTo>
                <a:lnTo>
                  <a:pt x="838" y="218"/>
                </a:lnTo>
                <a:lnTo>
                  <a:pt x="838" y="553"/>
                </a:lnTo>
                <a:lnTo>
                  <a:pt x="838" y="553"/>
                </a:lnTo>
                <a:lnTo>
                  <a:pt x="796" y="553"/>
                </a:lnTo>
                <a:lnTo>
                  <a:pt x="757" y="557"/>
                </a:lnTo>
                <a:lnTo>
                  <a:pt x="715" y="564"/>
                </a:lnTo>
                <a:lnTo>
                  <a:pt x="673" y="572"/>
                </a:lnTo>
                <a:lnTo>
                  <a:pt x="631" y="585"/>
                </a:lnTo>
                <a:lnTo>
                  <a:pt x="591" y="597"/>
                </a:lnTo>
                <a:lnTo>
                  <a:pt x="549" y="614"/>
                </a:lnTo>
                <a:lnTo>
                  <a:pt x="509" y="631"/>
                </a:lnTo>
                <a:lnTo>
                  <a:pt x="509" y="631"/>
                </a:lnTo>
                <a:lnTo>
                  <a:pt x="469" y="612"/>
                </a:lnTo>
                <a:lnTo>
                  <a:pt x="430" y="597"/>
                </a:lnTo>
                <a:lnTo>
                  <a:pt x="390" y="585"/>
                </a:lnTo>
                <a:lnTo>
                  <a:pt x="348" y="574"/>
                </a:lnTo>
                <a:lnTo>
                  <a:pt x="306" y="566"/>
                </a:lnTo>
                <a:lnTo>
                  <a:pt x="262" y="562"/>
                </a:lnTo>
                <a:lnTo>
                  <a:pt x="220" y="557"/>
                </a:lnTo>
                <a:lnTo>
                  <a:pt x="176" y="555"/>
                </a:lnTo>
                <a:lnTo>
                  <a:pt x="176" y="55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16830" y="806450"/>
            <a:ext cx="155448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目 录</a:t>
            </a:r>
            <a:endParaRPr lang="zh-CN" altLang="en-US" sz="480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17465" y="1541145"/>
            <a:ext cx="15544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Arial Unicode MS" panose="020B0604020202020204" charset="-122"/>
                <a:sym typeface="+mn-ea"/>
              </a:rPr>
              <a:t>CONTENTS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Arial Unicode MS" panose="020B0604020202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73695" y="2220595"/>
            <a:ext cx="6432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01</a:t>
            </a:r>
            <a:endParaRPr lang="en-US" altLang="zh-CN" sz="32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73695" y="2917825"/>
            <a:ext cx="6432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02</a:t>
            </a:r>
            <a:endParaRPr lang="en-US" altLang="zh-CN" sz="32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973695" y="3625215"/>
            <a:ext cx="6432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03</a:t>
            </a:r>
            <a:endParaRPr lang="en-US" altLang="zh-CN" sz="32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73695" y="4333240"/>
            <a:ext cx="6432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04</a:t>
            </a:r>
            <a:endParaRPr lang="en-US" altLang="zh-CN" sz="32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59810" y="2303145"/>
            <a:ext cx="272351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绪论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559810" y="2976880"/>
            <a:ext cx="272351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研究方法与思路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559810" y="3679190"/>
            <a:ext cx="272351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关键技术与难点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559810" y="4411345"/>
            <a:ext cx="272351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研究成果与应用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59810" y="5179060"/>
            <a:ext cx="272351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论文总结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992110" y="5052695"/>
            <a:ext cx="6432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Impact" panose="020B0806030902050204" charset="0"/>
                <a:ea typeface="方正舒体" panose="02010601030101010101" pitchFamily="2" charset="-122"/>
                <a:sym typeface="+mn-ea"/>
              </a:rPr>
              <a:t>05</a:t>
            </a:r>
            <a:endParaRPr lang="en-US" altLang="zh-CN" sz="32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Impact" panose="020B0806030902050204" charset="0"/>
              <a:ea typeface="方正舒体" panose="02010601030101010101" pitchFamily="2" charset="-122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93565" y="2520315"/>
            <a:ext cx="349250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699760" y="3185795"/>
            <a:ext cx="2111375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699760" y="3888105"/>
            <a:ext cx="2111375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699760" y="4625340"/>
            <a:ext cx="2111375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795520" y="5344795"/>
            <a:ext cx="3015615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480560" y="2670175"/>
            <a:ext cx="32308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第一节：绪论</a:t>
            </a:r>
            <a:endParaRPr lang="zh-CN" altLang="en-US" sz="4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95065" y="3424555"/>
            <a:ext cx="4801870" cy="420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单击此处输入您的详细内容，单击此处输入您的详细内容，单击此处输入您的详细内容，单击此处输入您的详细内容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133475" y="1338580"/>
            <a:ext cx="791845" cy="791845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33475" y="2957830"/>
            <a:ext cx="791845" cy="791845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lang="en-US" altLang="zh-CN" sz="4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611620" y="1350010"/>
            <a:ext cx="791845" cy="791845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  <a:endParaRPr lang="en-US" altLang="zh-CN" sz="4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611620" y="2902585"/>
            <a:ext cx="791845" cy="791845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00580" y="133875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00580" y="1587500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00580" y="289132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00580" y="3140075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70495" y="135018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70495" y="1598930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70495" y="290275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70495" y="3151505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133475" y="4550410"/>
            <a:ext cx="791845" cy="791845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611620" y="4561840"/>
            <a:ext cx="791845" cy="791845"/>
          </a:xfrm>
          <a:prstGeom prst="round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chemeClr val="tx1">
                    <a:lumMod val="50000"/>
                    <a:lumOff val="50000"/>
                  </a:schemeClr>
                </a:solidFill>
              </a:rPr>
              <a:t>06</a:t>
            </a:r>
            <a:endParaRPr lang="en-US" altLang="zh-CN" sz="4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100580" y="455058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100580" y="4799330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70495" y="456201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770495" y="4810760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5165935" y="1761289"/>
            <a:ext cx="1632278" cy="817287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微软雅黑 Light" panose="020B0502040204020203" pitchFamily="34" charset="-122"/>
              <a:ea typeface="锐字工房云字库细圆GBK" panose="02010604000000000000" pitchFamily="2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 rot="5400000">
            <a:off x="6489435" y="3020508"/>
            <a:ext cx="1632280" cy="817287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noFill/>
          <a:ln w="12700" cmpd="sng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A099C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微软雅黑 Light" panose="020B0502040204020203" pitchFamily="34" charset="-122"/>
              <a:ea typeface="锐字工房云字库细圆GBK" panose="02010604000000000000" pitchFamily="2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10800000">
            <a:off x="5165935" y="4282023"/>
            <a:ext cx="1632278" cy="817287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微软雅黑 Light" panose="020B0502040204020203" pitchFamily="34" charset="-122"/>
              <a:ea typeface="锐字工房云字库细圆GBK" panose="02010604000000000000" pitchFamily="2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6200000">
            <a:off x="3819476" y="3020508"/>
            <a:ext cx="1632280" cy="817287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noFill/>
          <a:ln w="12700" cmpd="sng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A099C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latin typeface="微软雅黑 Light" panose="020B0502040204020203" pitchFamily="34" charset="-122"/>
              <a:ea typeface="锐字工房云字库细圆GBK" panose="02010604000000000000" pitchFamily="2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21015" y="271924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21015" y="2967990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93585" y="114380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93585" y="1392555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50085" y="326089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1160" y="3509645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51810" y="485030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92885" y="5099050"/>
            <a:ext cx="355155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523615" y="4197350"/>
            <a:ext cx="671830" cy="673735"/>
            <a:chOff x="5202" y="5131"/>
            <a:chExt cx="1058" cy="1061"/>
          </a:xfrm>
        </p:grpSpPr>
        <p:sp>
          <p:nvSpPr>
            <p:cNvPr id="175117" name="Freeform 12"/>
            <p:cNvSpPr/>
            <p:nvPr/>
          </p:nvSpPr>
          <p:spPr>
            <a:xfrm>
              <a:off x="5202" y="5131"/>
              <a:ext cx="1058" cy="1061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104722" y="74794"/>
                </a:cxn>
                <a:cxn ang="0">
                  <a:pos x="406465" y="103287"/>
                </a:cxn>
                <a:cxn ang="0">
                  <a:pos x="378066" y="406025"/>
                </a:cxn>
                <a:cxn ang="0">
                  <a:pos x="76323" y="377532"/>
                </a:cxn>
                <a:cxn ang="0">
                  <a:pos x="104722" y="74794"/>
                </a:cxn>
              </a:cxnLst>
              <a:rect l="txL" t="txT" r="txR" b="txB"/>
              <a:pathLst>
                <a:path w="271" h="271">
                  <a:moveTo>
                    <a:pt x="59" y="42"/>
                  </a:moveTo>
                  <a:cubicBezTo>
                    <a:pt x="110" y="0"/>
                    <a:pt x="186" y="7"/>
                    <a:pt x="229" y="58"/>
                  </a:cubicBezTo>
                  <a:cubicBezTo>
                    <a:pt x="271" y="110"/>
                    <a:pt x="264" y="186"/>
                    <a:pt x="213" y="228"/>
                  </a:cubicBezTo>
                  <a:cubicBezTo>
                    <a:pt x="161" y="271"/>
                    <a:pt x="85" y="264"/>
                    <a:pt x="43" y="212"/>
                  </a:cubicBezTo>
                  <a:cubicBezTo>
                    <a:pt x="0" y="161"/>
                    <a:pt x="7" y="85"/>
                    <a:pt x="59" y="4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48" name="Freeform 43"/>
            <p:cNvSpPr/>
            <p:nvPr/>
          </p:nvSpPr>
          <p:spPr>
            <a:xfrm>
              <a:off x="5417" y="5396"/>
              <a:ext cx="628" cy="562"/>
            </a:xfrm>
            <a:custGeom>
              <a:avLst/>
              <a:gdLst>
                <a:gd name="txL" fmla="*/ 0 w 161"/>
                <a:gd name="txT" fmla="*/ 0 h 144"/>
                <a:gd name="txR" fmla="*/ 161 w 161"/>
                <a:gd name="txB" fmla="*/ 144 h 144"/>
              </a:gdLst>
              <a:ahLst/>
              <a:cxnLst>
                <a:cxn ang="0">
                  <a:pos x="141988" y="55022"/>
                </a:cxn>
                <a:cxn ang="0">
                  <a:pos x="70994" y="1775"/>
                </a:cxn>
                <a:cxn ang="0">
                  <a:pos x="5325" y="88746"/>
                </a:cxn>
                <a:cxn ang="0">
                  <a:pos x="140213" y="255588"/>
                </a:cxn>
                <a:cxn ang="0">
                  <a:pos x="280425" y="90521"/>
                </a:cxn>
                <a:cxn ang="0">
                  <a:pos x="214756" y="3550"/>
                </a:cxn>
                <a:cxn ang="0">
                  <a:pos x="141988" y="55022"/>
                </a:cxn>
              </a:cxnLst>
              <a:rect l="txL" t="txT" r="txR" b="txB"/>
              <a:pathLst>
                <a:path w="161" h="144">
                  <a:moveTo>
                    <a:pt x="80" y="31"/>
                  </a:moveTo>
                  <a:cubicBezTo>
                    <a:pt x="73" y="11"/>
                    <a:pt x="60" y="0"/>
                    <a:pt x="40" y="1"/>
                  </a:cubicBezTo>
                  <a:cubicBezTo>
                    <a:pt x="11" y="3"/>
                    <a:pt x="0" y="23"/>
                    <a:pt x="3" y="50"/>
                  </a:cubicBezTo>
                  <a:cubicBezTo>
                    <a:pt x="6" y="83"/>
                    <a:pt x="49" y="103"/>
                    <a:pt x="79" y="144"/>
                  </a:cubicBezTo>
                  <a:cubicBezTo>
                    <a:pt x="110" y="103"/>
                    <a:pt x="154" y="84"/>
                    <a:pt x="158" y="51"/>
                  </a:cubicBezTo>
                  <a:cubicBezTo>
                    <a:pt x="161" y="24"/>
                    <a:pt x="150" y="4"/>
                    <a:pt x="121" y="2"/>
                  </a:cubicBezTo>
                  <a:cubicBezTo>
                    <a:pt x="101" y="0"/>
                    <a:pt x="89" y="11"/>
                    <a:pt x="80" y="3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91145" y="4194810"/>
            <a:ext cx="675640" cy="675640"/>
            <a:chOff x="9978" y="7833"/>
            <a:chExt cx="1064" cy="1064"/>
          </a:xfrm>
        </p:grpSpPr>
        <p:sp>
          <p:nvSpPr>
            <p:cNvPr id="175123" name="Freeform 18"/>
            <p:cNvSpPr/>
            <p:nvPr/>
          </p:nvSpPr>
          <p:spPr>
            <a:xfrm>
              <a:off x="9978" y="7833"/>
              <a:ext cx="1065" cy="1065"/>
            </a:xfrm>
            <a:custGeom>
              <a:avLst/>
              <a:gdLst>
                <a:gd name="txL" fmla="*/ 0 w 273"/>
                <a:gd name="txT" fmla="*/ 0 h 273"/>
                <a:gd name="txR" fmla="*/ 273 w 273"/>
                <a:gd name="txB" fmla="*/ 273 h 273"/>
              </a:gdLst>
              <a:ahLst/>
              <a:cxnLst>
                <a:cxn ang="0">
                  <a:pos x="168490" y="443396"/>
                </a:cxn>
                <a:cxn ang="0">
                  <a:pos x="40792" y="168490"/>
                </a:cxn>
                <a:cxn ang="0">
                  <a:pos x="317471" y="40792"/>
                </a:cxn>
                <a:cxn ang="0">
                  <a:pos x="443396" y="317471"/>
                </a:cxn>
                <a:cxn ang="0">
                  <a:pos x="168490" y="443396"/>
                </a:cxn>
              </a:cxnLst>
              <a:rect l="txL" t="txT" r="txR" b="txB"/>
              <a:pathLst>
                <a:path w="273" h="273">
                  <a:moveTo>
                    <a:pt x="95" y="250"/>
                  </a:moveTo>
                  <a:cubicBezTo>
                    <a:pt x="32" y="227"/>
                    <a:pt x="0" y="157"/>
                    <a:pt x="23" y="95"/>
                  </a:cubicBezTo>
                  <a:cubicBezTo>
                    <a:pt x="47" y="32"/>
                    <a:pt x="116" y="0"/>
                    <a:pt x="179" y="23"/>
                  </a:cubicBezTo>
                  <a:cubicBezTo>
                    <a:pt x="241" y="47"/>
                    <a:pt x="273" y="116"/>
                    <a:pt x="250" y="179"/>
                  </a:cubicBezTo>
                  <a:cubicBezTo>
                    <a:pt x="227" y="241"/>
                    <a:pt x="157" y="273"/>
                    <a:pt x="95" y="25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8" name="Freeform 53"/>
            <p:cNvSpPr/>
            <p:nvPr/>
          </p:nvSpPr>
          <p:spPr>
            <a:xfrm>
              <a:off x="10251" y="8102"/>
              <a:ext cx="478" cy="321"/>
            </a:xfrm>
            <a:custGeom>
              <a:avLst/>
              <a:gdLst>
                <a:gd name="txL" fmla="*/ 0 w 123"/>
                <a:gd name="txT" fmla="*/ 0 h 82"/>
                <a:gd name="txR" fmla="*/ 123 w 123"/>
                <a:gd name="txB" fmla="*/ 82 h 82"/>
              </a:gdLst>
              <a:ahLst/>
              <a:cxnLst>
                <a:cxn ang="0">
                  <a:pos x="205111" y="46309"/>
                </a:cxn>
                <a:cxn ang="0">
                  <a:pos x="38900" y="46309"/>
                </a:cxn>
                <a:cxn ang="0">
                  <a:pos x="5305" y="146050"/>
                </a:cxn>
                <a:cxn ang="0">
                  <a:pos x="31828" y="94398"/>
                </a:cxn>
                <a:cxn ang="0">
                  <a:pos x="166210" y="85493"/>
                </a:cxn>
                <a:cxn ang="0">
                  <a:pos x="152065" y="99741"/>
                </a:cxn>
                <a:cxn ang="0">
                  <a:pos x="217488" y="99741"/>
                </a:cxn>
                <a:cxn ang="0">
                  <a:pos x="217488" y="32060"/>
                </a:cxn>
                <a:cxn ang="0">
                  <a:pos x="205111" y="46309"/>
                </a:cxn>
              </a:cxnLst>
              <a:rect l="txL" t="txT" r="txR" b="txB"/>
              <a:pathLst>
                <a:path w="123" h="82">
                  <a:moveTo>
                    <a:pt x="116" y="26"/>
                  </a:moveTo>
                  <a:cubicBezTo>
                    <a:pt x="90" y="0"/>
                    <a:pt x="48" y="0"/>
                    <a:pt x="22" y="26"/>
                  </a:cubicBezTo>
                  <a:cubicBezTo>
                    <a:pt x="7" y="41"/>
                    <a:pt x="0" y="62"/>
                    <a:pt x="3" y="82"/>
                  </a:cubicBezTo>
                  <a:cubicBezTo>
                    <a:pt x="5" y="71"/>
                    <a:pt x="10" y="61"/>
                    <a:pt x="18" y="53"/>
                  </a:cubicBezTo>
                  <a:cubicBezTo>
                    <a:pt x="39" y="33"/>
                    <a:pt x="71" y="31"/>
                    <a:pt x="94" y="4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18"/>
                    <a:pt x="123" y="18"/>
                    <a:pt x="123" y="1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9" name="Freeform 54"/>
            <p:cNvSpPr/>
            <p:nvPr/>
          </p:nvSpPr>
          <p:spPr>
            <a:xfrm>
              <a:off x="10303" y="8357"/>
              <a:ext cx="478" cy="318"/>
            </a:xfrm>
            <a:custGeom>
              <a:avLst/>
              <a:gdLst>
                <a:gd name="txL" fmla="*/ 0 w 123"/>
                <a:gd name="txT" fmla="*/ 0 h 81"/>
                <a:gd name="txR" fmla="*/ 123 w 123"/>
                <a:gd name="txB" fmla="*/ 81 h 81"/>
              </a:gdLst>
              <a:ahLst/>
              <a:cxnLst>
                <a:cxn ang="0">
                  <a:pos x="14145" y="98092"/>
                </a:cxn>
                <a:cxn ang="0">
                  <a:pos x="180355" y="98092"/>
                </a:cxn>
                <a:cxn ang="0">
                  <a:pos x="213951" y="0"/>
                </a:cxn>
                <a:cxn ang="0">
                  <a:pos x="185660" y="49938"/>
                </a:cxn>
                <a:cxn ang="0">
                  <a:pos x="53046" y="58855"/>
                </a:cxn>
                <a:cxn ang="0">
                  <a:pos x="67191" y="44587"/>
                </a:cxn>
                <a:cxn ang="0">
                  <a:pos x="0" y="44587"/>
                </a:cxn>
                <a:cxn ang="0">
                  <a:pos x="0" y="112360"/>
                </a:cxn>
                <a:cxn ang="0">
                  <a:pos x="14145" y="98092"/>
                </a:cxn>
              </a:cxnLst>
              <a:rect l="txL" t="txT" r="txR" b="txB"/>
              <a:pathLst>
                <a:path w="123" h="81">
                  <a:moveTo>
                    <a:pt x="8" y="55"/>
                  </a:moveTo>
                  <a:cubicBezTo>
                    <a:pt x="34" y="81"/>
                    <a:pt x="76" y="81"/>
                    <a:pt x="102" y="55"/>
                  </a:cubicBezTo>
                  <a:cubicBezTo>
                    <a:pt x="117" y="40"/>
                    <a:pt x="123" y="19"/>
                    <a:pt x="121" y="0"/>
                  </a:cubicBezTo>
                  <a:cubicBezTo>
                    <a:pt x="118" y="10"/>
                    <a:pt x="113" y="20"/>
                    <a:pt x="105" y="28"/>
                  </a:cubicBezTo>
                  <a:cubicBezTo>
                    <a:pt x="85" y="48"/>
                    <a:pt x="52" y="50"/>
                    <a:pt x="30" y="3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8" y="5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18785" y="2221230"/>
            <a:ext cx="673100" cy="669290"/>
            <a:chOff x="8470" y="2554"/>
            <a:chExt cx="1060" cy="1054"/>
          </a:xfrm>
        </p:grpSpPr>
        <p:sp>
          <p:nvSpPr>
            <p:cNvPr id="175113" name="Freeform 8"/>
            <p:cNvSpPr/>
            <p:nvPr/>
          </p:nvSpPr>
          <p:spPr>
            <a:xfrm>
              <a:off x="8470" y="2554"/>
              <a:ext cx="1061" cy="1054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381094" y="77840"/>
                </a:cxn>
                <a:cxn ang="0">
                  <a:pos x="406025" y="378587"/>
                </a:cxn>
                <a:cxn ang="0">
                  <a:pos x="101506" y="403354"/>
                </a:cxn>
                <a:cxn ang="0">
                  <a:pos x="78356" y="100838"/>
                </a:cxn>
                <a:cxn ang="0">
                  <a:pos x="381094" y="77840"/>
                </a:cxn>
              </a:cxnLst>
              <a:rect l="txL" t="txT" r="txR" b="txB"/>
              <a:pathLst>
                <a:path w="271" h="271">
                  <a:moveTo>
                    <a:pt x="214" y="44"/>
                  </a:moveTo>
                  <a:cubicBezTo>
                    <a:pt x="265" y="87"/>
                    <a:pt x="271" y="163"/>
                    <a:pt x="228" y="214"/>
                  </a:cubicBezTo>
                  <a:cubicBezTo>
                    <a:pt x="184" y="265"/>
                    <a:pt x="108" y="271"/>
                    <a:pt x="57" y="228"/>
                  </a:cubicBezTo>
                  <a:cubicBezTo>
                    <a:pt x="7" y="184"/>
                    <a:pt x="0" y="108"/>
                    <a:pt x="44" y="57"/>
                  </a:cubicBezTo>
                  <a:cubicBezTo>
                    <a:pt x="87" y="7"/>
                    <a:pt x="163" y="0"/>
                    <a:pt x="214" y="4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79" name="Freeform 87"/>
            <p:cNvSpPr>
              <a:spLocks noEditPoints="1"/>
            </p:cNvSpPr>
            <p:nvPr/>
          </p:nvSpPr>
          <p:spPr>
            <a:xfrm>
              <a:off x="8669" y="2847"/>
              <a:ext cx="712" cy="468"/>
            </a:xfrm>
            <a:custGeom>
              <a:avLst/>
              <a:gdLst>
                <a:gd name="txL" fmla="*/ 0 w 162"/>
                <a:gd name="txT" fmla="*/ 0 h 106"/>
                <a:gd name="txR" fmla="*/ 162 w 162"/>
                <a:gd name="txB" fmla="*/ 106 h 106"/>
              </a:gdLst>
              <a:ahLst/>
              <a:cxnLst>
                <a:cxn ang="0">
                  <a:pos x="323850" y="24082"/>
                </a:cxn>
                <a:cxn ang="0">
                  <a:pos x="173919" y="0"/>
                </a:cxn>
                <a:cxn ang="0">
                  <a:pos x="9995" y="24082"/>
                </a:cxn>
                <a:cxn ang="0">
                  <a:pos x="9995" y="110376"/>
                </a:cxn>
                <a:cxn ang="0">
                  <a:pos x="5997" y="120410"/>
                </a:cxn>
                <a:cxn ang="0">
                  <a:pos x="15993" y="132451"/>
                </a:cxn>
                <a:cxn ang="0">
                  <a:pos x="27987" y="120410"/>
                </a:cxn>
                <a:cxn ang="0">
                  <a:pos x="21990" y="110376"/>
                </a:cxn>
                <a:cxn ang="0">
                  <a:pos x="21990" y="56192"/>
                </a:cxn>
                <a:cxn ang="0">
                  <a:pos x="173919" y="78267"/>
                </a:cxn>
                <a:cxn ang="0">
                  <a:pos x="323850" y="54185"/>
                </a:cxn>
                <a:cxn ang="0">
                  <a:pos x="323850" y="24082"/>
                </a:cxn>
                <a:cxn ang="0">
                  <a:pos x="25988" y="136465"/>
                </a:cxn>
                <a:cxn ang="0">
                  <a:pos x="7996" y="136465"/>
                </a:cxn>
                <a:cxn ang="0">
                  <a:pos x="0" y="188643"/>
                </a:cxn>
                <a:cxn ang="0">
                  <a:pos x="5997" y="190650"/>
                </a:cxn>
                <a:cxn ang="0">
                  <a:pos x="7996" y="184629"/>
                </a:cxn>
                <a:cxn ang="0">
                  <a:pos x="7996" y="190650"/>
                </a:cxn>
                <a:cxn ang="0">
                  <a:pos x="17992" y="192657"/>
                </a:cxn>
                <a:cxn ang="0">
                  <a:pos x="19991" y="186636"/>
                </a:cxn>
                <a:cxn ang="0">
                  <a:pos x="21990" y="190650"/>
                </a:cxn>
                <a:cxn ang="0">
                  <a:pos x="23989" y="190650"/>
                </a:cxn>
                <a:cxn ang="0">
                  <a:pos x="25988" y="166568"/>
                </a:cxn>
                <a:cxn ang="0">
                  <a:pos x="27987" y="190650"/>
                </a:cxn>
                <a:cxn ang="0">
                  <a:pos x="33984" y="188643"/>
                </a:cxn>
                <a:cxn ang="0">
                  <a:pos x="25988" y="136465"/>
                </a:cxn>
                <a:cxn ang="0">
                  <a:pos x="59972" y="188643"/>
                </a:cxn>
                <a:cxn ang="0">
                  <a:pos x="59972" y="74253"/>
                </a:cxn>
                <a:cxn ang="0">
                  <a:pos x="173919" y="90308"/>
                </a:cxn>
                <a:cxn ang="0">
                  <a:pos x="281869" y="74253"/>
                </a:cxn>
                <a:cxn ang="0">
                  <a:pos x="281869" y="186636"/>
                </a:cxn>
                <a:cxn ang="0">
                  <a:pos x="171920" y="212725"/>
                </a:cxn>
                <a:cxn ang="0">
                  <a:pos x="59972" y="188643"/>
                </a:cxn>
              </a:cxnLst>
              <a:rect l="txL" t="txT" r="txR" b="txB"/>
              <a:pathLst>
                <a:path w="162" h="106">
                  <a:moveTo>
                    <a:pt x="162" y="12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5" y="41"/>
                    <a:pt x="5" y="55"/>
                  </a:cubicBezTo>
                  <a:cubicBezTo>
                    <a:pt x="4" y="56"/>
                    <a:pt x="3" y="58"/>
                    <a:pt x="3" y="60"/>
                  </a:cubicBezTo>
                  <a:cubicBezTo>
                    <a:pt x="3" y="63"/>
                    <a:pt x="5" y="66"/>
                    <a:pt x="8" y="66"/>
                  </a:cubicBezTo>
                  <a:cubicBezTo>
                    <a:pt x="12" y="66"/>
                    <a:pt x="14" y="63"/>
                    <a:pt x="14" y="60"/>
                  </a:cubicBezTo>
                  <a:cubicBezTo>
                    <a:pt x="14" y="58"/>
                    <a:pt x="13" y="56"/>
                    <a:pt x="11" y="55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2" y="12"/>
                    <a:pt x="162" y="12"/>
                    <a:pt x="162" y="12"/>
                  </a:cubicBezTo>
                  <a:close/>
                  <a:moveTo>
                    <a:pt x="13" y="68"/>
                  </a:moveTo>
                  <a:cubicBezTo>
                    <a:pt x="10" y="69"/>
                    <a:pt x="7" y="69"/>
                    <a:pt x="4" y="68"/>
                  </a:cubicBezTo>
                  <a:cubicBezTo>
                    <a:pt x="3" y="77"/>
                    <a:pt x="1" y="85"/>
                    <a:pt x="0" y="94"/>
                  </a:cubicBezTo>
                  <a:cubicBezTo>
                    <a:pt x="1" y="94"/>
                    <a:pt x="2" y="94"/>
                    <a:pt x="3" y="9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6" y="95"/>
                    <a:pt x="8" y="96"/>
                    <a:pt x="9" y="96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6" y="94"/>
                    <a:pt x="17" y="94"/>
                  </a:cubicBezTo>
                  <a:cubicBezTo>
                    <a:pt x="16" y="85"/>
                    <a:pt x="14" y="77"/>
                    <a:pt x="13" y="68"/>
                  </a:cubicBezTo>
                  <a:close/>
                  <a:moveTo>
                    <a:pt x="30" y="94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22" y="93"/>
                    <a:pt x="104" y="98"/>
                    <a:pt x="86" y="106"/>
                  </a:cubicBezTo>
                  <a:cubicBezTo>
                    <a:pt x="68" y="97"/>
                    <a:pt x="49" y="94"/>
                    <a:pt x="30" y="9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99230" y="2860040"/>
            <a:ext cx="600710" cy="603250"/>
            <a:chOff x="4704" y="4364"/>
            <a:chExt cx="946" cy="950"/>
          </a:xfrm>
        </p:grpSpPr>
        <p:sp>
          <p:nvSpPr>
            <p:cNvPr id="175115" name="Freeform 10"/>
            <p:cNvSpPr/>
            <p:nvPr/>
          </p:nvSpPr>
          <p:spPr>
            <a:xfrm>
              <a:off x="4704" y="4364"/>
              <a:ext cx="946" cy="950"/>
            </a:xfrm>
            <a:custGeom>
              <a:avLst/>
              <a:gdLst>
                <a:gd name="txL" fmla="*/ 0 w 242"/>
                <a:gd name="txT" fmla="*/ 0 h 243"/>
                <a:gd name="txR" fmla="*/ 242 w 242"/>
                <a:gd name="txB" fmla="*/ 243 h 243"/>
              </a:gdLst>
              <a:ahLst/>
              <a:cxnLst>
                <a:cxn ang="0">
                  <a:pos x="216884" y="1777"/>
                </a:cxn>
                <a:cxn ang="0">
                  <a:pos x="430213" y="216788"/>
                </a:cxn>
                <a:cxn ang="0">
                  <a:pos x="213329" y="430023"/>
                </a:cxn>
                <a:cxn ang="0">
                  <a:pos x="0" y="215012"/>
                </a:cxn>
                <a:cxn ang="0">
                  <a:pos x="216884" y="1777"/>
                </a:cxn>
              </a:cxnLst>
              <a:rect l="txL" t="txT" r="txR" b="txB"/>
              <a:pathLst>
                <a:path w="242" h="243">
                  <a:moveTo>
                    <a:pt x="122" y="1"/>
                  </a:moveTo>
                  <a:cubicBezTo>
                    <a:pt x="188" y="1"/>
                    <a:pt x="242" y="56"/>
                    <a:pt x="242" y="122"/>
                  </a:cubicBezTo>
                  <a:cubicBezTo>
                    <a:pt x="241" y="189"/>
                    <a:pt x="187" y="243"/>
                    <a:pt x="120" y="242"/>
                  </a:cubicBezTo>
                  <a:cubicBezTo>
                    <a:pt x="53" y="242"/>
                    <a:pt x="0" y="188"/>
                    <a:pt x="0" y="121"/>
                  </a:cubicBezTo>
                  <a:cubicBezTo>
                    <a:pt x="1" y="54"/>
                    <a:pt x="55" y="0"/>
                    <a:pt x="122" y="1"/>
                  </a:cubicBez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3CA7B4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1" name="Freeform 46"/>
            <p:cNvSpPr>
              <a:spLocks noEditPoints="1"/>
            </p:cNvSpPr>
            <p:nvPr/>
          </p:nvSpPr>
          <p:spPr>
            <a:xfrm>
              <a:off x="4994" y="4517"/>
              <a:ext cx="367" cy="642"/>
            </a:xfrm>
            <a:custGeom>
              <a:avLst/>
              <a:gdLst>
                <a:gd name="txL" fmla="*/ 0 w 94"/>
                <a:gd name="txT" fmla="*/ 0 h 165"/>
                <a:gd name="txR" fmla="*/ 94 w 94"/>
                <a:gd name="txB" fmla="*/ 165 h 165"/>
              </a:gdLst>
              <a:ahLst/>
              <a:cxnLst>
                <a:cxn ang="0">
                  <a:pos x="147181" y="0"/>
                </a:cxn>
                <a:cxn ang="0">
                  <a:pos x="17733" y="0"/>
                </a:cxn>
                <a:cxn ang="0">
                  <a:pos x="0" y="19473"/>
                </a:cxn>
                <a:cxn ang="0">
                  <a:pos x="0" y="272627"/>
                </a:cxn>
                <a:cxn ang="0">
                  <a:pos x="17733" y="292100"/>
                </a:cxn>
                <a:cxn ang="0">
                  <a:pos x="147181" y="292100"/>
                </a:cxn>
                <a:cxn ang="0">
                  <a:pos x="166687" y="272627"/>
                </a:cxn>
                <a:cxn ang="0">
                  <a:pos x="166687" y="19473"/>
                </a:cxn>
                <a:cxn ang="0">
                  <a:pos x="147181" y="0"/>
                </a:cxn>
                <a:cxn ang="0">
                  <a:pos x="56745" y="21244"/>
                </a:cxn>
                <a:cxn ang="0">
                  <a:pos x="109942" y="21244"/>
                </a:cxn>
                <a:cxn ang="0">
                  <a:pos x="109942" y="28325"/>
                </a:cxn>
                <a:cxn ang="0">
                  <a:pos x="56745" y="28325"/>
                </a:cxn>
                <a:cxn ang="0">
                  <a:pos x="56745" y="21244"/>
                </a:cxn>
                <a:cxn ang="0">
                  <a:pos x="83344" y="279708"/>
                </a:cxn>
                <a:cxn ang="0">
                  <a:pos x="72704" y="269086"/>
                </a:cxn>
                <a:cxn ang="0">
                  <a:pos x="83344" y="260235"/>
                </a:cxn>
                <a:cxn ang="0">
                  <a:pos x="93983" y="269086"/>
                </a:cxn>
                <a:cxn ang="0">
                  <a:pos x="83344" y="279708"/>
                </a:cxn>
                <a:cxn ang="0">
                  <a:pos x="154274" y="244302"/>
                </a:cxn>
                <a:cxn ang="0">
                  <a:pos x="12413" y="244302"/>
                </a:cxn>
                <a:cxn ang="0">
                  <a:pos x="12413" y="46028"/>
                </a:cxn>
                <a:cxn ang="0">
                  <a:pos x="154274" y="46028"/>
                </a:cxn>
                <a:cxn ang="0">
                  <a:pos x="154274" y="244302"/>
                </a:cxn>
              </a:cxnLst>
              <a:rect l="txL" t="txT" r="txR" b="txB"/>
              <a:pathLst>
                <a:path w="94" h="165">
                  <a:moveTo>
                    <a:pt x="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0"/>
                    <a:pt x="5" y="165"/>
                    <a:pt x="10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9" y="165"/>
                    <a:pt x="94" y="160"/>
                    <a:pt x="94" y="15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5"/>
                    <a:pt x="89" y="0"/>
                    <a:pt x="83" y="0"/>
                  </a:cubicBezTo>
                  <a:close/>
                  <a:moveTo>
                    <a:pt x="32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47" y="158"/>
                  </a:moveTo>
                  <a:cubicBezTo>
                    <a:pt x="44" y="158"/>
                    <a:pt x="41" y="156"/>
                    <a:pt x="41" y="152"/>
                  </a:cubicBezTo>
                  <a:cubicBezTo>
                    <a:pt x="41" y="149"/>
                    <a:pt x="44" y="147"/>
                    <a:pt x="47" y="147"/>
                  </a:cubicBezTo>
                  <a:cubicBezTo>
                    <a:pt x="50" y="147"/>
                    <a:pt x="53" y="149"/>
                    <a:pt x="53" y="152"/>
                  </a:cubicBezTo>
                  <a:cubicBezTo>
                    <a:pt x="53" y="156"/>
                    <a:pt x="50" y="158"/>
                    <a:pt x="47" y="158"/>
                  </a:cubicBezTo>
                  <a:close/>
                  <a:moveTo>
                    <a:pt x="87" y="138"/>
                  </a:moveTo>
                  <a:cubicBezTo>
                    <a:pt x="7" y="138"/>
                    <a:pt x="7" y="138"/>
                    <a:pt x="7" y="1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7" y="26"/>
                    <a:pt x="87" y="26"/>
                    <a:pt x="87" y="26"/>
                  </a:cubicBezTo>
                  <a:lnTo>
                    <a:pt x="87" y="13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98360" y="2855595"/>
            <a:ext cx="672465" cy="675005"/>
            <a:chOff x="4030" y="4930"/>
            <a:chExt cx="840" cy="843"/>
          </a:xfrm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3CA7B4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" name="MH_Title_1"/>
          <p:cNvSpPr/>
          <p:nvPr/>
        </p:nvSpPr>
        <p:spPr>
          <a:xfrm>
            <a:off x="5071745" y="3565525"/>
            <a:ext cx="1837055" cy="2130425"/>
          </a:xfrm>
          <a:custGeom>
            <a:avLst/>
            <a:gdLst/>
            <a:ahLst/>
            <a:cxnLst/>
            <a:rect l="l" t="t" r="r" b="b"/>
            <a:pathLst>
              <a:path w="3240360" h="3757972">
                <a:moveTo>
                  <a:pt x="1620180" y="0"/>
                </a:moveTo>
                <a:cubicBezTo>
                  <a:pt x="2514981" y="0"/>
                  <a:pt x="3240360" y="725379"/>
                  <a:pt x="3240360" y="1620180"/>
                </a:cubicBezTo>
                <a:cubicBezTo>
                  <a:pt x="3240360" y="2212023"/>
                  <a:pt x="2923020" y="2729746"/>
                  <a:pt x="2448272" y="3010903"/>
                </a:cubicBezTo>
                <a:lnTo>
                  <a:pt x="2448272" y="3511913"/>
                </a:lnTo>
                <a:cubicBezTo>
                  <a:pt x="2448272" y="3647808"/>
                  <a:pt x="2338108" y="3757972"/>
                  <a:pt x="2202213" y="3757972"/>
                </a:cubicBezTo>
                <a:lnTo>
                  <a:pt x="1038147" y="3757972"/>
                </a:lnTo>
                <a:cubicBezTo>
                  <a:pt x="902252" y="3757972"/>
                  <a:pt x="792088" y="3647808"/>
                  <a:pt x="792088" y="3511913"/>
                </a:cubicBezTo>
                <a:lnTo>
                  <a:pt x="792088" y="3010903"/>
                </a:lnTo>
                <a:cubicBezTo>
                  <a:pt x="317340" y="2729746"/>
                  <a:pt x="0" y="2212023"/>
                  <a:pt x="0" y="1620180"/>
                </a:cubicBezTo>
                <a:cubicBezTo>
                  <a:pt x="0" y="725379"/>
                  <a:pt x="725379" y="0"/>
                  <a:pt x="1620180" y="0"/>
                </a:cubicBezTo>
                <a:close/>
              </a:path>
            </a:pathLst>
          </a:custGeom>
          <a:noFill/>
          <a:ln w="2032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关键词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6" name="MH_Other_1"/>
          <p:cNvSpPr/>
          <p:nvPr/>
        </p:nvSpPr>
        <p:spPr>
          <a:xfrm>
            <a:off x="5568950" y="5864860"/>
            <a:ext cx="858520" cy="177800"/>
          </a:xfrm>
          <a:prstGeom prst="roundRect">
            <a:avLst>
              <a:gd name="adj" fmla="val 50000"/>
            </a:avLst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E667D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MH_Other_2"/>
          <p:cNvSpPr/>
          <p:nvPr/>
        </p:nvSpPr>
        <p:spPr>
          <a:xfrm>
            <a:off x="5643245" y="6102350"/>
            <a:ext cx="709930" cy="17907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MH_Other_3"/>
          <p:cNvSpPr/>
          <p:nvPr/>
        </p:nvSpPr>
        <p:spPr>
          <a:xfrm>
            <a:off x="5568950" y="6377940"/>
            <a:ext cx="858520" cy="177800"/>
          </a:xfrm>
          <a:prstGeom prst="roundRect">
            <a:avLst>
              <a:gd name="adj" fmla="val 50000"/>
            </a:avLst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E667D"/>
                </a:solidFill>
              </a14:hiddenFill>
            </a:ext>
          </a:extLst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MH_Other_4"/>
          <p:cNvSpPr/>
          <p:nvPr/>
        </p:nvSpPr>
        <p:spPr>
          <a:xfrm>
            <a:off x="5727700" y="6616700"/>
            <a:ext cx="541020" cy="13462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993140" y="2532380"/>
            <a:ext cx="278257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r"/>
            <a:r>
              <a:rPr lang="en-US" altLang="zh-CN" sz="1400" b="1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b="1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86885" y="1242695"/>
            <a:ext cx="322389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4530090" y="962660"/>
            <a:ext cx="278257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b="1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b="1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47990" y="2802255"/>
            <a:ext cx="322389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TextBox 1210"/>
          <p:cNvSpPr/>
          <p:nvPr/>
        </p:nvSpPr>
        <p:spPr>
          <a:xfrm>
            <a:off x="8047990" y="2522220"/>
            <a:ext cx="278257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l"/>
            <a:r>
              <a:rPr lang="en-US" altLang="zh-CN" sz="1400" b="1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b="1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20455" y="4338955"/>
            <a:ext cx="322389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TextBox 1210"/>
          <p:cNvSpPr/>
          <p:nvPr/>
        </p:nvSpPr>
        <p:spPr>
          <a:xfrm>
            <a:off x="8720455" y="4058920"/>
            <a:ext cx="278257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l"/>
            <a:r>
              <a:rPr lang="en-US" altLang="zh-CN" sz="1400" b="1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b="1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600" y="4527550"/>
            <a:ext cx="322389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TextBox 1210"/>
          <p:cNvSpPr/>
          <p:nvPr/>
        </p:nvSpPr>
        <p:spPr>
          <a:xfrm>
            <a:off x="542925" y="4247515"/>
            <a:ext cx="278257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r"/>
            <a:r>
              <a:rPr lang="en-US" altLang="zh-CN" sz="1400" b="1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b="1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1815" y="2812415"/>
            <a:ext cx="322389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549015" y="2717800"/>
            <a:ext cx="5212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第二节：研究方法与思路</a:t>
            </a:r>
            <a:endParaRPr lang="zh-CN" altLang="en-US" sz="3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30880" y="3424555"/>
            <a:ext cx="587629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单击此处输入您的详细内容，单击此处输入您的详细内容，单击此处输入您的详细内容，单击此处输入您的详细内容单击此处输入您的详细内容，单击此处输入您的详细内容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381125" y="1770380"/>
            <a:ext cx="4100195" cy="1435735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81125" y="3782695"/>
            <a:ext cx="4100195" cy="1435735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73775" y="1770380"/>
            <a:ext cx="4100195" cy="1435735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73775" y="3782695"/>
            <a:ext cx="4100195" cy="1435735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1381125" y="1770380"/>
            <a:ext cx="1532255" cy="1435735"/>
          </a:xfrm>
          <a:prstGeom prst="parallelogram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381125" y="3769360"/>
            <a:ext cx="1532255" cy="1463040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6073775" y="1743075"/>
            <a:ext cx="1532255" cy="1463040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/>
        </p:nvSpPr>
        <p:spPr>
          <a:xfrm>
            <a:off x="6073775" y="3782695"/>
            <a:ext cx="1532255" cy="1435735"/>
          </a:xfrm>
          <a:prstGeom prst="parallelogram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6" name="组合 245"/>
          <p:cNvGrpSpPr/>
          <p:nvPr/>
        </p:nvGrpSpPr>
        <p:grpSpPr>
          <a:xfrm>
            <a:off x="6586855" y="4404995"/>
            <a:ext cx="506730" cy="380365"/>
            <a:chOff x="8818" y="8512"/>
            <a:chExt cx="464" cy="348"/>
          </a:xfrm>
          <a:solidFill>
            <a:schemeClr val="bg1">
              <a:lumMod val="50000"/>
            </a:schemeClr>
          </a:solidFill>
        </p:grpSpPr>
        <p:sp>
          <p:nvSpPr>
            <p:cNvPr id="61" name="Freeform 59"/>
            <p:cNvSpPr/>
            <p:nvPr/>
          </p:nvSpPr>
          <p:spPr bwMode="auto">
            <a:xfrm>
              <a:off x="8818" y="8582"/>
              <a:ext cx="464" cy="278"/>
            </a:xfrm>
            <a:custGeom>
              <a:avLst/>
              <a:gdLst>
                <a:gd name="T0" fmla="*/ 164 w 192"/>
                <a:gd name="T1" fmla="*/ 51 h 115"/>
                <a:gd name="T2" fmla="*/ 142 w 192"/>
                <a:gd name="T3" fmla="*/ 51 h 115"/>
                <a:gd name="T4" fmla="*/ 167 w 192"/>
                <a:gd name="T5" fmla="*/ 76 h 115"/>
                <a:gd name="T6" fmla="*/ 167 w 192"/>
                <a:gd name="T7" fmla="*/ 82 h 115"/>
                <a:gd name="T8" fmla="*/ 164 w 192"/>
                <a:gd name="T9" fmla="*/ 83 h 115"/>
                <a:gd name="T10" fmla="*/ 161 w 192"/>
                <a:gd name="T11" fmla="*/ 82 h 115"/>
                <a:gd name="T12" fmla="*/ 130 w 192"/>
                <a:gd name="T13" fmla="*/ 51 h 115"/>
                <a:gd name="T14" fmla="*/ 62 w 192"/>
                <a:gd name="T15" fmla="*/ 51 h 115"/>
                <a:gd name="T16" fmla="*/ 31 w 192"/>
                <a:gd name="T17" fmla="*/ 82 h 115"/>
                <a:gd name="T18" fmla="*/ 28 w 192"/>
                <a:gd name="T19" fmla="*/ 83 h 115"/>
                <a:gd name="T20" fmla="*/ 25 w 192"/>
                <a:gd name="T21" fmla="*/ 82 h 115"/>
                <a:gd name="T22" fmla="*/ 25 w 192"/>
                <a:gd name="T23" fmla="*/ 76 h 115"/>
                <a:gd name="T24" fmla="*/ 50 w 192"/>
                <a:gd name="T25" fmla="*/ 51 h 115"/>
                <a:gd name="T26" fmla="*/ 28 w 192"/>
                <a:gd name="T27" fmla="*/ 51 h 115"/>
                <a:gd name="T28" fmla="*/ 25 w 192"/>
                <a:gd name="T29" fmla="*/ 49 h 115"/>
                <a:gd name="T30" fmla="*/ 0 w 192"/>
                <a:gd name="T31" fmla="*/ 0 h 115"/>
                <a:gd name="T32" fmla="*/ 0 w 192"/>
                <a:gd name="T33" fmla="*/ 95 h 115"/>
                <a:gd name="T34" fmla="*/ 20 w 192"/>
                <a:gd name="T35" fmla="*/ 115 h 115"/>
                <a:gd name="T36" fmla="*/ 172 w 192"/>
                <a:gd name="T37" fmla="*/ 115 h 115"/>
                <a:gd name="T38" fmla="*/ 192 w 192"/>
                <a:gd name="T39" fmla="*/ 95 h 115"/>
                <a:gd name="T40" fmla="*/ 192 w 192"/>
                <a:gd name="T41" fmla="*/ 0 h 115"/>
                <a:gd name="T42" fmla="*/ 168 w 192"/>
                <a:gd name="T43" fmla="*/ 49 h 115"/>
                <a:gd name="T44" fmla="*/ 164 w 192"/>
                <a:gd name="T45" fmla="*/ 5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115">
                  <a:moveTo>
                    <a:pt x="164" y="51"/>
                  </a:moveTo>
                  <a:cubicBezTo>
                    <a:pt x="142" y="51"/>
                    <a:pt x="142" y="51"/>
                    <a:pt x="142" y="51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69" y="78"/>
                    <a:pt x="169" y="80"/>
                    <a:pt x="167" y="82"/>
                  </a:cubicBezTo>
                  <a:cubicBezTo>
                    <a:pt x="166" y="82"/>
                    <a:pt x="165" y="83"/>
                    <a:pt x="164" y="83"/>
                  </a:cubicBezTo>
                  <a:cubicBezTo>
                    <a:pt x="163" y="83"/>
                    <a:pt x="162" y="82"/>
                    <a:pt x="161" y="8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0" y="82"/>
                    <a:pt x="29" y="83"/>
                    <a:pt x="28" y="83"/>
                  </a:cubicBezTo>
                  <a:cubicBezTo>
                    <a:pt x="27" y="83"/>
                    <a:pt x="26" y="82"/>
                    <a:pt x="25" y="82"/>
                  </a:cubicBezTo>
                  <a:cubicBezTo>
                    <a:pt x="24" y="80"/>
                    <a:pt x="24" y="78"/>
                    <a:pt x="25" y="7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5" y="50"/>
                    <a:pt x="25" y="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6"/>
                    <a:pt x="9" y="115"/>
                    <a:pt x="20" y="115"/>
                  </a:cubicBezTo>
                  <a:cubicBezTo>
                    <a:pt x="172" y="115"/>
                    <a:pt x="172" y="115"/>
                    <a:pt x="172" y="115"/>
                  </a:cubicBezTo>
                  <a:cubicBezTo>
                    <a:pt x="183" y="115"/>
                    <a:pt x="192" y="106"/>
                    <a:pt x="192" y="95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68" y="49"/>
                    <a:pt x="168" y="49"/>
                    <a:pt x="168" y="49"/>
                  </a:cubicBezTo>
                  <a:cubicBezTo>
                    <a:pt x="167" y="50"/>
                    <a:pt x="166" y="51"/>
                    <a:pt x="164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8818" y="8512"/>
              <a:ext cx="464" cy="175"/>
            </a:xfrm>
            <a:custGeom>
              <a:avLst/>
              <a:gdLst>
                <a:gd name="T0" fmla="*/ 188 w 192"/>
                <a:gd name="T1" fmla="*/ 0 h 72"/>
                <a:gd name="T2" fmla="*/ 4 w 192"/>
                <a:gd name="T3" fmla="*/ 0 h 72"/>
                <a:gd name="T4" fmla="*/ 1 w 192"/>
                <a:gd name="T5" fmla="*/ 1 h 72"/>
                <a:gd name="T6" fmla="*/ 0 w 192"/>
                <a:gd name="T7" fmla="*/ 4 h 72"/>
                <a:gd name="T8" fmla="*/ 0 w 192"/>
                <a:gd name="T9" fmla="*/ 11 h 72"/>
                <a:gd name="T10" fmla="*/ 31 w 192"/>
                <a:gd name="T11" fmla="*/ 72 h 72"/>
                <a:gd name="T12" fmla="*/ 162 w 192"/>
                <a:gd name="T13" fmla="*/ 72 h 72"/>
                <a:gd name="T14" fmla="*/ 192 w 192"/>
                <a:gd name="T15" fmla="*/ 11 h 72"/>
                <a:gd name="T16" fmla="*/ 192 w 192"/>
                <a:gd name="T17" fmla="*/ 4 h 72"/>
                <a:gd name="T18" fmla="*/ 188 w 192"/>
                <a:gd name="T1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72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7" name="Freeform 95"/>
          <p:cNvSpPr>
            <a:spLocks noEditPoints="1"/>
          </p:cNvSpPr>
          <p:nvPr/>
        </p:nvSpPr>
        <p:spPr bwMode="auto">
          <a:xfrm>
            <a:off x="1804670" y="4198620"/>
            <a:ext cx="556260" cy="604520"/>
          </a:xfrm>
          <a:custGeom>
            <a:avLst/>
            <a:gdLst>
              <a:gd name="T0" fmla="*/ 175 w 176"/>
              <a:gd name="T1" fmla="*/ 1 h 192"/>
              <a:gd name="T2" fmla="*/ 171 w 176"/>
              <a:gd name="T3" fmla="*/ 0 h 192"/>
              <a:gd name="T4" fmla="*/ 67 w 176"/>
              <a:gd name="T5" fmla="*/ 24 h 192"/>
              <a:gd name="T6" fmla="*/ 64 w 176"/>
              <a:gd name="T7" fmla="*/ 28 h 192"/>
              <a:gd name="T8" fmla="*/ 64 w 176"/>
              <a:gd name="T9" fmla="*/ 133 h 192"/>
              <a:gd name="T10" fmla="*/ 36 w 176"/>
              <a:gd name="T11" fmla="*/ 120 h 192"/>
              <a:gd name="T12" fmla="*/ 0 w 176"/>
              <a:gd name="T13" fmla="*/ 156 h 192"/>
              <a:gd name="T14" fmla="*/ 36 w 176"/>
              <a:gd name="T15" fmla="*/ 192 h 192"/>
              <a:gd name="T16" fmla="*/ 72 w 176"/>
              <a:gd name="T17" fmla="*/ 156 h 192"/>
              <a:gd name="T18" fmla="*/ 72 w 176"/>
              <a:gd name="T19" fmla="*/ 79 h 192"/>
              <a:gd name="T20" fmla="*/ 168 w 176"/>
              <a:gd name="T21" fmla="*/ 57 h 192"/>
              <a:gd name="T22" fmla="*/ 168 w 176"/>
              <a:gd name="T23" fmla="*/ 125 h 192"/>
              <a:gd name="T24" fmla="*/ 140 w 176"/>
              <a:gd name="T25" fmla="*/ 112 h 192"/>
              <a:gd name="T26" fmla="*/ 104 w 176"/>
              <a:gd name="T27" fmla="*/ 148 h 192"/>
              <a:gd name="T28" fmla="*/ 140 w 176"/>
              <a:gd name="T29" fmla="*/ 184 h 192"/>
              <a:gd name="T30" fmla="*/ 176 w 176"/>
              <a:gd name="T31" fmla="*/ 148 h 192"/>
              <a:gd name="T32" fmla="*/ 176 w 176"/>
              <a:gd name="T33" fmla="*/ 4 h 192"/>
              <a:gd name="T34" fmla="*/ 175 w 176"/>
              <a:gd name="T35" fmla="*/ 1 h 192"/>
              <a:gd name="T36" fmla="*/ 36 w 176"/>
              <a:gd name="T37" fmla="*/ 144 h 192"/>
              <a:gd name="T38" fmla="*/ 24 w 176"/>
              <a:gd name="T39" fmla="*/ 156 h 192"/>
              <a:gd name="T40" fmla="*/ 20 w 176"/>
              <a:gd name="T41" fmla="*/ 160 h 192"/>
              <a:gd name="T42" fmla="*/ 16 w 176"/>
              <a:gd name="T43" fmla="*/ 156 h 192"/>
              <a:gd name="T44" fmla="*/ 36 w 176"/>
              <a:gd name="T45" fmla="*/ 136 h 192"/>
              <a:gd name="T46" fmla="*/ 40 w 176"/>
              <a:gd name="T47" fmla="*/ 140 h 192"/>
              <a:gd name="T48" fmla="*/ 36 w 176"/>
              <a:gd name="T49" fmla="*/ 144 h 192"/>
              <a:gd name="T50" fmla="*/ 140 w 176"/>
              <a:gd name="T51" fmla="*/ 136 h 192"/>
              <a:gd name="T52" fmla="*/ 128 w 176"/>
              <a:gd name="T53" fmla="*/ 148 h 192"/>
              <a:gd name="T54" fmla="*/ 124 w 176"/>
              <a:gd name="T55" fmla="*/ 152 h 192"/>
              <a:gd name="T56" fmla="*/ 120 w 176"/>
              <a:gd name="T57" fmla="*/ 148 h 192"/>
              <a:gd name="T58" fmla="*/ 140 w 176"/>
              <a:gd name="T59" fmla="*/ 128 h 192"/>
              <a:gd name="T60" fmla="*/ 144 w 176"/>
              <a:gd name="T61" fmla="*/ 132 h 192"/>
              <a:gd name="T62" fmla="*/ 140 w 176"/>
              <a:gd name="T63" fmla="*/ 13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6" h="192">
                <a:moveTo>
                  <a:pt x="175" y="1"/>
                </a:moveTo>
                <a:cubicBezTo>
                  <a:pt x="174" y="0"/>
                  <a:pt x="172" y="0"/>
                  <a:pt x="171" y="0"/>
                </a:cubicBezTo>
                <a:cubicBezTo>
                  <a:pt x="67" y="24"/>
                  <a:pt x="67" y="24"/>
                  <a:pt x="67" y="24"/>
                </a:cubicBezTo>
                <a:cubicBezTo>
                  <a:pt x="65" y="24"/>
                  <a:pt x="64" y="26"/>
                  <a:pt x="64" y="28"/>
                </a:cubicBezTo>
                <a:cubicBezTo>
                  <a:pt x="64" y="133"/>
                  <a:pt x="64" y="133"/>
                  <a:pt x="64" y="133"/>
                </a:cubicBezTo>
                <a:cubicBezTo>
                  <a:pt x="58" y="125"/>
                  <a:pt x="47" y="120"/>
                  <a:pt x="36" y="120"/>
                </a:cubicBezTo>
                <a:cubicBezTo>
                  <a:pt x="16" y="120"/>
                  <a:pt x="0" y="136"/>
                  <a:pt x="0" y="156"/>
                </a:cubicBezTo>
                <a:cubicBezTo>
                  <a:pt x="0" y="176"/>
                  <a:pt x="16" y="192"/>
                  <a:pt x="36" y="192"/>
                </a:cubicBezTo>
                <a:cubicBezTo>
                  <a:pt x="56" y="192"/>
                  <a:pt x="72" y="176"/>
                  <a:pt x="72" y="156"/>
                </a:cubicBezTo>
                <a:cubicBezTo>
                  <a:pt x="72" y="79"/>
                  <a:pt x="72" y="79"/>
                  <a:pt x="72" y="79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62" y="117"/>
                  <a:pt x="151" y="112"/>
                  <a:pt x="140" y="112"/>
                </a:cubicBezTo>
                <a:cubicBezTo>
                  <a:pt x="120" y="112"/>
                  <a:pt x="104" y="128"/>
                  <a:pt x="104" y="148"/>
                </a:cubicBezTo>
                <a:cubicBezTo>
                  <a:pt x="104" y="168"/>
                  <a:pt x="120" y="184"/>
                  <a:pt x="140" y="184"/>
                </a:cubicBezTo>
                <a:cubicBezTo>
                  <a:pt x="160" y="184"/>
                  <a:pt x="176" y="168"/>
                  <a:pt x="176" y="148"/>
                </a:cubicBezTo>
                <a:cubicBezTo>
                  <a:pt x="176" y="4"/>
                  <a:pt x="176" y="4"/>
                  <a:pt x="176" y="4"/>
                </a:cubicBezTo>
                <a:cubicBezTo>
                  <a:pt x="176" y="3"/>
                  <a:pt x="176" y="1"/>
                  <a:pt x="175" y="1"/>
                </a:cubicBezTo>
                <a:close/>
                <a:moveTo>
                  <a:pt x="36" y="144"/>
                </a:moveTo>
                <a:cubicBezTo>
                  <a:pt x="30" y="144"/>
                  <a:pt x="24" y="149"/>
                  <a:pt x="24" y="156"/>
                </a:cubicBezTo>
                <a:cubicBezTo>
                  <a:pt x="24" y="158"/>
                  <a:pt x="22" y="160"/>
                  <a:pt x="20" y="160"/>
                </a:cubicBezTo>
                <a:cubicBezTo>
                  <a:pt x="18" y="160"/>
                  <a:pt x="16" y="158"/>
                  <a:pt x="16" y="156"/>
                </a:cubicBezTo>
                <a:cubicBezTo>
                  <a:pt x="16" y="145"/>
                  <a:pt x="25" y="136"/>
                  <a:pt x="36" y="136"/>
                </a:cubicBezTo>
                <a:cubicBezTo>
                  <a:pt x="38" y="136"/>
                  <a:pt x="40" y="138"/>
                  <a:pt x="40" y="140"/>
                </a:cubicBezTo>
                <a:cubicBezTo>
                  <a:pt x="40" y="142"/>
                  <a:pt x="38" y="144"/>
                  <a:pt x="36" y="144"/>
                </a:cubicBezTo>
                <a:close/>
                <a:moveTo>
                  <a:pt x="140" y="136"/>
                </a:moveTo>
                <a:cubicBezTo>
                  <a:pt x="134" y="136"/>
                  <a:pt x="128" y="141"/>
                  <a:pt x="128" y="148"/>
                </a:cubicBezTo>
                <a:cubicBezTo>
                  <a:pt x="128" y="150"/>
                  <a:pt x="126" y="152"/>
                  <a:pt x="124" y="152"/>
                </a:cubicBezTo>
                <a:cubicBezTo>
                  <a:pt x="122" y="152"/>
                  <a:pt x="120" y="150"/>
                  <a:pt x="120" y="148"/>
                </a:cubicBezTo>
                <a:cubicBezTo>
                  <a:pt x="120" y="137"/>
                  <a:pt x="129" y="128"/>
                  <a:pt x="140" y="128"/>
                </a:cubicBezTo>
                <a:cubicBezTo>
                  <a:pt x="142" y="128"/>
                  <a:pt x="144" y="130"/>
                  <a:pt x="144" y="132"/>
                </a:cubicBezTo>
                <a:cubicBezTo>
                  <a:pt x="144" y="134"/>
                  <a:pt x="142" y="136"/>
                  <a:pt x="140" y="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96"/>
          <p:cNvSpPr>
            <a:spLocks noEditPoints="1"/>
          </p:cNvSpPr>
          <p:nvPr/>
        </p:nvSpPr>
        <p:spPr bwMode="auto">
          <a:xfrm>
            <a:off x="6690360" y="2216785"/>
            <a:ext cx="403225" cy="603250"/>
          </a:xfrm>
          <a:custGeom>
            <a:avLst/>
            <a:gdLst>
              <a:gd name="T0" fmla="*/ 128 w 128"/>
              <a:gd name="T1" fmla="*/ 68 h 192"/>
              <a:gd name="T2" fmla="*/ 112 w 128"/>
              <a:gd name="T3" fmla="*/ 64 h 192"/>
              <a:gd name="T4" fmla="*/ 64 w 128"/>
              <a:gd name="T5" fmla="*/ 0 h 192"/>
              <a:gd name="T6" fmla="*/ 16 w 128"/>
              <a:gd name="T7" fmla="*/ 64 h 192"/>
              <a:gd name="T8" fmla="*/ 0 w 128"/>
              <a:gd name="T9" fmla="*/ 68 h 192"/>
              <a:gd name="T10" fmla="*/ 60 w 128"/>
              <a:gd name="T11" fmla="*/ 152 h 192"/>
              <a:gd name="T12" fmla="*/ 28 w 128"/>
              <a:gd name="T13" fmla="*/ 160 h 192"/>
              <a:gd name="T14" fmla="*/ 8 w 128"/>
              <a:gd name="T15" fmla="*/ 188 h 192"/>
              <a:gd name="T16" fmla="*/ 116 w 128"/>
              <a:gd name="T17" fmla="*/ 192 h 192"/>
              <a:gd name="T18" fmla="*/ 120 w 128"/>
              <a:gd name="T19" fmla="*/ 180 h 192"/>
              <a:gd name="T20" fmla="*/ 68 w 128"/>
              <a:gd name="T21" fmla="*/ 160 h 192"/>
              <a:gd name="T22" fmla="*/ 128 w 128"/>
              <a:gd name="T23" fmla="*/ 88 h 192"/>
              <a:gd name="T24" fmla="*/ 84 w 128"/>
              <a:gd name="T25" fmla="*/ 32 h 192"/>
              <a:gd name="T26" fmla="*/ 88 w 128"/>
              <a:gd name="T27" fmla="*/ 100 h 192"/>
              <a:gd name="T28" fmla="*/ 80 w 128"/>
              <a:gd name="T29" fmla="*/ 100 h 192"/>
              <a:gd name="T30" fmla="*/ 28 w 128"/>
              <a:gd name="T31" fmla="*/ 32 h 192"/>
              <a:gd name="T32" fmla="*/ 56 w 128"/>
              <a:gd name="T33" fmla="*/ 36 h 192"/>
              <a:gd name="T34" fmla="*/ 25 w 128"/>
              <a:gd name="T35" fmla="*/ 40 h 192"/>
              <a:gd name="T36" fmla="*/ 24 w 128"/>
              <a:gd name="T37" fmla="*/ 48 h 192"/>
              <a:gd name="T38" fmla="*/ 56 w 128"/>
              <a:gd name="T39" fmla="*/ 52 h 192"/>
              <a:gd name="T40" fmla="*/ 24 w 128"/>
              <a:gd name="T41" fmla="*/ 56 h 192"/>
              <a:gd name="T42" fmla="*/ 24 w 128"/>
              <a:gd name="T43" fmla="*/ 64 h 192"/>
              <a:gd name="T44" fmla="*/ 56 w 128"/>
              <a:gd name="T45" fmla="*/ 68 h 192"/>
              <a:gd name="T46" fmla="*/ 24 w 128"/>
              <a:gd name="T47" fmla="*/ 72 h 192"/>
              <a:gd name="T48" fmla="*/ 24 w 128"/>
              <a:gd name="T49" fmla="*/ 80 h 192"/>
              <a:gd name="T50" fmla="*/ 56 w 128"/>
              <a:gd name="T51" fmla="*/ 84 h 192"/>
              <a:gd name="T52" fmla="*/ 24 w 128"/>
              <a:gd name="T53" fmla="*/ 88 h 192"/>
              <a:gd name="T54" fmla="*/ 56 w 128"/>
              <a:gd name="T55" fmla="*/ 100 h 192"/>
              <a:gd name="T56" fmla="*/ 27 w 128"/>
              <a:gd name="T57" fmla="*/ 104 h 192"/>
              <a:gd name="T58" fmla="*/ 52 w 128"/>
              <a:gd name="T59" fmla="*/ 96 h 192"/>
              <a:gd name="T60" fmla="*/ 64 w 128"/>
              <a:gd name="T61" fmla="*/ 144 h 192"/>
              <a:gd name="T62" fmla="*/ 8 w 128"/>
              <a:gd name="T63" fmla="*/ 72 h 192"/>
              <a:gd name="T64" fmla="*/ 16 w 128"/>
              <a:gd name="T65" fmla="*/ 88 h 192"/>
              <a:gd name="T66" fmla="*/ 112 w 128"/>
              <a:gd name="T67" fmla="*/ 88 h 192"/>
              <a:gd name="T68" fmla="*/ 120 w 128"/>
              <a:gd name="T69" fmla="*/ 72 h 192"/>
              <a:gd name="T70" fmla="*/ 64 w 128"/>
              <a:gd name="T71" fmla="*/ 14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92">
                <a:moveTo>
                  <a:pt x="128" y="88"/>
                </a:moveTo>
                <a:cubicBezTo>
                  <a:pt x="128" y="68"/>
                  <a:pt x="128" y="68"/>
                  <a:pt x="128" y="68"/>
                </a:cubicBezTo>
                <a:cubicBezTo>
                  <a:pt x="128" y="66"/>
                  <a:pt x="126" y="64"/>
                  <a:pt x="124" y="64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21"/>
                  <a:pt x="91" y="0"/>
                  <a:pt x="64" y="0"/>
                </a:cubicBezTo>
                <a:cubicBezTo>
                  <a:pt x="38" y="0"/>
                  <a:pt x="16" y="21"/>
                  <a:pt x="16" y="48"/>
                </a:cubicBezTo>
                <a:cubicBezTo>
                  <a:pt x="16" y="64"/>
                  <a:pt x="16" y="64"/>
                  <a:pt x="16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6"/>
                  <a:pt x="0" y="6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122"/>
                  <a:pt x="27" y="150"/>
                  <a:pt x="60" y="152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28" y="160"/>
                  <a:pt x="28" y="160"/>
                  <a:pt x="28" y="160"/>
                </a:cubicBezTo>
                <a:cubicBezTo>
                  <a:pt x="17" y="160"/>
                  <a:pt x="8" y="169"/>
                  <a:pt x="8" y="180"/>
                </a:cubicBezTo>
                <a:cubicBezTo>
                  <a:pt x="8" y="188"/>
                  <a:pt x="8" y="188"/>
                  <a:pt x="8" y="188"/>
                </a:cubicBezTo>
                <a:cubicBezTo>
                  <a:pt x="8" y="190"/>
                  <a:pt x="10" y="192"/>
                  <a:pt x="12" y="192"/>
                </a:cubicBezTo>
                <a:cubicBezTo>
                  <a:pt x="116" y="192"/>
                  <a:pt x="116" y="192"/>
                  <a:pt x="116" y="192"/>
                </a:cubicBezTo>
                <a:cubicBezTo>
                  <a:pt x="118" y="192"/>
                  <a:pt x="120" y="190"/>
                  <a:pt x="120" y="188"/>
                </a:cubicBezTo>
                <a:cubicBezTo>
                  <a:pt x="120" y="180"/>
                  <a:pt x="120" y="180"/>
                  <a:pt x="120" y="180"/>
                </a:cubicBezTo>
                <a:cubicBezTo>
                  <a:pt x="120" y="169"/>
                  <a:pt x="111" y="160"/>
                  <a:pt x="100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102" y="150"/>
                  <a:pt x="128" y="122"/>
                  <a:pt x="128" y="88"/>
                </a:cubicBezTo>
                <a:close/>
                <a:moveTo>
                  <a:pt x="80" y="36"/>
                </a:moveTo>
                <a:cubicBezTo>
                  <a:pt x="80" y="34"/>
                  <a:pt x="82" y="32"/>
                  <a:pt x="84" y="32"/>
                </a:cubicBezTo>
                <a:cubicBezTo>
                  <a:pt x="86" y="32"/>
                  <a:pt x="88" y="34"/>
                  <a:pt x="88" y="3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86" y="104"/>
                  <a:pt x="84" y="104"/>
                </a:cubicBezTo>
                <a:cubicBezTo>
                  <a:pt x="82" y="104"/>
                  <a:pt x="80" y="103"/>
                  <a:pt x="80" y="100"/>
                </a:cubicBezTo>
                <a:lnTo>
                  <a:pt x="80" y="36"/>
                </a:lnTo>
                <a:close/>
                <a:moveTo>
                  <a:pt x="28" y="32"/>
                </a:moveTo>
                <a:cubicBezTo>
                  <a:pt x="52" y="32"/>
                  <a:pt x="52" y="32"/>
                  <a:pt x="52" y="32"/>
                </a:cubicBezTo>
                <a:cubicBezTo>
                  <a:pt x="54" y="32"/>
                  <a:pt x="56" y="34"/>
                  <a:pt x="56" y="36"/>
                </a:cubicBezTo>
                <a:cubicBezTo>
                  <a:pt x="56" y="38"/>
                  <a:pt x="54" y="40"/>
                  <a:pt x="52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6" y="37"/>
                  <a:pt x="26" y="34"/>
                  <a:pt x="28" y="32"/>
                </a:cubicBezTo>
                <a:close/>
                <a:moveTo>
                  <a:pt x="24" y="48"/>
                </a:moveTo>
                <a:cubicBezTo>
                  <a:pt x="52" y="48"/>
                  <a:pt x="52" y="48"/>
                  <a:pt x="52" y="48"/>
                </a:cubicBezTo>
                <a:cubicBezTo>
                  <a:pt x="54" y="48"/>
                  <a:pt x="56" y="50"/>
                  <a:pt x="56" y="52"/>
                </a:cubicBezTo>
                <a:cubicBezTo>
                  <a:pt x="56" y="54"/>
                  <a:pt x="54" y="56"/>
                  <a:pt x="52" y="56"/>
                </a:cubicBezTo>
                <a:cubicBezTo>
                  <a:pt x="24" y="56"/>
                  <a:pt x="24" y="56"/>
                  <a:pt x="24" y="56"/>
                </a:cubicBezTo>
                <a:lnTo>
                  <a:pt x="24" y="48"/>
                </a:lnTo>
                <a:close/>
                <a:moveTo>
                  <a:pt x="24" y="64"/>
                </a:moveTo>
                <a:cubicBezTo>
                  <a:pt x="52" y="64"/>
                  <a:pt x="52" y="64"/>
                  <a:pt x="52" y="64"/>
                </a:cubicBezTo>
                <a:cubicBezTo>
                  <a:pt x="54" y="64"/>
                  <a:pt x="56" y="66"/>
                  <a:pt x="56" y="68"/>
                </a:cubicBezTo>
                <a:cubicBezTo>
                  <a:pt x="56" y="70"/>
                  <a:pt x="54" y="72"/>
                  <a:pt x="52" y="72"/>
                </a:cubicBezTo>
                <a:cubicBezTo>
                  <a:pt x="24" y="72"/>
                  <a:pt x="24" y="72"/>
                  <a:pt x="24" y="72"/>
                </a:cubicBezTo>
                <a:lnTo>
                  <a:pt x="24" y="64"/>
                </a:lnTo>
                <a:close/>
                <a:moveTo>
                  <a:pt x="24" y="80"/>
                </a:moveTo>
                <a:cubicBezTo>
                  <a:pt x="52" y="80"/>
                  <a:pt x="52" y="80"/>
                  <a:pt x="52" y="80"/>
                </a:cubicBezTo>
                <a:cubicBezTo>
                  <a:pt x="54" y="80"/>
                  <a:pt x="56" y="82"/>
                  <a:pt x="56" y="84"/>
                </a:cubicBezTo>
                <a:cubicBezTo>
                  <a:pt x="56" y="86"/>
                  <a:pt x="54" y="88"/>
                  <a:pt x="52" y="88"/>
                </a:cubicBezTo>
                <a:cubicBezTo>
                  <a:pt x="24" y="88"/>
                  <a:pt x="24" y="88"/>
                  <a:pt x="24" y="88"/>
                </a:cubicBezTo>
                <a:lnTo>
                  <a:pt x="24" y="80"/>
                </a:lnTo>
                <a:close/>
                <a:moveTo>
                  <a:pt x="56" y="100"/>
                </a:moveTo>
                <a:cubicBezTo>
                  <a:pt x="56" y="102"/>
                  <a:pt x="54" y="104"/>
                  <a:pt x="52" y="104"/>
                </a:cubicBezTo>
                <a:cubicBezTo>
                  <a:pt x="27" y="104"/>
                  <a:pt x="27" y="104"/>
                  <a:pt x="27" y="104"/>
                </a:cubicBezTo>
                <a:cubicBezTo>
                  <a:pt x="26" y="101"/>
                  <a:pt x="25" y="99"/>
                  <a:pt x="25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4" y="96"/>
                  <a:pt x="56" y="98"/>
                  <a:pt x="56" y="100"/>
                </a:cubicBezTo>
                <a:close/>
                <a:moveTo>
                  <a:pt x="64" y="144"/>
                </a:moveTo>
                <a:cubicBezTo>
                  <a:pt x="33" y="144"/>
                  <a:pt x="8" y="119"/>
                  <a:pt x="8" y="88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8"/>
                  <a:pt x="16" y="88"/>
                  <a:pt x="16" y="88"/>
                </a:cubicBezTo>
                <a:cubicBezTo>
                  <a:pt x="16" y="115"/>
                  <a:pt x="38" y="136"/>
                  <a:pt x="64" y="136"/>
                </a:cubicBezTo>
                <a:cubicBezTo>
                  <a:pt x="91" y="136"/>
                  <a:pt x="112" y="115"/>
                  <a:pt x="112" y="88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20" y="72"/>
                  <a:pt x="120" y="72"/>
                  <a:pt x="120" y="72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20" y="119"/>
                  <a:pt x="95" y="144"/>
                  <a:pt x="64" y="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47" name="组合 246"/>
          <p:cNvGrpSpPr/>
          <p:nvPr/>
        </p:nvGrpSpPr>
        <p:grpSpPr>
          <a:xfrm>
            <a:off x="1931035" y="2191385"/>
            <a:ext cx="428625" cy="506095"/>
            <a:chOff x="10006" y="8455"/>
            <a:chExt cx="392" cy="463"/>
          </a:xfrm>
          <a:solidFill>
            <a:schemeClr val="bg1">
              <a:lumMod val="50000"/>
            </a:schemeClr>
          </a:solidFill>
        </p:grpSpPr>
        <p:sp>
          <p:nvSpPr>
            <p:cNvPr id="111" name="Freeform 109"/>
            <p:cNvSpPr/>
            <p:nvPr/>
          </p:nvSpPr>
          <p:spPr bwMode="auto">
            <a:xfrm>
              <a:off x="10006" y="8455"/>
              <a:ext cx="393" cy="116"/>
            </a:xfrm>
            <a:custGeom>
              <a:avLst/>
              <a:gdLst>
                <a:gd name="T0" fmla="*/ 157 w 160"/>
                <a:gd name="T1" fmla="*/ 24 h 48"/>
                <a:gd name="T2" fmla="*/ 111 w 160"/>
                <a:gd name="T3" fmla="*/ 16 h 48"/>
                <a:gd name="T4" fmla="*/ 108 w 160"/>
                <a:gd name="T5" fmla="*/ 3 h 48"/>
                <a:gd name="T6" fmla="*/ 104 w 160"/>
                <a:gd name="T7" fmla="*/ 0 h 48"/>
                <a:gd name="T8" fmla="*/ 56 w 160"/>
                <a:gd name="T9" fmla="*/ 0 h 48"/>
                <a:gd name="T10" fmla="*/ 52 w 160"/>
                <a:gd name="T11" fmla="*/ 3 h 48"/>
                <a:gd name="T12" fmla="*/ 49 w 160"/>
                <a:gd name="T13" fmla="*/ 16 h 48"/>
                <a:gd name="T14" fmla="*/ 4 w 160"/>
                <a:gd name="T15" fmla="*/ 24 h 48"/>
                <a:gd name="T16" fmla="*/ 0 w 160"/>
                <a:gd name="T17" fmla="*/ 28 h 48"/>
                <a:gd name="T18" fmla="*/ 0 w 160"/>
                <a:gd name="T19" fmla="*/ 44 h 48"/>
                <a:gd name="T20" fmla="*/ 4 w 160"/>
                <a:gd name="T21" fmla="*/ 48 h 48"/>
                <a:gd name="T22" fmla="*/ 156 w 160"/>
                <a:gd name="T23" fmla="*/ 48 h 48"/>
                <a:gd name="T24" fmla="*/ 160 w 160"/>
                <a:gd name="T25" fmla="*/ 44 h 48"/>
                <a:gd name="T26" fmla="*/ 160 w 160"/>
                <a:gd name="T27" fmla="*/ 28 h 48"/>
                <a:gd name="T28" fmla="*/ 157 w 160"/>
                <a:gd name="T2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48">
                  <a:moveTo>
                    <a:pt x="157" y="24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"/>
                    <a:pt x="106" y="0"/>
                    <a:pt x="10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4" y="0"/>
                    <a:pt x="53" y="1"/>
                    <a:pt x="52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8" y="48"/>
                    <a:pt x="160" y="46"/>
                    <a:pt x="160" y="4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6"/>
                    <a:pt x="159" y="24"/>
                    <a:pt x="15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0"/>
            <p:cNvSpPr>
              <a:spLocks noEditPoints="1"/>
            </p:cNvSpPr>
            <p:nvPr/>
          </p:nvSpPr>
          <p:spPr bwMode="auto">
            <a:xfrm>
              <a:off x="10048" y="8590"/>
              <a:ext cx="312" cy="329"/>
            </a:xfrm>
            <a:custGeom>
              <a:avLst/>
              <a:gdLst>
                <a:gd name="T0" fmla="*/ 7 w 127"/>
                <a:gd name="T1" fmla="*/ 132 h 136"/>
                <a:gd name="T2" fmla="*/ 11 w 127"/>
                <a:gd name="T3" fmla="*/ 136 h 136"/>
                <a:gd name="T4" fmla="*/ 115 w 127"/>
                <a:gd name="T5" fmla="*/ 136 h 136"/>
                <a:gd name="T6" fmla="*/ 119 w 127"/>
                <a:gd name="T7" fmla="*/ 132 h 136"/>
                <a:gd name="T8" fmla="*/ 127 w 127"/>
                <a:gd name="T9" fmla="*/ 0 h 136"/>
                <a:gd name="T10" fmla="*/ 0 w 127"/>
                <a:gd name="T11" fmla="*/ 0 h 136"/>
                <a:gd name="T12" fmla="*/ 7 w 127"/>
                <a:gd name="T13" fmla="*/ 132 h 136"/>
                <a:gd name="T14" fmla="*/ 87 w 127"/>
                <a:gd name="T15" fmla="*/ 12 h 136"/>
                <a:gd name="T16" fmla="*/ 91 w 127"/>
                <a:gd name="T17" fmla="*/ 8 h 136"/>
                <a:gd name="T18" fmla="*/ 95 w 127"/>
                <a:gd name="T19" fmla="*/ 12 h 136"/>
                <a:gd name="T20" fmla="*/ 91 w 127"/>
                <a:gd name="T21" fmla="*/ 108 h 136"/>
                <a:gd name="T22" fmla="*/ 87 w 127"/>
                <a:gd name="T23" fmla="*/ 112 h 136"/>
                <a:gd name="T24" fmla="*/ 87 w 127"/>
                <a:gd name="T25" fmla="*/ 112 h 136"/>
                <a:gd name="T26" fmla="*/ 83 w 127"/>
                <a:gd name="T27" fmla="*/ 108 h 136"/>
                <a:gd name="T28" fmla="*/ 87 w 127"/>
                <a:gd name="T29" fmla="*/ 12 h 136"/>
                <a:gd name="T30" fmla="*/ 59 w 127"/>
                <a:gd name="T31" fmla="*/ 12 h 136"/>
                <a:gd name="T32" fmla="*/ 63 w 127"/>
                <a:gd name="T33" fmla="*/ 8 h 136"/>
                <a:gd name="T34" fmla="*/ 67 w 127"/>
                <a:gd name="T35" fmla="*/ 12 h 136"/>
                <a:gd name="T36" fmla="*/ 67 w 127"/>
                <a:gd name="T37" fmla="*/ 108 h 136"/>
                <a:gd name="T38" fmla="*/ 63 w 127"/>
                <a:gd name="T39" fmla="*/ 112 h 136"/>
                <a:gd name="T40" fmla="*/ 59 w 127"/>
                <a:gd name="T41" fmla="*/ 108 h 136"/>
                <a:gd name="T42" fmla="*/ 59 w 127"/>
                <a:gd name="T43" fmla="*/ 12 h 136"/>
                <a:gd name="T44" fmla="*/ 35 w 127"/>
                <a:gd name="T45" fmla="*/ 8 h 136"/>
                <a:gd name="T46" fmla="*/ 39 w 127"/>
                <a:gd name="T47" fmla="*/ 12 h 136"/>
                <a:gd name="T48" fmla="*/ 43 w 127"/>
                <a:gd name="T49" fmla="*/ 108 h 136"/>
                <a:gd name="T50" fmla="*/ 39 w 127"/>
                <a:gd name="T51" fmla="*/ 112 h 136"/>
                <a:gd name="T52" fmla="*/ 39 w 127"/>
                <a:gd name="T53" fmla="*/ 112 h 136"/>
                <a:gd name="T54" fmla="*/ 35 w 127"/>
                <a:gd name="T55" fmla="*/ 108 h 136"/>
                <a:gd name="T56" fmla="*/ 31 w 127"/>
                <a:gd name="T57" fmla="*/ 12 h 136"/>
                <a:gd name="T58" fmla="*/ 35 w 127"/>
                <a:gd name="T5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136">
                  <a:moveTo>
                    <a:pt x="7" y="132"/>
                  </a:moveTo>
                  <a:cubicBezTo>
                    <a:pt x="7" y="134"/>
                    <a:pt x="9" y="136"/>
                    <a:pt x="11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7" y="136"/>
                    <a:pt x="119" y="134"/>
                    <a:pt x="119" y="132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132"/>
                  </a:lnTo>
                  <a:close/>
                  <a:moveTo>
                    <a:pt x="87" y="12"/>
                  </a:moveTo>
                  <a:cubicBezTo>
                    <a:pt x="87" y="10"/>
                    <a:pt x="89" y="8"/>
                    <a:pt x="91" y="8"/>
                  </a:cubicBezTo>
                  <a:cubicBezTo>
                    <a:pt x="94" y="8"/>
                    <a:pt x="95" y="10"/>
                    <a:pt x="95" y="12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1" y="110"/>
                    <a:pt x="89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5" y="112"/>
                    <a:pt x="83" y="110"/>
                    <a:pt x="83" y="108"/>
                  </a:cubicBezTo>
                  <a:lnTo>
                    <a:pt x="87" y="12"/>
                  </a:lnTo>
                  <a:close/>
                  <a:moveTo>
                    <a:pt x="59" y="12"/>
                  </a:moveTo>
                  <a:cubicBezTo>
                    <a:pt x="59" y="10"/>
                    <a:pt x="61" y="8"/>
                    <a:pt x="63" y="8"/>
                  </a:cubicBezTo>
                  <a:cubicBezTo>
                    <a:pt x="66" y="8"/>
                    <a:pt x="67" y="10"/>
                    <a:pt x="67" y="12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110"/>
                    <a:pt x="66" y="112"/>
                    <a:pt x="63" y="112"/>
                  </a:cubicBezTo>
                  <a:cubicBezTo>
                    <a:pt x="61" y="112"/>
                    <a:pt x="59" y="110"/>
                    <a:pt x="59" y="108"/>
                  </a:cubicBezTo>
                  <a:lnTo>
                    <a:pt x="59" y="12"/>
                  </a:lnTo>
                  <a:close/>
                  <a:moveTo>
                    <a:pt x="35" y="8"/>
                  </a:moveTo>
                  <a:cubicBezTo>
                    <a:pt x="37" y="8"/>
                    <a:pt x="39" y="10"/>
                    <a:pt x="39" y="12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43" y="110"/>
                    <a:pt x="42" y="112"/>
                    <a:pt x="39" y="112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7" y="112"/>
                    <a:pt x="35" y="110"/>
                    <a:pt x="35" y="108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035935" y="199343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35935" y="2264410"/>
            <a:ext cx="24453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06030" y="198073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06030" y="2251710"/>
            <a:ext cx="24453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06030" y="4003848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06030" y="4274820"/>
            <a:ext cx="24453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35935" y="3911773"/>
            <a:ext cx="1992630" cy="33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35935" y="4182745"/>
            <a:ext cx="24453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283970" y="1795780"/>
            <a:ext cx="1477010" cy="1477010"/>
          </a:xfrm>
          <a:prstGeom prst="ellipse">
            <a:avLst/>
          </a:prstGeom>
          <a:noFill/>
          <a:ln w="3175">
            <a:solidFill>
              <a:schemeClr val="tx1">
                <a:lumMod val="65000"/>
                <a:lumOff val="35000"/>
                <a:alpha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905885" y="1795780"/>
            <a:ext cx="1477010" cy="1477010"/>
          </a:xfrm>
          <a:prstGeom prst="ellipse">
            <a:avLst/>
          </a:prstGeom>
          <a:noFill/>
          <a:ln w="3175">
            <a:solidFill>
              <a:schemeClr val="tx1">
                <a:lumMod val="65000"/>
                <a:lumOff val="35000"/>
                <a:alpha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9150985" y="1795780"/>
            <a:ext cx="1477010" cy="1477010"/>
          </a:xfrm>
          <a:prstGeom prst="ellipse">
            <a:avLst/>
          </a:prstGeom>
          <a:noFill/>
          <a:ln w="3175">
            <a:solidFill>
              <a:schemeClr val="tx1">
                <a:lumMod val="65000"/>
                <a:lumOff val="35000"/>
                <a:alpha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447155" y="1795780"/>
            <a:ext cx="1477010" cy="1477010"/>
          </a:xfrm>
          <a:prstGeom prst="ellipse">
            <a:avLst/>
          </a:prstGeom>
          <a:noFill/>
          <a:ln w="3175">
            <a:solidFill>
              <a:schemeClr val="tx1">
                <a:lumMod val="65000"/>
                <a:lumOff val="35000"/>
                <a:alpha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9" name="组合 238"/>
          <p:cNvGrpSpPr/>
          <p:nvPr/>
        </p:nvGrpSpPr>
        <p:grpSpPr>
          <a:xfrm>
            <a:off x="4438015" y="2209165"/>
            <a:ext cx="414020" cy="620395"/>
            <a:chOff x="959" y="7312"/>
            <a:chExt cx="310" cy="464"/>
          </a:xfrm>
          <a:solidFill>
            <a:schemeClr val="bg1">
              <a:lumMod val="50000"/>
            </a:schemeClr>
          </a:solidFill>
        </p:grpSpPr>
        <p:sp>
          <p:nvSpPr>
            <p:cNvPr id="38" name="Freeform 35"/>
            <p:cNvSpPr/>
            <p:nvPr/>
          </p:nvSpPr>
          <p:spPr bwMode="auto">
            <a:xfrm>
              <a:off x="1037" y="7660"/>
              <a:ext cx="154" cy="116"/>
            </a:xfrm>
            <a:custGeom>
              <a:avLst/>
              <a:gdLst>
                <a:gd name="T0" fmla="*/ 0 w 64"/>
                <a:gd name="T1" fmla="*/ 4 h 48"/>
                <a:gd name="T2" fmla="*/ 0 w 64"/>
                <a:gd name="T3" fmla="*/ 28 h 48"/>
                <a:gd name="T4" fmla="*/ 4 w 64"/>
                <a:gd name="T5" fmla="*/ 32 h 48"/>
                <a:gd name="T6" fmla="*/ 8 w 64"/>
                <a:gd name="T7" fmla="*/ 32 h 48"/>
                <a:gd name="T8" fmla="*/ 8 w 64"/>
                <a:gd name="T9" fmla="*/ 36 h 48"/>
                <a:gd name="T10" fmla="*/ 20 w 64"/>
                <a:gd name="T11" fmla="*/ 48 h 48"/>
                <a:gd name="T12" fmla="*/ 44 w 64"/>
                <a:gd name="T13" fmla="*/ 48 h 48"/>
                <a:gd name="T14" fmla="*/ 56 w 64"/>
                <a:gd name="T15" fmla="*/ 36 h 48"/>
                <a:gd name="T16" fmla="*/ 56 w 64"/>
                <a:gd name="T17" fmla="*/ 32 h 48"/>
                <a:gd name="T18" fmla="*/ 60 w 64"/>
                <a:gd name="T19" fmla="*/ 32 h 48"/>
                <a:gd name="T20" fmla="*/ 64 w 64"/>
                <a:gd name="T21" fmla="*/ 28 h 48"/>
                <a:gd name="T22" fmla="*/ 64 w 64"/>
                <a:gd name="T23" fmla="*/ 4 h 48"/>
                <a:gd name="T24" fmla="*/ 64 w 64"/>
                <a:gd name="T25" fmla="*/ 0 h 48"/>
                <a:gd name="T26" fmla="*/ 0 w 64"/>
                <a:gd name="T27" fmla="*/ 0 h 48"/>
                <a:gd name="T28" fmla="*/ 0 w 64"/>
                <a:gd name="T2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48">
                  <a:moveTo>
                    <a:pt x="0" y="4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42"/>
                    <a:pt x="14" y="48"/>
                    <a:pt x="20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51" y="48"/>
                    <a:pt x="56" y="42"/>
                    <a:pt x="56" y="36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2" y="32"/>
                    <a:pt x="64" y="30"/>
                    <a:pt x="64" y="28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1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/>
          </p:nvSpPr>
          <p:spPr bwMode="auto">
            <a:xfrm>
              <a:off x="959" y="7312"/>
              <a:ext cx="310" cy="329"/>
            </a:xfrm>
            <a:custGeom>
              <a:avLst/>
              <a:gdLst>
                <a:gd name="T0" fmla="*/ 64 w 128"/>
                <a:gd name="T1" fmla="*/ 0 h 136"/>
                <a:gd name="T2" fmla="*/ 0 w 128"/>
                <a:gd name="T3" fmla="*/ 64 h 136"/>
                <a:gd name="T4" fmla="*/ 19 w 128"/>
                <a:gd name="T5" fmla="*/ 115 h 136"/>
                <a:gd name="T6" fmla="*/ 30 w 128"/>
                <a:gd name="T7" fmla="*/ 136 h 136"/>
                <a:gd name="T8" fmla="*/ 99 w 128"/>
                <a:gd name="T9" fmla="*/ 136 h 136"/>
                <a:gd name="T10" fmla="*/ 110 w 128"/>
                <a:gd name="T11" fmla="*/ 115 h 136"/>
                <a:gd name="T12" fmla="*/ 128 w 128"/>
                <a:gd name="T13" fmla="*/ 64 h 136"/>
                <a:gd name="T14" fmla="*/ 64 w 128"/>
                <a:gd name="T15" fmla="*/ 0 h 136"/>
                <a:gd name="T16" fmla="*/ 61 w 128"/>
                <a:gd name="T17" fmla="*/ 32 h 136"/>
                <a:gd name="T18" fmla="*/ 32 w 128"/>
                <a:gd name="T19" fmla="*/ 64 h 136"/>
                <a:gd name="T20" fmla="*/ 45 w 128"/>
                <a:gd name="T21" fmla="*/ 94 h 136"/>
                <a:gd name="T22" fmla="*/ 48 w 128"/>
                <a:gd name="T23" fmla="*/ 98 h 136"/>
                <a:gd name="T24" fmla="*/ 46 w 128"/>
                <a:gd name="T25" fmla="*/ 104 h 136"/>
                <a:gd name="T26" fmla="*/ 44 w 128"/>
                <a:gd name="T27" fmla="*/ 104 h 136"/>
                <a:gd name="T28" fmla="*/ 41 w 128"/>
                <a:gd name="T29" fmla="*/ 102 h 136"/>
                <a:gd name="T30" fmla="*/ 38 w 128"/>
                <a:gd name="T31" fmla="*/ 98 h 136"/>
                <a:gd name="T32" fmla="*/ 24 w 128"/>
                <a:gd name="T33" fmla="*/ 64 h 136"/>
                <a:gd name="T34" fmla="*/ 60 w 128"/>
                <a:gd name="T35" fmla="*/ 24 h 136"/>
                <a:gd name="T36" fmla="*/ 64 w 128"/>
                <a:gd name="T37" fmla="*/ 28 h 136"/>
                <a:gd name="T38" fmla="*/ 61 w 128"/>
                <a:gd name="T39" fmla="*/ 3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36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83"/>
                    <a:pt x="10" y="100"/>
                    <a:pt x="19" y="115"/>
                  </a:cubicBezTo>
                  <a:cubicBezTo>
                    <a:pt x="23" y="122"/>
                    <a:pt x="27" y="129"/>
                    <a:pt x="30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01" y="129"/>
                    <a:pt x="105" y="122"/>
                    <a:pt x="110" y="115"/>
                  </a:cubicBezTo>
                  <a:cubicBezTo>
                    <a:pt x="118" y="100"/>
                    <a:pt x="128" y="83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1" y="32"/>
                  </a:moveTo>
                  <a:cubicBezTo>
                    <a:pt x="44" y="34"/>
                    <a:pt x="32" y="47"/>
                    <a:pt x="32" y="64"/>
                  </a:cubicBezTo>
                  <a:cubicBezTo>
                    <a:pt x="32" y="72"/>
                    <a:pt x="39" y="84"/>
                    <a:pt x="45" y="94"/>
                  </a:cubicBezTo>
                  <a:cubicBezTo>
                    <a:pt x="46" y="95"/>
                    <a:pt x="47" y="97"/>
                    <a:pt x="48" y="98"/>
                  </a:cubicBezTo>
                  <a:cubicBezTo>
                    <a:pt x="49" y="100"/>
                    <a:pt x="48" y="102"/>
                    <a:pt x="46" y="104"/>
                  </a:cubicBezTo>
                  <a:cubicBezTo>
                    <a:pt x="45" y="104"/>
                    <a:pt x="45" y="104"/>
                    <a:pt x="44" y="104"/>
                  </a:cubicBezTo>
                  <a:cubicBezTo>
                    <a:pt x="43" y="104"/>
                    <a:pt x="41" y="103"/>
                    <a:pt x="41" y="102"/>
                  </a:cubicBezTo>
                  <a:cubicBezTo>
                    <a:pt x="40" y="101"/>
                    <a:pt x="39" y="99"/>
                    <a:pt x="38" y="98"/>
                  </a:cubicBezTo>
                  <a:cubicBezTo>
                    <a:pt x="32" y="87"/>
                    <a:pt x="24" y="74"/>
                    <a:pt x="24" y="64"/>
                  </a:cubicBezTo>
                  <a:cubicBezTo>
                    <a:pt x="24" y="43"/>
                    <a:pt x="39" y="26"/>
                    <a:pt x="60" y="24"/>
                  </a:cubicBezTo>
                  <a:cubicBezTo>
                    <a:pt x="62" y="24"/>
                    <a:pt x="64" y="25"/>
                    <a:pt x="64" y="28"/>
                  </a:cubicBezTo>
                  <a:cubicBezTo>
                    <a:pt x="64" y="30"/>
                    <a:pt x="63" y="32"/>
                    <a:pt x="61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4" name="Freeform 499"/>
          <p:cNvSpPr/>
          <p:nvPr/>
        </p:nvSpPr>
        <p:spPr bwMode="auto">
          <a:xfrm>
            <a:off x="1779270" y="2209165"/>
            <a:ext cx="487045" cy="649605"/>
          </a:xfrm>
          <a:custGeom>
            <a:avLst/>
            <a:gdLst>
              <a:gd name="T0" fmla="*/ 92 w 105"/>
              <a:gd name="T1" fmla="*/ 83 h 140"/>
              <a:gd name="T2" fmla="*/ 105 w 105"/>
              <a:gd name="T3" fmla="*/ 63 h 140"/>
              <a:gd name="T4" fmla="*/ 101 w 105"/>
              <a:gd name="T5" fmla="*/ 52 h 140"/>
              <a:gd name="T6" fmla="*/ 77 w 105"/>
              <a:gd name="T7" fmla="*/ 48 h 140"/>
              <a:gd name="T8" fmla="*/ 76 w 105"/>
              <a:gd name="T9" fmla="*/ 59 h 140"/>
              <a:gd name="T10" fmla="*/ 76 w 105"/>
              <a:gd name="T11" fmla="*/ 35 h 140"/>
              <a:gd name="T12" fmla="*/ 76 w 105"/>
              <a:gd name="T13" fmla="*/ 9 h 140"/>
              <a:gd name="T14" fmla="*/ 72 w 105"/>
              <a:gd name="T15" fmla="*/ 2 h 140"/>
              <a:gd name="T16" fmla="*/ 65 w 105"/>
              <a:gd name="T17" fmla="*/ 0 h 140"/>
              <a:gd name="T18" fmla="*/ 65 w 105"/>
              <a:gd name="T19" fmla="*/ 0 h 140"/>
              <a:gd name="T20" fmla="*/ 57 w 105"/>
              <a:gd name="T21" fmla="*/ 2 h 140"/>
              <a:gd name="T22" fmla="*/ 55 w 105"/>
              <a:gd name="T23" fmla="*/ 9 h 140"/>
              <a:gd name="T24" fmla="*/ 55 w 105"/>
              <a:gd name="T25" fmla="*/ 30 h 140"/>
              <a:gd name="T26" fmla="*/ 46 w 105"/>
              <a:gd name="T27" fmla="*/ 24 h 140"/>
              <a:gd name="T28" fmla="*/ 46 w 105"/>
              <a:gd name="T29" fmla="*/ 24 h 140"/>
              <a:gd name="T30" fmla="*/ 39 w 105"/>
              <a:gd name="T31" fmla="*/ 28 h 140"/>
              <a:gd name="T32" fmla="*/ 35 w 105"/>
              <a:gd name="T33" fmla="*/ 33 h 140"/>
              <a:gd name="T34" fmla="*/ 33 w 105"/>
              <a:gd name="T35" fmla="*/ 31 h 140"/>
              <a:gd name="T36" fmla="*/ 30 w 105"/>
              <a:gd name="T37" fmla="*/ 30 h 140"/>
              <a:gd name="T38" fmla="*/ 24 w 105"/>
              <a:gd name="T39" fmla="*/ 31 h 140"/>
              <a:gd name="T40" fmla="*/ 19 w 105"/>
              <a:gd name="T41" fmla="*/ 37 h 140"/>
              <a:gd name="T42" fmla="*/ 19 w 105"/>
              <a:gd name="T43" fmla="*/ 41 h 140"/>
              <a:gd name="T44" fmla="*/ 19 w 105"/>
              <a:gd name="T45" fmla="*/ 41 h 140"/>
              <a:gd name="T46" fmla="*/ 19 w 105"/>
              <a:gd name="T47" fmla="*/ 15 h 140"/>
              <a:gd name="T48" fmla="*/ 15 w 105"/>
              <a:gd name="T49" fmla="*/ 9 h 140"/>
              <a:gd name="T50" fmla="*/ 10 w 105"/>
              <a:gd name="T51" fmla="*/ 7 h 140"/>
              <a:gd name="T52" fmla="*/ 10 w 105"/>
              <a:gd name="T53" fmla="*/ 7 h 140"/>
              <a:gd name="T54" fmla="*/ 4 w 105"/>
              <a:gd name="T55" fmla="*/ 9 h 140"/>
              <a:gd name="T56" fmla="*/ 0 w 105"/>
              <a:gd name="T57" fmla="*/ 15 h 140"/>
              <a:gd name="T58" fmla="*/ 0 w 105"/>
              <a:gd name="T59" fmla="*/ 55 h 140"/>
              <a:gd name="T60" fmla="*/ 10 w 105"/>
              <a:gd name="T61" fmla="*/ 92 h 140"/>
              <a:gd name="T62" fmla="*/ 0 w 105"/>
              <a:gd name="T63" fmla="*/ 116 h 140"/>
              <a:gd name="T64" fmla="*/ 79 w 105"/>
              <a:gd name="T65" fmla="*/ 140 h 140"/>
              <a:gd name="T66" fmla="*/ 74 w 105"/>
              <a:gd name="T67" fmla="*/ 116 h 140"/>
              <a:gd name="T68" fmla="*/ 41 w 105"/>
              <a:gd name="T69" fmla="*/ 110 h 140"/>
              <a:gd name="T70" fmla="*/ 72 w 105"/>
              <a:gd name="T71" fmla="*/ 9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5" h="140">
                <a:moveTo>
                  <a:pt x="72" y="99"/>
                </a:moveTo>
                <a:lnTo>
                  <a:pt x="92" y="83"/>
                </a:lnTo>
                <a:lnTo>
                  <a:pt x="105" y="63"/>
                </a:lnTo>
                <a:lnTo>
                  <a:pt x="105" y="63"/>
                </a:lnTo>
                <a:lnTo>
                  <a:pt x="105" y="57"/>
                </a:lnTo>
                <a:lnTo>
                  <a:pt x="101" y="52"/>
                </a:lnTo>
                <a:lnTo>
                  <a:pt x="79" y="35"/>
                </a:lnTo>
                <a:lnTo>
                  <a:pt x="77" y="48"/>
                </a:lnTo>
                <a:lnTo>
                  <a:pt x="83" y="53"/>
                </a:lnTo>
                <a:lnTo>
                  <a:pt x="76" y="59"/>
                </a:lnTo>
                <a:lnTo>
                  <a:pt x="76" y="55"/>
                </a:lnTo>
                <a:lnTo>
                  <a:pt x="76" y="35"/>
                </a:lnTo>
                <a:lnTo>
                  <a:pt x="76" y="9"/>
                </a:lnTo>
                <a:lnTo>
                  <a:pt x="76" y="9"/>
                </a:lnTo>
                <a:lnTo>
                  <a:pt x="74" y="6"/>
                </a:lnTo>
                <a:lnTo>
                  <a:pt x="72" y="2"/>
                </a:lnTo>
                <a:lnTo>
                  <a:pt x="70" y="0"/>
                </a:lnTo>
                <a:lnTo>
                  <a:pt x="65" y="0"/>
                </a:lnTo>
                <a:lnTo>
                  <a:pt x="65" y="0"/>
                </a:lnTo>
                <a:lnTo>
                  <a:pt x="65" y="0"/>
                </a:lnTo>
                <a:lnTo>
                  <a:pt x="61" y="0"/>
                </a:lnTo>
                <a:lnTo>
                  <a:pt x="57" y="2"/>
                </a:lnTo>
                <a:lnTo>
                  <a:pt x="55" y="6"/>
                </a:lnTo>
                <a:lnTo>
                  <a:pt x="55" y="9"/>
                </a:lnTo>
                <a:lnTo>
                  <a:pt x="55" y="30"/>
                </a:lnTo>
                <a:lnTo>
                  <a:pt x="55" y="30"/>
                </a:lnTo>
                <a:lnTo>
                  <a:pt x="52" y="26"/>
                </a:lnTo>
                <a:lnTo>
                  <a:pt x="46" y="24"/>
                </a:lnTo>
                <a:lnTo>
                  <a:pt x="46" y="24"/>
                </a:lnTo>
                <a:lnTo>
                  <a:pt x="46" y="24"/>
                </a:lnTo>
                <a:lnTo>
                  <a:pt x="43" y="26"/>
                </a:lnTo>
                <a:lnTo>
                  <a:pt x="39" y="28"/>
                </a:lnTo>
                <a:lnTo>
                  <a:pt x="37" y="30"/>
                </a:lnTo>
                <a:lnTo>
                  <a:pt x="35" y="33"/>
                </a:lnTo>
                <a:lnTo>
                  <a:pt x="35" y="33"/>
                </a:lnTo>
                <a:lnTo>
                  <a:pt x="33" y="31"/>
                </a:lnTo>
                <a:lnTo>
                  <a:pt x="30" y="30"/>
                </a:lnTo>
                <a:lnTo>
                  <a:pt x="30" y="30"/>
                </a:lnTo>
                <a:lnTo>
                  <a:pt x="30" y="30"/>
                </a:lnTo>
                <a:lnTo>
                  <a:pt x="24" y="31"/>
                </a:lnTo>
                <a:lnTo>
                  <a:pt x="22" y="33"/>
                </a:lnTo>
                <a:lnTo>
                  <a:pt x="19" y="37"/>
                </a:lnTo>
                <a:lnTo>
                  <a:pt x="19" y="41"/>
                </a:lnTo>
                <a:lnTo>
                  <a:pt x="19" y="41"/>
                </a:lnTo>
                <a:lnTo>
                  <a:pt x="19" y="41"/>
                </a:lnTo>
                <a:lnTo>
                  <a:pt x="19" y="41"/>
                </a:lnTo>
                <a:lnTo>
                  <a:pt x="19" y="15"/>
                </a:lnTo>
                <a:lnTo>
                  <a:pt x="19" y="15"/>
                </a:lnTo>
                <a:lnTo>
                  <a:pt x="17" y="13"/>
                </a:lnTo>
                <a:lnTo>
                  <a:pt x="15" y="9"/>
                </a:lnTo>
                <a:lnTo>
                  <a:pt x="13" y="7"/>
                </a:lnTo>
                <a:lnTo>
                  <a:pt x="10" y="7"/>
                </a:lnTo>
                <a:lnTo>
                  <a:pt x="10" y="7"/>
                </a:lnTo>
                <a:lnTo>
                  <a:pt x="10" y="7"/>
                </a:lnTo>
                <a:lnTo>
                  <a:pt x="6" y="7"/>
                </a:lnTo>
                <a:lnTo>
                  <a:pt x="4" y="9"/>
                </a:lnTo>
                <a:lnTo>
                  <a:pt x="2" y="13"/>
                </a:lnTo>
                <a:lnTo>
                  <a:pt x="0" y="15"/>
                </a:lnTo>
                <a:lnTo>
                  <a:pt x="0" y="48"/>
                </a:lnTo>
                <a:lnTo>
                  <a:pt x="0" y="55"/>
                </a:lnTo>
                <a:lnTo>
                  <a:pt x="0" y="83"/>
                </a:lnTo>
                <a:lnTo>
                  <a:pt x="10" y="92"/>
                </a:lnTo>
                <a:lnTo>
                  <a:pt x="13" y="116"/>
                </a:lnTo>
                <a:lnTo>
                  <a:pt x="0" y="116"/>
                </a:lnTo>
                <a:lnTo>
                  <a:pt x="0" y="140"/>
                </a:lnTo>
                <a:lnTo>
                  <a:pt x="79" y="140"/>
                </a:lnTo>
                <a:lnTo>
                  <a:pt x="79" y="116"/>
                </a:lnTo>
                <a:lnTo>
                  <a:pt x="74" y="116"/>
                </a:lnTo>
                <a:lnTo>
                  <a:pt x="43" y="116"/>
                </a:lnTo>
                <a:lnTo>
                  <a:pt x="41" y="110"/>
                </a:lnTo>
                <a:lnTo>
                  <a:pt x="70" y="107"/>
                </a:lnTo>
                <a:lnTo>
                  <a:pt x="72" y="9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1" name="Freeform 420"/>
          <p:cNvSpPr>
            <a:spLocks noEditPoints="1"/>
          </p:cNvSpPr>
          <p:nvPr/>
        </p:nvSpPr>
        <p:spPr bwMode="auto">
          <a:xfrm>
            <a:off x="6878955" y="2236470"/>
            <a:ext cx="612775" cy="595630"/>
          </a:xfrm>
          <a:custGeom>
            <a:avLst/>
            <a:gdLst>
              <a:gd name="T0" fmla="*/ 92 w 143"/>
              <a:gd name="T1" fmla="*/ 139 h 139"/>
              <a:gd name="T2" fmla="*/ 92 w 143"/>
              <a:gd name="T3" fmla="*/ 86 h 139"/>
              <a:gd name="T4" fmla="*/ 92 w 143"/>
              <a:gd name="T5" fmla="*/ 86 h 139"/>
              <a:gd name="T6" fmla="*/ 103 w 143"/>
              <a:gd name="T7" fmla="*/ 80 h 139"/>
              <a:gd name="T8" fmla="*/ 114 w 143"/>
              <a:gd name="T9" fmla="*/ 77 h 139"/>
              <a:gd name="T10" fmla="*/ 129 w 143"/>
              <a:gd name="T11" fmla="*/ 75 h 139"/>
              <a:gd name="T12" fmla="*/ 143 w 143"/>
              <a:gd name="T13" fmla="*/ 75 h 139"/>
              <a:gd name="T14" fmla="*/ 143 w 143"/>
              <a:gd name="T15" fmla="*/ 75 h 139"/>
              <a:gd name="T16" fmla="*/ 143 w 143"/>
              <a:gd name="T17" fmla="*/ 86 h 139"/>
              <a:gd name="T18" fmla="*/ 142 w 143"/>
              <a:gd name="T19" fmla="*/ 95 h 139"/>
              <a:gd name="T20" fmla="*/ 138 w 143"/>
              <a:gd name="T21" fmla="*/ 104 h 139"/>
              <a:gd name="T22" fmla="*/ 132 w 143"/>
              <a:gd name="T23" fmla="*/ 113 h 139"/>
              <a:gd name="T24" fmla="*/ 125 w 143"/>
              <a:gd name="T25" fmla="*/ 121 h 139"/>
              <a:gd name="T26" fmla="*/ 118 w 143"/>
              <a:gd name="T27" fmla="*/ 128 h 139"/>
              <a:gd name="T28" fmla="*/ 110 w 143"/>
              <a:gd name="T29" fmla="*/ 133 h 139"/>
              <a:gd name="T30" fmla="*/ 99 w 143"/>
              <a:gd name="T31" fmla="*/ 139 h 139"/>
              <a:gd name="T32" fmla="*/ 92 w 143"/>
              <a:gd name="T33" fmla="*/ 139 h 139"/>
              <a:gd name="T34" fmla="*/ 92 w 143"/>
              <a:gd name="T35" fmla="*/ 139 h 139"/>
              <a:gd name="T36" fmla="*/ 55 w 143"/>
              <a:gd name="T37" fmla="*/ 139 h 139"/>
              <a:gd name="T38" fmla="*/ 81 w 143"/>
              <a:gd name="T39" fmla="*/ 139 h 139"/>
              <a:gd name="T40" fmla="*/ 81 w 143"/>
              <a:gd name="T41" fmla="*/ 73 h 139"/>
              <a:gd name="T42" fmla="*/ 81 w 143"/>
              <a:gd name="T43" fmla="*/ 73 h 139"/>
              <a:gd name="T44" fmla="*/ 94 w 143"/>
              <a:gd name="T45" fmla="*/ 67 h 139"/>
              <a:gd name="T46" fmla="*/ 101 w 143"/>
              <a:gd name="T47" fmla="*/ 58 h 139"/>
              <a:gd name="T48" fmla="*/ 108 w 143"/>
              <a:gd name="T49" fmla="*/ 49 h 139"/>
              <a:gd name="T50" fmla="*/ 110 w 143"/>
              <a:gd name="T51" fmla="*/ 38 h 139"/>
              <a:gd name="T52" fmla="*/ 112 w 143"/>
              <a:gd name="T53" fmla="*/ 27 h 139"/>
              <a:gd name="T54" fmla="*/ 108 w 143"/>
              <a:gd name="T55" fmla="*/ 16 h 139"/>
              <a:gd name="T56" fmla="*/ 103 w 143"/>
              <a:gd name="T57" fmla="*/ 7 h 139"/>
              <a:gd name="T58" fmla="*/ 94 w 143"/>
              <a:gd name="T59" fmla="*/ 0 h 139"/>
              <a:gd name="T60" fmla="*/ 86 w 143"/>
              <a:gd name="T61" fmla="*/ 20 h 139"/>
              <a:gd name="T62" fmla="*/ 74 w 143"/>
              <a:gd name="T63" fmla="*/ 1 h 139"/>
              <a:gd name="T64" fmla="*/ 61 w 143"/>
              <a:gd name="T65" fmla="*/ 20 h 139"/>
              <a:gd name="T66" fmla="*/ 53 w 143"/>
              <a:gd name="T67" fmla="*/ 0 h 139"/>
              <a:gd name="T68" fmla="*/ 53 w 143"/>
              <a:gd name="T69" fmla="*/ 0 h 139"/>
              <a:gd name="T70" fmla="*/ 44 w 143"/>
              <a:gd name="T71" fmla="*/ 7 h 139"/>
              <a:gd name="T72" fmla="*/ 39 w 143"/>
              <a:gd name="T73" fmla="*/ 16 h 139"/>
              <a:gd name="T74" fmla="*/ 35 w 143"/>
              <a:gd name="T75" fmla="*/ 27 h 139"/>
              <a:gd name="T76" fmla="*/ 37 w 143"/>
              <a:gd name="T77" fmla="*/ 38 h 139"/>
              <a:gd name="T78" fmla="*/ 41 w 143"/>
              <a:gd name="T79" fmla="*/ 49 h 139"/>
              <a:gd name="T80" fmla="*/ 46 w 143"/>
              <a:gd name="T81" fmla="*/ 58 h 139"/>
              <a:gd name="T82" fmla="*/ 55 w 143"/>
              <a:gd name="T83" fmla="*/ 67 h 139"/>
              <a:gd name="T84" fmla="*/ 66 w 143"/>
              <a:gd name="T85" fmla="*/ 73 h 139"/>
              <a:gd name="T86" fmla="*/ 66 w 143"/>
              <a:gd name="T87" fmla="*/ 100 h 139"/>
              <a:gd name="T88" fmla="*/ 66 w 143"/>
              <a:gd name="T89" fmla="*/ 100 h 139"/>
              <a:gd name="T90" fmla="*/ 63 w 143"/>
              <a:gd name="T91" fmla="*/ 93 h 139"/>
              <a:gd name="T92" fmla="*/ 55 w 143"/>
              <a:gd name="T93" fmla="*/ 88 h 139"/>
              <a:gd name="T94" fmla="*/ 50 w 143"/>
              <a:gd name="T95" fmla="*/ 82 h 139"/>
              <a:gd name="T96" fmla="*/ 41 w 143"/>
              <a:gd name="T97" fmla="*/ 78 h 139"/>
              <a:gd name="T98" fmla="*/ 31 w 143"/>
              <a:gd name="T99" fmla="*/ 75 h 139"/>
              <a:gd name="T100" fmla="*/ 22 w 143"/>
              <a:gd name="T101" fmla="*/ 73 h 139"/>
              <a:gd name="T102" fmla="*/ 13 w 143"/>
              <a:gd name="T103" fmla="*/ 73 h 139"/>
              <a:gd name="T104" fmla="*/ 2 w 143"/>
              <a:gd name="T105" fmla="*/ 73 h 139"/>
              <a:gd name="T106" fmla="*/ 2 w 143"/>
              <a:gd name="T107" fmla="*/ 73 h 139"/>
              <a:gd name="T108" fmla="*/ 0 w 143"/>
              <a:gd name="T109" fmla="*/ 86 h 139"/>
              <a:gd name="T110" fmla="*/ 4 w 143"/>
              <a:gd name="T111" fmla="*/ 99 h 139"/>
              <a:gd name="T112" fmla="*/ 8 w 143"/>
              <a:gd name="T113" fmla="*/ 108 h 139"/>
              <a:gd name="T114" fmla="*/ 15 w 143"/>
              <a:gd name="T115" fmla="*/ 117 h 139"/>
              <a:gd name="T116" fmla="*/ 24 w 143"/>
              <a:gd name="T117" fmla="*/ 124 h 139"/>
              <a:gd name="T118" fmla="*/ 33 w 143"/>
              <a:gd name="T119" fmla="*/ 130 h 139"/>
              <a:gd name="T120" fmla="*/ 44 w 143"/>
              <a:gd name="T121" fmla="*/ 135 h 139"/>
              <a:gd name="T122" fmla="*/ 55 w 143"/>
              <a:gd name="T123" fmla="*/ 139 h 139"/>
              <a:gd name="T124" fmla="*/ 55 w 143"/>
              <a:gd name="T12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3" h="139">
                <a:moveTo>
                  <a:pt x="92" y="139"/>
                </a:moveTo>
                <a:lnTo>
                  <a:pt x="92" y="86"/>
                </a:lnTo>
                <a:lnTo>
                  <a:pt x="92" y="86"/>
                </a:lnTo>
                <a:lnTo>
                  <a:pt x="103" y="80"/>
                </a:lnTo>
                <a:lnTo>
                  <a:pt x="114" y="77"/>
                </a:lnTo>
                <a:lnTo>
                  <a:pt x="129" y="75"/>
                </a:lnTo>
                <a:lnTo>
                  <a:pt x="143" y="75"/>
                </a:lnTo>
                <a:lnTo>
                  <a:pt x="143" y="75"/>
                </a:lnTo>
                <a:lnTo>
                  <a:pt x="143" y="86"/>
                </a:lnTo>
                <a:lnTo>
                  <a:pt x="142" y="95"/>
                </a:lnTo>
                <a:lnTo>
                  <a:pt x="138" y="104"/>
                </a:lnTo>
                <a:lnTo>
                  <a:pt x="132" y="113"/>
                </a:lnTo>
                <a:lnTo>
                  <a:pt x="125" y="121"/>
                </a:lnTo>
                <a:lnTo>
                  <a:pt x="118" y="128"/>
                </a:lnTo>
                <a:lnTo>
                  <a:pt x="110" y="133"/>
                </a:lnTo>
                <a:lnTo>
                  <a:pt x="99" y="139"/>
                </a:lnTo>
                <a:lnTo>
                  <a:pt x="92" y="139"/>
                </a:lnTo>
                <a:lnTo>
                  <a:pt x="92" y="139"/>
                </a:lnTo>
                <a:close/>
                <a:moveTo>
                  <a:pt x="55" y="139"/>
                </a:moveTo>
                <a:lnTo>
                  <a:pt x="81" y="139"/>
                </a:lnTo>
                <a:lnTo>
                  <a:pt x="81" y="73"/>
                </a:lnTo>
                <a:lnTo>
                  <a:pt x="81" y="73"/>
                </a:lnTo>
                <a:lnTo>
                  <a:pt x="94" y="67"/>
                </a:lnTo>
                <a:lnTo>
                  <a:pt x="101" y="58"/>
                </a:lnTo>
                <a:lnTo>
                  <a:pt x="108" y="49"/>
                </a:lnTo>
                <a:lnTo>
                  <a:pt x="110" y="38"/>
                </a:lnTo>
                <a:lnTo>
                  <a:pt x="112" y="27"/>
                </a:lnTo>
                <a:lnTo>
                  <a:pt x="108" y="16"/>
                </a:lnTo>
                <a:lnTo>
                  <a:pt x="103" y="7"/>
                </a:lnTo>
                <a:lnTo>
                  <a:pt x="94" y="0"/>
                </a:lnTo>
                <a:lnTo>
                  <a:pt x="86" y="20"/>
                </a:lnTo>
                <a:lnTo>
                  <a:pt x="74" y="1"/>
                </a:lnTo>
                <a:lnTo>
                  <a:pt x="61" y="20"/>
                </a:lnTo>
                <a:lnTo>
                  <a:pt x="53" y="0"/>
                </a:lnTo>
                <a:lnTo>
                  <a:pt x="53" y="0"/>
                </a:lnTo>
                <a:lnTo>
                  <a:pt x="44" y="7"/>
                </a:lnTo>
                <a:lnTo>
                  <a:pt x="39" y="16"/>
                </a:lnTo>
                <a:lnTo>
                  <a:pt x="35" y="27"/>
                </a:lnTo>
                <a:lnTo>
                  <a:pt x="37" y="38"/>
                </a:lnTo>
                <a:lnTo>
                  <a:pt x="41" y="49"/>
                </a:lnTo>
                <a:lnTo>
                  <a:pt x="46" y="58"/>
                </a:lnTo>
                <a:lnTo>
                  <a:pt x="55" y="67"/>
                </a:lnTo>
                <a:lnTo>
                  <a:pt x="66" y="73"/>
                </a:lnTo>
                <a:lnTo>
                  <a:pt x="66" y="100"/>
                </a:lnTo>
                <a:lnTo>
                  <a:pt x="66" y="100"/>
                </a:lnTo>
                <a:lnTo>
                  <a:pt x="63" y="93"/>
                </a:lnTo>
                <a:lnTo>
                  <a:pt x="55" y="88"/>
                </a:lnTo>
                <a:lnTo>
                  <a:pt x="50" y="82"/>
                </a:lnTo>
                <a:lnTo>
                  <a:pt x="41" y="78"/>
                </a:lnTo>
                <a:lnTo>
                  <a:pt x="31" y="75"/>
                </a:lnTo>
                <a:lnTo>
                  <a:pt x="22" y="73"/>
                </a:lnTo>
                <a:lnTo>
                  <a:pt x="13" y="73"/>
                </a:lnTo>
                <a:lnTo>
                  <a:pt x="2" y="73"/>
                </a:lnTo>
                <a:lnTo>
                  <a:pt x="2" y="73"/>
                </a:lnTo>
                <a:lnTo>
                  <a:pt x="0" y="86"/>
                </a:lnTo>
                <a:lnTo>
                  <a:pt x="4" y="99"/>
                </a:lnTo>
                <a:lnTo>
                  <a:pt x="8" y="108"/>
                </a:lnTo>
                <a:lnTo>
                  <a:pt x="15" y="117"/>
                </a:lnTo>
                <a:lnTo>
                  <a:pt x="24" y="124"/>
                </a:lnTo>
                <a:lnTo>
                  <a:pt x="33" y="130"/>
                </a:lnTo>
                <a:lnTo>
                  <a:pt x="44" y="135"/>
                </a:lnTo>
                <a:lnTo>
                  <a:pt x="55" y="139"/>
                </a:lnTo>
                <a:lnTo>
                  <a:pt x="55" y="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稻壳儿小白白(http://dwz.cn/Wu2UP)"/>
          <p:cNvSpPr>
            <a:spLocks noEditPoints="1"/>
          </p:cNvSpPr>
          <p:nvPr/>
        </p:nvSpPr>
        <p:spPr bwMode="auto">
          <a:xfrm>
            <a:off x="9574530" y="2256155"/>
            <a:ext cx="629285" cy="557530"/>
          </a:xfrm>
          <a:custGeom>
            <a:avLst/>
            <a:gdLst>
              <a:gd name="T0" fmla="*/ 23 w 46"/>
              <a:gd name="T1" fmla="*/ 32 h 41"/>
              <a:gd name="T2" fmla="*/ 18 w 46"/>
              <a:gd name="T3" fmla="*/ 36 h 41"/>
              <a:gd name="T4" fmla="*/ 23 w 46"/>
              <a:gd name="T5" fmla="*/ 41 h 41"/>
              <a:gd name="T6" fmla="*/ 27 w 46"/>
              <a:gd name="T7" fmla="*/ 36 h 41"/>
              <a:gd name="T8" fmla="*/ 23 w 46"/>
              <a:gd name="T9" fmla="*/ 32 h 41"/>
              <a:gd name="T10" fmla="*/ 13 w 46"/>
              <a:gd name="T11" fmla="*/ 26 h 41"/>
              <a:gd name="T12" fmla="*/ 16 w 46"/>
              <a:gd name="T13" fmla="*/ 30 h 41"/>
              <a:gd name="T14" fmla="*/ 29 w 46"/>
              <a:gd name="T15" fmla="*/ 30 h 41"/>
              <a:gd name="T16" fmla="*/ 32 w 46"/>
              <a:gd name="T17" fmla="*/ 26 h 41"/>
              <a:gd name="T18" fmla="*/ 13 w 46"/>
              <a:gd name="T19" fmla="*/ 26 h 41"/>
              <a:gd name="T20" fmla="*/ 6 w 46"/>
              <a:gd name="T21" fmla="*/ 20 h 41"/>
              <a:gd name="T22" fmla="*/ 9 w 46"/>
              <a:gd name="T23" fmla="*/ 23 h 41"/>
              <a:gd name="T24" fmla="*/ 36 w 46"/>
              <a:gd name="T25" fmla="*/ 23 h 41"/>
              <a:gd name="T26" fmla="*/ 39 w 46"/>
              <a:gd name="T27" fmla="*/ 20 h 41"/>
              <a:gd name="T28" fmla="*/ 6 w 46"/>
              <a:gd name="T29" fmla="*/ 20 h 41"/>
              <a:gd name="T30" fmla="*/ 0 w 46"/>
              <a:gd name="T31" fmla="*/ 13 h 41"/>
              <a:gd name="T32" fmla="*/ 3 w 46"/>
              <a:gd name="T33" fmla="*/ 16 h 41"/>
              <a:gd name="T34" fmla="*/ 42 w 46"/>
              <a:gd name="T35" fmla="*/ 16 h 41"/>
              <a:gd name="T36" fmla="*/ 46 w 46"/>
              <a:gd name="T37" fmla="*/ 13 h 41"/>
              <a:gd name="T38" fmla="*/ 0 w 46"/>
              <a:gd name="T39" fmla="*/ 1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" h="41">
                <a:moveTo>
                  <a:pt x="23" y="32"/>
                </a:moveTo>
                <a:cubicBezTo>
                  <a:pt x="20" y="32"/>
                  <a:pt x="18" y="34"/>
                  <a:pt x="18" y="36"/>
                </a:cubicBezTo>
                <a:cubicBezTo>
                  <a:pt x="18" y="39"/>
                  <a:pt x="20" y="41"/>
                  <a:pt x="23" y="41"/>
                </a:cubicBezTo>
                <a:cubicBezTo>
                  <a:pt x="25" y="41"/>
                  <a:pt x="27" y="39"/>
                  <a:pt x="27" y="36"/>
                </a:cubicBezTo>
                <a:cubicBezTo>
                  <a:pt x="27" y="34"/>
                  <a:pt x="25" y="32"/>
                  <a:pt x="23" y="32"/>
                </a:cubicBezTo>
                <a:close/>
                <a:moveTo>
                  <a:pt x="13" y="26"/>
                </a:moveTo>
                <a:cubicBezTo>
                  <a:pt x="16" y="30"/>
                  <a:pt x="16" y="30"/>
                  <a:pt x="16" y="30"/>
                </a:cubicBezTo>
                <a:cubicBezTo>
                  <a:pt x="20" y="26"/>
                  <a:pt x="25" y="26"/>
                  <a:pt x="29" y="30"/>
                </a:cubicBezTo>
                <a:cubicBezTo>
                  <a:pt x="32" y="26"/>
                  <a:pt x="32" y="26"/>
                  <a:pt x="32" y="26"/>
                </a:cubicBezTo>
                <a:cubicBezTo>
                  <a:pt x="27" y="21"/>
                  <a:pt x="18" y="21"/>
                  <a:pt x="13" y="26"/>
                </a:cubicBezTo>
                <a:close/>
                <a:moveTo>
                  <a:pt x="6" y="20"/>
                </a:moveTo>
                <a:cubicBezTo>
                  <a:pt x="9" y="23"/>
                  <a:pt x="9" y="23"/>
                  <a:pt x="9" y="23"/>
                </a:cubicBezTo>
                <a:cubicBezTo>
                  <a:pt x="17" y="16"/>
                  <a:pt x="28" y="16"/>
                  <a:pt x="36" y="23"/>
                </a:cubicBezTo>
                <a:cubicBezTo>
                  <a:pt x="39" y="20"/>
                  <a:pt x="39" y="20"/>
                  <a:pt x="39" y="20"/>
                </a:cubicBezTo>
                <a:cubicBezTo>
                  <a:pt x="30" y="10"/>
                  <a:pt x="15" y="10"/>
                  <a:pt x="6" y="20"/>
                </a:cubicBezTo>
                <a:close/>
                <a:moveTo>
                  <a:pt x="0" y="13"/>
                </a:moveTo>
                <a:cubicBezTo>
                  <a:pt x="3" y="16"/>
                  <a:pt x="3" y="16"/>
                  <a:pt x="3" y="16"/>
                </a:cubicBezTo>
                <a:cubicBezTo>
                  <a:pt x="14" y="5"/>
                  <a:pt x="31" y="5"/>
                  <a:pt x="42" y="16"/>
                </a:cubicBezTo>
                <a:cubicBezTo>
                  <a:pt x="46" y="13"/>
                  <a:pt x="46" y="13"/>
                  <a:pt x="46" y="13"/>
                </a:cubicBezTo>
                <a:cubicBezTo>
                  <a:pt x="33" y="0"/>
                  <a:pt x="12" y="0"/>
                  <a:pt x="0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8830" y="3978910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91540" y="3503930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0110" y="3978910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12820" y="3503930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42660" y="3978910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35370" y="3503930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90610" y="3978910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83320" y="3503930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04053" y="2202805"/>
            <a:ext cx="1949707" cy="246422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46927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93749" y="2202805"/>
            <a:ext cx="1949707" cy="24642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28461" y="2202805"/>
            <a:ext cx="1949707" cy="246422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46927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4575" y="2202805"/>
            <a:ext cx="1949707" cy="24642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燕尾形 11"/>
          <p:cNvSpPr/>
          <p:nvPr/>
        </p:nvSpPr>
        <p:spPr>
          <a:xfrm>
            <a:off x="3203273" y="3083623"/>
            <a:ext cx="247973" cy="480447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8667468" y="3083623"/>
            <a:ext cx="247973" cy="480447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6051086" y="3083623"/>
            <a:ext cx="247973" cy="480447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16991" y="3002814"/>
            <a:ext cx="1610211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1210"/>
          <p:cNvSpPr/>
          <p:nvPr/>
        </p:nvSpPr>
        <p:spPr>
          <a:xfrm>
            <a:off x="1102111" y="2583548"/>
            <a:ext cx="1847215" cy="3371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anose="020B0604030504040204" charset="0"/>
                <a:ea typeface="方正舒体" panose="02010601030101010101" pitchFamily="2" charset="-122"/>
                <a:cs typeface="Oswald Light"/>
                <a:sym typeface="+mn-ea"/>
              </a:rPr>
              <a:t>KEYWORD</a:t>
            </a:r>
            <a:endParaRPr lang="en-US" altLang="zh-CN" sz="1600" b="1" spc="42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anose="020B0604030504040204" charset="0"/>
              <a:ea typeface="方正舒体" panose="02010601030101010101" pitchFamily="2" charset="-122"/>
              <a:cs typeface="Oswald Ligh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79870" y="3083623"/>
            <a:ext cx="1610211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TextBox 1210"/>
          <p:cNvSpPr/>
          <p:nvPr/>
        </p:nvSpPr>
        <p:spPr>
          <a:xfrm>
            <a:off x="3864990" y="2664357"/>
            <a:ext cx="1847215" cy="3371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spc="42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charset="0"/>
                <a:ea typeface="方正舒体" panose="02010601030101010101" pitchFamily="2" charset="-122"/>
                <a:cs typeface="Oswald Light"/>
                <a:sym typeface="+mn-ea"/>
              </a:rPr>
              <a:t>KEYWORD</a:t>
            </a:r>
            <a:endParaRPr lang="en-US" altLang="zh-CN" sz="1600" b="1" spc="42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charset="0"/>
              <a:ea typeface="方正舒体" panose="02010601030101010101" pitchFamily="2" charset="-122"/>
              <a:cs typeface="Oswald Light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628085" y="3083526"/>
            <a:ext cx="1610211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6513205" y="2664260"/>
            <a:ext cx="1847215" cy="3371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spc="42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anose="020B0604030504040204" charset="0"/>
                <a:ea typeface="方正舒体" panose="02010601030101010101" pitchFamily="2" charset="-122"/>
                <a:cs typeface="Oswald Light"/>
                <a:sym typeface="+mn-ea"/>
              </a:rPr>
              <a:t>KEYWORD</a:t>
            </a:r>
            <a:endParaRPr lang="en-US" altLang="zh-CN" sz="1600" b="1" spc="42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anose="020B0604030504040204" charset="0"/>
              <a:ea typeface="方正舒体" panose="02010601030101010101" pitchFamily="2" charset="-122"/>
              <a:cs typeface="Oswald Light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401947" y="3083526"/>
            <a:ext cx="1610211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9287067" y="2664260"/>
            <a:ext cx="1847215" cy="3371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spc="42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charset="0"/>
                <a:ea typeface="方正舒体" panose="02010601030101010101" pitchFamily="2" charset="-122"/>
                <a:cs typeface="Oswald Light"/>
                <a:sym typeface="+mn-ea"/>
              </a:rPr>
              <a:t>KEYWORD</a:t>
            </a:r>
            <a:endParaRPr lang="en-US" altLang="zh-CN" sz="1600" b="1" spc="42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charset="0"/>
              <a:ea typeface="方正舒体" panose="02010601030101010101" pitchFamily="2" charset="-122"/>
              <a:cs typeface="Oswald Light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2" name="流程图: 终止 1"/>
          <p:cNvSpPr/>
          <p:nvPr/>
        </p:nvSpPr>
        <p:spPr>
          <a:xfrm>
            <a:off x="1158875" y="2847340"/>
            <a:ext cx="2328545" cy="576580"/>
          </a:xfrm>
          <a:prstGeom prst="flowChartTerminator">
            <a:avLst/>
          </a:prstGeom>
          <a:noFill/>
          <a:ln w="3175">
            <a:solidFill>
              <a:schemeClr val="tx1">
                <a:lumMod val="75000"/>
                <a:lumOff val="25000"/>
                <a:alpha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5C5E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流程图: 终止 4"/>
          <p:cNvSpPr/>
          <p:nvPr/>
        </p:nvSpPr>
        <p:spPr>
          <a:xfrm>
            <a:off x="3027045" y="2847340"/>
            <a:ext cx="2328545" cy="576580"/>
          </a:xfrm>
          <a:prstGeom prst="flowChartTerminato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终止 5"/>
          <p:cNvSpPr/>
          <p:nvPr/>
        </p:nvSpPr>
        <p:spPr>
          <a:xfrm>
            <a:off x="4931410" y="2847340"/>
            <a:ext cx="2328545" cy="576580"/>
          </a:xfrm>
          <a:prstGeom prst="flowChartTerminator">
            <a:avLst/>
          </a:prstGeom>
          <a:noFill/>
          <a:ln w="3175">
            <a:solidFill>
              <a:schemeClr val="tx1">
                <a:lumMod val="75000"/>
                <a:lumOff val="25000"/>
                <a:alpha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70BAE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流程图: 终止 6"/>
          <p:cNvSpPr/>
          <p:nvPr/>
        </p:nvSpPr>
        <p:spPr>
          <a:xfrm>
            <a:off x="6969760" y="2847340"/>
            <a:ext cx="2328545" cy="576580"/>
          </a:xfrm>
          <a:prstGeom prst="flowChartTerminato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终止 7"/>
          <p:cNvSpPr/>
          <p:nvPr/>
        </p:nvSpPr>
        <p:spPr>
          <a:xfrm>
            <a:off x="8829040" y="2847340"/>
            <a:ext cx="2328545" cy="576580"/>
          </a:xfrm>
          <a:prstGeom prst="flowChartTerminator">
            <a:avLst/>
          </a:prstGeom>
          <a:noFill/>
          <a:ln w="3175">
            <a:solidFill>
              <a:schemeClr val="tx1">
                <a:lumMod val="75000"/>
                <a:lumOff val="25000"/>
                <a:alpha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78C8CD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 Placeholder 14"/>
          <p:cNvSpPr txBox="1"/>
          <p:nvPr/>
        </p:nvSpPr>
        <p:spPr>
          <a:xfrm>
            <a:off x="2028190" y="295084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01</a:t>
            </a:r>
            <a:endParaRPr lang="en-I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Text Placeholder 14"/>
          <p:cNvSpPr txBox="1"/>
          <p:nvPr/>
        </p:nvSpPr>
        <p:spPr>
          <a:xfrm>
            <a:off x="3827780" y="2950845"/>
            <a:ext cx="590550" cy="3917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2</a:t>
            </a:r>
            <a:endParaRPr lang="en-US" altLang="en-IN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Text Placeholder 14"/>
          <p:cNvSpPr txBox="1"/>
          <p:nvPr/>
        </p:nvSpPr>
        <p:spPr>
          <a:xfrm>
            <a:off x="5800725" y="2950845"/>
            <a:ext cx="590550" cy="3917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3</a:t>
            </a:r>
            <a:endParaRPr lang="en-US" altLang="en-I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Text Placeholder 14"/>
          <p:cNvSpPr txBox="1"/>
          <p:nvPr/>
        </p:nvSpPr>
        <p:spPr>
          <a:xfrm>
            <a:off x="7749540" y="2940050"/>
            <a:ext cx="590550" cy="3917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4</a:t>
            </a:r>
            <a:endParaRPr lang="en-US" altLang="en-IN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Text Placeholder 14"/>
          <p:cNvSpPr txBox="1"/>
          <p:nvPr/>
        </p:nvSpPr>
        <p:spPr>
          <a:xfrm>
            <a:off x="9679305" y="2938145"/>
            <a:ext cx="590550" cy="3917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5</a:t>
            </a:r>
            <a:endParaRPr lang="en-US" altLang="en-I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9495" y="4093845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58875" y="3673475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05375" y="4093845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998085" y="3673475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68715" y="4093845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62060" y="3673475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22440" y="963930"/>
            <a:ext cx="242760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913880" y="2198370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260725" y="963930"/>
            <a:ext cx="242760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52165" y="2198370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549015" y="2717800"/>
            <a:ext cx="5212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第三节：关键技术与难点</a:t>
            </a:r>
            <a:endParaRPr lang="zh-CN" altLang="en-US" sz="3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30880" y="3424555"/>
            <a:ext cx="587629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单击此处输入您的详细内容，单击此处输入您的详细内容，单击此处输入您的详细内容，单击此处输入您的详细内容单击此处输入您的详细内容，单击此处输入您的详细内容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8" name="Hexagon 90"/>
          <p:cNvSpPr/>
          <p:nvPr/>
        </p:nvSpPr>
        <p:spPr>
          <a:xfrm rot="16200000">
            <a:off x="5763895" y="2792730"/>
            <a:ext cx="1600200" cy="1420495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IN" strike="noStrike" noProof="1"/>
          </a:p>
        </p:txBody>
      </p:sp>
      <p:sp>
        <p:nvSpPr>
          <p:cNvPr id="9" name="Text Placeholder 14"/>
          <p:cNvSpPr txBox="1"/>
          <p:nvPr/>
        </p:nvSpPr>
        <p:spPr>
          <a:xfrm>
            <a:off x="6268720" y="370014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04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2" name="Hexagon 61"/>
          <p:cNvSpPr/>
          <p:nvPr/>
        </p:nvSpPr>
        <p:spPr>
          <a:xfrm rot="16200000">
            <a:off x="3597910" y="1510030"/>
            <a:ext cx="1600200" cy="1420495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IN" strike="noStrike" noProof="1"/>
          </a:p>
        </p:txBody>
      </p:sp>
      <p:sp>
        <p:nvSpPr>
          <p:cNvPr id="17" name="Text Placeholder 14"/>
          <p:cNvSpPr txBox="1"/>
          <p:nvPr/>
        </p:nvSpPr>
        <p:spPr>
          <a:xfrm>
            <a:off x="4103370" y="245681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01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Hexagon 7"/>
          <p:cNvSpPr/>
          <p:nvPr/>
        </p:nvSpPr>
        <p:spPr>
          <a:xfrm rot="16200000">
            <a:off x="5046345" y="1510030"/>
            <a:ext cx="1600200" cy="1420495"/>
          </a:xfrm>
          <a:prstGeom prst="hexagon">
            <a:avLst>
              <a:gd name="adj" fmla="val 24450"/>
              <a:gd name="vf" fmla="val 115470"/>
            </a:avLst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4C68A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IN" strike="noStrike" noProof="1"/>
          </a:p>
        </p:txBody>
      </p:sp>
      <p:sp>
        <p:nvSpPr>
          <p:cNvPr id="19" name="Text Placeholder 14"/>
          <p:cNvSpPr txBox="1"/>
          <p:nvPr/>
        </p:nvSpPr>
        <p:spPr>
          <a:xfrm>
            <a:off x="5551170" y="241109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02</a:t>
            </a:r>
            <a:endParaRPr lang="en-I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Hexagon 10"/>
          <p:cNvSpPr/>
          <p:nvPr/>
        </p:nvSpPr>
        <p:spPr>
          <a:xfrm rot="16200000">
            <a:off x="4314825" y="2792730"/>
            <a:ext cx="1600200" cy="1421130"/>
          </a:xfrm>
          <a:prstGeom prst="hexagon">
            <a:avLst>
              <a:gd name="adj" fmla="val 24450"/>
              <a:gd name="vf" fmla="val 115470"/>
            </a:avLst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5C5E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IN" strike="noStrike" noProof="1"/>
          </a:p>
        </p:txBody>
      </p:sp>
      <p:sp>
        <p:nvSpPr>
          <p:cNvPr id="21" name="Text Placeholder 14"/>
          <p:cNvSpPr txBox="1"/>
          <p:nvPr/>
        </p:nvSpPr>
        <p:spPr>
          <a:xfrm>
            <a:off x="4819650" y="3745865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03</a:t>
            </a:r>
            <a:endParaRPr lang="en-I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Freeform 237"/>
          <p:cNvSpPr>
            <a:spLocks noEditPoints="1"/>
          </p:cNvSpPr>
          <p:nvPr/>
        </p:nvSpPr>
        <p:spPr>
          <a:xfrm>
            <a:off x="4806950" y="3141980"/>
            <a:ext cx="615315" cy="481330"/>
          </a:xfrm>
          <a:custGeom>
            <a:avLst/>
            <a:gdLst/>
            <a:ahLst/>
            <a:cxnLst>
              <a:cxn ang="0">
                <a:pos x="573687" y="392697"/>
              </a:cxn>
              <a:cxn ang="0">
                <a:pos x="571562" y="392697"/>
              </a:cxn>
              <a:cxn ang="0">
                <a:pos x="575811" y="378862"/>
              </a:cxn>
              <a:cxn ang="0">
                <a:pos x="575811" y="32990"/>
              </a:cxn>
              <a:cxn ang="0">
                <a:pos x="571562" y="21284"/>
              </a:cxn>
              <a:cxn ang="0">
                <a:pos x="564125" y="9577"/>
              </a:cxn>
              <a:cxn ang="0">
                <a:pos x="554564" y="1064"/>
              </a:cxn>
              <a:cxn ang="0">
                <a:pos x="540753" y="0"/>
              </a:cxn>
              <a:cxn ang="0">
                <a:pos x="74366" y="0"/>
              </a:cxn>
              <a:cxn ang="0">
                <a:pos x="60555" y="1064"/>
              </a:cxn>
              <a:cxn ang="0">
                <a:pos x="50994" y="9577"/>
              </a:cxn>
              <a:cxn ang="0">
                <a:pos x="42495" y="21284"/>
              </a:cxn>
              <a:cxn ang="0">
                <a:pos x="41432" y="32990"/>
              </a:cxn>
              <a:cxn ang="0">
                <a:pos x="41432" y="378862"/>
              </a:cxn>
              <a:cxn ang="0">
                <a:pos x="42495" y="392697"/>
              </a:cxn>
              <a:cxn ang="0">
                <a:pos x="2124" y="458679"/>
              </a:cxn>
              <a:cxn ang="0">
                <a:pos x="0" y="467193"/>
              </a:cxn>
              <a:cxn ang="0">
                <a:pos x="2124" y="472514"/>
              </a:cxn>
              <a:cxn ang="0">
                <a:pos x="13810" y="481028"/>
              </a:cxn>
              <a:cxn ang="0">
                <a:pos x="603433" y="481028"/>
              </a:cxn>
              <a:cxn ang="0">
                <a:pos x="615120" y="472514"/>
              </a:cxn>
              <a:cxn ang="0">
                <a:pos x="615120" y="467193"/>
              </a:cxn>
              <a:cxn ang="0">
                <a:pos x="612995" y="458679"/>
              </a:cxn>
              <a:cxn ang="0">
                <a:pos x="67992" y="353321"/>
              </a:cxn>
              <a:cxn ang="0">
                <a:pos x="548189" y="378862"/>
              </a:cxn>
              <a:cxn ang="0">
                <a:pos x="547127" y="385248"/>
              </a:cxn>
              <a:cxn ang="0">
                <a:pos x="540753" y="386312"/>
              </a:cxn>
              <a:cxn ang="0">
                <a:pos x="74366" y="386312"/>
              </a:cxn>
              <a:cxn ang="0">
                <a:pos x="67992" y="383119"/>
              </a:cxn>
              <a:cxn ang="0">
                <a:pos x="67992" y="378862"/>
              </a:cxn>
              <a:cxn ang="0">
                <a:pos x="67992" y="85137"/>
              </a:cxn>
              <a:cxn ang="0">
                <a:pos x="547127" y="325651"/>
              </a:cxn>
              <a:cxn ang="0">
                <a:pos x="67992" y="325651"/>
              </a:cxn>
              <a:cxn ang="0">
                <a:pos x="540753" y="26605"/>
              </a:cxn>
              <a:cxn ang="0">
                <a:pos x="545002" y="28733"/>
              </a:cxn>
              <a:cxn ang="0">
                <a:pos x="548189" y="32990"/>
              </a:cxn>
              <a:cxn ang="0">
                <a:pos x="67992" y="58532"/>
              </a:cxn>
              <a:cxn ang="0">
                <a:pos x="67992" y="32990"/>
              </a:cxn>
              <a:cxn ang="0">
                <a:pos x="72242" y="26605"/>
              </a:cxn>
              <a:cxn ang="0">
                <a:pos x="74366" y="26605"/>
              </a:cxn>
              <a:cxn ang="0">
                <a:pos x="60555" y="413982"/>
              </a:cxn>
              <a:cxn ang="0">
                <a:pos x="575811" y="453358"/>
              </a:cxn>
              <a:cxn ang="0">
                <a:pos x="37183" y="453358"/>
              </a:cxn>
            </a:cxnLst>
            <a:rect l="0" t="0" r="0" b="0"/>
            <a:pathLst>
              <a:path w="579" h="452">
                <a:moveTo>
                  <a:pt x="577" y="431"/>
                </a:moveTo>
                <a:lnTo>
                  <a:pt x="540" y="369"/>
                </a:lnTo>
                <a:lnTo>
                  <a:pt x="538" y="369"/>
                </a:lnTo>
                <a:lnTo>
                  <a:pt x="538" y="369"/>
                </a:lnTo>
                <a:lnTo>
                  <a:pt x="540" y="363"/>
                </a:lnTo>
                <a:lnTo>
                  <a:pt x="542" y="356"/>
                </a:lnTo>
                <a:lnTo>
                  <a:pt x="542" y="31"/>
                </a:lnTo>
                <a:lnTo>
                  <a:pt x="542" y="31"/>
                </a:lnTo>
                <a:lnTo>
                  <a:pt x="540" y="25"/>
                </a:lnTo>
                <a:lnTo>
                  <a:pt x="538" y="20"/>
                </a:lnTo>
                <a:lnTo>
                  <a:pt x="537" y="12"/>
                </a:lnTo>
                <a:lnTo>
                  <a:pt x="531" y="9"/>
                </a:lnTo>
                <a:lnTo>
                  <a:pt x="527" y="5"/>
                </a:lnTo>
                <a:lnTo>
                  <a:pt x="522" y="1"/>
                </a:lnTo>
                <a:lnTo>
                  <a:pt x="515" y="0"/>
                </a:lnTo>
                <a:lnTo>
                  <a:pt x="509" y="0"/>
                </a:lnTo>
                <a:lnTo>
                  <a:pt x="70" y="0"/>
                </a:lnTo>
                <a:lnTo>
                  <a:pt x="70" y="0"/>
                </a:lnTo>
                <a:lnTo>
                  <a:pt x="64" y="0"/>
                </a:lnTo>
                <a:lnTo>
                  <a:pt x="57" y="1"/>
                </a:lnTo>
                <a:lnTo>
                  <a:pt x="52" y="5"/>
                </a:lnTo>
                <a:lnTo>
                  <a:pt x="48" y="9"/>
                </a:lnTo>
                <a:lnTo>
                  <a:pt x="44" y="12"/>
                </a:lnTo>
                <a:lnTo>
                  <a:pt x="40" y="20"/>
                </a:lnTo>
                <a:lnTo>
                  <a:pt x="39" y="25"/>
                </a:lnTo>
                <a:lnTo>
                  <a:pt x="39" y="31"/>
                </a:lnTo>
                <a:lnTo>
                  <a:pt x="39" y="356"/>
                </a:lnTo>
                <a:lnTo>
                  <a:pt x="39" y="356"/>
                </a:lnTo>
                <a:lnTo>
                  <a:pt x="39" y="362"/>
                </a:lnTo>
                <a:lnTo>
                  <a:pt x="40" y="369"/>
                </a:lnTo>
                <a:lnTo>
                  <a:pt x="40" y="369"/>
                </a:lnTo>
                <a:lnTo>
                  <a:pt x="2" y="431"/>
                </a:lnTo>
                <a:lnTo>
                  <a:pt x="2" y="431"/>
                </a:lnTo>
                <a:lnTo>
                  <a:pt x="0" y="439"/>
                </a:lnTo>
                <a:lnTo>
                  <a:pt x="2" y="444"/>
                </a:lnTo>
                <a:lnTo>
                  <a:pt x="2" y="444"/>
                </a:lnTo>
                <a:lnTo>
                  <a:pt x="6" y="450"/>
                </a:lnTo>
                <a:lnTo>
                  <a:pt x="13" y="452"/>
                </a:lnTo>
                <a:lnTo>
                  <a:pt x="568" y="452"/>
                </a:lnTo>
                <a:lnTo>
                  <a:pt x="568" y="452"/>
                </a:lnTo>
                <a:lnTo>
                  <a:pt x="573" y="450"/>
                </a:lnTo>
                <a:lnTo>
                  <a:pt x="579" y="444"/>
                </a:lnTo>
                <a:lnTo>
                  <a:pt x="579" y="444"/>
                </a:lnTo>
                <a:lnTo>
                  <a:pt x="579" y="439"/>
                </a:lnTo>
                <a:lnTo>
                  <a:pt x="577" y="431"/>
                </a:lnTo>
                <a:lnTo>
                  <a:pt x="577" y="431"/>
                </a:lnTo>
                <a:close/>
                <a:moveTo>
                  <a:pt x="64" y="356"/>
                </a:moveTo>
                <a:lnTo>
                  <a:pt x="64" y="332"/>
                </a:lnTo>
                <a:lnTo>
                  <a:pt x="516" y="332"/>
                </a:lnTo>
                <a:lnTo>
                  <a:pt x="516" y="356"/>
                </a:lnTo>
                <a:lnTo>
                  <a:pt x="516" y="356"/>
                </a:lnTo>
                <a:lnTo>
                  <a:pt x="515" y="362"/>
                </a:lnTo>
                <a:lnTo>
                  <a:pt x="511" y="363"/>
                </a:lnTo>
                <a:lnTo>
                  <a:pt x="509" y="363"/>
                </a:lnTo>
                <a:lnTo>
                  <a:pt x="70" y="363"/>
                </a:lnTo>
                <a:lnTo>
                  <a:pt x="70" y="363"/>
                </a:lnTo>
                <a:lnTo>
                  <a:pt x="66" y="362"/>
                </a:lnTo>
                <a:lnTo>
                  <a:pt x="64" y="360"/>
                </a:lnTo>
                <a:lnTo>
                  <a:pt x="64" y="356"/>
                </a:lnTo>
                <a:lnTo>
                  <a:pt x="64" y="356"/>
                </a:lnTo>
                <a:close/>
                <a:moveTo>
                  <a:pt x="64" y="306"/>
                </a:moveTo>
                <a:lnTo>
                  <a:pt x="64" y="80"/>
                </a:lnTo>
                <a:lnTo>
                  <a:pt x="515" y="80"/>
                </a:lnTo>
                <a:lnTo>
                  <a:pt x="515" y="306"/>
                </a:lnTo>
                <a:lnTo>
                  <a:pt x="64" y="306"/>
                </a:lnTo>
                <a:lnTo>
                  <a:pt x="64" y="306"/>
                </a:lnTo>
                <a:close/>
                <a:moveTo>
                  <a:pt x="70" y="25"/>
                </a:moveTo>
                <a:lnTo>
                  <a:pt x="509" y="25"/>
                </a:lnTo>
                <a:lnTo>
                  <a:pt x="509" y="25"/>
                </a:lnTo>
                <a:lnTo>
                  <a:pt x="513" y="27"/>
                </a:lnTo>
                <a:lnTo>
                  <a:pt x="515" y="29"/>
                </a:lnTo>
                <a:lnTo>
                  <a:pt x="516" y="31"/>
                </a:lnTo>
                <a:lnTo>
                  <a:pt x="516" y="55"/>
                </a:lnTo>
                <a:lnTo>
                  <a:pt x="64" y="55"/>
                </a:lnTo>
                <a:lnTo>
                  <a:pt x="64" y="31"/>
                </a:lnTo>
                <a:lnTo>
                  <a:pt x="64" y="31"/>
                </a:lnTo>
                <a:lnTo>
                  <a:pt x="66" y="27"/>
                </a:lnTo>
                <a:lnTo>
                  <a:pt x="68" y="25"/>
                </a:lnTo>
                <a:lnTo>
                  <a:pt x="70" y="25"/>
                </a:lnTo>
                <a:lnTo>
                  <a:pt x="70" y="25"/>
                </a:lnTo>
                <a:close/>
                <a:moveTo>
                  <a:pt x="35" y="426"/>
                </a:moveTo>
                <a:lnTo>
                  <a:pt x="57" y="389"/>
                </a:lnTo>
                <a:lnTo>
                  <a:pt x="520" y="389"/>
                </a:lnTo>
                <a:lnTo>
                  <a:pt x="542" y="426"/>
                </a:lnTo>
                <a:lnTo>
                  <a:pt x="35" y="426"/>
                </a:lnTo>
                <a:close/>
                <a:moveTo>
                  <a:pt x="35" y="426"/>
                </a:moveTo>
                <a:lnTo>
                  <a:pt x="35" y="42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Hexagon 89"/>
          <p:cNvSpPr/>
          <p:nvPr/>
        </p:nvSpPr>
        <p:spPr>
          <a:xfrm rot="16200000">
            <a:off x="6481445" y="4083050"/>
            <a:ext cx="1598930" cy="1419225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IN" strike="noStrike" noProof="1"/>
          </a:p>
        </p:txBody>
      </p:sp>
      <p:sp>
        <p:nvSpPr>
          <p:cNvPr id="24" name="Text Placeholder 14"/>
          <p:cNvSpPr txBox="1"/>
          <p:nvPr/>
        </p:nvSpPr>
        <p:spPr>
          <a:xfrm>
            <a:off x="6985635" y="4999355"/>
            <a:ext cx="58991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latin typeface="微软雅黑" panose="020B0503020204020204" charset="-122"/>
                <a:ea typeface="Microsoft YaHei UI" panose="020B0503020204020204" charset="-122"/>
              </a:rPr>
              <a:t>06</a:t>
            </a:r>
            <a:endParaRPr lang="en-IN" altLang="en-US" sz="2400" dirty="0">
              <a:solidFill>
                <a:schemeClr val="bg1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" name="Hexagon 88"/>
          <p:cNvSpPr/>
          <p:nvPr/>
        </p:nvSpPr>
        <p:spPr>
          <a:xfrm rot="16200000">
            <a:off x="7212330" y="2799715"/>
            <a:ext cx="1598930" cy="1420495"/>
          </a:xfrm>
          <a:prstGeom prst="hexagon">
            <a:avLst>
              <a:gd name="adj" fmla="val 24450"/>
              <a:gd name="vf" fmla="val 115470"/>
            </a:avLst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95C5E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IN" strike="noStrike" noProof="1"/>
          </a:p>
        </p:txBody>
      </p:sp>
      <p:sp>
        <p:nvSpPr>
          <p:cNvPr id="26" name="Text Placeholder 14"/>
          <p:cNvSpPr txBox="1"/>
          <p:nvPr/>
        </p:nvSpPr>
        <p:spPr>
          <a:xfrm>
            <a:off x="7716520" y="3764280"/>
            <a:ext cx="590550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rPr>
              <a:t>05</a:t>
            </a:r>
            <a:endParaRPr lang="en-I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7" name="Freeform 200"/>
          <p:cNvSpPr>
            <a:spLocks noEditPoints="1"/>
          </p:cNvSpPr>
          <p:nvPr/>
        </p:nvSpPr>
        <p:spPr>
          <a:xfrm>
            <a:off x="4191000" y="1810385"/>
            <a:ext cx="502920" cy="471805"/>
          </a:xfrm>
          <a:custGeom>
            <a:avLst/>
            <a:gdLst/>
            <a:ahLst/>
            <a:cxnLst>
              <a:cxn ang="0">
                <a:pos x="302465" y="0"/>
              </a:cxn>
              <a:cxn ang="0">
                <a:pos x="184242" y="117663"/>
              </a:cxn>
              <a:cxn ang="0">
                <a:pos x="184242" y="158422"/>
              </a:cxn>
              <a:cxn ang="0">
                <a:pos x="0" y="158422"/>
              </a:cxn>
              <a:cxn ang="0">
                <a:pos x="0" y="395288"/>
              </a:cxn>
              <a:cxn ang="0">
                <a:pos x="289414" y="395288"/>
              </a:cxn>
              <a:cxn ang="0">
                <a:pos x="289414" y="158422"/>
              </a:cxn>
              <a:cxn ang="0">
                <a:pos x="236445" y="158422"/>
              </a:cxn>
              <a:cxn ang="0">
                <a:pos x="236445" y="117663"/>
              </a:cxn>
              <a:cxn ang="0">
                <a:pos x="302465" y="52294"/>
              </a:cxn>
              <a:cxn ang="0">
                <a:pos x="367718" y="117663"/>
              </a:cxn>
              <a:cxn ang="0">
                <a:pos x="367718" y="158422"/>
              </a:cxn>
              <a:cxn ang="0">
                <a:pos x="420688" y="158422"/>
              </a:cxn>
              <a:cxn ang="0">
                <a:pos x="420688" y="117663"/>
              </a:cxn>
              <a:cxn ang="0">
                <a:pos x="302465" y="0"/>
              </a:cxn>
              <a:cxn ang="0">
                <a:pos x="165818" y="333764"/>
              </a:cxn>
              <a:cxn ang="0">
                <a:pos x="111313" y="333764"/>
              </a:cxn>
              <a:cxn ang="0">
                <a:pos x="123596" y="286852"/>
              </a:cxn>
              <a:cxn ang="0">
                <a:pos x="105172" y="256860"/>
              </a:cxn>
              <a:cxn ang="0">
                <a:pos x="138182" y="223791"/>
              </a:cxn>
              <a:cxn ang="0">
                <a:pos x="171960" y="256860"/>
              </a:cxn>
              <a:cxn ang="0">
                <a:pos x="153535" y="286852"/>
              </a:cxn>
              <a:cxn ang="0">
                <a:pos x="165818" y="333764"/>
              </a:cxn>
            </a:cxnLst>
            <a:rect l="0" t="0" r="0" b="0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8" name="Group 216"/>
          <p:cNvGrpSpPr/>
          <p:nvPr/>
        </p:nvGrpSpPr>
        <p:grpSpPr>
          <a:xfrm>
            <a:off x="5551170" y="1858010"/>
            <a:ext cx="483235" cy="382270"/>
            <a:chOff x="1209675" y="6354763"/>
            <a:chExt cx="449263" cy="36353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9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/>
              <a:endParaRPr lang="en-AU" strike="noStrike" noProof="1"/>
            </a:p>
          </p:txBody>
        </p:sp>
        <p:sp>
          <p:nvSpPr>
            <p:cNvPr id="30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/>
              <a:endParaRPr lang="en-AU" strike="noStrike" noProof="1"/>
            </a:p>
          </p:txBody>
        </p:sp>
        <p:sp>
          <p:nvSpPr>
            <p:cNvPr id="31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/>
              <a:endParaRPr lang="en-AU" strike="noStrike" noProof="1"/>
            </a:p>
          </p:txBody>
        </p:sp>
        <p:sp>
          <p:nvSpPr>
            <p:cNvPr id="32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/>
              <a:endParaRPr lang="en-AU" strike="noStrike" noProof="1"/>
            </a:p>
          </p:txBody>
        </p:sp>
      </p:grpSp>
      <p:grpSp>
        <p:nvGrpSpPr>
          <p:cNvPr id="33" name="Group 274"/>
          <p:cNvGrpSpPr/>
          <p:nvPr/>
        </p:nvGrpSpPr>
        <p:grpSpPr>
          <a:xfrm>
            <a:off x="6349286" y="3195955"/>
            <a:ext cx="430213" cy="427038"/>
            <a:chOff x="2936875" y="2108200"/>
            <a:chExt cx="430213" cy="427038"/>
          </a:xfrm>
          <a:solidFill>
            <a:schemeClr val="bg1"/>
          </a:solidFill>
        </p:grpSpPr>
        <p:sp>
          <p:nvSpPr>
            <p:cNvPr id="34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/>
              <a:endParaRPr lang="en-AU" strike="noStrike" noProof="1"/>
            </a:p>
          </p:txBody>
        </p:sp>
        <p:sp>
          <p:nvSpPr>
            <p:cNvPr id="35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auto"/>
              <a:endParaRPr lang="en-AU" strike="noStrike" noProof="1"/>
            </a:p>
          </p:txBody>
        </p:sp>
      </p:grpSp>
      <p:sp>
        <p:nvSpPr>
          <p:cNvPr id="36" name="稻壳儿小白白(http://dwz.cn/Wu2UP)"/>
          <p:cNvSpPr>
            <a:spLocks noEditPoints="1"/>
          </p:cNvSpPr>
          <p:nvPr/>
        </p:nvSpPr>
        <p:spPr bwMode="auto">
          <a:xfrm>
            <a:off x="7761605" y="3281680"/>
            <a:ext cx="545465" cy="335915"/>
          </a:xfrm>
          <a:custGeom>
            <a:avLst/>
            <a:gdLst>
              <a:gd name="T0" fmla="*/ 2 w 44"/>
              <a:gd name="T1" fmla="*/ 2 h 27"/>
              <a:gd name="T2" fmla="*/ 20 w 44"/>
              <a:gd name="T3" fmla="*/ 12 h 27"/>
              <a:gd name="T4" fmla="*/ 22 w 44"/>
              <a:gd name="T5" fmla="*/ 12 h 27"/>
              <a:gd name="T6" fmla="*/ 24 w 44"/>
              <a:gd name="T7" fmla="*/ 12 h 27"/>
              <a:gd name="T8" fmla="*/ 42 w 44"/>
              <a:gd name="T9" fmla="*/ 2 h 27"/>
              <a:gd name="T10" fmla="*/ 42 w 44"/>
              <a:gd name="T11" fmla="*/ 0 h 27"/>
              <a:gd name="T12" fmla="*/ 2 w 44"/>
              <a:gd name="T13" fmla="*/ 0 h 27"/>
              <a:gd name="T14" fmla="*/ 2 w 44"/>
              <a:gd name="T15" fmla="*/ 2 h 27"/>
              <a:gd name="T16" fmla="*/ 42 w 44"/>
              <a:gd name="T17" fmla="*/ 7 h 27"/>
              <a:gd name="T18" fmla="*/ 24 w 44"/>
              <a:gd name="T19" fmla="*/ 16 h 27"/>
              <a:gd name="T20" fmla="*/ 22 w 44"/>
              <a:gd name="T21" fmla="*/ 17 h 27"/>
              <a:gd name="T22" fmla="*/ 20 w 44"/>
              <a:gd name="T23" fmla="*/ 16 h 27"/>
              <a:gd name="T24" fmla="*/ 2 w 44"/>
              <a:gd name="T25" fmla="*/ 7 h 27"/>
              <a:gd name="T26" fmla="*/ 1 w 44"/>
              <a:gd name="T27" fmla="*/ 7 h 27"/>
              <a:gd name="T28" fmla="*/ 1 w 44"/>
              <a:gd name="T29" fmla="*/ 25 h 27"/>
              <a:gd name="T30" fmla="*/ 3 w 44"/>
              <a:gd name="T31" fmla="*/ 27 h 27"/>
              <a:gd name="T32" fmla="*/ 41 w 44"/>
              <a:gd name="T33" fmla="*/ 27 h 27"/>
              <a:gd name="T34" fmla="*/ 43 w 44"/>
              <a:gd name="T35" fmla="*/ 25 h 27"/>
              <a:gd name="T36" fmla="*/ 43 w 44"/>
              <a:gd name="T37" fmla="*/ 7 h 27"/>
              <a:gd name="T38" fmla="*/ 42 w 44"/>
              <a:gd name="T3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4" h="27">
                <a:moveTo>
                  <a:pt x="2" y="2"/>
                </a:moveTo>
                <a:cubicBezTo>
                  <a:pt x="3" y="3"/>
                  <a:pt x="19" y="11"/>
                  <a:pt x="20" y="12"/>
                </a:cubicBezTo>
                <a:cubicBezTo>
                  <a:pt x="20" y="12"/>
                  <a:pt x="21" y="12"/>
                  <a:pt x="22" y="12"/>
                </a:cubicBezTo>
                <a:cubicBezTo>
                  <a:pt x="23" y="12"/>
                  <a:pt x="23" y="12"/>
                  <a:pt x="24" y="12"/>
                </a:cubicBezTo>
                <a:cubicBezTo>
                  <a:pt x="25" y="11"/>
                  <a:pt x="40" y="3"/>
                  <a:pt x="42" y="2"/>
                </a:cubicBezTo>
                <a:cubicBezTo>
                  <a:pt x="43" y="1"/>
                  <a:pt x="44" y="0"/>
                  <a:pt x="42" y="0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1" y="1"/>
                  <a:pt x="2" y="2"/>
                </a:cubicBezTo>
                <a:close/>
                <a:moveTo>
                  <a:pt x="42" y="7"/>
                </a:moveTo>
                <a:cubicBezTo>
                  <a:pt x="41" y="7"/>
                  <a:pt x="25" y="16"/>
                  <a:pt x="24" y="16"/>
                </a:cubicBezTo>
                <a:cubicBezTo>
                  <a:pt x="23" y="17"/>
                  <a:pt x="23" y="17"/>
                  <a:pt x="22" y="17"/>
                </a:cubicBezTo>
                <a:cubicBezTo>
                  <a:pt x="21" y="17"/>
                  <a:pt x="20" y="17"/>
                  <a:pt x="20" y="16"/>
                </a:cubicBezTo>
                <a:cubicBezTo>
                  <a:pt x="19" y="16"/>
                  <a:pt x="3" y="7"/>
                  <a:pt x="2" y="7"/>
                </a:cubicBezTo>
                <a:cubicBezTo>
                  <a:pt x="1" y="6"/>
                  <a:pt x="1" y="7"/>
                  <a:pt x="1" y="7"/>
                </a:cubicBezTo>
                <a:cubicBezTo>
                  <a:pt x="1" y="8"/>
                  <a:pt x="1" y="25"/>
                  <a:pt x="1" y="25"/>
                </a:cubicBezTo>
                <a:cubicBezTo>
                  <a:pt x="1" y="26"/>
                  <a:pt x="2" y="27"/>
                  <a:pt x="3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3" y="26"/>
                  <a:pt x="43" y="25"/>
                </a:cubicBezTo>
                <a:cubicBezTo>
                  <a:pt x="43" y="25"/>
                  <a:pt x="43" y="8"/>
                  <a:pt x="43" y="7"/>
                </a:cubicBezTo>
                <a:cubicBezTo>
                  <a:pt x="43" y="7"/>
                  <a:pt x="43" y="6"/>
                  <a:pt x="42" y="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7" name="Shape 3788"/>
          <p:cNvSpPr/>
          <p:nvPr/>
        </p:nvSpPr>
        <p:spPr>
          <a:xfrm>
            <a:off x="7055485" y="4342765"/>
            <a:ext cx="513715" cy="523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5" h="21600" extrusionOk="0">
                <a:moveTo>
                  <a:pt x="18982" y="8361"/>
                </a:moveTo>
                <a:cubicBezTo>
                  <a:pt x="18982" y="8361"/>
                  <a:pt x="18982" y="8361"/>
                  <a:pt x="18982" y="8361"/>
                </a:cubicBezTo>
                <a:cubicBezTo>
                  <a:pt x="18982" y="4181"/>
                  <a:pt x="18982" y="4181"/>
                  <a:pt x="18982" y="4181"/>
                </a:cubicBezTo>
                <a:cubicBezTo>
                  <a:pt x="18982" y="3832"/>
                  <a:pt x="18982" y="3832"/>
                  <a:pt x="18982" y="3832"/>
                </a:cubicBezTo>
                <a:cubicBezTo>
                  <a:pt x="18982" y="2090"/>
                  <a:pt x="18982" y="2090"/>
                  <a:pt x="18982" y="2090"/>
                </a:cubicBezTo>
                <a:cubicBezTo>
                  <a:pt x="18982" y="871"/>
                  <a:pt x="18164" y="0"/>
                  <a:pt x="17018" y="0"/>
                </a:cubicBezTo>
                <a:cubicBezTo>
                  <a:pt x="14400" y="0"/>
                  <a:pt x="14400" y="0"/>
                  <a:pt x="14400" y="0"/>
                </a:cubicBezTo>
                <a:cubicBezTo>
                  <a:pt x="3600" y="0"/>
                  <a:pt x="3600" y="0"/>
                  <a:pt x="3600" y="0"/>
                </a:cubicBezTo>
                <a:cubicBezTo>
                  <a:pt x="1636" y="0"/>
                  <a:pt x="0" y="1742"/>
                  <a:pt x="0" y="3832"/>
                </a:cubicBezTo>
                <a:cubicBezTo>
                  <a:pt x="0" y="17768"/>
                  <a:pt x="0" y="17768"/>
                  <a:pt x="0" y="17768"/>
                </a:cubicBezTo>
                <a:cubicBezTo>
                  <a:pt x="0" y="19858"/>
                  <a:pt x="1636" y="21600"/>
                  <a:pt x="3600" y="21600"/>
                </a:cubicBezTo>
                <a:cubicBezTo>
                  <a:pt x="15382" y="21600"/>
                  <a:pt x="15382" y="21600"/>
                  <a:pt x="15382" y="21600"/>
                </a:cubicBezTo>
                <a:cubicBezTo>
                  <a:pt x="17345" y="21600"/>
                  <a:pt x="18982" y="19858"/>
                  <a:pt x="18982" y="17768"/>
                </a:cubicBezTo>
                <a:cubicBezTo>
                  <a:pt x="18982" y="16723"/>
                  <a:pt x="18982" y="16723"/>
                  <a:pt x="18982" y="16723"/>
                </a:cubicBezTo>
                <a:cubicBezTo>
                  <a:pt x="18982" y="16723"/>
                  <a:pt x="18982" y="16723"/>
                  <a:pt x="18982" y="16723"/>
                </a:cubicBezTo>
                <a:cubicBezTo>
                  <a:pt x="21600" y="14632"/>
                  <a:pt x="21600" y="10452"/>
                  <a:pt x="18982" y="8361"/>
                </a:cubicBezTo>
                <a:close/>
                <a:moveTo>
                  <a:pt x="3600" y="1394"/>
                </a:moveTo>
                <a:cubicBezTo>
                  <a:pt x="14400" y="1394"/>
                  <a:pt x="14400" y="1394"/>
                  <a:pt x="14400" y="1394"/>
                </a:cubicBezTo>
                <a:cubicBezTo>
                  <a:pt x="17018" y="1394"/>
                  <a:pt x="17018" y="1394"/>
                  <a:pt x="17018" y="1394"/>
                </a:cubicBezTo>
                <a:cubicBezTo>
                  <a:pt x="17345" y="1394"/>
                  <a:pt x="17673" y="1742"/>
                  <a:pt x="17673" y="2090"/>
                </a:cubicBezTo>
                <a:cubicBezTo>
                  <a:pt x="17673" y="3832"/>
                  <a:pt x="17673" y="3832"/>
                  <a:pt x="17673" y="3832"/>
                </a:cubicBezTo>
                <a:cubicBezTo>
                  <a:pt x="17673" y="4181"/>
                  <a:pt x="17673" y="4181"/>
                  <a:pt x="17673" y="4181"/>
                </a:cubicBezTo>
                <a:cubicBezTo>
                  <a:pt x="17673" y="6445"/>
                  <a:pt x="17673" y="6445"/>
                  <a:pt x="17673" y="6445"/>
                </a:cubicBezTo>
                <a:cubicBezTo>
                  <a:pt x="17509" y="6271"/>
                  <a:pt x="17182" y="6271"/>
                  <a:pt x="17018" y="6271"/>
                </a:cubicBezTo>
                <a:cubicBezTo>
                  <a:pt x="17018" y="6271"/>
                  <a:pt x="17018" y="6271"/>
                  <a:pt x="17018" y="6271"/>
                </a:cubicBezTo>
                <a:cubicBezTo>
                  <a:pt x="17018" y="5574"/>
                  <a:pt x="17018" y="5574"/>
                  <a:pt x="17018" y="5574"/>
                </a:cubicBezTo>
                <a:cubicBezTo>
                  <a:pt x="17018" y="4181"/>
                  <a:pt x="17018" y="4181"/>
                  <a:pt x="17018" y="4181"/>
                </a:cubicBezTo>
                <a:cubicBezTo>
                  <a:pt x="17018" y="2787"/>
                  <a:pt x="17018" y="2787"/>
                  <a:pt x="17018" y="2787"/>
                </a:cubicBezTo>
                <a:cubicBezTo>
                  <a:pt x="17018" y="2439"/>
                  <a:pt x="16691" y="2090"/>
                  <a:pt x="16364" y="2090"/>
                </a:cubicBezTo>
                <a:cubicBezTo>
                  <a:pt x="2618" y="2090"/>
                  <a:pt x="2618" y="2090"/>
                  <a:pt x="2618" y="2090"/>
                </a:cubicBezTo>
                <a:cubicBezTo>
                  <a:pt x="2291" y="2090"/>
                  <a:pt x="1964" y="2439"/>
                  <a:pt x="1964" y="2787"/>
                </a:cubicBezTo>
                <a:cubicBezTo>
                  <a:pt x="1964" y="4181"/>
                  <a:pt x="1964" y="4181"/>
                  <a:pt x="1964" y="4181"/>
                </a:cubicBezTo>
                <a:cubicBezTo>
                  <a:pt x="1964" y="5574"/>
                  <a:pt x="1964" y="5574"/>
                  <a:pt x="1964" y="5574"/>
                </a:cubicBezTo>
                <a:cubicBezTo>
                  <a:pt x="1636" y="5052"/>
                  <a:pt x="1309" y="4529"/>
                  <a:pt x="1309" y="3832"/>
                </a:cubicBezTo>
                <a:cubicBezTo>
                  <a:pt x="1309" y="2439"/>
                  <a:pt x="2291" y="1394"/>
                  <a:pt x="3600" y="1394"/>
                </a:cubicBezTo>
                <a:close/>
                <a:moveTo>
                  <a:pt x="16364" y="3484"/>
                </a:moveTo>
                <a:cubicBezTo>
                  <a:pt x="2618" y="3484"/>
                  <a:pt x="2618" y="3484"/>
                  <a:pt x="2618" y="3484"/>
                </a:cubicBezTo>
                <a:cubicBezTo>
                  <a:pt x="2618" y="2787"/>
                  <a:pt x="2618" y="2787"/>
                  <a:pt x="2618" y="2787"/>
                </a:cubicBezTo>
                <a:cubicBezTo>
                  <a:pt x="16364" y="2787"/>
                  <a:pt x="16364" y="2787"/>
                  <a:pt x="16364" y="2787"/>
                </a:cubicBezTo>
                <a:lnTo>
                  <a:pt x="16364" y="3484"/>
                </a:lnTo>
                <a:close/>
                <a:moveTo>
                  <a:pt x="16364" y="4181"/>
                </a:moveTo>
                <a:cubicBezTo>
                  <a:pt x="16364" y="4877"/>
                  <a:pt x="16364" y="4877"/>
                  <a:pt x="16364" y="4877"/>
                </a:cubicBezTo>
                <a:cubicBezTo>
                  <a:pt x="2618" y="4877"/>
                  <a:pt x="2618" y="4877"/>
                  <a:pt x="2618" y="4877"/>
                </a:cubicBezTo>
                <a:cubicBezTo>
                  <a:pt x="2618" y="4181"/>
                  <a:pt x="2618" y="4181"/>
                  <a:pt x="2618" y="4181"/>
                </a:cubicBezTo>
                <a:lnTo>
                  <a:pt x="16364" y="4181"/>
                </a:lnTo>
                <a:close/>
                <a:moveTo>
                  <a:pt x="16364" y="5574"/>
                </a:moveTo>
                <a:cubicBezTo>
                  <a:pt x="16364" y="6271"/>
                  <a:pt x="16364" y="6271"/>
                  <a:pt x="16364" y="6271"/>
                </a:cubicBezTo>
                <a:cubicBezTo>
                  <a:pt x="14400" y="6271"/>
                  <a:pt x="14400" y="6271"/>
                  <a:pt x="14400" y="6271"/>
                </a:cubicBezTo>
                <a:cubicBezTo>
                  <a:pt x="3600" y="6271"/>
                  <a:pt x="3600" y="6271"/>
                  <a:pt x="3600" y="6271"/>
                </a:cubicBezTo>
                <a:cubicBezTo>
                  <a:pt x="3273" y="6271"/>
                  <a:pt x="2945" y="6097"/>
                  <a:pt x="2618" y="6097"/>
                </a:cubicBezTo>
                <a:cubicBezTo>
                  <a:pt x="2618" y="5574"/>
                  <a:pt x="2618" y="5574"/>
                  <a:pt x="2618" y="5574"/>
                </a:cubicBezTo>
                <a:lnTo>
                  <a:pt x="16364" y="5574"/>
                </a:lnTo>
                <a:close/>
                <a:moveTo>
                  <a:pt x="17673" y="17768"/>
                </a:moveTo>
                <a:cubicBezTo>
                  <a:pt x="17673" y="19161"/>
                  <a:pt x="16691" y="20206"/>
                  <a:pt x="15382" y="20206"/>
                </a:cubicBezTo>
                <a:cubicBezTo>
                  <a:pt x="3600" y="20206"/>
                  <a:pt x="3600" y="20206"/>
                  <a:pt x="3600" y="20206"/>
                </a:cubicBezTo>
                <a:cubicBezTo>
                  <a:pt x="2291" y="20206"/>
                  <a:pt x="1309" y="19161"/>
                  <a:pt x="1309" y="17768"/>
                </a:cubicBezTo>
                <a:cubicBezTo>
                  <a:pt x="1309" y="6794"/>
                  <a:pt x="1309" y="6794"/>
                  <a:pt x="1309" y="6794"/>
                </a:cubicBezTo>
                <a:cubicBezTo>
                  <a:pt x="1964" y="7316"/>
                  <a:pt x="2782" y="7665"/>
                  <a:pt x="3600" y="7665"/>
                </a:cubicBezTo>
                <a:cubicBezTo>
                  <a:pt x="14400" y="7665"/>
                  <a:pt x="14400" y="7665"/>
                  <a:pt x="14400" y="7665"/>
                </a:cubicBezTo>
                <a:cubicBezTo>
                  <a:pt x="17018" y="7665"/>
                  <a:pt x="17018" y="7665"/>
                  <a:pt x="17018" y="7665"/>
                </a:cubicBezTo>
                <a:cubicBezTo>
                  <a:pt x="17345" y="7665"/>
                  <a:pt x="17673" y="8013"/>
                  <a:pt x="17673" y="8361"/>
                </a:cubicBezTo>
                <a:cubicBezTo>
                  <a:pt x="17673" y="9755"/>
                  <a:pt x="17673" y="9755"/>
                  <a:pt x="17673" y="9755"/>
                </a:cubicBezTo>
                <a:cubicBezTo>
                  <a:pt x="11782" y="9755"/>
                  <a:pt x="11782" y="9755"/>
                  <a:pt x="11782" y="9755"/>
                </a:cubicBezTo>
                <a:cubicBezTo>
                  <a:pt x="9982" y="9755"/>
                  <a:pt x="8509" y="11323"/>
                  <a:pt x="8509" y="13239"/>
                </a:cubicBezTo>
                <a:cubicBezTo>
                  <a:pt x="8509" y="15155"/>
                  <a:pt x="9982" y="16723"/>
                  <a:pt x="11782" y="16723"/>
                </a:cubicBezTo>
                <a:cubicBezTo>
                  <a:pt x="17673" y="16723"/>
                  <a:pt x="17673" y="16723"/>
                  <a:pt x="17673" y="16723"/>
                </a:cubicBezTo>
                <a:lnTo>
                  <a:pt x="17673" y="17768"/>
                </a:lnTo>
                <a:close/>
                <a:moveTo>
                  <a:pt x="18491" y="15329"/>
                </a:moveTo>
                <a:cubicBezTo>
                  <a:pt x="11782" y="15329"/>
                  <a:pt x="11782" y="15329"/>
                  <a:pt x="11782" y="15329"/>
                </a:cubicBezTo>
                <a:cubicBezTo>
                  <a:pt x="10636" y="15329"/>
                  <a:pt x="9818" y="14458"/>
                  <a:pt x="9818" y="13239"/>
                </a:cubicBezTo>
                <a:cubicBezTo>
                  <a:pt x="9818" y="12019"/>
                  <a:pt x="10636" y="11148"/>
                  <a:pt x="11782" y="11148"/>
                </a:cubicBezTo>
                <a:cubicBezTo>
                  <a:pt x="17673" y="11148"/>
                  <a:pt x="17673" y="11148"/>
                  <a:pt x="17673" y="11148"/>
                </a:cubicBezTo>
                <a:cubicBezTo>
                  <a:pt x="18000" y="11148"/>
                  <a:pt x="18491" y="10974"/>
                  <a:pt x="18655" y="10626"/>
                </a:cubicBezTo>
                <a:cubicBezTo>
                  <a:pt x="18818" y="10452"/>
                  <a:pt x="18818" y="10452"/>
                  <a:pt x="18818" y="10277"/>
                </a:cubicBezTo>
                <a:cubicBezTo>
                  <a:pt x="18818" y="10277"/>
                  <a:pt x="18982" y="10277"/>
                  <a:pt x="18982" y="10277"/>
                </a:cubicBezTo>
                <a:cubicBezTo>
                  <a:pt x="19309" y="10800"/>
                  <a:pt x="19636" y="11671"/>
                  <a:pt x="19636" y="12542"/>
                </a:cubicBezTo>
                <a:cubicBezTo>
                  <a:pt x="19636" y="13587"/>
                  <a:pt x="19309" y="14632"/>
                  <a:pt x="18491" y="15329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38" name="TextBox 1210"/>
          <p:cNvSpPr/>
          <p:nvPr/>
        </p:nvSpPr>
        <p:spPr>
          <a:xfrm>
            <a:off x="6859270" y="173545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9" name="TextBox 1210"/>
          <p:cNvSpPr/>
          <p:nvPr/>
        </p:nvSpPr>
        <p:spPr>
          <a:xfrm>
            <a:off x="6859270" y="1999615"/>
            <a:ext cx="354711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0" name="TextBox 1210"/>
          <p:cNvSpPr/>
          <p:nvPr/>
        </p:nvSpPr>
        <p:spPr>
          <a:xfrm>
            <a:off x="8938260" y="314198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1" name="TextBox 1210"/>
          <p:cNvSpPr/>
          <p:nvPr/>
        </p:nvSpPr>
        <p:spPr>
          <a:xfrm>
            <a:off x="8938260" y="3406140"/>
            <a:ext cx="3111500" cy="708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2" name="TextBox 1210"/>
          <p:cNvSpPr/>
          <p:nvPr/>
        </p:nvSpPr>
        <p:spPr>
          <a:xfrm>
            <a:off x="8168640" y="453961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3" name="TextBox 1210"/>
          <p:cNvSpPr/>
          <p:nvPr/>
        </p:nvSpPr>
        <p:spPr>
          <a:xfrm>
            <a:off x="8168640" y="4803775"/>
            <a:ext cx="354711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4" name="TextBox 1210"/>
          <p:cNvSpPr/>
          <p:nvPr/>
        </p:nvSpPr>
        <p:spPr>
          <a:xfrm>
            <a:off x="1099185" y="302577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5" name="TextBox 1210"/>
          <p:cNvSpPr/>
          <p:nvPr/>
        </p:nvSpPr>
        <p:spPr>
          <a:xfrm>
            <a:off x="711835" y="3289935"/>
            <a:ext cx="327025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6" name="TextBox 1210"/>
          <p:cNvSpPr/>
          <p:nvPr/>
        </p:nvSpPr>
        <p:spPr>
          <a:xfrm>
            <a:off x="723265" y="173037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8" name="TextBox 1210"/>
          <p:cNvSpPr/>
          <p:nvPr/>
        </p:nvSpPr>
        <p:spPr>
          <a:xfrm>
            <a:off x="3289300" y="439801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49" name="TextBox 1210"/>
          <p:cNvSpPr/>
          <p:nvPr/>
        </p:nvSpPr>
        <p:spPr>
          <a:xfrm>
            <a:off x="2625090" y="4662170"/>
            <a:ext cx="3547110" cy="5029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443865" y="2037080"/>
            <a:ext cx="3054985" cy="708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179" name=" 179"/>
          <p:cNvSpPr/>
          <p:nvPr/>
        </p:nvSpPr>
        <p:spPr>
          <a:xfrm>
            <a:off x="3446145" y="2971800"/>
            <a:ext cx="953770" cy="953770"/>
          </a:xfrm>
          <a:prstGeom prst="snip2DiagRect">
            <a:avLst>
              <a:gd name="adj1" fmla="val 0"/>
              <a:gd name="adj2" fmla="val 23229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 179"/>
          <p:cNvSpPr/>
          <p:nvPr/>
        </p:nvSpPr>
        <p:spPr>
          <a:xfrm>
            <a:off x="4904740" y="2971800"/>
            <a:ext cx="953770" cy="953770"/>
          </a:xfrm>
          <a:prstGeom prst="snip2DiagRect">
            <a:avLst>
              <a:gd name="adj1" fmla="val 0"/>
              <a:gd name="adj2" fmla="val 2322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179"/>
          <p:cNvSpPr/>
          <p:nvPr/>
        </p:nvSpPr>
        <p:spPr>
          <a:xfrm>
            <a:off x="6483985" y="2971800"/>
            <a:ext cx="953770" cy="953770"/>
          </a:xfrm>
          <a:prstGeom prst="snip2DiagRect">
            <a:avLst>
              <a:gd name="adj1" fmla="val 0"/>
              <a:gd name="adj2" fmla="val 23229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 179"/>
          <p:cNvSpPr/>
          <p:nvPr/>
        </p:nvSpPr>
        <p:spPr>
          <a:xfrm>
            <a:off x="8034020" y="2971800"/>
            <a:ext cx="953770" cy="953770"/>
          </a:xfrm>
          <a:prstGeom prst="snip2DiagRect">
            <a:avLst>
              <a:gd name="adj1" fmla="val 0"/>
              <a:gd name="adj2" fmla="val 2322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 179"/>
          <p:cNvSpPr/>
          <p:nvPr/>
        </p:nvSpPr>
        <p:spPr>
          <a:xfrm>
            <a:off x="1877695" y="2971800"/>
            <a:ext cx="953770" cy="953770"/>
          </a:xfrm>
          <a:prstGeom prst="snip2DiagRect">
            <a:avLst>
              <a:gd name="adj1" fmla="val 0"/>
              <a:gd name="adj2" fmla="val 23229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Text Placeholder 14"/>
          <p:cNvSpPr txBox="1"/>
          <p:nvPr/>
        </p:nvSpPr>
        <p:spPr>
          <a:xfrm>
            <a:off x="2059305" y="3263900"/>
            <a:ext cx="590550" cy="36957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01</a:t>
            </a:r>
            <a:endParaRPr lang="en-IN" altLang="en-US" sz="2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Text Placeholder 14"/>
          <p:cNvSpPr txBox="1"/>
          <p:nvPr/>
        </p:nvSpPr>
        <p:spPr>
          <a:xfrm>
            <a:off x="3627755" y="3263900"/>
            <a:ext cx="590550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bg1"/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2</a:t>
            </a:r>
            <a:endParaRPr lang="en-US" altLang="en-IN" sz="2400" dirty="0">
              <a:solidFill>
                <a:schemeClr val="bg1"/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Text Placeholder 14"/>
          <p:cNvSpPr txBox="1"/>
          <p:nvPr/>
        </p:nvSpPr>
        <p:spPr>
          <a:xfrm>
            <a:off x="5086350" y="3264535"/>
            <a:ext cx="590550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3</a:t>
            </a:r>
            <a:endParaRPr lang="en-US" altLang="en-IN" sz="2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Text Placeholder 14"/>
          <p:cNvSpPr txBox="1"/>
          <p:nvPr/>
        </p:nvSpPr>
        <p:spPr>
          <a:xfrm>
            <a:off x="6665595" y="3263900"/>
            <a:ext cx="590550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bg1"/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bg1"/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4</a:t>
            </a:r>
            <a:endParaRPr lang="en-US" altLang="en-IN" sz="2400" dirty="0">
              <a:solidFill>
                <a:schemeClr val="bg1"/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Text Placeholder 14"/>
          <p:cNvSpPr txBox="1"/>
          <p:nvPr/>
        </p:nvSpPr>
        <p:spPr>
          <a:xfrm>
            <a:off x="8215630" y="3264535"/>
            <a:ext cx="590550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5</a:t>
            </a:r>
            <a:endParaRPr lang="en-US" altLang="en-IN" sz="24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8" name="TextBox 1210"/>
          <p:cNvSpPr/>
          <p:nvPr/>
        </p:nvSpPr>
        <p:spPr>
          <a:xfrm>
            <a:off x="1517015" y="174561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39" name="TextBox 1210"/>
          <p:cNvSpPr/>
          <p:nvPr/>
        </p:nvSpPr>
        <p:spPr>
          <a:xfrm>
            <a:off x="1517015" y="2009775"/>
            <a:ext cx="2961005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TextBox 1210"/>
          <p:cNvSpPr/>
          <p:nvPr/>
        </p:nvSpPr>
        <p:spPr>
          <a:xfrm>
            <a:off x="3272155" y="429895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5" name="TextBox 1210"/>
          <p:cNvSpPr/>
          <p:nvPr/>
        </p:nvSpPr>
        <p:spPr>
          <a:xfrm>
            <a:off x="3272155" y="4563110"/>
            <a:ext cx="2961005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TextBox 1210"/>
          <p:cNvSpPr/>
          <p:nvPr/>
        </p:nvSpPr>
        <p:spPr>
          <a:xfrm>
            <a:off x="4799330" y="174561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8" name="TextBox 1210"/>
          <p:cNvSpPr/>
          <p:nvPr/>
        </p:nvSpPr>
        <p:spPr>
          <a:xfrm>
            <a:off x="4799330" y="2009775"/>
            <a:ext cx="2961005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9" name="TextBox 1210"/>
          <p:cNvSpPr/>
          <p:nvPr/>
        </p:nvSpPr>
        <p:spPr>
          <a:xfrm>
            <a:off x="6483985" y="425640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6483985" y="4520565"/>
            <a:ext cx="2961005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1" name="TextBox 1210"/>
          <p:cNvSpPr/>
          <p:nvPr/>
        </p:nvSpPr>
        <p:spPr>
          <a:xfrm>
            <a:off x="8034020" y="176657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8034020" y="2030730"/>
            <a:ext cx="2961005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Verdana" panose="020B0604030504040204" charset="0"/>
              <a:ea typeface="方正舒体" panose="02010601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56125" y="-22860"/>
            <a:ext cx="3354070" cy="6936105"/>
          </a:xfrm>
          <a:prstGeom prst="rect">
            <a:avLst/>
          </a:prstGeom>
          <a:solidFill>
            <a:srgbClr val="87898E"/>
          </a:solidFill>
          <a:ln>
            <a:solidFill>
              <a:srgbClr val="878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5433695"/>
            <a:ext cx="3056255" cy="25406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70305" y="-22860"/>
            <a:ext cx="3354070" cy="6936105"/>
          </a:xfrm>
          <a:prstGeom prst="rect">
            <a:avLst/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280000">
            <a:off x="3672205" y="-795655"/>
            <a:ext cx="2840990" cy="23622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941310" y="-39370"/>
            <a:ext cx="3354070" cy="6936105"/>
          </a:xfrm>
          <a:prstGeom prst="rect">
            <a:avLst/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320000">
            <a:off x="8437880" y="4918075"/>
            <a:ext cx="3663950" cy="2978785"/>
          </a:xfrm>
          <a:prstGeom prst="rect">
            <a:avLst/>
          </a:prstGeom>
        </p:spPr>
      </p:pic>
      <p:sp>
        <p:nvSpPr>
          <p:cNvPr id="10" name="Shape 540"/>
          <p:cNvSpPr/>
          <p:nvPr/>
        </p:nvSpPr>
        <p:spPr>
          <a:xfrm>
            <a:off x="2185035" y="2421255"/>
            <a:ext cx="138811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18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方正舒体" panose="02010601030101010101" pitchFamily="2" charset="-122"/>
                <a:cs typeface="Oswald Light"/>
                <a:sym typeface="+mn-ea"/>
              </a:rPr>
              <a:t>KEYWORD</a:t>
            </a:r>
            <a:endParaRPr kumimoji="0" lang="en-US" altLang="zh-CN" sz="18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方正舒体" panose="02010601030101010101" pitchFamily="2" charset="-122"/>
              <a:cs typeface="Oswald Light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99260" y="2840355"/>
            <a:ext cx="235902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10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Shape 540"/>
          <p:cNvSpPr/>
          <p:nvPr/>
        </p:nvSpPr>
        <p:spPr>
          <a:xfrm>
            <a:off x="5539105" y="2421255"/>
            <a:ext cx="138811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1800" b="1" i="0" u="none" strike="noStrike" kern="1200" cap="none" spc="42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方正舒体" panose="02010601030101010101" pitchFamily="2" charset="-122"/>
                <a:cs typeface="Oswald Light"/>
                <a:sym typeface="+mn-ea"/>
              </a:rPr>
              <a:t>KEYWORD</a:t>
            </a:r>
            <a:endParaRPr kumimoji="0" lang="en-US" altLang="zh-CN" sz="1800" b="1" i="0" u="none" strike="noStrike" kern="1200" cap="none" spc="4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方正舒体" panose="02010601030101010101" pitchFamily="2" charset="-122"/>
              <a:cs typeface="Oswald Light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53330" y="2840355"/>
            <a:ext cx="235902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zh-CN" altLang="en-US" sz="1000" kern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Shape 540"/>
          <p:cNvSpPr/>
          <p:nvPr/>
        </p:nvSpPr>
        <p:spPr>
          <a:xfrm>
            <a:off x="8924925" y="2421255"/>
            <a:ext cx="1388110" cy="2768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>
            <a:spAutoFit/>
          </a:bodyPr>
          <a:lstStyle>
            <a:lvl1pPr algn="l">
              <a:defRPr sz="4200" spc="84">
                <a:solidFill>
                  <a:srgbClr val="AAAAAA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kumimoji="0" lang="en-US" altLang="zh-CN" sz="1800" b="1" i="0" u="none" strike="noStrike" kern="1200" cap="none" spc="42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方正舒体" panose="02010601030101010101" pitchFamily="2" charset="-122"/>
                <a:cs typeface="Oswald Light"/>
                <a:sym typeface="+mn-ea"/>
              </a:rPr>
              <a:t>KEYWORD</a:t>
            </a:r>
            <a:endParaRPr kumimoji="0" lang="en-US" altLang="zh-CN" sz="1800" b="1" i="0" u="none" strike="noStrike" kern="1200" cap="none" spc="42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方正舒体" panose="02010601030101010101" pitchFamily="2" charset="-122"/>
              <a:cs typeface="Oswald Light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39150" y="2840355"/>
            <a:ext cx="235902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zh-CN" altLang="en-US" sz="10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Text Placeholder 14"/>
          <p:cNvSpPr txBox="1"/>
          <p:nvPr/>
        </p:nvSpPr>
        <p:spPr>
          <a:xfrm>
            <a:off x="2267585" y="1646555"/>
            <a:ext cx="1160145" cy="67691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01</a:t>
            </a:r>
            <a:endParaRPr lang="en-IN" altLang="en-US" sz="4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Text Placeholder 14"/>
          <p:cNvSpPr txBox="1"/>
          <p:nvPr/>
        </p:nvSpPr>
        <p:spPr>
          <a:xfrm>
            <a:off x="5653405" y="1545590"/>
            <a:ext cx="1160145" cy="67691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4400" dirty="0">
                <a:solidFill>
                  <a:schemeClr val="bg1"/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4400" dirty="0">
                <a:solidFill>
                  <a:schemeClr val="bg1"/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2</a:t>
            </a:r>
            <a:endParaRPr lang="en-US" altLang="en-IN" sz="4400" dirty="0">
              <a:solidFill>
                <a:schemeClr val="bg1"/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Text Placeholder 14"/>
          <p:cNvSpPr txBox="1"/>
          <p:nvPr/>
        </p:nvSpPr>
        <p:spPr>
          <a:xfrm>
            <a:off x="9037955" y="1545590"/>
            <a:ext cx="1160145" cy="67691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3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549015" y="2717800"/>
            <a:ext cx="5212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第四节：研究成果与应用</a:t>
            </a:r>
            <a:endParaRPr lang="zh-CN" altLang="en-US" sz="3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30880" y="3424555"/>
            <a:ext cx="587629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单击此处输入您的详细内容，单击此处输入您的详细内容，单击此处输入您的详细内容，单击此处输入您的详细内容单击此处输入您的详细内容，单击此处输入您的详细内容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851660" y="1477645"/>
            <a:ext cx="404495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51660" y="2538730"/>
            <a:ext cx="410083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51660" y="3596640"/>
            <a:ext cx="410083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51660" y="4742180"/>
            <a:ext cx="410083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044575" y="1494155"/>
            <a:ext cx="608330" cy="59118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6" name="Freeform 6"/>
          <p:cNvSpPr>
            <a:spLocks noEditPoints="1"/>
          </p:cNvSpPr>
          <p:nvPr/>
        </p:nvSpPr>
        <p:spPr bwMode="auto">
          <a:xfrm>
            <a:off x="1213485" y="1684020"/>
            <a:ext cx="269875" cy="211455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1044575" y="2507615"/>
            <a:ext cx="608330" cy="591185"/>
          </a:xfrm>
          <a:prstGeom prst="roundRect">
            <a:avLst/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A099C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9" name="Freeform 100"/>
          <p:cNvSpPr>
            <a:spLocks noEditPoints="1"/>
          </p:cNvSpPr>
          <p:nvPr/>
        </p:nvSpPr>
        <p:spPr bwMode="auto">
          <a:xfrm>
            <a:off x="1207135" y="2667000"/>
            <a:ext cx="283845" cy="272415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1044575" y="3565525"/>
            <a:ext cx="608330" cy="59118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2" name="Freeform 144"/>
          <p:cNvSpPr>
            <a:spLocks noEditPoints="1"/>
          </p:cNvSpPr>
          <p:nvPr/>
        </p:nvSpPr>
        <p:spPr bwMode="auto">
          <a:xfrm>
            <a:off x="1187450" y="3735705"/>
            <a:ext cx="323215" cy="250825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1044575" y="4739640"/>
            <a:ext cx="608330" cy="591185"/>
          </a:xfrm>
          <a:prstGeom prst="roundRect">
            <a:avLst/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A099C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5" name="Freeform 152"/>
          <p:cNvSpPr>
            <a:spLocks noEditPoints="1"/>
          </p:cNvSpPr>
          <p:nvPr/>
        </p:nvSpPr>
        <p:spPr bwMode="auto">
          <a:xfrm>
            <a:off x="1187450" y="4885690"/>
            <a:ext cx="323215" cy="298450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Rounded Rectangle 53"/>
          <p:cNvSpPr/>
          <p:nvPr/>
        </p:nvSpPr>
        <p:spPr>
          <a:xfrm>
            <a:off x="6317615" y="4748530"/>
            <a:ext cx="614045" cy="56261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810" name="稻壳儿小白白(http://dwz.cn/Wu2UP)"/>
          <p:cNvSpPr>
            <a:spLocks noEditPoints="1"/>
          </p:cNvSpPr>
          <p:nvPr/>
        </p:nvSpPr>
        <p:spPr>
          <a:xfrm>
            <a:off x="6468110" y="4875530"/>
            <a:ext cx="311150" cy="304800"/>
          </a:xfrm>
          <a:custGeom>
            <a:avLst/>
            <a:gdLst/>
            <a:ahLst/>
            <a:cxnLst>
              <a:cxn ang="0">
                <a:pos x="309935" y="165867"/>
              </a:cxn>
              <a:cxn ang="0">
                <a:pos x="289273" y="193511"/>
              </a:cxn>
              <a:cxn ang="0">
                <a:pos x="254835" y="200422"/>
              </a:cxn>
              <a:cxn ang="0">
                <a:pos x="268610" y="234978"/>
              </a:cxn>
              <a:cxn ang="0">
                <a:pos x="268610" y="241889"/>
              </a:cxn>
              <a:cxn ang="0">
                <a:pos x="241061" y="269533"/>
              </a:cxn>
              <a:cxn ang="0">
                <a:pos x="220398" y="248800"/>
              </a:cxn>
              <a:cxn ang="0">
                <a:pos x="206623" y="221156"/>
              </a:cxn>
              <a:cxn ang="0">
                <a:pos x="151524" y="241889"/>
              </a:cxn>
              <a:cxn ang="0">
                <a:pos x="158411" y="269533"/>
              </a:cxn>
              <a:cxn ang="0">
                <a:pos x="165299" y="276445"/>
              </a:cxn>
              <a:cxn ang="0">
                <a:pos x="137749" y="304089"/>
              </a:cxn>
              <a:cxn ang="0">
                <a:pos x="110199" y="290267"/>
              </a:cxn>
              <a:cxn ang="0">
                <a:pos x="103312" y="255711"/>
              </a:cxn>
              <a:cxn ang="0">
                <a:pos x="68874" y="269533"/>
              </a:cxn>
              <a:cxn ang="0">
                <a:pos x="61987" y="269533"/>
              </a:cxn>
              <a:cxn ang="0">
                <a:pos x="34437" y="241889"/>
              </a:cxn>
              <a:cxn ang="0">
                <a:pos x="55100" y="214245"/>
              </a:cxn>
              <a:cxn ang="0">
                <a:pos x="82649" y="207333"/>
              </a:cxn>
              <a:cxn ang="0">
                <a:pos x="61987" y="152045"/>
              </a:cxn>
              <a:cxn ang="0">
                <a:pos x="34437" y="158956"/>
              </a:cxn>
              <a:cxn ang="0">
                <a:pos x="27550" y="158956"/>
              </a:cxn>
              <a:cxn ang="0">
                <a:pos x="0" y="131311"/>
              </a:cxn>
              <a:cxn ang="0">
                <a:pos x="20662" y="110578"/>
              </a:cxn>
              <a:cxn ang="0">
                <a:pos x="48212" y="96756"/>
              </a:cxn>
              <a:cxn ang="0">
                <a:pos x="34437" y="69111"/>
              </a:cxn>
              <a:cxn ang="0">
                <a:pos x="34437" y="62200"/>
              </a:cxn>
              <a:cxn ang="0">
                <a:pos x="61987" y="34556"/>
              </a:cxn>
              <a:cxn ang="0">
                <a:pos x="89537" y="55289"/>
              </a:cxn>
              <a:cxn ang="0">
                <a:pos x="96424" y="82933"/>
              </a:cxn>
              <a:cxn ang="0">
                <a:pos x="158411" y="62200"/>
              </a:cxn>
              <a:cxn ang="0">
                <a:pos x="144636" y="34556"/>
              </a:cxn>
              <a:cxn ang="0">
                <a:pos x="144636" y="27644"/>
              </a:cxn>
              <a:cxn ang="0">
                <a:pos x="172186" y="0"/>
              </a:cxn>
              <a:cxn ang="0">
                <a:pos x="192848" y="13822"/>
              </a:cxn>
              <a:cxn ang="0">
                <a:pos x="206623" y="48378"/>
              </a:cxn>
              <a:cxn ang="0">
                <a:pos x="234173" y="34556"/>
              </a:cxn>
              <a:cxn ang="0">
                <a:pos x="241061" y="34556"/>
              </a:cxn>
              <a:cxn ang="0">
                <a:pos x="268610" y="62200"/>
              </a:cxn>
              <a:cxn ang="0">
                <a:pos x="247948" y="82933"/>
              </a:cxn>
              <a:cxn ang="0">
                <a:pos x="220398" y="96756"/>
              </a:cxn>
              <a:cxn ang="0">
                <a:pos x="241061" y="152045"/>
              </a:cxn>
              <a:cxn ang="0">
                <a:pos x="268610" y="145133"/>
              </a:cxn>
              <a:cxn ang="0">
                <a:pos x="282385" y="138222"/>
              </a:cxn>
              <a:cxn ang="0">
                <a:pos x="309935" y="165867"/>
              </a:cxn>
              <a:cxn ang="0">
                <a:pos x="192848" y="172778"/>
              </a:cxn>
              <a:cxn ang="0">
                <a:pos x="172186" y="110578"/>
              </a:cxn>
              <a:cxn ang="0">
                <a:pos x="117087" y="131311"/>
              </a:cxn>
              <a:cxn ang="0">
                <a:pos x="130861" y="186600"/>
              </a:cxn>
              <a:cxn ang="0">
                <a:pos x="192848" y="172778"/>
              </a:cxn>
            </a:cxnLst>
            <a:rect l="0" t="0" r="0" b="0"/>
            <a:pathLst>
              <a:path w="45" h="44">
                <a:moveTo>
                  <a:pt x="45" y="24"/>
                </a:moveTo>
                <a:cubicBezTo>
                  <a:pt x="45" y="26"/>
                  <a:pt x="44" y="27"/>
                  <a:pt x="42" y="28"/>
                </a:cubicBezTo>
                <a:cubicBezTo>
                  <a:pt x="37" y="29"/>
                  <a:pt x="37" y="29"/>
                  <a:pt x="37" y="29"/>
                </a:cubicBezTo>
                <a:cubicBezTo>
                  <a:pt x="39" y="34"/>
                  <a:pt x="39" y="34"/>
                  <a:pt x="39" y="34"/>
                </a:cubicBezTo>
                <a:cubicBezTo>
                  <a:pt x="39" y="34"/>
                  <a:pt x="39" y="35"/>
                  <a:pt x="39" y="35"/>
                </a:cubicBezTo>
                <a:cubicBezTo>
                  <a:pt x="39" y="37"/>
                  <a:pt x="37" y="39"/>
                  <a:pt x="35" y="39"/>
                </a:cubicBezTo>
                <a:cubicBezTo>
                  <a:pt x="34" y="39"/>
                  <a:pt x="32" y="38"/>
                  <a:pt x="32" y="36"/>
                </a:cubicBezTo>
                <a:cubicBezTo>
                  <a:pt x="30" y="32"/>
                  <a:pt x="30" y="32"/>
                  <a:pt x="30" y="32"/>
                </a:cubicBezTo>
                <a:cubicBezTo>
                  <a:pt x="22" y="35"/>
                  <a:pt x="22" y="35"/>
                  <a:pt x="22" y="35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4" y="40"/>
                  <a:pt x="24" y="40"/>
                </a:cubicBezTo>
                <a:cubicBezTo>
                  <a:pt x="24" y="42"/>
                  <a:pt x="22" y="44"/>
                  <a:pt x="20" y="44"/>
                </a:cubicBezTo>
                <a:cubicBezTo>
                  <a:pt x="18" y="44"/>
                  <a:pt x="17" y="43"/>
                  <a:pt x="16" y="42"/>
                </a:cubicBezTo>
                <a:cubicBezTo>
                  <a:pt x="15" y="37"/>
                  <a:pt x="15" y="37"/>
                  <a:pt x="15" y="37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9" y="39"/>
                </a:cubicBezTo>
                <a:cubicBezTo>
                  <a:pt x="7" y="39"/>
                  <a:pt x="5" y="37"/>
                  <a:pt x="5" y="35"/>
                </a:cubicBezTo>
                <a:cubicBezTo>
                  <a:pt x="5" y="33"/>
                  <a:pt x="6" y="32"/>
                  <a:pt x="8" y="31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22"/>
                  <a:pt x="9" y="22"/>
                  <a:pt x="9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4" y="23"/>
                  <a:pt x="4" y="23"/>
                </a:cubicBezTo>
                <a:cubicBezTo>
                  <a:pt x="2" y="23"/>
                  <a:pt x="0" y="22"/>
                  <a:pt x="0" y="19"/>
                </a:cubicBezTo>
                <a:cubicBezTo>
                  <a:pt x="0" y="18"/>
                  <a:pt x="1" y="16"/>
                  <a:pt x="3" y="16"/>
                </a:cubicBezTo>
                <a:cubicBezTo>
                  <a:pt x="7" y="14"/>
                  <a:pt x="7" y="14"/>
                  <a:pt x="7" y="14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5" y="9"/>
                  <a:pt x="5" y="9"/>
                </a:cubicBezTo>
                <a:cubicBezTo>
                  <a:pt x="5" y="7"/>
                  <a:pt x="7" y="5"/>
                  <a:pt x="9" y="5"/>
                </a:cubicBezTo>
                <a:cubicBezTo>
                  <a:pt x="11" y="5"/>
                  <a:pt x="12" y="6"/>
                  <a:pt x="13" y="8"/>
                </a:cubicBezTo>
                <a:cubicBezTo>
                  <a:pt x="14" y="12"/>
                  <a:pt x="14" y="12"/>
                  <a:pt x="14" y="12"/>
                </a:cubicBezTo>
                <a:cubicBezTo>
                  <a:pt x="23" y="9"/>
                  <a:pt x="23" y="9"/>
                  <a:pt x="23" y="9"/>
                </a:cubicBezTo>
                <a:cubicBezTo>
                  <a:pt x="21" y="5"/>
                  <a:pt x="21" y="5"/>
                  <a:pt x="21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1"/>
                  <a:pt x="23" y="0"/>
                  <a:pt x="25" y="0"/>
                </a:cubicBezTo>
                <a:cubicBezTo>
                  <a:pt x="26" y="0"/>
                  <a:pt x="28" y="1"/>
                  <a:pt x="28" y="2"/>
                </a:cubicBezTo>
                <a:cubicBezTo>
                  <a:pt x="30" y="7"/>
                  <a:pt x="30" y="7"/>
                  <a:pt x="30" y="7"/>
                </a:cubicBezTo>
                <a:cubicBezTo>
                  <a:pt x="34" y="5"/>
                  <a:pt x="34" y="5"/>
                  <a:pt x="34" y="5"/>
                </a:cubicBezTo>
                <a:cubicBezTo>
                  <a:pt x="35" y="5"/>
                  <a:pt x="35" y="5"/>
                  <a:pt x="35" y="5"/>
                </a:cubicBezTo>
                <a:cubicBezTo>
                  <a:pt x="37" y="5"/>
                  <a:pt x="39" y="7"/>
                  <a:pt x="39" y="9"/>
                </a:cubicBezTo>
                <a:cubicBezTo>
                  <a:pt x="39" y="10"/>
                  <a:pt x="38" y="12"/>
                  <a:pt x="36" y="12"/>
                </a:cubicBezTo>
                <a:cubicBezTo>
                  <a:pt x="32" y="14"/>
                  <a:pt x="32" y="14"/>
                  <a:pt x="32" y="14"/>
                </a:cubicBezTo>
                <a:cubicBezTo>
                  <a:pt x="35" y="22"/>
                  <a:pt x="35" y="22"/>
                  <a:pt x="35" y="22"/>
                </a:cubicBezTo>
                <a:cubicBezTo>
                  <a:pt x="39" y="21"/>
                  <a:pt x="39" y="21"/>
                  <a:pt x="39" y="21"/>
                </a:cubicBezTo>
                <a:cubicBezTo>
                  <a:pt x="40" y="21"/>
                  <a:pt x="40" y="20"/>
                  <a:pt x="41" y="20"/>
                </a:cubicBezTo>
                <a:cubicBezTo>
                  <a:pt x="43" y="20"/>
                  <a:pt x="45" y="22"/>
                  <a:pt x="45" y="24"/>
                </a:cubicBezTo>
                <a:close/>
                <a:moveTo>
                  <a:pt x="28" y="25"/>
                </a:moveTo>
                <a:cubicBezTo>
                  <a:pt x="25" y="16"/>
                  <a:pt x="25" y="16"/>
                  <a:pt x="25" y="16"/>
                </a:cubicBezTo>
                <a:cubicBezTo>
                  <a:pt x="17" y="19"/>
                  <a:pt x="17" y="19"/>
                  <a:pt x="17" y="19"/>
                </a:cubicBezTo>
                <a:cubicBezTo>
                  <a:pt x="19" y="27"/>
                  <a:pt x="19" y="27"/>
                  <a:pt x="19" y="27"/>
                </a:cubicBezTo>
                <a:lnTo>
                  <a:pt x="28" y="2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ounded Rectangle 50"/>
          <p:cNvSpPr/>
          <p:nvPr/>
        </p:nvSpPr>
        <p:spPr>
          <a:xfrm>
            <a:off x="6309995" y="3641725"/>
            <a:ext cx="614045" cy="562610"/>
          </a:xfrm>
          <a:prstGeom prst="roundRect">
            <a:avLst/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A099C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840" name="稻壳儿小白白(http://dwz.cn/Wu2UP)"/>
          <p:cNvSpPr>
            <a:spLocks noEditPoints="1"/>
          </p:cNvSpPr>
          <p:nvPr/>
        </p:nvSpPr>
        <p:spPr>
          <a:xfrm>
            <a:off x="6460490" y="3791585"/>
            <a:ext cx="298450" cy="283845"/>
          </a:xfrm>
          <a:custGeom>
            <a:avLst/>
            <a:gdLst/>
            <a:ahLst/>
            <a:cxnLst>
              <a:cxn ang="0">
                <a:pos x="76294" y="249031"/>
              </a:cxn>
              <a:cxn ang="0">
                <a:pos x="62422" y="262866"/>
              </a:cxn>
              <a:cxn ang="0">
                <a:pos x="6936" y="262866"/>
              </a:cxn>
              <a:cxn ang="0">
                <a:pos x="0" y="249031"/>
              </a:cxn>
              <a:cxn ang="0">
                <a:pos x="0" y="131433"/>
              </a:cxn>
              <a:cxn ang="0">
                <a:pos x="6936" y="117598"/>
              </a:cxn>
              <a:cxn ang="0">
                <a:pos x="62422" y="117598"/>
              </a:cxn>
              <a:cxn ang="0">
                <a:pos x="76294" y="131433"/>
              </a:cxn>
              <a:cxn ang="0">
                <a:pos x="76294" y="249031"/>
              </a:cxn>
              <a:cxn ang="0">
                <a:pos x="34679" y="214444"/>
              </a:cxn>
              <a:cxn ang="0">
                <a:pos x="20807" y="228279"/>
              </a:cxn>
              <a:cxn ang="0">
                <a:pos x="34679" y="235196"/>
              </a:cxn>
              <a:cxn ang="0">
                <a:pos x="48551" y="228279"/>
              </a:cxn>
              <a:cxn ang="0">
                <a:pos x="34679" y="214444"/>
              </a:cxn>
              <a:cxn ang="0">
                <a:pos x="284367" y="159103"/>
              </a:cxn>
              <a:cxn ang="0">
                <a:pos x="284367" y="172938"/>
              </a:cxn>
              <a:cxn ang="0">
                <a:pos x="277432" y="200609"/>
              </a:cxn>
              <a:cxn ang="0">
                <a:pos x="277432" y="221361"/>
              </a:cxn>
              <a:cxn ang="0">
                <a:pos x="270496" y="235196"/>
              </a:cxn>
              <a:cxn ang="0">
                <a:pos x="263560" y="269784"/>
              </a:cxn>
              <a:cxn ang="0">
                <a:pos x="221945" y="283619"/>
              </a:cxn>
              <a:cxn ang="0">
                <a:pos x="215010" y="283619"/>
              </a:cxn>
              <a:cxn ang="0">
                <a:pos x="201138" y="283619"/>
              </a:cxn>
              <a:cxn ang="0">
                <a:pos x="201138" y="283619"/>
              </a:cxn>
              <a:cxn ang="0">
                <a:pos x="124844" y="269784"/>
              </a:cxn>
              <a:cxn ang="0">
                <a:pos x="97101" y="262866"/>
              </a:cxn>
              <a:cxn ang="0">
                <a:pos x="90165" y="249031"/>
              </a:cxn>
              <a:cxn ang="0">
                <a:pos x="90165" y="131433"/>
              </a:cxn>
              <a:cxn ang="0">
                <a:pos x="97101" y="117598"/>
              </a:cxn>
              <a:cxn ang="0">
                <a:pos x="131780" y="83010"/>
              </a:cxn>
              <a:cxn ang="0">
                <a:pos x="152587" y="62258"/>
              </a:cxn>
              <a:cxn ang="0">
                <a:pos x="159523" y="34588"/>
              </a:cxn>
              <a:cxn ang="0">
                <a:pos x="173395" y="6918"/>
              </a:cxn>
              <a:cxn ang="0">
                <a:pos x="180331" y="0"/>
              </a:cxn>
              <a:cxn ang="0">
                <a:pos x="221945" y="48423"/>
              </a:cxn>
              <a:cxn ang="0">
                <a:pos x="215010" y="83010"/>
              </a:cxn>
              <a:cxn ang="0">
                <a:pos x="208074" y="96846"/>
              </a:cxn>
              <a:cxn ang="0">
                <a:pos x="256624" y="96846"/>
              </a:cxn>
              <a:cxn ang="0">
                <a:pos x="298239" y="131433"/>
              </a:cxn>
              <a:cxn ang="0">
                <a:pos x="284367" y="159103"/>
              </a:cxn>
            </a:cxnLst>
            <a:rect l="0" t="0" r="0" b="0"/>
            <a:pathLst>
              <a:path w="43" h="41">
                <a:moveTo>
                  <a:pt x="11" y="36"/>
                </a:moveTo>
                <a:cubicBezTo>
                  <a:pt x="11" y="37"/>
                  <a:pt x="10" y="38"/>
                  <a:pt x="9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7"/>
                  <a:pt x="0" y="3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7"/>
                  <a:pt x="1" y="17"/>
                </a:cubicBezTo>
                <a:cubicBezTo>
                  <a:pt x="9" y="17"/>
                  <a:pt x="9" y="17"/>
                  <a:pt x="9" y="17"/>
                </a:cubicBezTo>
                <a:cubicBezTo>
                  <a:pt x="10" y="17"/>
                  <a:pt x="11" y="18"/>
                  <a:pt x="11" y="19"/>
                </a:cubicBezTo>
                <a:lnTo>
                  <a:pt x="11" y="36"/>
                </a:lnTo>
                <a:close/>
                <a:moveTo>
                  <a:pt x="5" y="31"/>
                </a:moveTo>
                <a:cubicBezTo>
                  <a:pt x="4" y="31"/>
                  <a:pt x="3" y="32"/>
                  <a:pt x="3" y="33"/>
                </a:cubicBezTo>
                <a:cubicBezTo>
                  <a:pt x="3" y="34"/>
                  <a:pt x="4" y="34"/>
                  <a:pt x="5" y="34"/>
                </a:cubicBezTo>
                <a:cubicBezTo>
                  <a:pt x="6" y="34"/>
                  <a:pt x="7" y="34"/>
                  <a:pt x="7" y="33"/>
                </a:cubicBezTo>
                <a:cubicBezTo>
                  <a:pt x="7" y="32"/>
                  <a:pt x="6" y="31"/>
                  <a:pt x="5" y="31"/>
                </a:cubicBezTo>
                <a:close/>
                <a:moveTo>
                  <a:pt x="41" y="23"/>
                </a:moveTo>
                <a:cubicBezTo>
                  <a:pt x="41" y="24"/>
                  <a:pt x="41" y="25"/>
                  <a:pt x="41" y="25"/>
                </a:cubicBezTo>
                <a:cubicBezTo>
                  <a:pt x="42" y="26"/>
                  <a:pt x="41" y="28"/>
                  <a:pt x="40" y="29"/>
                </a:cubicBezTo>
                <a:cubicBezTo>
                  <a:pt x="41" y="30"/>
                  <a:pt x="41" y="31"/>
                  <a:pt x="40" y="32"/>
                </a:cubicBezTo>
                <a:cubicBezTo>
                  <a:pt x="40" y="33"/>
                  <a:pt x="40" y="34"/>
                  <a:pt x="39" y="34"/>
                </a:cubicBezTo>
                <a:cubicBezTo>
                  <a:pt x="39" y="36"/>
                  <a:pt x="39" y="38"/>
                  <a:pt x="38" y="39"/>
                </a:cubicBezTo>
                <a:cubicBezTo>
                  <a:pt x="36" y="41"/>
                  <a:pt x="35" y="41"/>
                  <a:pt x="32" y="41"/>
                </a:cubicBezTo>
                <a:cubicBezTo>
                  <a:pt x="32" y="41"/>
                  <a:pt x="32" y="41"/>
                  <a:pt x="31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1"/>
                  <a:pt x="21" y="40"/>
                  <a:pt x="18" y="39"/>
                </a:cubicBezTo>
                <a:cubicBezTo>
                  <a:pt x="17" y="38"/>
                  <a:pt x="15" y="38"/>
                  <a:pt x="14" y="38"/>
                </a:cubicBezTo>
                <a:cubicBezTo>
                  <a:pt x="13" y="38"/>
                  <a:pt x="13" y="37"/>
                  <a:pt x="13" y="36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8"/>
                  <a:pt x="13" y="17"/>
                  <a:pt x="14" y="17"/>
                </a:cubicBezTo>
                <a:cubicBezTo>
                  <a:pt x="15" y="17"/>
                  <a:pt x="18" y="14"/>
                  <a:pt x="19" y="12"/>
                </a:cubicBezTo>
                <a:cubicBezTo>
                  <a:pt x="20" y="11"/>
                  <a:pt x="21" y="10"/>
                  <a:pt x="22" y="9"/>
                </a:cubicBezTo>
                <a:cubicBezTo>
                  <a:pt x="23" y="8"/>
                  <a:pt x="23" y="7"/>
                  <a:pt x="23" y="5"/>
                </a:cubicBezTo>
                <a:cubicBezTo>
                  <a:pt x="24" y="3"/>
                  <a:pt x="24" y="2"/>
                  <a:pt x="25" y="1"/>
                </a:cubicBezTo>
                <a:cubicBezTo>
                  <a:pt x="25" y="0"/>
                  <a:pt x="26" y="0"/>
                  <a:pt x="26" y="0"/>
                </a:cubicBezTo>
                <a:cubicBezTo>
                  <a:pt x="32" y="0"/>
                  <a:pt x="32" y="5"/>
                  <a:pt x="32" y="7"/>
                </a:cubicBezTo>
                <a:cubicBezTo>
                  <a:pt x="32" y="9"/>
                  <a:pt x="31" y="11"/>
                  <a:pt x="31" y="12"/>
                </a:cubicBezTo>
                <a:cubicBezTo>
                  <a:pt x="30" y="13"/>
                  <a:pt x="30" y="13"/>
                  <a:pt x="30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40" y="14"/>
                  <a:pt x="43" y="16"/>
                  <a:pt x="43" y="19"/>
                </a:cubicBezTo>
                <a:cubicBezTo>
                  <a:pt x="43" y="20"/>
                  <a:pt x="42" y="22"/>
                  <a:pt x="41" y="2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Rounded Rectangle 47"/>
          <p:cNvSpPr/>
          <p:nvPr/>
        </p:nvSpPr>
        <p:spPr>
          <a:xfrm>
            <a:off x="6317615" y="2600325"/>
            <a:ext cx="614045" cy="56261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802" name="稻壳儿小白白(http://dwz.cn/Wu2UP)"/>
          <p:cNvSpPr>
            <a:spLocks noEditPoints="1"/>
          </p:cNvSpPr>
          <p:nvPr/>
        </p:nvSpPr>
        <p:spPr>
          <a:xfrm>
            <a:off x="6461760" y="2740025"/>
            <a:ext cx="311150" cy="312420"/>
          </a:xfrm>
          <a:custGeom>
            <a:avLst/>
            <a:gdLst/>
            <a:ahLst/>
            <a:cxnLst>
              <a:cxn ang="0">
                <a:pos x="289273" y="312861"/>
              </a:cxn>
              <a:cxn ang="0">
                <a:pos x="268610" y="305909"/>
              </a:cxn>
              <a:cxn ang="0">
                <a:pos x="206623" y="243336"/>
              </a:cxn>
              <a:cxn ang="0">
                <a:pos x="130861" y="264194"/>
              </a:cxn>
              <a:cxn ang="0">
                <a:pos x="0" y="132097"/>
              </a:cxn>
              <a:cxn ang="0">
                <a:pos x="130861" y="0"/>
              </a:cxn>
              <a:cxn ang="0">
                <a:pos x="261723" y="132097"/>
              </a:cxn>
              <a:cxn ang="0">
                <a:pos x="241061" y="208574"/>
              </a:cxn>
              <a:cxn ang="0">
                <a:pos x="303048" y="271146"/>
              </a:cxn>
              <a:cxn ang="0">
                <a:pos x="309935" y="285051"/>
              </a:cxn>
              <a:cxn ang="0">
                <a:pos x="289273" y="312861"/>
              </a:cxn>
              <a:cxn ang="0">
                <a:pos x="130861" y="48667"/>
              </a:cxn>
              <a:cxn ang="0">
                <a:pos x="48212" y="132097"/>
              </a:cxn>
              <a:cxn ang="0">
                <a:pos x="130861" y="215526"/>
              </a:cxn>
              <a:cxn ang="0">
                <a:pos x="213511" y="132097"/>
              </a:cxn>
              <a:cxn ang="0">
                <a:pos x="130861" y="48667"/>
              </a:cxn>
            </a:cxnLst>
            <a:rect l="0" t="0" r="0" b="0"/>
            <a:pathLst>
              <a:path w="45" h="45">
                <a:moveTo>
                  <a:pt x="42" y="45"/>
                </a:moveTo>
                <a:cubicBezTo>
                  <a:pt x="41" y="45"/>
                  <a:pt x="40" y="44"/>
                  <a:pt x="39" y="44"/>
                </a:cubicBezTo>
                <a:cubicBezTo>
                  <a:pt x="30" y="35"/>
                  <a:pt x="30" y="35"/>
                  <a:pt x="30" y="35"/>
                </a:cubicBezTo>
                <a:cubicBezTo>
                  <a:pt x="27" y="37"/>
                  <a:pt x="23" y="38"/>
                  <a:pt x="19" y="38"/>
                </a:cubicBezTo>
                <a:cubicBezTo>
                  <a:pt x="9" y="38"/>
                  <a:pt x="0" y="30"/>
                  <a:pt x="0" y="19"/>
                </a:cubicBezTo>
                <a:cubicBezTo>
                  <a:pt x="0" y="9"/>
                  <a:pt x="9" y="0"/>
                  <a:pt x="19" y="0"/>
                </a:cubicBezTo>
                <a:cubicBezTo>
                  <a:pt x="30" y="0"/>
                  <a:pt x="38" y="9"/>
                  <a:pt x="38" y="19"/>
                </a:cubicBezTo>
                <a:cubicBezTo>
                  <a:pt x="38" y="23"/>
                  <a:pt x="37" y="27"/>
                  <a:pt x="35" y="30"/>
                </a:cubicBezTo>
                <a:cubicBezTo>
                  <a:pt x="44" y="39"/>
                  <a:pt x="44" y="39"/>
                  <a:pt x="44" y="39"/>
                </a:cubicBezTo>
                <a:cubicBezTo>
                  <a:pt x="45" y="40"/>
                  <a:pt x="45" y="41"/>
                  <a:pt x="45" y="41"/>
                </a:cubicBezTo>
                <a:cubicBezTo>
                  <a:pt x="45" y="43"/>
                  <a:pt x="43" y="45"/>
                  <a:pt x="42" y="45"/>
                </a:cubicBezTo>
                <a:close/>
                <a:moveTo>
                  <a:pt x="19" y="7"/>
                </a:moveTo>
                <a:cubicBezTo>
                  <a:pt x="13" y="7"/>
                  <a:pt x="7" y="13"/>
                  <a:pt x="7" y="19"/>
                </a:cubicBezTo>
                <a:cubicBezTo>
                  <a:pt x="7" y="26"/>
                  <a:pt x="13" y="31"/>
                  <a:pt x="19" y="31"/>
                </a:cubicBezTo>
                <a:cubicBezTo>
                  <a:pt x="26" y="31"/>
                  <a:pt x="31" y="26"/>
                  <a:pt x="31" y="19"/>
                </a:cubicBezTo>
                <a:cubicBezTo>
                  <a:pt x="31" y="13"/>
                  <a:pt x="26" y="7"/>
                  <a:pt x="19" y="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Rounded Rectangle 44"/>
          <p:cNvSpPr/>
          <p:nvPr/>
        </p:nvSpPr>
        <p:spPr>
          <a:xfrm>
            <a:off x="6343015" y="1542415"/>
            <a:ext cx="614045" cy="562610"/>
          </a:xfrm>
          <a:prstGeom prst="roundRect">
            <a:avLst/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A099C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811" name="稻壳儿小白白(http://dwz.cn/Wu2UP)"/>
          <p:cNvSpPr>
            <a:spLocks noEditPoints="1"/>
          </p:cNvSpPr>
          <p:nvPr/>
        </p:nvSpPr>
        <p:spPr>
          <a:xfrm>
            <a:off x="6508750" y="1685925"/>
            <a:ext cx="282575" cy="282575"/>
          </a:xfrm>
          <a:custGeom>
            <a:avLst/>
            <a:gdLst/>
            <a:ahLst/>
            <a:cxnLst>
              <a:cxn ang="0">
                <a:pos x="76093" y="138351"/>
              </a:cxn>
              <a:cxn ang="0">
                <a:pos x="0" y="124516"/>
              </a:cxn>
              <a:cxn ang="0">
                <a:pos x="13835" y="89928"/>
              </a:cxn>
              <a:cxn ang="0">
                <a:pos x="89928" y="110681"/>
              </a:cxn>
              <a:cxn ang="0">
                <a:pos x="69176" y="83010"/>
              </a:cxn>
              <a:cxn ang="0">
                <a:pos x="20753" y="6918"/>
              </a:cxn>
              <a:cxn ang="0">
                <a:pos x="62258" y="0"/>
              </a:cxn>
              <a:cxn ang="0">
                <a:pos x="69176" y="83010"/>
              </a:cxn>
              <a:cxn ang="0">
                <a:pos x="62258" y="283619"/>
              </a:cxn>
              <a:cxn ang="0">
                <a:pos x="20753" y="276701"/>
              </a:cxn>
              <a:cxn ang="0">
                <a:pos x="69176" y="152186"/>
              </a:cxn>
              <a:cxn ang="0">
                <a:pos x="186774" y="214444"/>
              </a:cxn>
              <a:cxn ang="0">
                <a:pos x="110681" y="235196"/>
              </a:cxn>
              <a:cxn ang="0">
                <a:pos x="89928" y="207526"/>
              </a:cxn>
              <a:cxn ang="0">
                <a:pos x="172939" y="186773"/>
              </a:cxn>
              <a:cxn ang="0">
                <a:pos x="186774" y="214444"/>
              </a:cxn>
              <a:cxn ang="0">
                <a:pos x="117599" y="172938"/>
              </a:cxn>
              <a:cxn ang="0">
                <a:pos x="124516" y="0"/>
              </a:cxn>
              <a:cxn ang="0">
                <a:pos x="166021" y="6918"/>
              </a:cxn>
              <a:cxn ang="0">
                <a:pos x="166021" y="276701"/>
              </a:cxn>
              <a:cxn ang="0">
                <a:pos x="124516" y="283619"/>
              </a:cxn>
              <a:cxn ang="0">
                <a:pos x="117599" y="249031"/>
              </a:cxn>
              <a:cxn ang="0">
                <a:pos x="166021" y="276701"/>
              </a:cxn>
              <a:cxn ang="0">
                <a:pos x="262867" y="89928"/>
              </a:cxn>
              <a:cxn ang="0">
                <a:pos x="186774" y="76093"/>
              </a:cxn>
              <a:cxn ang="0">
                <a:pos x="207527" y="48423"/>
              </a:cxn>
              <a:cxn ang="0">
                <a:pos x="283620" y="62258"/>
              </a:cxn>
              <a:cxn ang="0">
                <a:pos x="255950" y="34588"/>
              </a:cxn>
              <a:cxn ang="0">
                <a:pos x="214444" y="6918"/>
              </a:cxn>
              <a:cxn ang="0">
                <a:pos x="255950" y="0"/>
              </a:cxn>
              <a:cxn ang="0">
                <a:pos x="255950" y="34588"/>
              </a:cxn>
              <a:cxn ang="0">
                <a:pos x="255950" y="283619"/>
              </a:cxn>
              <a:cxn ang="0">
                <a:pos x="214444" y="276701"/>
              </a:cxn>
              <a:cxn ang="0">
                <a:pos x="255950" y="103763"/>
              </a:cxn>
            </a:cxnLst>
            <a:rect l="0" t="0" r="0" b="0"/>
            <a:pathLst>
              <a:path w="41" h="41">
                <a:moveTo>
                  <a:pt x="13" y="18"/>
                </a:moveTo>
                <a:cubicBezTo>
                  <a:pt x="13" y="19"/>
                  <a:pt x="12" y="20"/>
                  <a:pt x="11" y="20"/>
                </a:cubicBezTo>
                <a:cubicBezTo>
                  <a:pt x="2" y="20"/>
                  <a:pt x="2" y="20"/>
                  <a:pt x="2" y="20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5"/>
                  <a:pt x="1" y="13"/>
                  <a:pt x="2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3" y="15"/>
                  <a:pt x="13" y="16"/>
                </a:cubicBezTo>
                <a:lnTo>
                  <a:pt x="13" y="18"/>
                </a:lnTo>
                <a:close/>
                <a:moveTo>
                  <a:pt x="10" y="12"/>
                </a:moveTo>
                <a:cubicBezTo>
                  <a:pt x="3" y="12"/>
                  <a:pt x="3" y="12"/>
                  <a:pt x="3" y="12"/>
                </a:cubicBezTo>
                <a:cubicBezTo>
                  <a:pt x="3" y="1"/>
                  <a:pt x="3" y="1"/>
                  <a:pt x="3" y="1"/>
                </a:cubicBezTo>
                <a:cubicBezTo>
                  <a:pt x="3" y="0"/>
                  <a:pt x="4" y="0"/>
                  <a:pt x="4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1"/>
                </a:cubicBezTo>
                <a:lnTo>
                  <a:pt x="10" y="12"/>
                </a:lnTo>
                <a:close/>
                <a:moveTo>
                  <a:pt x="10" y="40"/>
                </a:moveTo>
                <a:cubicBezTo>
                  <a:pt x="10" y="40"/>
                  <a:pt x="10" y="41"/>
                  <a:pt x="9" y="41"/>
                </a:cubicBezTo>
                <a:cubicBezTo>
                  <a:pt x="4" y="41"/>
                  <a:pt x="4" y="41"/>
                  <a:pt x="4" y="41"/>
                </a:cubicBezTo>
                <a:cubicBezTo>
                  <a:pt x="4" y="41"/>
                  <a:pt x="3" y="40"/>
                  <a:pt x="3" y="40"/>
                </a:cubicBezTo>
                <a:cubicBezTo>
                  <a:pt x="3" y="22"/>
                  <a:pt x="3" y="22"/>
                  <a:pt x="3" y="22"/>
                </a:cubicBezTo>
                <a:cubicBezTo>
                  <a:pt x="10" y="22"/>
                  <a:pt x="10" y="22"/>
                  <a:pt x="10" y="22"/>
                </a:cubicBezTo>
                <a:lnTo>
                  <a:pt x="10" y="40"/>
                </a:lnTo>
                <a:close/>
                <a:moveTo>
                  <a:pt x="27" y="31"/>
                </a:moveTo>
                <a:cubicBezTo>
                  <a:pt x="27" y="33"/>
                  <a:pt x="26" y="34"/>
                  <a:pt x="25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5" y="34"/>
                  <a:pt x="13" y="33"/>
                  <a:pt x="13" y="31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28"/>
                  <a:pt x="15" y="27"/>
                  <a:pt x="16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7"/>
                  <a:pt x="27" y="28"/>
                  <a:pt x="27" y="30"/>
                </a:cubicBezTo>
                <a:lnTo>
                  <a:pt x="27" y="31"/>
                </a:lnTo>
                <a:close/>
                <a:moveTo>
                  <a:pt x="24" y="25"/>
                </a:moveTo>
                <a:cubicBezTo>
                  <a:pt x="17" y="25"/>
                  <a:pt x="17" y="25"/>
                  <a:pt x="17" y="25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7" y="0"/>
                  <a:pt x="18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4" y="0"/>
                  <a:pt x="24" y="1"/>
                </a:cubicBezTo>
                <a:lnTo>
                  <a:pt x="24" y="25"/>
                </a:lnTo>
                <a:close/>
                <a:moveTo>
                  <a:pt x="24" y="40"/>
                </a:moveTo>
                <a:cubicBezTo>
                  <a:pt x="24" y="40"/>
                  <a:pt x="23" y="41"/>
                  <a:pt x="23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7" y="41"/>
                  <a:pt x="17" y="40"/>
                  <a:pt x="17" y="40"/>
                </a:cubicBezTo>
                <a:cubicBezTo>
                  <a:pt x="17" y="36"/>
                  <a:pt x="17" y="36"/>
                  <a:pt x="17" y="36"/>
                </a:cubicBezTo>
                <a:cubicBezTo>
                  <a:pt x="24" y="36"/>
                  <a:pt x="24" y="36"/>
                  <a:pt x="24" y="36"/>
                </a:cubicBezTo>
                <a:lnTo>
                  <a:pt x="24" y="40"/>
                </a:lnTo>
                <a:close/>
                <a:moveTo>
                  <a:pt x="41" y="11"/>
                </a:moveTo>
                <a:cubicBezTo>
                  <a:pt x="41" y="12"/>
                  <a:pt x="40" y="13"/>
                  <a:pt x="38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28" y="13"/>
                  <a:pt x="27" y="12"/>
                  <a:pt x="27" y="11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8"/>
                  <a:pt x="28" y="7"/>
                  <a:pt x="30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40" y="7"/>
                  <a:pt x="41" y="8"/>
                  <a:pt x="41" y="9"/>
                </a:cubicBezTo>
                <a:lnTo>
                  <a:pt x="41" y="11"/>
                </a:lnTo>
                <a:close/>
                <a:moveTo>
                  <a:pt x="37" y="5"/>
                </a:moveTo>
                <a:cubicBezTo>
                  <a:pt x="31" y="5"/>
                  <a:pt x="31" y="5"/>
                  <a:pt x="31" y="5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7" y="0"/>
                  <a:pt x="37" y="1"/>
                </a:cubicBezTo>
                <a:lnTo>
                  <a:pt x="37" y="5"/>
                </a:lnTo>
                <a:close/>
                <a:moveTo>
                  <a:pt x="37" y="40"/>
                </a:moveTo>
                <a:cubicBezTo>
                  <a:pt x="37" y="40"/>
                  <a:pt x="37" y="41"/>
                  <a:pt x="37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0"/>
                  <a:pt x="31" y="40"/>
                </a:cubicBezTo>
                <a:cubicBezTo>
                  <a:pt x="31" y="15"/>
                  <a:pt x="31" y="15"/>
                  <a:pt x="31" y="15"/>
                </a:cubicBezTo>
                <a:cubicBezTo>
                  <a:pt x="37" y="15"/>
                  <a:pt x="37" y="15"/>
                  <a:pt x="37" y="15"/>
                </a:cubicBezTo>
                <a:lnTo>
                  <a:pt x="37" y="4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TextBox 35"/>
          <p:cNvSpPr txBox="1"/>
          <p:nvPr/>
        </p:nvSpPr>
        <p:spPr>
          <a:xfrm>
            <a:off x="7156450" y="1430020"/>
            <a:ext cx="404495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TextBox 36"/>
          <p:cNvSpPr txBox="1"/>
          <p:nvPr/>
        </p:nvSpPr>
        <p:spPr>
          <a:xfrm>
            <a:off x="7156450" y="2491105"/>
            <a:ext cx="410083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TextBox 37"/>
          <p:cNvSpPr txBox="1"/>
          <p:nvPr/>
        </p:nvSpPr>
        <p:spPr>
          <a:xfrm>
            <a:off x="7156450" y="3549015"/>
            <a:ext cx="410083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7156450" y="4694555"/>
            <a:ext cx="410083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00000">
            <a:off x="10320655" y="-564515"/>
            <a:ext cx="2814955" cy="2288540"/>
          </a:xfrm>
          <a:prstGeom prst="rect">
            <a:avLst/>
          </a:prstGeom>
        </p:spPr>
      </p:pic>
      <p:sp>
        <p:nvSpPr>
          <p:cNvPr id="227" name="椭圆形标注"/>
          <p:cNvSpPr/>
          <p:nvPr/>
        </p:nvSpPr>
        <p:spPr>
          <a:xfrm>
            <a:off x="2131060" y="1887855"/>
            <a:ext cx="1271905" cy="1111250"/>
          </a:xfrm>
          <a:prstGeom prst="wedgeEllipseCallout">
            <a:avLst>
              <a:gd name="adj1" fmla="val -25046"/>
              <a:gd name="adj2" fmla="val 65698"/>
            </a:avLst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" name="椭圆形标注"/>
          <p:cNvSpPr/>
          <p:nvPr/>
        </p:nvSpPr>
        <p:spPr>
          <a:xfrm>
            <a:off x="5318125" y="1887855"/>
            <a:ext cx="1271905" cy="1111250"/>
          </a:xfrm>
          <a:prstGeom prst="wedgeEllipseCallout">
            <a:avLst>
              <a:gd name="adj1" fmla="val -25046"/>
              <a:gd name="adj2" fmla="val 65698"/>
            </a:avLst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" name="椭圆形标注"/>
          <p:cNvSpPr/>
          <p:nvPr/>
        </p:nvSpPr>
        <p:spPr>
          <a:xfrm>
            <a:off x="8504555" y="1887855"/>
            <a:ext cx="1271905" cy="1111250"/>
          </a:xfrm>
          <a:prstGeom prst="wedgeEllipseCallout">
            <a:avLst>
              <a:gd name="adj1" fmla="val -25046"/>
              <a:gd name="adj2" fmla="val 65698"/>
            </a:avLst>
          </a:prstGeom>
          <a:noFill/>
          <a:ln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7" name="Text Placeholder 14"/>
          <p:cNvSpPr txBox="1"/>
          <p:nvPr/>
        </p:nvSpPr>
        <p:spPr>
          <a:xfrm>
            <a:off x="2205355" y="2193925"/>
            <a:ext cx="1160145" cy="4921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01</a:t>
            </a:r>
            <a:endParaRPr lang="en-IN" altLang="en-US" sz="3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Text Placeholder 14"/>
          <p:cNvSpPr txBox="1"/>
          <p:nvPr/>
        </p:nvSpPr>
        <p:spPr>
          <a:xfrm>
            <a:off x="5398135" y="2201545"/>
            <a:ext cx="1160145" cy="4921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altLang="en-IN" sz="3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2</a:t>
            </a:r>
            <a:endParaRPr lang="en-US" altLang="en-IN" sz="3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Text Placeholder 14"/>
          <p:cNvSpPr txBox="1"/>
          <p:nvPr/>
        </p:nvSpPr>
        <p:spPr>
          <a:xfrm>
            <a:off x="8589645" y="2201545"/>
            <a:ext cx="1160145" cy="49212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indent="0"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I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0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Microsoft YaHei UI" panose="020B0503020204020204" charset="-122"/>
              </a:rPr>
              <a:t>3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08100" y="3843655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01445" y="3475355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37075" y="3843655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30420" y="3475355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51445" y="3843655"/>
            <a:ext cx="2447925" cy="123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44790" y="3475355"/>
            <a:ext cx="2261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  <a:endParaRPr lang="en-US" altLang="zh-CN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方正舒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493770" y="2670175"/>
            <a:ext cx="51130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第五节：论文总结</a:t>
            </a:r>
            <a:endParaRPr lang="zh-CN" altLang="en-US" sz="4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3000" y="3424555"/>
            <a:ext cx="4801870" cy="420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单击此处输入您的详细内容，单击此处输入您的详细内容，单击此处输入您的详细内容，单击此处输入您的详细内容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4535170" y="-564515"/>
            <a:ext cx="3023870" cy="7721600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660000">
            <a:off x="4885055" y="890905"/>
            <a:ext cx="2164715" cy="17602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44140" y="2512060"/>
            <a:ext cx="69259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45720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81175" y="5302250"/>
            <a:ext cx="837374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..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叶子"/>
          <p:cNvSpPr/>
          <p:nvPr/>
        </p:nvSpPr>
        <p:spPr bwMode="auto">
          <a:xfrm>
            <a:off x="2367915" y="3517900"/>
            <a:ext cx="623570" cy="62357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noFill/>
          <a:ln w="3175"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叶子"/>
          <p:cNvSpPr/>
          <p:nvPr/>
        </p:nvSpPr>
        <p:spPr bwMode="auto">
          <a:xfrm>
            <a:off x="2367915" y="1360805"/>
            <a:ext cx="623570" cy="62357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87898E"/>
          </a:solidFill>
          <a:ln>
            <a:solidFill>
              <a:srgbClr val="87898E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叶子"/>
          <p:cNvSpPr/>
          <p:nvPr/>
        </p:nvSpPr>
        <p:spPr bwMode="auto">
          <a:xfrm>
            <a:off x="5776595" y="3517900"/>
            <a:ext cx="623570" cy="62357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87898E"/>
          </a:solidFill>
          <a:ln>
            <a:solidFill>
              <a:srgbClr val="87898E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叶子"/>
          <p:cNvSpPr/>
          <p:nvPr/>
        </p:nvSpPr>
        <p:spPr bwMode="auto">
          <a:xfrm>
            <a:off x="5776595" y="1360805"/>
            <a:ext cx="623570" cy="62357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noFill/>
          <a:ln w="3175"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87898E"/>
                </a:solidFill>
              </a14:hiddenFill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叶子"/>
          <p:cNvSpPr/>
          <p:nvPr/>
        </p:nvSpPr>
        <p:spPr bwMode="auto">
          <a:xfrm>
            <a:off x="9276715" y="3517900"/>
            <a:ext cx="623570" cy="62357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noFill/>
          <a:ln w="3175">
            <a:solidFill>
              <a:srgbClr val="87898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叶子"/>
          <p:cNvSpPr/>
          <p:nvPr/>
        </p:nvSpPr>
        <p:spPr bwMode="auto">
          <a:xfrm>
            <a:off x="9276715" y="1360805"/>
            <a:ext cx="623570" cy="623570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solidFill>
            <a:srgbClr val="87898E"/>
          </a:solidFill>
          <a:ln>
            <a:solidFill>
              <a:srgbClr val="87898E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83068" y="2142028"/>
            <a:ext cx="19926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52195" y="2456815"/>
            <a:ext cx="3135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23378" y="4308648"/>
            <a:ext cx="19926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2505" y="4659630"/>
            <a:ext cx="3135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51438" y="2142028"/>
            <a:ext cx="19926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20565" y="2456815"/>
            <a:ext cx="3135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91748" y="4308648"/>
            <a:ext cx="19926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60875" y="4659630"/>
            <a:ext cx="3135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11248" y="2142028"/>
            <a:ext cx="19926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80375" y="2456815"/>
            <a:ext cx="3135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51558" y="4308648"/>
            <a:ext cx="199263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16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20685" y="4659630"/>
            <a:ext cx="3135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kern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917950" y="2804160"/>
            <a:ext cx="40747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4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谢谢观看</a:t>
            </a:r>
            <a:endParaRPr lang="zh-CN" altLang="en-US" sz="4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13037</Words>
  <Application>WPS 演示</Application>
  <PresentationFormat>宽屏</PresentationFormat>
  <Paragraphs>351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方正清刻本悦宋简体</vt:lpstr>
      <vt:lpstr>Times New Roman</vt:lpstr>
      <vt:lpstr>Arial Unicode MS</vt:lpstr>
      <vt:lpstr>Impact</vt:lpstr>
      <vt:lpstr>方正舒体</vt:lpstr>
      <vt:lpstr>微软雅黑 Light</vt:lpstr>
      <vt:lpstr>锐字工房云字库细圆GBK</vt:lpstr>
      <vt:lpstr>Verdana</vt:lpstr>
      <vt:lpstr>Arial</vt:lpstr>
      <vt:lpstr>Oswald Light</vt:lpstr>
      <vt:lpstr>Calibri Light</vt:lpstr>
      <vt:lpstr>Calibri</vt:lpstr>
      <vt:lpstr>Microsoft YaHei UI</vt:lpstr>
      <vt:lpstr>Helvetica</vt:lpstr>
      <vt:lpstr>FontAwesome</vt:lpstr>
      <vt:lpstr>Segoe Print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刘影</dc:creator>
  <cp:lastModifiedBy>拉普耶鲁</cp:lastModifiedBy>
  <cp:revision>6</cp:revision>
  <dcterms:created xsi:type="dcterms:W3CDTF">2015-05-05T08:02:00Z</dcterms:created>
  <dcterms:modified xsi:type="dcterms:W3CDTF">2018-03-30T05:50:52Z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