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avi" ContentType="video/x-msvide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1" r:id="rId2"/>
    <p:sldId id="268" r:id="rId3"/>
    <p:sldId id="270" r:id="rId4"/>
    <p:sldId id="267" r:id="rId5"/>
    <p:sldId id="275" r:id="rId6"/>
    <p:sldId id="276" r:id="rId7"/>
    <p:sldId id="278" r:id="rId8"/>
    <p:sldId id="271" r:id="rId9"/>
    <p:sldId id="280" r:id="rId10"/>
    <p:sldId id="281" r:id="rId11"/>
    <p:sldId id="279" r:id="rId12"/>
    <p:sldId id="282" r:id="rId13"/>
    <p:sldId id="272" r:id="rId14"/>
    <p:sldId id="283" r:id="rId15"/>
    <p:sldId id="284" r:id="rId16"/>
    <p:sldId id="288" r:id="rId17"/>
    <p:sldId id="290" r:id="rId18"/>
    <p:sldId id="291" r:id="rId19"/>
    <p:sldId id="285" r:id="rId20"/>
    <p:sldId id="286" r:id="rId21"/>
    <p:sldId id="273" r:id="rId22"/>
    <p:sldId id="293" r:id="rId23"/>
    <p:sldId id="294" r:id="rId24"/>
    <p:sldId id="292" r:id="rId25"/>
    <p:sldId id="287" r:id="rId26"/>
    <p:sldId id="277" r:id="rId27"/>
    <p:sldId id="295" r:id="rId28"/>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5D0"/>
    <a:srgbClr val="B1C0E5"/>
    <a:srgbClr val="B3C2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72" autoAdjust="0"/>
    <p:restoredTop sz="94660"/>
  </p:normalViewPr>
  <p:slideViewPr>
    <p:cSldViewPr snapToGrid="0">
      <p:cViewPr varScale="1">
        <p:scale>
          <a:sx n="92" d="100"/>
          <a:sy n="92" d="100"/>
        </p:scale>
        <p:origin x="312" y="66"/>
      </p:cViewPr>
      <p:guideLst/>
    </p:cSldViewPr>
  </p:slideViewPr>
  <p:notesTextViewPr>
    <p:cViewPr>
      <p:scale>
        <a:sx n="1" d="1"/>
        <a:sy n="1" d="1"/>
      </p:scale>
      <p:origin x="0" y="0"/>
    </p:cViewPr>
  </p:notesTextViewPr>
  <p:sorterViewPr>
    <p:cViewPr>
      <p:scale>
        <a:sx n="100" d="100"/>
        <a:sy n="100" d="100"/>
      </p:scale>
      <p:origin x="0" y="-1824"/>
    </p:cViewPr>
  </p:sorterViewPr>
  <p:notesViewPr>
    <p:cSldViewPr snapToGrid="0">
      <p:cViewPr varScale="1">
        <p:scale>
          <a:sx n="57" d="100"/>
          <a:sy n="57" d="100"/>
        </p:scale>
        <p:origin x="2562" y="4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A09372B9-1AAD-43FA-9DC2-BE2985AB5A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C124A813-F512-4CED-886C-1110485B11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5517F9-CE19-45AF-A336-4669CBE34E7F}" type="datetimeFigureOut">
              <a:rPr lang="zh-CN" altLang="en-US" smtClean="0"/>
              <a:t>2019/2/20</a:t>
            </a:fld>
            <a:endParaRPr lang="zh-CN" altLang="en-US"/>
          </a:p>
        </p:txBody>
      </p:sp>
      <p:sp>
        <p:nvSpPr>
          <p:cNvPr id="4" name="页脚占位符 3">
            <a:extLst>
              <a:ext uri="{FF2B5EF4-FFF2-40B4-BE49-F238E27FC236}">
                <a16:creationId xmlns:a16="http://schemas.microsoft.com/office/drawing/2014/main" xmlns="" id="{03791673-C047-488B-A793-49E540D7EA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BC3DD1DF-54FD-45ED-B827-CBFD73E2BC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6BAD33-18B4-4CEF-A452-706FEEF62111}" type="slidenum">
              <a:rPr lang="zh-CN" altLang="en-US" smtClean="0"/>
              <a:t>‹#›</a:t>
            </a:fld>
            <a:endParaRPr lang="zh-CN" altLang="en-US"/>
          </a:p>
        </p:txBody>
      </p:sp>
    </p:spTree>
    <p:extLst>
      <p:ext uri="{BB962C8B-B14F-4D97-AF65-F5344CB8AC3E}">
        <p14:creationId xmlns:p14="http://schemas.microsoft.com/office/powerpoint/2010/main" val="3736299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F09F94-A36A-4DF2-BCED-AF3852BF55C8}"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0F689-0DEC-4066-A53B-509B2AAE9806}" type="slidenum">
              <a:rPr lang="zh-CN" altLang="en-US" smtClean="0"/>
              <a:t>‹#›</a:t>
            </a:fld>
            <a:endParaRPr lang="zh-CN" altLang="en-US"/>
          </a:p>
        </p:txBody>
      </p:sp>
    </p:spTree>
    <p:extLst>
      <p:ext uri="{BB962C8B-B14F-4D97-AF65-F5344CB8AC3E}">
        <p14:creationId xmlns:p14="http://schemas.microsoft.com/office/powerpoint/2010/main" val="1855836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a:t>
            </a:fld>
            <a:endParaRPr lang="zh-CN" altLang="en-US"/>
          </a:p>
        </p:txBody>
      </p:sp>
    </p:spTree>
    <p:extLst>
      <p:ext uri="{BB962C8B-B14F-4D97-AF65-F5344CB8AC3E}">
        <p14:creationId xmlns:p14="http://schemas.microsoft.com/office/powerpoint/2010/main" val="3614959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a:t>
            </a:fld>
            <a:endParaRPr lang="zh-CN" altLang="en-US"/>
          </a:p>
        </p:txBody>
      </p:sp>
    </p:spTree>
    <p:extLst>
      <p:ext uri="{BB962C8B-B14F-4D97-AF65-F5344CB8AC3E}">
        <p14:creationId xmlns:p14="http://schemas.microsoft.com/office/powerpoint/2010/main" val="3067248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3</a:t>
            </a:fld>
            <a:endParaRPr lang="zh-CN" altLang="en-US"/>
          </a:p>
        </p:txBody>
      </p:sp>
    </p:spTree>
    <p:extLst>
      <p:ext uri="{BB962C8B-B14F-4D97-AF65-F5344CB8AC3E}">
        <p14:creationId xmlns:p14="http://schemas.microsoft.com/office/powerpoint/2010/main" val="3747083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4</a:t>
            </a:fld>
            <a:endParaRPr lang="zh-CN" altLang="en-US"/>
          </a:p>
        </p:txBody>
      </p:sp>
    </p:spTree>
    <p:extLst>
      <p:ext uri="{BB962C8B-B14F-4D97-AF65-F5344CB8AC3E}">
        <p14:creationId xmlns:p14="http://schemas.microsoft.com/office/powerpoint/2010/main" val="39558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5</a:t>
            </a:fld>
            <a:endParaRPr lang="zh-CN" altLang="en-US"/>
          </a:p>
        </p:txBody>
      </p:sp>
    </p:spTree>
    <p:extLst>
      <p:ext uri="{BB962C8B-B14F-4D97-AF65-F5344CB8AC3E}">
        <p14:creationId xmlns:p14="http://schemas.microsoft.com/office/powerpoint/2010/main" val="94006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6</a:t>
            </a:fld>
            <a:endParaRPr lang="zh-CN" altLang="en-US"/>
          </a:p>
        </p:txBody>
      </p:sp>
    </p:spTree>
    <p:extLst>
      <p:ext uri="{BB962C8B-B14F-4D97-AF65-F5344CB8AC3E}">
        <p14:creationId xmlns:p14="http://schemas.microsoft.com/office/powerpoint/2010/main" val="74748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7</a:t>
            </a:fld>
            <a:endParaRPr lang="zh-CN" altLang="en-US"/>
          </a:p>
        </p:txBody>
      </p:sp>
    </p:spTree>
    <p:extLst>
      <p:ext uri="{BB962C8B-B14F-4D97-AF65-F5344CB8AC3E}">
        <p14:creationId xmlns:p14="http://schemas.microsoft.com/office/powerpoint/2010/main" val="356527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8</a:t>
            </a:fld>
            <a:endParaRPr lang="zh-CN" altLang="en-US"/>
          </a:p>
        </p:txBody>
      </p:sp>
    </p:spTree>
    <p:extLst>
      <p:ext uri="{BB962C8B-B14F-4D97-AF65-F5344CB8AC3E}">
        <p14:creationId xmlns:p14="http://schemas.microsoft.com/office/powerpoint/2010/main" val="1794172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9</a:t>
            </a:fld>
            <a:endParaRPr lang="zh-CN" altLang="en-US"/>
          </a:p>
        </p:txBody>
      </p:sp>
    </p:spTree>
    <p:extLst>
      <p:ext uri="{BB962C8B-B14F-4D97-AF65-F5344CB8AC3E}">
        <p14:creationId xmlns:p14="http://schemas.microsoft.com/office/powerpoint/2010/main" val="463076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10</a:t>
            </a:fld>
            <a:endParaRPr lang="zh-CN" altLang="en-US"/>
          </a:p>
        </p:txBody>
      </p:sp>
    </p:spTree>
    <p:extLst>
      <p:ext uri="{BB962C8B-B14F-4D97-AF65-F5344CB8AC3E}">
        <p14:creationId xmlns:p14="http://schemas.microsoft.com/office/powerpoint/2010/main" val="2108064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11</a:t>
            </a:fld>
            <a:endParaRPr lang="zh-CN" altLang="en-US"/>
          </a:p>
        </p:txBody>
      </p:sp>
    </p:spTree>
    <p:extLst>
      <p:ext uri="{BB962C8B-B14F-4D97-AF65-F5344CB8AC3E}">
        <p14:creationId xmlns:p14="http://schemas.microsoft.com/office/powerpoint/2010/main" val="2494814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12</a:t>
            </a:fld>
            <a:endParaRPr lang="zh-CN" altLang="en-US"/>
          </a:p>
        </p:txBody>
      </p:sp>
    </p:spTree>
    <p:extLst>
      <p:ext uri="{BB962C8B-B14F-4D97-AF65-F5344CB8AC3E}">
        <p14:creationId xmlns:p14="http://schemas.microsoft.com/office/powerpoint/2010/main" val="1475257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13</a:t>
            </a:fld>
            <a:endParaRPr lang="zh-CN" altLang="en-US"/>
          </a:p>
        </p:txBody>
      </p:sp>
    </p:spTree>
    <p:extLst>
      <p:ext uri="{BB962C8B-B14F-4D97-AF65-F5344CB8AC3E}">
        <p14:creationId xmlns:p14="http://schemas.microsoft.com/office/powerpoint/2010/main" val="376525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14</a:t>
            </a:fld>
            <a:endParaRPr lang="zh-CN" altLang="en-US"/>
          </a:p>
        </p:txBody>
      </p:sp>
    </p:spTree>
    <p:extLst>
      <p:ext uri="{BB962C8B-B14F-4D97-AF65-F5344CB8AC3E}">
        <p14:creationId xmlns:p14="http://schemas.microsoft.com/office/powerpoint/2010/main" val="3352044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15</a:t>
            </a:fld>
            <a:endParaRPr lang="zh-CN" altLang="en-US"/>
          </a:p>
        </p:txBody>
      </p:sp>
    </p:spTree>
    <p:extLst>
      <p:ext uri="{BB962C8B-B14F-4D97-AF65-F5344CB8AC3E}">
        <p14:creationId xmlns:p14="http://schemas.microsoft.com/office/powerpoint/2010/main" val="271071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16</a:t>
            </a:fld>
            <a:endParaRPr lang="zh-CN" altLang="en-US"/>
          </a:p>
        </p:txBody>
      </p:sp>
    </p:spTree>
    <p:extLst>
      <p:ext uri="{BB962C8B-B14F-4D97-AF65-F5344CB8AC3E}">
        <p14:creationId xmlns:p14="http://schemas.microsoft.com/office/powerpoint/2010/main" val="188115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17</a:t>
            </a:fld>
            <a:endParaRPr lang="zh-CN" altLang="en-US"/>
          </a:p>
        </p:txBody>
      </p:sp>
    </p:spTree>
    <p:extLst>
      <p:ext uri="{BB962C8B-B14F-4D97-AF65-F5344CB8AC3E}">
        <p14:creationId xmlns:p14="http://schemas.microsoft.com/office/powerpoint/2010/main" val="144414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18</a:t>
            </a:fld>
            <a:endParaRPr lang="zh-CN" altLang="en-US"/>
          </a:p>
        </p:txBody>
      </p:sp>
    </p:spTree>
    <p:extLst>
      <p:ext uri="{BB962C8B-B14F-4D97-AF65-F5344CB8AC3E}">
        <p14:creationId xmlns:p14="http://schemas.microsoft.com/office/powerpoint/2010/main" val="2573283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19</a:t>
            </a:fld>
            <a:endParaRPr lang="zh-CN" altLang="en-US"/>
          </a:p>
        </p:txBody>
      </p:sp>
    </p:spTree>
    <p:extLst>
      <p:ext uri="{BB962C8B-B14F-4D97-AF65-F5344CB8AC3E}">
        <p14:creationId xmlns:p14="http://schemas.microsoft.com/office/powerpoint/2010/main" val="2136723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20</a:t>
            </a:fld>
            <a:endParaRPr lang="zh-CN" altLang="en-US"/>
          </a:p>
        </p:txBody>
      </p:sp>
    </p:spTree>
    <p:extLst>
      <p:ext uri="{BB962C8B-B14F-4D97-AF65-F5344CB8AC3E}">
        <p14:creationId xmlns:p14="http://schemas.microsoft.com/office/powerpoint/2010/main" val="523836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21</a:t>
            </a:fld>
            <a:endParaRPr lang="zh-CN" altLang="en-US"/>
          </a:p>
        </p:txBody>
      </p:sp>
    </p:spTree>
    <p:extLst>
      <p:ext uri="{BB962C8B-B14F-4D97-AF65-F5344CB8AC3E}">
        <p14:creationId xmlns:p14="http://schemas.microsoft.com/office/powerpoint/2010/main" val="1632629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22</a:t>
            </a:fld>
            <a:endParaRPr lang="zh-CN" altLang="en-US"/>
          </a:p>
        </p:txBody>
      </p:sp>
    </p:spTree>
    <p:extLst>
      <p:ext uri="{BB962C8B-B14F-4D97-AF65-F5344CB8AC3E}">
        <p14:creationId xmlns:p14="http://schemas.microsoft.com/office/powerpoint/2010/main" val="1677613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23</a:t>
            </a:fld>
            <a:endParaRPr lang="zh-CN" altLang="en-US"/>
          </a:p>
        </p:txBody>
      </p:sp>
    </p:spTree>
    <p:extLst>
      <p:ext uri="{BB962C8B-B14F-4D97-AF65-F5344CB8AC3E}">
        <p14:creationId xmlns:p14="http://schemas.microsoft.com/office/powerpoint/2010/main" val="2507967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24</a:t>
            </a:fld>
            <a:endParaRPr lang="zh-CN" altLang="en-US"/>
          </a:p>
        </p:txBody>
      </p:sp>
    </p:spTree>
    <p:extLst>
      <p:ext uri="{BB962C8B-B14F-4D97-AF65-F5344CB8AC3E}">
        <p14:creationId xmlns:p14="http://schemas.microsoft.com/office/powerpoint/2010/main" val="1980308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25</a:t>
            </a:fld>
            <a:endParaRPr lang="zh-CN" altLang="en-US"/>
          </a:p>
        </p:txBody>
      </p:sp>
    </p:spTree>
    <p:extLst>
      <p:ext uri="{BB962C8B-B14F-4D97-AF65-F5344CB8AC3E}">
        <p14:creationId xmlns:p14="http://schemas.microsoft.com/office/powerpoint/2010/main" val="1665185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26</a:t>
            </a:fld>
            <a:endParaRPr lang="zh-CN" altLang="en-US"/>
          </a:p>
        </p:txBody>
      </p:sp>
    </p:spTree>
    <p:extLst>
      <p:ext uri="{BB962C8B-B14F-4D97-AF65-F5344CB8AC3E}">
        <p14:creationId xmlns:p14="http://schemas.microsoft.com/office/powerpoint/2010/main" val="103238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70F689-0DEC-4066-A53B-509B2AAE9806}" type="slidenum">
              <a:rPr lang="zh-CN" altLang="en-US" smtClean="0"/>
              <a:t>27</a:t>
            </a:fld>
            <a:endParaRPr lang="zh-CN" altLang="en-US"/>
          </a:p>
        </p:txBody>
      </p:sp>
    </p:spTree>
    <p:extLst>
      <p:ext uri="{BB962C8B-B14F-4D97-AF65-F5344CB8AC3E}">
        <p14:creationId xmlns:p14="http://schemas.microsoft.com/office/powerpoint/2010/main" val="31882966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BG.lnk">
            <a:hlinkClick r:id="" action="ppaction://media"/>
            <a:extLst>
              <a:ext uri="{FF2B5EF4-FFF2-40B4-BE49-F238E27FC236}">
                <a16:creationId xmlns:a16="http://schemas.microsoft.com/office/drawing/2014/main" xmlns="" id="{5E50479C-0A06-4C87-96BC-30523D1ED13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xmlns="" id="{042A74DE-688C-441C-8948-A060875C6C9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5400000">
            <a:off x="2666996" y="-2666997"/>
            <a:ext cx="6858000" cy="12191998"/>
          </a:xfrm>
          <a:prstGeom prst="rect">
            <a:avLst/>
          </a:prstGeom>
        </p:spPr>
      </p:pic>
    </p:spTree>
    <p:extLst>
      <p:ext uri="{BB962C8B-B14F-4D97-AF65-F5344CB8AC3E}">
        <p14:creationId xmlns:p14="http://schemas.microsoft.com/office/powerpoint/2010/main" val="212472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5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_大">
            <a:hlinkClick r:id="" action="ppaction://media"/>
            <a:extLst>
              <a:ext uri="{FF2B5EF4-FFF2-40B4-BE49-F238E27FC236}">
                <a16:creationId xmlns:a16="http://schemas.microsoft.com/office/drawing/2014/main" xmlns="" id="{AB728901-CDD9-48A8-9F78-593B9D13534E}"/>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xmlns="" id="{27323410-23D3-4642-8E3D-BA100E93563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5400000">
            <a:off x="2666996" y="-2666997"/>
            <a:ext cx="6858000" cy="12191998"/>
          </a:xfrm>
          <a:prstGeom prst="rect">
            <a:avLst/>
          </a:prstGeom>
        </p:spPr>
      </p:pic>
      <p:pic>
        <p:nvPicPr>
          <p:cNvPr id="9" name="图片 8">
            <a:extLst>
              <a:ext uri="{FF2B5EF4-FFF2-40B4-BE49-F238E27FC236}">
                <a16:creationId xmlns:a16="http://schemas.microsoft.com/office/drawing/2014/main" xmlns="" id="{ACB4BA23-B214-4B0F-8763-219C952DFA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7998"/>
          </a:xfrm>
          <a:prstGeom prst="rect">
            <a:avLst/>
          </a:prstGeom>
        </p:spPr>
      </p:pic>
    </p:spTree>
    <p:extLst>
      <p:ext uri="{BB962C8B-B14F-4D97-AF65-F5344CB8AC3E}">
        <p14:creationId xmlns:p14="http://schemas.microsoft.com/office/powerpoint/2010/main" val="290408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56" fill="hold"/>
                                        <p:tgtEl>
                                          <p:spTgt spid="7"/>
                                        </p:tgtEl>
                                      </p:cBhvr>
                                    </p:cmd>
                                  </p:childTnLst>
                                </p:cTn>
                              </p:par>
                              <p:par>
                                <p:cTn id="7" presetID="6" presetClass="entr" presetSubtype="16" fill="hold" nodeType="withEffect">
                                  <p:stCondLst>
                                    <p:cond delay="1000"/>
                                  </p:stCondLst>
                                  <p:childTnLst>
                                    <p:set>
                                      <p:cBhvr>
                                        <p:cTn id="8" dur="1" fill="hold">
                                          <p:stCondLst>
                                            <p:cond delay="0"/>
                                          </p:stCondLst>
                                        </p:cTn>
                                        <p:tgtEl>
                                          <p:spTgt spid="9"/>
                                        </p:tgtEl>
                                        <p:attrNameLst>
                                          <p:attrName>style.visibility</p:attrName>
                                        </p:attrNameLst>
                                      </p:cBhvr>
                                      <p:to>
                                        <p:strVal val="visible"/>
                                      </p:to>
                                    </p:set>
                                    <p:animEffect transition="in" filter="circle(in)">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7"/>
                </p:tgtEl>
              </p:cMediaNode>
            </p:vide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92F44C06-B907-4ECC-A5D9-D01D3583E1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7" name="图片 6">
            <a:extLst>
              <a:ext uri="{FF2B5EF4-FFF2-40B4-BE49-F238E27FC236}">
                <a16:creationId xmlns:a16="http://schemas.microsoft.com/office/drawing/2014/main" xmlns="" id="{77EE51D1-A65A-473E-B8AF-E18C220247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666996" y="-2666997"/>
            <a:ext cx="6858000" cy="12191998"/>
          </a:xfrm>
          <a:prstGeom prst="rect">
            <a:avLst/>
          </a:prstGeom>
        </p:spPr>
      </p:pic>
      <p:pic>
        <p:nvPicPr>
          <p:cNvPr id="9" name="图片 8">
            <a:extLst>
              <a:ext uri="{FF2B5EF4-FFF2-40B4-BE49-F238E27FC236}">
                <a16:creationId xmlns:a16="http://schemas.microsoft.com/office/drawing/2014/main" xmlns="" id="{80B6AD80-D468-42D8-BC31-EEEAF5E5EE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8"/>
          </a:xfrm>
          <a:prstGeom prst="rect">
            <a:avLst/>
          </a:prstGeom>
        </p:spPr>
      </p:pic>
      <p:sp>
        <p:nvSpPr>
          <p:cNvPr id="5" name="矩形 4">
            <a:extLst>
              <a:ext uri="{FF2B5EF4-FFF2-40B4-BE49-F238E27FC236}">
                <a16:creationId xmlns:a16="http://schemas.microsoft.com/office/drawing/2014/main" xmlns="" id="{48440CF5-7A3B-4F3B-BF26-0674E90BE52D}"/>
              </a:ext>
            </a:extLst>
          </p:cNvPr>
          <p:cNvSpPr/>
          <p:nvPr userDrawn="1"/>
        </p:nvSpPr>
        <p:spPr>
          <a:xfrm>
            <a:off x="464021" y="480291"/>
            <a:ext cx="11229216" cy="5897418"/>
          </a:xfrm>
          <a:prstGeom prst="rect">
            <a:avLst/>
          </a:prstGeom>
          <a:solidFill>
            <a:schemeClr val="bg1">
              <a:alpha val="70000"/>
            </a:schemeClr>
          </a:solidFill>
          <a:ln>
            <a:noFill/>
          </a:ln>
          <a:effectLst>
            <a:outerShdw blurRad="469900" dist="4953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7831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5B01890-504B-4CF8-8DE6-39965C42571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2F4FF56-DC12-4AB4-93B9-391BFB5E529F}"/>
              </a:ext>
            </a:extLst>
          </p:cNvPr>
          <p:cNvSpPr>
            <a:spLocks noGrp="1"/>
          </p:cNvSpPr>
          <p:nvPr>
            <p:ph type="dt" sz="half" idx="10"/>
          </p:nvPr>
        </p:nvSpPr>
        <p:spPr/>
        <p:txBody>
          <a:bodyPr/>
          <a:lstStyle/>
          <a:p>
            <a:fld id="{78B6BE66-E93E-415D-94BA-B8EBC4989683}" type="datetimeFigureOut">
              <a:rPr lang="zh-CN" altLang="en-US" smtClean="0"/>
              <a:t>2019/2/20</a:t>
            </a:fld>
            <a:endParaRPr lang="zh-CN" altLang="en-US"/>
          </a:p>
        </p:txBody>
      </p:sp>
      <p:sp>
        <p:nvSpPr>
          <p:cNvPr id="4" name="页脚占位符 3">
            <a:extLst>
              <a:ext uri="{FF2B5EF4-FFF2-40B4-BE49-F238E27FC236}">
                <a16:creationId xmlns:a16="http://schemas.microsoft.com/office/drawing/2014/main" xmlns="" id="{83E26376-C121-460B-94AD-5F3F2C0EEED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B324F9BA-CFF0-4237-B5EF-E9326891410B}"/>
              </a:ext>
            </a:extLst>
          </p:cNvPr>
          <p:cNvSpPr>
            <a:spLocks noGrp="1"/>
          </p:cNvSpPr>
          <p:nvPr>
            <p:ph type="sldNum" sz="quarter" idx="12"/>
          </p:nvPr>
        </p:nvSpPr>
        <p:spPr/>
        <p:txBody>
          <a:bodyPr/>
          <a:lstStyle/>
          <a:p>
            <a:fld id="{53070364-652C-49D2-BA75-4D11A67C5769}" type="slidenum">
              <a:rPr lang="zh-CN" altLang="en-US" smtClean="0"/>
              <a:t>‹#›</a:t>
            </a:fld>
            <a:endParaRPr lang="zh-CN" altLang="en-US"/>
          </a:p>
        </p:txBody>
      </p:sp>
      <p:sp>
        <p:nvSpPr>
          <p:cNvPr id="6" name="矩形 5">
            <a:extLst>
              <a:ext uri="{FF2B5EF4-FFF2-40B4-BE49-F238E27FC236}">
                <a16:creationId xmlns:a16="http://schemas.microsoft.com/office/drawing/2014/main" xmlns="" id="{050E9B69-260B-47BC-8123-D038C7458A05}"/>
              </a:ext>
            </a:extLst>
          </p:cNvPr>
          <p:cNvSpPr/>
          <p:nvPr userDrawn="1"/>
        </p:nvSpPr>
        <p:spPr>
          <a:xfrm>
            <a:off x="2548457" y="685204"/>
            <a:ext cx="7229556" cy="4301562"/>
          </a:xfrm>
          <a:prstGeom prst="rect">
            <a:avLst/>
          </a:prstGeom>
        </p:spPr>
        <p:txBody>
          <a:bodyPr wrap="square">
            <a:spAutoFit/>
          </a:bodyPr>
          <a:lstStyle/>
          <a:p>
            <a:pPr algn="ctr">
              <a:lnSpc>
                <a:spcPct val="150000"/>
              </a:lnSpc>
            </a:pPr>
            <a:r>
              <a:rPr lang="zh-CN" altLang="en-US" sz="40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4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在觅知网出售的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模板是免版税类（</a:t>
            </a:r>
            <a:r>
              <a:rPr lang="en-US" altLang="zh-CN" sz="1400" dirty="0">
                <a:solidFill>
                  <a:schemeClr val="bg1"/>
                </a:solidFill>
                <a:latin typeface="微软雅黑" panose="020B0503020204020204" pitchFamily="34" charset="-122"/>
                <a:ea typeface="微软雅黑" panose="020B0503020204020204" pitchFamily="34" charset="-122"/>
              </a:rPr>
              <a:t>RF</a:t>
            </a:r>
            <a:r>
              <a:rPr lang="zh-CN" altLang="en-US" sz="1400" dirty="0">
                <a:solidFill>
                  <a:schemeClr val="bg1"/>
                </a:solidFill>
                <a:latin typeface="微软雅黑" panose="020B0503020204020204" pitchFamily="34" charset="-122"/>
                <a:ea typeface="微软雅黑" panose="020B0503020204020204" pitchFamily="34" charset="-122"/>
              </a:rPr>
              <a:t>：</a:t>
            </a:r>
            <a:r>
              <a:rPr lang="en-US" altLang="zh-CN" sz="1400" dirty="0">
                <a:solidFill>
                  <a:schemeClr val="bg1"/>
                </a:solidFill>
                <a:latin typeface="微软雅黑" panose="020B0503020204020204" pitchFamily="34" charset="-122"/>
                <a:ea typeface="微软雅黑" panose="020B0503020204020204" pitchFamily="34" charset="-122"/>
              </a:rPr>
              <a:t>Royalty-Free</a:t>
            </a:r>
            <a:r>
              <a:rPr lang="zh-CN" altLang="en-US" sz="1400" dirty="0">
                <a:solidFill>
                  <a:schemeClr val="bg1"/>
                </a:solidFill>
                <a:latin typeface="微软雅黑" panose="020B0503020204020204" pitchFamily="34" charset="-122"/>
                <a:ea typeface="微软雅黑" panose="020B0503020204020204" pitchFamily="34" charset="-122"/>
              </a:rPr>
              <a:t>）正版受</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和</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世界版权公约</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rPr>
              <a:t>不得将觅知网的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7" name="矩形 6">
            <a:extLst>
              <a:ext uri="{FF2B5EF4-FFF2-40B4-BE49-F238E27FC236}">
                <a16:creationId xmlns:a16="http://schemas.microsoft.com/office/drawing/2014/main" xmlns="" id="{5BB39237-83DC-4A93-9018-F568BD97B1D7}"/>
              </a:ext>
            </a:extLst>
          </p:cNvPr>
          <p:cNvSpPr/>
          <p:nvPr userDrawn="1"/>
        </p:nvSpPr>
        <p:spPr>
          <a:xfrm>
            <a:off x="2189228" y="5202275"/>
            <a:ext cx="7739592" cy="458908"/>
          </a:xfrm>
          <a:prstGeom prst="rect">
            <a:avLst/>
          </a:prstGeom>
        </p:spPr>
        <p:txBody>
          <a:bodyPr wrap="square">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更多模板烦请登陆：</a:t>
            </a:r>
            <a:r>
              <a:rPr lang="en-US" altLang="zh-CN" b="1" dirty="0">
                <a:solidFill>
                  <a:schemeClr val="bg1"/>
                </a:solidFill>
                <a:latin typeface="微软雅黑" panose="020B0503020204020204" pitchFamily="34" charset="-122"/>
                <a:ea typeface="微软雅黑" panose="020B0503020204020204" pitchFamily="34" charset="-122"/>
              </a:rPr>
              <a:t>http://www.51miz.com/ppt/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81542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F5E4F4-47E1-4B14-90BD-2C5F0D8F9B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6E6E020-59D1-47E9-BA30-B4C5F8AD2E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C0E9DC7-3F3E-4B76-BBE0-7E8EDCED6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6BE66-E93E-415D-94BA-B8EBC4989683}"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83B782CD-D16E-465D-9ECC-BF474551E8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8A8BA63F-D767-4347-97FC-3685AE351E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070364-652C-49D2-BA75-4D11A67C5769}" type="slidenum">
              <a:rPr lang="zh-CN" altLang="en-US" smtClean="0"/>
              <a:t>‹#›</a:t>
            </a:fld>
            <a:endParaRPr lang="zh-CN" altLang="en-US"/>
          </a:p>
        </p:txBody>
      </p:sp>
    </p:spTree>
    <p:extLst>
      <p:ext uri="{BB962C8B-B14F-4D97-AF65-F5344CB8AC3E}">
        <p14:creationId xmlns:p14="http://schemas.microsoft.com/office/powerpoint/2010/main" val="1320970172"/>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6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microsoft.com/office/2007/relationships/media" Target="../media/media3.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19.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1.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3.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slideLayout" Target="../slideLayouts/slideLayout2.xml"/><Relationship Id="rId16" Type="http://schemas.openxmlformats.org/officeDocument/2006/relationships/image" Target="../media/image19.png"/><Relationship Id="rId1" Type="http://schemas.openxmlformats.org/officeDocument/2006/relationships/tags" Target="../tags/tag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8.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4.jpg"/><Relationship Id="rId3" Type="http://schemas.openxmlformats.org/officeDocument/2006/relationships/image" Target="../media/image33.png"/><Relationship Id="rId7" Type="http://schemas.openxmlformats.org/officeDocument/2006/relationships/image" Target="../media/image41.png"/><Relationship Id="rId12" Type="http://schemas.openxmlformats.org/officeDocument/2006/relationships/image" Target="../media/image43.jpeg"/><Relationship Id="rId2" Type="http://schemas.openxmlformats.org/officeDocument/2006/relationships/notesSlide" Target="../notesSlides/notesSlide6.xml"/><Relationship Id="rId16"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40.png"/><Relationship Id="rId11" Type="http://schemas.openxmlformats.org/officeDocument/2006/relationships/image" Target="../media/image19.png"/><Relationship Id="rId5" Type="http://schemas.openxmlformats.org/officeDocument/2006/relationships/image" Target="../media/image39.png"/><Relationship Id="rId15" Type="http://schemas.openxmlformats.org/officeDocument/2006/relationships/image" Target="../media/image46.jpg"/><Relationship Id="rId10" Type="http://schemas.openxmlformats.org/officeDocument/2006/relationships/image" Target="../media/image35.png"/><Relationship Id="rId4" Type="http://schemas.openxmlformats.org/officeDocument/2006/relationships/image" Target="../media/image38.png"/><Relationship Id="rId9" Type="http://schemas.openxmlformats.org/officeDocument/2006/relationships/image" Target="../media/image34.png"/><Relationship Id="rId14" Type="http://schemas.openxmlformats.org/officeDocument/2006/relationships/image" Target="../media/image45.jpe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9.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48.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8.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slideLayout" Target="../slideLayouts/slideLayout2.xml"/><Relationship Id="rId16" Type="http://schemas.openxmlformats.org/officeDocument/2006/relationships/image" Target="../media/image19.png"/><Relationship Id="rId1" Type="http://schemas.openxmlformats.org/officeDocument/2006/relationships/tags" Target="../tags/tag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8.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3.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3.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7.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33.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image" Target="../media/image19.png"/><Relationship Id="rId5" Type="http://schemas.openxmlformats.org/officeDocument/2006/relationships/image" Target="../media/image35.png"/><Relationship Id="rId10" Type="http://schemas.openxmlformats.org/officeDocument/2006/relationships/image" Target="../media/image48.png"/><Relationship Id="rId4" Type="http://schemas.openxmlformats.org/officeDocument/2006/relationships/image" Target="../media/image34.png"/><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13.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slideLayout" Target="../slideLayouts/slideLayout2.xml"/><Relationship Id="rId16" Type="http://schemas.openxmlformats.org/officeDocument/2006/relationships/image" Target="../media/image19.png"/><Relationship Id="rId1" Type="http://schemas.openxmlformats.org/officeDocument/2006/relationships/tags" Target="../tags/tag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8.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3.png"/><Relationship Id="rId7" Type="http://schemas.openxmlformats.org/officeDocument/2006/relationships/image" Target="../media/image60.e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61.png"/></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3.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4.png"/><Relationship Id="rId7"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7.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3.png"/><Relationship Id="rId7"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35.png"/><Relationship Id="rId10" Type="http://schemas.openxmlformats.org/officeDocument/2006/relationships/image" Target="../media/image70.png"/><Relationship Id="rId4" Type="http://schemas.openxmlformats.org/officeDocument/2006/relationships/image" Target="../media/image34.png"/><Relationship Id="rId9"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4.png"/><Relationship Id="rId11" Type="http://schemas.openxmlformats.org/officeDocument/2006/relationships/image" Target="../media/image35.png"/><Relationship Id="rId5" Type="http://schemas.openxmlformats.org/officeDocument/2006/relationships/image" Target="../media/image73.png"/><Relationship Id="rId10" Type="http://schemas.openxmlformats.org/officeDocument/2006/relationships/image" Target="../media/image34.png"/><Relationship Id="rId4" Type="http://schemas.openxmlformats.org/officeDocument/2006/relationships/image" Target="../media/image72.png"/><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3.pn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21.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slideLayout" Target="../slideLayouts/slideLayout2.xml"/><Relationship Id="rId16" Type="http://schemas.openxmlformats.org/officeDocument/2006/relationships/image" Target="../media/image19.png"/><Relationship Id="rId1" Type="http://schemas.openxmlformats.org/officeDocument/2006/relationships/tags" Target="../tags/tag5.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8.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77.png"/><Relationship Id="rId7"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3.png"/><Relationship Id="rId7" Type="http://schemas.openxmlformats.org/officeDocument/2006/relationships/image" Target="../media/image41.png"/><Relationship Id="rId12"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0.png"/><Relationship Id="rId11" Type="http://schemas.openxmlformats.org/officeDocument/2006/relationships/image" Target="../media/image54.png"/><Relationship Id="rId5" Type="http://schemas.openxmlformats.org/officeDocument/2006/relationships/image" Target="../media/image39.png"/><Relationship Id="rId10" Type="http://schemas.openxmlformats.org/officeDocument/2006/relationships/image" Target="../media/image35.png"/><Relationship Id="rId4" Type="http://schemas.openxmlformats.org/officeDocument/2006/relationships/image" Target="../media/image38.png"/><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78.png"/><Relationship Id="rId7" Type="http://schemas.openxmlformats.org/officeDocument/2006/relationships/image" Target="../media/image33.png"/><Relationship Id="rId12"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81.png"/><Relationship Id="rId11" Type="http://schemas.openxmlformats.org/officeDocument/2006/relationships/image" Target="../media/image19.png"/><Relationship Id="rId5" Type="http://schemas.openxmlformats.org/officeDocument/2006/relationships/image" Target="../media/image80.png"/><Relationship Id="rId10" Type="http://schemas.openxmlformats.org/officeDocument/2006/relationships/image" Target="../media/image82.png"/><Relationship Id="rId4" Type="http://schemas.openxmlformats.org/officeDocument/2006/relationships/image" Target="../media/image79.png"/><Relationship Id="rId9" Type="http://schemas.openxmlformats.org/officeDocument/2006/relationships/image" Target="../media/image35.png"/></Relationships>
</file>

<file path=ppt/slides/_rels/slide2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3.png"/><Relationship Id="rId7"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0.emf"/><Relationship Id="rId5" Type="http://schemas.openxmlformats.org/officeDocument/2006/relationships/image" Target="../media/image35.png"/><Relationship Id="rId10" Type="http://schemas.openxmlformats.org/officeDocument/2006/relationships/image" Target="../media/image19.png"/><Relationship Id="rId4" Type="http://schemas.openxmlformats.org/officeDocument/2006/relationships/image" Target="../media/image34.png"/><Relationship Id="rId9" Type="http://schemas.openxmlformats.org/officeDocument/2006/relationships/image" Target="../media/image85.emf"/></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1.png"/><Relationship Id="rId7" Type="http://schemas.openxmlformats.org/officeDocument/2006/relationships/image" Target="../media/image86.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7.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7.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5857" y="136522"/>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5509648" flipV="1">
            <a:off x="6947546" y="444460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650945" y="198457"/>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500000">
            <a:off x="8431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720010">
            <a:off x="13991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5369552">
            <a:off x="8796324" y="266657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512468">
            <a:off x="7166009" y="4878781"/>
            <a:ext cx="2109809" cy="1871401"/>
          </a:xfrm>
          <a:prstGeom prst="rect">
            <a:avLst/>
          </a:prstGeom>
        </p:spPr>
      </p:pic>
      <p:sp>
        <p:nvSpPr>
          <p:cNvPr id="13" name="矩形 12">
            <a:extLst>
              <a:ext uri="{FF2B5EF4-FFF2-40B4-BE49-F238E27FC236}">
                <a16:creationId xmlns:a16="http://schemas.microsoft.com/office/drawing/2014/main" xmlns="" id="{967582E7-AE6F-47F1-88FE-434C76AADA5B}"/>
              </a:ext>
            </a:extLst>
          </p:cNvPr>
          <p:cNvSpPr/>
          <p:nvPr/>
        </p:nvSpPr>
        <p:spPr>
          <a:xfrm>
            <a:off x="2502981" y="1162756"/>
            <a:ext cx="7274189" cy="4439895"/>
          </a:xfrm>
          <a:prstGeom prst="rect">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9328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55664">
            <a:off x="8648732" y="398759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4728496">
            <a:off x="8121455" y="-24037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5400000">
            <a:off x="1170465" y="4279945"/>
            <a:ext cx="2861846" cy="2642127"/>
          </a:xfrm>
          <a:prstGeom prst="rect">
            <a:avLst/>
          </a:prstGeom>
        </p:spPr>
      </p:pic>
      <p:sp>
        <p:nvSpPr>
          <p:cNvPr id="24" name="文本框 23">
            <a:extLst>
              <a:ext uri="{FF2B5EF4-FFF2-40B4-BE49-F238E27FC236}">
                <a16:creationId xmlns:a16="http://schemas.microsoft.com/office/drawing/2014/main" xmlns="" id="{E778C3FF-4017-472A-A348-F57F2DC2A8A2}"/>
              </a:ext>
            </a:extLst>
          </p:cNvPr>
          <p:cNvSpPr txBox="1"/>
          <p:nvPr/>
        </p:nvSpPr>
        <p:spPr>
          <a:xfrm>
            <a:off x="3167448" y="2131771"/>
            <a:ext cx="5857104" cy="1938992"/>
          </a:xfrm>
          <a:prstGeom prst="rect">
            <a:avLst/>
          </a:prstGeom>
          <a:noFill/>
        </p:spPr>
        <p:txBody>
          <a:bodyPr wrap="square" rtlCol="0">
            <a:spAutoFit/>
          </a:bodyPr>
          <a:lstStyle/>
          <a:p>
            <a:pPr algn="ctr" defTabSz="914377"/>
            <a:r>
              <a:rPr lang="en-US" altLang="zh-CN" sz="6000" b="1" dirty="0">
                <a:solidFill>
                  <a:schemeClr val="bg1"/>
                </a:solidFill>
                <a:effectLst>
                  <a:outerShdw blurRad="190500" dist="38100" dir="2700000" algn="tl" rotWithShape="0">
                    <a:srgbClr val="FF779B">
                      <a:alpha val="40000"/>
                    </a:srgbClr>
                  </a:outerShdw>
                </a:effectLst>
                <a:latin typeface="造字工房力黑（非商用）常规体" pitchFamily="50" charset="-122"/>
                <a:ea typeface="造字工房力黑（非商用）常规体" pitchFamily="50" charset="-122"/>
              </a:rPr>
              <a:t>it</a:t>
            </a:r>
            <a:r>
              <a:rPr lang="zh-CN" altLang="en-US" sz="6000" b="1" dirty="0">
                <a:solidFill>
                  <a:schemeClr val="bg1"/>
                </a:solidFill>
                <a:effectLst>
                  <a:outerShdw blurRad="190500" dist="38100" dir="2700000" algn="tl" rotWithShape="0">
                    <a:srgbClr val="FF779B">
                      <a:alpha val="40000"/>
                    </a:srgbClr>
                  </a:outerShdw>
                </a:effectLst>
                <a:latin typeface="造字工房力黑（非商用）常规体" pitchFamily="50" charset="-122"/>
                <a:ea typeface="造字工房力黑（非商用）常规体" pitchFamily="50" charset="-122"/>
              </a:rPr>
              <a:t>岗位职责培训</a:t>
            </a:r>
            <a:r>
              <a:rPr lang="en-US" altLang="zh-CN" sz="6000" b="1" dirty="0" err="1">
                <a:solidFill>
                  <a:schemeClr val="bg1"/>
                </a:solidFill>
                <a:effectLst>
                  <a:outerShdw blurRad="190500" dist="38100" dir="2700000" algn="tl" rotWithShape="0">
                    <a:srgbClr val="FF779B">
                      <a:alpha val="40000"/>
                    </a:srgbClr>
                  </a:outerShdw>
                </a:effectLst>
                <a:latin typeface="造字工房力黑（非商用）常规体" pitchFamily="50" charset="-122"/>
                <a:ea typeface="造字工房力黑（非商用）常规体" pitchFamily="50" charset="-122"/>
              </a:rPr>
              <a:t>ppt</a:t>
            </a:r>
            <a:r>
              <a:rPr lang="zh-CN" altLang="en-US" sz="6000" b="1" dirty="0">
                <a:solidFill>
                  <a:schemeClr val="bg1"/>
                </a:solidFill>
                <a:effectLst>
                  <a:outerShdw blurRad="190500" dist="38100" dir="2700000" algn="tl" rotWithShape="0">
                    <a:srgbClr val="FF779B">
                      <a:alpha val="40000"/>
                    </a:srgbClr>
                  </a:outerShdw>
                </a:effectLst>
                <a:latin typeface="造字工房力黑（非商用）常规体" pitchFamily="50" charset="-122"/>
                <a:ea typeface="造字工房力黑（非商用）常规体" pitchFamily="50" charset="-122"/>
              </a:rPr>
              <a:t>模板</a:t>
            </a:r>
            <a:endParaRPr lang="zh-CN" altLang="en-US" sz="6000" b="1" dirty="0">
              <a:solidFill>
                <a:schemeClr val="bg1"/>
              </a:solidFill>
              <a:effectLst>
                <a:outerShdw blurRad="190500" dist="38100" dir="2700000" algn="tl" rotWithShape="0">
                  <a:srgbClr val="FF779B">
                    <a:alpha val="40000"/>
                  </a:srgbClr>
                </a:outerShdw>
              </a:effectLst>
              <a:latin typeface="造字工房力黑（非商用）常规体" pitchFamily="50" charset="-122"/>
              <a:ea typeface="造字工房力黑（非商用）常规体" pitchFamily="50" charset="-122"/>
            </a:endParaRPr>
          </a:p>
        </p:txBody>
      </p:sp>
      <p:pic>
        <p:nvPicPr>
          <p:cNvPr id="31" name="图片 30">
            <a:extLst>
              <a:ext uri="{FF2B5EF4-FFF2-40B4-BE49-F238E27FC236}">
                <a16:creationId xmlns:a16="http://schemas.microsoft.com/office/drawing/2014/main" xmlns="" id="{14FB60BF-7760-42F6-9F9C-A55324AC90A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791078" y="4622700"/>
            <a:ext cx="968126" cy="1248139"/>
          </a:xfrm>
          <a:prstGeom prst="rect">
            <a:avLst/>
          </a:prstGeom>
          <a:effectLst/>
        </p:spPr>
      </p:pic>
      <p:pic>
        <p:nvPicPr>
          <p:cNvPr id="25" name="图片 24">
            <a:extLst>
              <a:ext uri="{FF2B5EF4-FFF2-40B4-BE49-F238E27FC236}">
                <a16:creationId xmlns:a16="http://schemas.microsoft.com/office/drawing/2014/main" xmlns="" id="{35DE9EF5-2548-4DFD-8E23-CF05351B9A0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637535" y="3729664"/>
            <a:ext cx="318916" cy="476794"/>
          </a:xfrm>
          <a:prstGeom prst="rect">
            <a:avLst/>
          </a:prstGeom>
        </p:spPr>
      </p:pic>
      <p:pic>
        <p:nvPicPr>
          <p:cNvPr id="21" name="月之门 - 七秀坊.mp3">
            <a:hlinkClick r:id="" action="ppaction://media"/>
            <a:extLst>
              <a:ext uri="{FF2B5EF4-FFF2-40B4-BE49-F238E27FC236}">
                <a16:creationId xmlns:a16="http://schemas.microsoft.com/office/drawing/2014/main" xmlns="" id="{B95F6BD4-3414-4F74-AECF-66CDA275D6A3}"/>
              </a:ext>
            </a:extLst>
          </p:cNvPr>
          <p:cNvPicPr>
            <a:picLocks noChangeAspect="1"/>
          </p:cNvPicPr>
          <p:nvPr>
            <a:audioFile r:link="rId1"/>
            <p:extLst>
              <p:ext uri="{DAA4B4D4-6D71-4841-9C94-3DE7FCFB9230}">
                <p14:media xmlns:p14="http://schemas.microsoft.com/office/powerpoint/2010/main" r:embed="rId2">
                  <p14:trim end="2863.0625"/>
                </p14:media>
              </p:ext>
            </p:extLst>
          </p:nvPr>
        </p:nvPicPr>
        <p:blipFill>
          <a:blip r:embed="rId19"/>
          <a:stretch>
            <a:fillRect/>
          </a:stretch>
        </p:blipFill>
        <p:spPr>
          <a:xfrm>
            <a:off x="-638736" y="307737"/>
            <a:ext cx="609600" cy="609600"/>
          </a:xfrm>
          <a:prstGeom prst="rect">
            <a:avLst/>
          </a:prstGeom>
        </p:spPr>
      </p:pic>
    </p:spTree>
    <p:extLst>
      <p:ext uri="{BB962C8B-B14F-4D97-AF65-F5344CB8AC3E}">
        <p14:creationId xmlns:p14="http://schemas.microsoft.com/office/powerpoint/2010/main" val="29026139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55" presetClass="entr" presetSubtype="0" fill="hold" grpId="0" nodeType="withEffect">
                                      <p:stCondLst>
                                        <p:cond delay="7000"/>
                                      </p:stCondLst>
                                      <p:childTnLst>
                                        <p:set>
                                          <p:cBhvr>
                                            <p:cTn id="8" dur="1" fill="hold">
                                              <p:stCondLst>
                                                <p:cond delay="0"/>
                                              </p:stCondLst>
                                            </p:cTn>
                                            <p:tgtEl>
                                              <p:spTgt spid="24"/>
                                            </p:tgtEl>
                                            <p:attrNameLst>
                                              <p:attrName>style.visibility</p:attrName>
                                            </p:attrNameLst>
                                          </p:cBhvr>
                                          <p:to>
                                            <p:strVal val="visible"/>
                                          </p:to>
                                        </p:set>
                                        <p:anim calcmode="lin" valueType="num">
                                          <p:cBhvr>
                                            <p:cTn id="9" dur="3000" fill="hold"/>
                                            <p:tgtEl>
                                              <p:spTgt spid="24"/>
                                            </p:tgtEl>
                                            <p:attrNameLst>
                                              <p:attrName>ppt_w</p:attrName>
                                            </p:attrNameLst>
                                          </p:cBhvr>
                                          <p:tavLst>
                                            <p:tav tm="0">
                                              <p:val>
                                                <p:strVal val="#ppt_w*0.70"/>
                                              </p:val>
                                            </p:tav>
                                            <p:tav tm="100000">
                                              <p:val>
                                                <p:strVal val="#ppt_w"/>
                                              </p:val>
                                            </p:tav>
                                          </p:tavLst>
                                        </p:anim>
                                        <p:anim calcmode="lin" valueType="num">
                                          <p:cBhvr>
                                            <p:cTn id="10" dur="3000" fill="hold"/>
                                            <p:tgtEl>
                                              <p:spTgt spid="24"/>
                                            </p:tgtEl>
                                            <p:attrNameLst>
                                              <p:attrName>ppt_h</p:attrName>
                                            </p:attrNameLst>
                                          </p:cBhvr>
                                          <p:tavLst>
                                            <p:tav tm="0">
                                              <p:val>
                                                <p:strVal val="#ppt_h"/>
                                              </p:val>
                                            </p:tav>
                                            <p:tav tm="100000">
                                              <p:val>
                                                <p:strVal val="#ppt_h"/>
                                              </p:val>
                                            </p:tav>
                                          </p:tavLst>
                                        </p:anim>
                                        <p:animEffect transition="in" filter="fade">
                                          <p:cBhvr>
                                            <p:cTn id="11" dur="3000"/>
                                            <p:tgtEl>
                                              <p:spTgt spid="24"/>
                                            </p:tgtEl>
                                          </p:cBhvr>
                                        </p:animEffect>
                                      </p:childTnLst>
                                    </p:cTn>
                                  </p:par>
                                </p:childTnLst>
                              </p:cTn>
                            </p:par>
                            <p:par>
                              <p:cTn id="12" fill="hold">
                                <p:stCondLst>
                                  <p:cond delay="10000"/>
                                </p:stCondLst>
                                <p:childTnLst>
                                  <p:par>
                                    <p:cTn id="13" presetID="21"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1000"/>
                                            <p:tgtEl>
                                              <p:spTgt spid="13"/>
                                            </p:tgtEl>
                                          </p:cBhvr>
                                        </p:animEffect>
                                      </p:childTnLst>
                                    </p:cTn>
                                  </p:par>
                                </p:childTnLst>
                              </p:cTn>
                            </p:par>
                            <p:par>
                              <p:cTn id="16" fill="hold">
                                <p:stCondLst>
                                  <p:cond delay="1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53" presetClass="entr" presetSubtype="16"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par>
                              <p:cTn id="57" fill="hold">
                                <p:stCondLst>
                                  <p:cond delay="11500"/>
                                </p:stCondLst>
                                <p:childTnLst>
                                  <p:par>
                                    <p:cTn id="58" presetID="9"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dissolve">
                                          <p:cBhvr>
                                            <p:cTn id="60" dur="500"/>
                                            <p:tgtEl>
                                              <p:spTgt spid="16"/>
                                            </p:tgtEl>
                                          </p:cBhvr>
                                        </p:animEffect>
                                      </p:childTnLst>
                                    </p:cTn>
                                  </p:par>
                                  <p:par>
                                    <p:cTn id="61" presetID="9" presetClass="entr" presetSubtype="0" fill="hold"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dissolve">
                                          <p:cBhvr>
                                            <p:cTn id="63" dur="500"/>
                                            <p:tgtEl>
                                              <p:spTgt spid="17"/>
                                            </p:tgtEl>
                                          </p:cBhvr>
                                        </p:animEffect>
                                      </p:childTnLst>
                                    </p:cTn>
                                  </p:par>
                                </p:childTnLst>
                              </p:cTn>
                            </p:par>
                            <p:par>
                              <p:cTn id="64" fill="hold">
                                <p:stCondLst>
                                  <p:cond delay="12000"/>
                                </p:stCondLst>
                                <p:childTnLst>
                                  <p:par>
                                    <p:cTn id="65" presetID="14" presetClass="entr" presetSubtype="1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randombar(horizontal)">
                                          <p:cBhvr>
                                            <p:cTn id="67" dur="500"/>
                                            <p:tgtEl>
                                              <p:spTgt spid="25"/>
                                            </p:tgtEl>
                                          </p:cBhvr>
                                        </p:animEffect>
                                      </p:childTnLst>
                                    </p:cTn>
                                  </p:par>
                                </p:childTnLst>
                              </p:cTn>
                            </p:par>
                            <p:par>
                              <p:cTn id="68" fill="hold">
                                <p:stCondLst>
                                  <p:cond delay="12500"/>
                                </p:stCondLst>
                                <p:childTnLst>
                                  <p:par>
                                    <p:cTn id="69" presetID="21"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heel(1)">
                                          <p:cBhvr>
                                            <p:cTn id="71" dur="2000"/>
                                            <p:tgtEl>
                                              <p:spTgt spid="28"/>
                                            </p:tgtEl>
                                          </p:cBhvr>
                                        </p:animEffect>
                                      </p:childTnLst>
                                    </p:cTn>
                                  </p:par>
                                  <p:par>
                                    <p:cTn id="72" presetID="2" presetClass="entr" presetSubtype="6" fill="hold" nodeType="withEffect" p14:presetBounceEnd="66000">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14:bounceEnd="66000">
                                          <p:cBhvr additive="base">
                                            <p:cTn id="74"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75" dur="2000" fill="hold"/>
                                            <p:tgtEl>
                                              <p:spTgt spid="32"/>
                                            </p:tgtEl>
                                            <p:attrNameLst>
                                              <p:attrName>ppt_y</p:attrName>
                                            </p:attrNameLst>
                                          </p:cBhvr>
                                          <p:tavLst>
                                            <p:tav tm="0">
                                              <p:val>
                                                <p:strVal val="1+#ppt_h/2"/>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81" repeatCount="indefinite" fill="hold" display="0">
                      <p:stCondLst>
                        <p:cond delay="indefinite"/>
                      </p:stCondLst>
                      <p:endCondLst>
                        <p:cond evt="onStopAudio" delay="0">
                          <p:tgtEl>
                            <p:sldTgt/>
                          </p:tgtEl>
                        </p:cond>
                      </p:endCondLst>
                    </p:cTn>
                    <p:tgtEl>
                      <p:spTgt spid="21"/>
                    </p:tgtEl>
                  </p:cMediaNode>
                </p:audio>
              </p:childTnLst>
            </p:cTn>
          </p:par>
        </p:tnLst>
        <p:bldLst>
          <p:bldP spid="13"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55" presetClass="entr" presetSubtype="0" fill="hold" grpId="0" nodeType="withEffect">
                                      <p:stCondLst>
                                        <p:cond delay="7000"/>
                                      </p:stCondLst>
                                      <p:childTnLst>
                                        <p:set>
                                          <p:cBhvr>
                                            <p:cTn id="8" dur="1" fill="hold">
                                              <p:stCondLst>
                                                <p:cond delay="0"/>
                                              </p:stCondLst>
                                            </p:cTn>
                                            <p:tgtEl>
                                              <p:spTgt spid="24"/>
                                            </p:tgtEl>
                                            <p:attrNameLst>
                                              <p:attrName>style.visibility</p:attrName>
                                            </p:attrNameLst>
                                          </p:cBhvr>
                                          <p:to>
                                            <p:strVal val="visible"/>
                                          </p:to>
                                        </p:set>
                                        <p:anim calcmode="lin" valueType="num">
                                          <p:cBhvr>
                                            <p:cTn id="9" dur="3000" fill="hold"/>
                                            <p:tgtEl>
                                              <p:spTgt spid="24"/>
                                            </p:tgtEl>
                                            <p:attrNameLst>
                                              <p:attrName>ppt_w</p:attrName>
                                            </p:attrNameLst>
                                          </p:cBhvr>
                                          <p:tavLst>
                                            <p:tav tm="0">
                                              <p:val>
                                                <p:strVal val="#ppt_w*0.70"/>
                                              </p:val>
                                            </p:tav>
                                            <p:tav tm="100000">
                                              <p:val>
                                                <p:strVal val="#ppt_w"/>
                                              </p:val>
                                            </p:tav>
                                          </p:tavLst>
                                        </p:anim>
                                        <p:anim calcmode="lin" valueType="num">
                                          <p:cBhvr>
                                            <p:cTn id="10" dur="3000" fill="hold"/>
                                            <p:tgtEl>
                                              <p:spTgt spid="24"/>
                                            </p:tgtEl>
                                            <p:attrNameLst>
                                              <p:attrName>ppt_h</p:attrName>
                                            </p:attrNameLst>
                                          </p:cBhvr>
                                          <p:tavLst>
                                            <p:tav tm="0">
                                              <p:val>
                                                <p:strVal val="#ppt_h"/>
                                              </p:val>
                                            </p:tav>
                                            <p:tav tm="100000">
                                              <p:val>
                                                <p:strVal val="#ppt_h"/>
                                              </p:val>
                                            </p:tav>
                                          </p:tavLst>
                                        </p:anim>
                                        <p:animEffect transition="in" filter="fade">
                                          <p:cBhvr>
                                            <p:cTn id="11" dur="3000"/>
                                            <p:tgtEl>
                                              <p:spTgt spid="24"/>
                                            </p:tgtEl>
                                          </p:cBhvr>
                                        </p:animEffect>
                                      </p:childTnLst>
                                    </p:cTn>
                                  </p:par>
                                </p:childTnLst>
                              </p:cTn>
                            </p:par>
                            <p:par>
                              <p:cTn id="12" fill="hold">
                                <p:stCondLst>
                                  <p:cond delay="10000"/>
                                </p:stCondLst>
                                <p:childTnLst>
                                  <p:par>
                                    <p:cTn id="13" presetID="21"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1000"/>
                                            <p:tgtEl>
                                              <p:spTgt spid="13"/>
                                            </p:tgtEl>
                                          </p:cBhvr>
                                        </p:animEffect>
                                      </p:childTnLst>
                                    </p:cTn>
                                  </p:par>
                                </p:childTnLst>
                              </p:cTn>
                            </p:par>
                            <p:par>
                              <p:cTn id="16" fill="hold">
                                <p:stCondLst>
                                  <p:cond delay="1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53" presetClass="entr" presetSubtype="16"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childTnLst>
                              </p:cTn>
                            </p:par>
                            <p:par>
                              <p:cTn id="57" fill="hold">
                                <p:stCondLst>
                                  <p:cond delay="11500"/>
                                </p:stCondLst>
                                <p:childTnLst>
                                  <p:par>
                                    <p:cTn id="58" presetID="9"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dissolve">
                                          <p:cBhvr>
                                            <p:cTn id="60" dur="500"/>
                                            <p:tgtEl>
                                              <p:spTgt spid="16"/>
                                            </p:tgtEl>
                                          </p:cBhvr>
                                        </p:animEffect>
                                      </p:childTnLst>
                                    </p:cTn>
                                  </p:par>
                                  <p:par>
                                    <p:cTn id="61" presetID="9" presetClass="entr" presetSubtype="0" fill="hold"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dissolve">
                                          <p:cBhvr>
                                            <p:cTn id="63" dur="500"/>
                                            <p:tgtEl>
                                              <p:spTgt spid="17"/>
                                            </p:tgtEl>
                                          </p:cBhvr>
                                        </p:animEffect>
                                      </p:childTnLst>
                                    </p:cTn>
                                  </p:par>
                                </p:childTnLst>
                              </p:cTn>
                            </p:par>
                            <p:par>
                              <p:cTn id="64" fill="hold">
                                <p:stCondLst>
                                  <p:cond delay="12000"/>
                                </p:stCondLst>
                                <p:childTnLst>
                                  <p:par>
                                    <p:cTn id="65" presetID="14" presetClass="entr" presetSubtype="1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randombar(horizontal)">
                                          <p:cBhvr>
                                            <p:cTn id="67" dur="500"/>
                                            <p:tgtEl>
                                              <p:spTgt spid="25"/>
                                            </p:tgtEl>
                                          </p:cBhvr>
                                        </p:animEffect>
                                      </p:childTnLst>
                                    </p:cTn>
                                  </p:par>
                                </p:childTnLst>
                              </p:cTn>
                            </p:par>
                            <p:par>
                              <p:cTn id="68" fill="hold">
                                <p:stCondLst>
                                  <p:cond delay="12500"/>
                                </p:stCondLst>
                                <p:childTnLst>
                                  <p:par>
                                    <p:cTn id="69" presetID="21"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heel(1)">
                                          <p:cBhvr>
                                            <p:cTn id="71" dur="2000"/>
                                            <p:tgtEl>
                                              <p:spTgt spid="28"/>
                                            </p:tgtEl>
                                          </p:cBhvr>
                                        </p:animEffect>
                                      </p:childTnLst>
                                    </p:cTn>
                                  </p:par>
                                  <p:par>
                                    <p:cTn id="72" presetID="2" presetClass="entr" presetSubtype="6" fill="hold"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2000" fill="hold"/>
                                            <p:tgtEl>
                                              <p:spTgt spid="32"/>
                                            </p:tgtEl>
                                            <p:attrNameLst>
                                              <p:attrName>ppt_x</p:attrName>
                                            </p:attrNameLst>
                                          </p:cBhvr>
                                          <p:tavLst>
                                            <p:tav tm="0">
                                              <p:val>
                                                <p:strVal val="1+#ppt_w/2"/>
                                              </p:val>
                                            </p:tav>
                                            <p:tav tm="100000">
                                              <p:val>
                                                <p:strVal val="#ppt_x"/>
                                              </p:val>
                                            </p:tav>
                                          </p:tavLst>
                                        </p:anim>
                                        <p:anim calcmode="lin" valueType="num">
                                          <p:cBhvr additive="base">
                                            <p:cTn id="75" dur="2000" fill="hold"/>
                                            <p:tgtEl>
                                              <p:spTgt spid="32"/>
                                            </p:tgtEl>
                                            <p:attrNameLst>
                                              <p:attrName>ppt_y</p:attrName>
                                            </p:attrNameLst>
                                          </p:cBhvr>
                                          <p:tavLst>
                                            <p:tav tm="0">
                                              <p:val>
                                                <p:strVal val="1+#ppt_h/2"/>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81" repeatCount="indefinite" fill="hold" display="0">
                      <p:stCondLst>
                        <p:cond delay="indefinite"/>
                      </p:stCondLst>
                      <p:endCondLst>
                        <p:cond evt="onStopAudio" delay="0">
                          <p:tgtEl>
                            <p:sldTgt/>
                          </p:tgtEl>
                        </p:cond>
                      </p:endCondLst>
                    </p:cTn>
                    <p:tgtEl>
                      <p:spTgt spid="21"/>
                    </p:tgtEl>
                  </p:cMediaNode>
                </p:audio>
              </p:childTnLst>
            </p:cTn>
          </p:par>
        </p:tnLst>
        <p:bldLst>
          <p:bldP spid="13" grpId="0" animBg="1"/>
          <p:bldP spid="2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a:extLst>
              <a:ext uri="{FF2B5EF4-FFF2-40B4-BE49-F238E27FC236}">
                <a16:creationId xmlns:a16="http://schemas.microsoft.com/office/drawing/2014/main" xmlns="" id="{AD2FD16C-3990-442D-97E7-65E4C6B14EA1}"/>
              </a:ext>
            </a:extLst>
          </p:cNvPr>
          <p:cNvGrpSpPr/>
          <p:nvPr/>
        </p:nvGrpSpPr>
        <p:grpSpPr>
          <a:xfrm>
            <a:off x="3195995" y="253805"/>
            <a:ext cx="4680292" cy="3970757"/>
            <a:chOff x="1244758" y="460793"/>
            <a:chExt cx="6952213" cy="5854338"/>
          </a:xfrm>
        </p:grpSpPr>
        <p:pic>
          <p:nvPicPr>
            <p:cNvPr id="38" name="图片 37">
              <a:extLst>
                <a:ext uri="{FF2B5EF4-FFF2-40B4-BE49-F238E27FC236}">
                  <a16:creationId xmlns:a16="http://schemas.microsoft.com/office/drawing/2014/main" xmlns="" id="{DB4F25D1-E632-4FCE-842B-98B95E54B4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509648" flipV="1">
              <a:off x="4766545" y="4397538"/>
              <a:ext cx="1067072" cy="1839926"/>
            </a:xfrm>
            <a:prstGeom prst="rect">
              <a:avLst/>
            </a:prstGeom>
          </p:spPr>
        </p:pic>
        <p:pic>
          <p:nvPicPr>
            <p:cNvPr id="39" name="图片 38">
              <a:extLst>
                <a:ext uri="{FF2B5EF4-FFF2-40B4-BE49-F238E27FC236}">
                  <a16:creationId xmlns:a16="http://schemas.microsoft.com/office/drawing/2014/main" xmlns="" id="{7F3A67D6-0BA2-42FC-BB83-0F8C8ECE9E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650945" y="198457"/>
              <a:ext cx="1603426" cy="2292222"/>
            </a:xfrm>
            <a:prstGeom prst="rect">
              <a:avLst/>
            </a:prstGeom>
          </p:spPr>
        </p:pic>
        <p:pic>
          <p:nvPicPr>
            <p:cNvPr id="40" name="图片 39">
              <a:extLst>
                <a:ext uri="{FF2B5EF4-FFF2-40B4-BE49-F238E27FC236}">
                  <a16:creationId xmlns:a16="http://schemas.microsoft.com/office/drawing/2014/main" xmlns="" id="{AE2743F3-2BD3-4A01-8E1F-A36EC45593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500000">
              <a:off x="1113507" y="2544328"/>
              <a:ext cx="2323033" cy="2060531"/>
            </a:xfrm>
            <a:prstGeom prst="rect">
              <a:avLst/>
            </a:prstGeom>
          </p:spPr>
        </p:pic>
        <p:pic>
          <p:nvPicPr>
            <p:cNvPr id="41" name="图片 40">
              <a:extLst>
                <a:ext uri="{FF2B5EF4-FFF2-40B4-BE49-F238E27FC236}">
                  <a16:creationId xmlns:a16="http://schemas.microsoft.com/office/drawing/2014/main" xmlns="" id="{1DAEEF7F-D238-4D2E-A2C7-01B99B1F38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720010">
              <a:off x="1663549" y="1576056"/>
              <a:ext cx="717808" cy="1237699"/>
            </a:xfrm>
            <a:prstGeom prst="rect">
              <a:avLst/>
            </a:prstGeom>
          </p:spPr>
        </p:pic>
        <p:pic>
          <p:nvPicPr>
            <p:cNvPr id="42" name="图片 41">
              <a:extLst>
                <a:ext uri="{FF2B5EF4-FFF2-40B4-BE49-F238E27FC236}">
                  <a16:creationId xmlns:a16="http://schemas.microsoft.com/office/drawing/2014/main" xmlns="" id="{5BBDF588-9740-4050-8DB2-E147FC65CF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369552">
              <a:off x="5935322" y="2606041"/>
              <a:ext cx="1610359" cy="1428388"/>
            </a:xfrm>
            <a:prstGeom prst="rect">
              <a:avLst/>
            </a:prstGeom>
          </p:spPr>
        </p:pic>
        <p:pic>
          <p:nvPicPr>
            <p:cNvPr id="43" name="图片 42">
              <a:extLst>
                <a:ext uri="{FF2B5EF4-FFF2-40B4-BE49-F238E27FC236}">
                  <a16:creationId xmlns:a16="http://schemas.microsoft.com/office/drawing/2014/main" xmlns="" id="{34F205AF-B6F8-4DC8-9029-EC39189434F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12468">
              <a:off x="4945823" y="4450675"/>
              <a:ext cx="1639276" cy="1454038"/>
            </a:xfrm>
            <a:prstGeom prst="rect">
              <a:avLst/>
            </a:prstGeom>
          </p:spPr>
        </p:pic>
        <p:sp>
          <p:nvSpPr>
            <p:cNvPr id="44" name="椭圆 43">
              <a:extLst>
                <a:ext uri="{FF2B5EF4-FFF2-40B4-BE49-F238E27FC236}">
                  <a16:creationId xmlns:a16="http://schemas.microsoft.com/office/drawing/2014/main" xmlns="" id="{4DBAB59F-69F3-41BC-B43A-E8F86474EC41}"/>
                </a:ext>
              </a:extLst>
            </p:cNvPr>
            <p:cNvSpPr/>
            <p:nvPr/>
          </p:nvSpPr>
          <p:spPr>
            <a:xfrm>
              <a:off x="2502981" y="1162756"/>
              <a:ext cx="4488467" cy="44398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a:extLst>
                <a:ext uri="{FF2B5EF4-FFF2-40B4-BE49-F238E27FC236}">
                  <a16:creationId xmlns:a16="http://schemas.microsoft.com/office/drawing/2014/main" xmlns="" id="{90F22292-C481-4AEC-A7C4-B3669DBA690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1211254" y="612423"/>
              <a:ext cx="2683701" cy="2380442"/>
            </a:xfrm>
            <a:prstGeom prst="rect">
              <a:avLst/>
            </a:prstGeom>
          </p:spPr>
        </p:pic>
        <p:pic>
          <p:nvPicPr>
            <p:cNvPr id="46" name="图片 45">
              <a:extLst>
                <a:ext uri="{FF2B5EF4-FFF2-40B4-BE49-F238E27FC236}">
                  <a16:creationId xmlns:a16="http://schemas.microsoft.com/office/drawing/2014/main" xmlns="" id="{CCBF49EA-3CD7-4B34-B9F4-0A318F671D4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55664">
              <a:off x="5977176" y="3584595"/>
              <a:ext cx="1852225" cy="2053178"/>
            </a:xfrm>
            <a:prstGeom prst="rect">
              <a:avLst/>
            </a:prstGeom>
          </p:spPr>
        </p:pic>
        <p:pic>
          <p:nvPicPr>
            <p:cNvPr id="47" name="图片 46">
              <a:extLst>
                <a:ext uri="{FF2B5EF4-FFF2-40B4-BE49-F238E27FC236}">
                  <a16:creationId xmlns:a16="http://schemas.microsoft.com/office/drawing/2014/main" xmlns="" id="{52C3768C-0127-4EBF-AA13-632E298C7C1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4728496">
              <a:off x="5571262" y="1630993"/>
              <a:ext cx="2730528" cy="2520890"/>
            </a:xfrm>
            <a:prstGeom prst="rect">
              <a:avLst/>
            </a:prstGeom>
          </p:spPr>
        </p:pic>
        <p:pic>
          <p:nvPicPr>
            <p:cNvPr id="48" name="图片 47">
              <a:extLst>
                <a:ext uri="{FF2B5EF4-FFF2-40B4-BE49-F238E27FC236}">
                  <a16:creationId xmlns:a16="http://schemas.microsoft.com/office/drawing/2014/main" xmlns="" id="{FDA54E64-6DA5-478D-9F08-3F3EE19C4E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1937543" y="4224922"/>
              <a:ext cx="2173650" cy="2006767"/>
            </a:xfrm>
            <a:prstGeom prst="rect">
              <a:avLst/>
            </a:prstGeom>
          </p:spPr>
        </p:pic>
      </p:grpSp>
      <p:pic>
        <p:nvPicPr>
          <p:cNvPr id="21" name="图片 20">
            <a:extLst>
              <a:ext uri="{FF2B5EF4-FFF2-40B4-BE49-F238E27FC236}">
                <a16:creationId xmlns:a16="http://schemas.microsoft.com/office/drawing/2014/main" xmlns="" id="{CF7748EE-3556-43A3-8571-76F940D5D47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96213" y="-12700"/>
            <a:ext cx="7618842" cy="6858000"/>
          </a:xfrm>
          <a:prstGeom prst="rect">
            <a:avLst/>
          </a:prstGeom>
        </p:spPr>
      </p:pic>
      <p:pic>
        <p:nvPicPr>
          <p:cNvPr id="23" name="图片 22">
            <a:extLst>
              <a:ext uri="{FF2B5EF4-FFF2-40B4-BE49-F238E27FC236}">
                <a16:creationId xmlns:a16="http://schemas.microsoft.com/office/drawing/2014/main" xmlns="" id="{9E04C8B6-C26C-4608-AE21-2EC0A89E6F1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flipH="1">
            <a:off x="6834718" y="-12700"/>
            <a:ext cx="5545066" cy="6858000"/>
          </a:xfrm>
          <a:prstGeom prst="rect">
            <a:avLst/>
          </a:prstGeom>
          <a:effectLst>
            <a:softEdge rad="635000"/>
          </a:effectLst>
        </p:spPr>
      </p:pic>
      <p:grpSp>
        <p:nvGrpSpPr>
          <p:cNvPr id="4" name="组合 3">
            <a:extLst>
              <a:ext uri="{FF2B5EF4-FFF2-40B4-BE49-F238E27FC236}">
                <a16:creationId xmlns:a16="http://schemas.microsoft.com/office/drawing/2014/main" xmlns="" id="{5427EECD-B0C2-4823-B323-6E35936BB51A}"/>
              </a:ext>
            </a:extLst>
          </p:cNvPr>
          <p:cNvGrpSpPr/>
          <p:nvPr/>
        </p:nvGrpSpPr>
        <p:grpSpPr>
          <a:xfrm>
            <a:off x="4442713" y="4232620"/>
            <a:ext cx="740674" cy="753666"/>
            <a:chOff x="2969924" y="1456132"/>
            <a:chExt cx="633448" cy="633448"/>
          </a:xfrm>
          <a:effectLst>
            <a:outerShdw blurRad="63500" sx="102000" sy="102000" algn="ctr" rotWithShape="0">
              <a:srgbClr val="FF779B">
                <a:alpha val="40000"/>
              </a:srgbClr>
            </a:outerShdw>
          </a:effectLst>
        </p:grpSpPr>
        <p:sp>
          <p:nvSpPr>
            <p:cNvPr id="5" name="椭圆 4">
              <a:extLst>
                <a:ext uri="{FF2B5EF4-FFF2-40B4-BE49-F238E27FC236}">
                  <a16:creationId xmlns:a16="http://schemas.microsoft.com/office/drawing/2014/main" xmlns="" id="{283DEE3D-BF52-4AD3-940E-60EC897944C2}"/>
                </a:ext>
              </a:extLst>
            </p:cNvPr>
            <p:cNvSpPr/>
            <p:nvPr/>
          </p:nvSpPr>
          <p:spPr>
            <a:xfrm>
              <a:off x="3013623" y="1488975"/>
              <a:ext cx="568339" cy="5683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rPr>
                <a:t>贰</a:t>
              </a:r>
            </a:p>
          </p:txBody>
        </p:sp>
        <p:sp>
          <p:nvSpPr>
            <p:cNvPr id="6" name="椭圆 5">
              <a:extLst>
                <a:ext uri="{FF2B5EF4-FFF2-40B4-BE49-F238E27FC236}">
                  <a16:creationId xmlns:a16="http://schemas.microsoft.com/office/drawing/2014/main" xmlns="" id="{462956C0-5F57-4031-97EC-F37C3186CEAD}"/>
                </a:ext>
              </a:extLst>
            </p:cNvPr>
            <p:cNvSpPr>
              <a:spLocks noChangeAspect="1"/>
            </p:cNvSpPr>
            <p:nvPr/>
          </p:nvSpPr>
          <p:spPr>
            <a:xfrm>
              <a:off x="2969924" y="1456132"/>
              <a:ext cx="633448" cy="633448"/>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endParaRPr>
            </a:p>
          </p:txBody>
        </p:sp>
      </p:grpSp>
      <p:grpSp>
        <p:nvGrpSpPr>
          <p:cNvPr id="8" name="组合 7">
            <a:extLst>
              <a:ext uri="{FF2B5EF4-FFF2-40B4-BE49-F238E27FC236}">
                <a16:creationId xmlns:a16="http://schemas.microsoft.com/office/drawing/2014/main" xmlns="" id="{EFCBDE87-38F2-4D53-A7EC-35256FAC1079}"/>
              </a:ext>
            </a:extLst>
          </p:cNvPr>
          <p:cNvGrpSpPr/>
          <p:nvPr/>
        </p:nvGrpSpPr>
        <p:grpSpPr>
          <a:xfrm>
            <a:off x="5979346" y="4232620"/>
            <a:ext cx="740674" cy="753666"/>
            <a:chOff x="2977389" y="1456110"/>
            <a:chExt cx="633448" cy="633448"/>
          </a:xfrm>
          <a:effectLst>
            <a:outerShdw blurRad="63500" sx="102000" sy="102000" algn="ctr" rotWithShape="0">
              <a:srgbClr val="FF779B">
                <a:alpha val="40000"/>
              </a:srgbClr>
            </a:outerShdw>
          </a:effectLst>
        </p:grpSpPr>
        <p:sp>
          <p:nvSpPr>
            <p:cNvPr id="9" name="椭圆 8">
              <a:extLst>
                <a:ext uri="{FF2B5EF4-FFF2-40B4-BE49-F238E27FC236}">
                  <a16:creationId xmlns:a16="http://schemas.microsoft.com/office/drawing/2014/main" xmlns="" id="{3983C6C1-DD3E-495B-A195-57A2D3DA054B}"/>
                </a:ext>
              </a:extLst>
            </p:cNvPr>
            <p:cNvSpPr/>
            <p:nvPr/>
          </p:nvSpPr>
          <p:spPr>
            <a:xfrm>
              <a:off x="3013623" y="1488975"/>
              <a:ext cx="568339" cy="5683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rPr>
                <a:t>叁</a:t>
              </a:r>
            </a:p>
          </p:txBody>
        </p:sp>
        <p:sp>
          <p:nvSpPr>
            <p:cNvPr id="10" name="椭圆 9">
              <a:extLst>
                <a:ext uri="{FF2B5EF4-FFF2-40B4-BE49-F238E27FC236}">
                  <a16:creationId xmlns:a16="http://schemas.microsoft.com/office/drawing/2014/main" xmlns="" id="{608426A4-7889-4F53-AE29-9B14256EB837}"/>
                </a:ext>
              </a:extLst>
            </p:cNvPr>
            <p:cNvSpPr>
              <a:spLocks noChangeAspect="1"/>
            </p:cNvSpPr>
            <p:nvPr/>
          </p:nvSpPr>
          <p:spPr>
            <a:xfrm>
              <a:off x="2977389" y="1456110"/>
              <a:ext cx="633448" cy="633448"/>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endParaRPr>
            </a:p>
          </p:txBody>
        </p:sp>
      </p:grpSp>
      <p:grpSp>
        <p:nvGrpSpPr>
          <p:cNvPr id="12" name="组合 11">
            <a:extLst>
              <a:ext uri="{FF2B5EF4-FFF2-40B4-BE49-F238E27FC236}">
                <a16:creationId xmlns:a16="http://schemas.microsoft.com/office/drawing/2014/main" xmlns="" id="{6A2C865F-F63F-4A19-9F6F-163D7ABF19D6}"/>
              </a:ext>
            </a:extLst>
          </p:cNvPr>
          <p:cNvGrpSpPr/>
          <p:nvPr/>
        </p:nvGrpSpPr>
        <p:grpSpPr>
          <a:xfrm>
            <a:off x="7515980" y="4232620"/>
            <a:ext cx="740674" cy="753666"/>
            <a:chOff x="2977565" y="1459807"/>
            <a:chExt cx="633448" cy="633448"/>
          </a:xfrm>
          <a:effectLst>
            <a:outerShdw blurRad="63500" sx="102000" sy="102000" algn="ctr" rotWithShape="0">
              <a:srgbClr val="FF779B">
                <a:alpha val="40000"/>
              </a:srgbClr>
            </a:outerShdw>
          </a:effectLst>
        </p:grpSpPr>
        <p:sp>
          <p:nvSpPr>
            <p:cNvPr id="13" name="椭圆 12">
              <a:extLst>
                <a:ext uri="{FF2B5EF4-FFF2-40B4-BE49-F238E27FC236}">
                  <a16:creationId xmlns:a16="http://schemas.microsoft.com/office/drawing/2014/main" xmlns="" id="{776CC0B0-2650-4570-BCFE-EB7F0E1BBAA6}"/>
                </a:ext>
              </a:extLst>
            </p:cNvPr>
            <p:cNvSpPr/>
            <p:nvPr/>
          </p:nvSpPr>
          <p:spPr>
            <a:xfrm>
              <a:off x="3013623" y="1488975"/>
              <a:ext cx="568339" cy="5683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rPr>
                <a:t>肆</a:t>
              </a:r>
            </a:p>
          </p:txBody>
        </p:sp>
        <p:sp>
          <p:nvSpPr>
            <p:cNvPr id="14" name="椭圆 13">
              <a:extLst>
                <a:ext uri="{FF2B5EF4-FFF2-40B4-BE49-F238E27FC236}">
                  <a16:creationId xmlns:a16="http://schemas.microsoft.com/office/drawing/2014/main" xmlns="" id="{4CB6C13E-66D8-4BEC-95FC-F842D8E9E6E7}"/>
                </a:ext>
              </a:extLst>
            </p:cNvPr>
            <p:cNvSpPr>
              <a:spLocks noChangeAspect="1"/>
            </p:cNvSpPr>
            <p:nvPr/>
          </p:nvSpPr>
          <p:spPr>
            <a:xfrm>
              <a:off x="2977565" y="1459807"/>
              <a:ext cx="633448" cy="633448"/>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endParaRPr>
            </a:p>
          </p:txBody>
        </p:sp>
      </p:grpSp>
      <p:grpSp>
        <p:nvGrpSpPr>
          <p:cNvPr id="16" name="组合 15">
            <a:extLst>
              <a:ext uri="{FF2B5EF4-FFF2-40B4-BE49-F238E27FC236}">
                <a16:creationId xmlns:a16="http://schemas.microsoft.com/office/drawing/2014/main" xmlns="" id="{A2A62BE0-F26F-49D6-BCD4-1C1DF736AD70}"/>
              </a:ext>
            </a:extLst>
          </p:cNvPr>
          <p:cNvGrpSpPr/>
          <p:nvPr/>
        </p:nvGrpSpPr>
        <p:grpSpPr>
          <a:xfrm>
            <a:off x="2857784" y="4267324"/>
            <a:ext cx="740674" cy="753666"/>
            <a:chOff x="2969924" y="1456132"/>
            <a:chExt cx="633448" cy="633448"/>
          </a:xfrm>
          <a:effectLst>
            <a:outerShdw blurRad="63500" sx="102000" sy="102000" algn="ctr" rotWithShape="0">
              <a:srgbClr val="FF779B">
                <a:alpha val="40000"/>
              </a:srgbClr>
            </a:outerShdw>
          </a:effectLst>
        </p:grpSpPr>
        <p:sp>
          <p:nvSpPr>
            <p:cNvPr id="17" name="椭圆 16">
              <a:extLst>
                <a:ext uri="{FF2B5EF4-FFF2-40B4-BE49-F238E27FC236}">
                  <a16:creationId xmlns:a16="http://schemas.microsoft.com/office/drawing/2014/main" xmlns="" id="{2B9CCD06-D860-47FE-83D9-7553240470CD}"/>
                </a:ext>
              </a:extLst>
            </p:cNvPr>
            <p:cNvSpPr/>
            <p:nvPr/>
          </p:nvSpPr>
          <p:spPr>
            <a:xfrm>
              <a:off x="3013623" y="1488975"/>
              <a:ext cx="568339" cy="5683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rPr>
                <a:t>壹</a:t>
              </a:r>
            </a:p>
          </p:txBody>
        </p:sp>
        <p:sp>
          <p:nvSpPr>
            <p:cNvPr id="18" name="椭圆 17">
              <a:extLst>
                <a:ext uri="{FF2B5EF4-FFF2-40B4-BE49-F238E27FC236}">
                  <a16:creationId xmlns:a16="http://schemas.microsoft.com/office/drawing/2014/main" xmlns="" id="{053E1C01-0700-49D0-A68C-AC5451F433F4}"/>
                </a:ext>
              </a:extLst>
            </p:cNvPr>
            <p:cNvSpPr>
              <a:spLocks noChangeAspect="1"/>
            </p:cNvSpPr>
            <p:nvPr/>
          </p:nvSpPr>
          <p:spPr>
            <a:xfrm>
              <a:off x="2969924" y="1456132"/>
              <a:ext cx="633448" cy="633448"/>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gradFill>
                  <a:gsLst>
                    <a:gs pos="0">
                      <a:srgbClr val="FF779B"/>
                    </a:gs>
                    <a:gs pos="100000">
                      <a:srgbClr val="FFE09F"/>
                    </a:gs>
                  </a:gsLst>
                  <a:lin ang="2700000" scaled="0"/>
                </a:gradFill>
                <a:latin typeface="文悦古典明朝体 (非商业使用) W5" pitchFamily="50" charset="-122"/>
                <a:ea typeface="文悦古典明朝体 (非商业使用) W5" pitchFamily="50" charset="-122"/>
              </a:endParaRPr>
            </a:p>
          </p:txBody>
        </p:sp>
      </p:grpSp>
      <p:sp>
        <p:nvSpPr>
          <p:cNvPr id="19" name="文本框 18">
            <a:extLst>
              <a:ext uri="{FF2B5EF4-FFF2-40B4-BE49-F238E27FC236}">
                <a16:creationId xmlns:a16="http://schemas.microsoft.com/office/drawing/2014/main" xmlns="" id="{4BB5B7B5-47A2-4D5B-B449-F087DC52FE26}"/>
              </a:ext>
            </a:extLst>
          </p:cNvPr>
          <p:cNvSpPr txBox="1"/>
          <p:nvPr/>
        </p:nvSpPr>
        <p:spPr>
          <a:xfrm>
            <a:off x="4226648" y="1496179"/>
            <a:ext cx="2699336" cy="1200329"/>
          </a:xfrm>
          <a:prstGeom prst="rect">
            <a:avLst/>
          </a:prstGeom>
          <a:noFill/>
        </p:spPr>
        <p:txBody>
          <a:bodyPr wrap="square" rtlCol="0">
            <a:spAutoFit/>
          </a:bodyPr>
          <a:lstStyle/>
          <a:p>
            <a:pPr algn="ctr"/>
            <a:r>
              <a:rPr lang="zh-CN" altLang="en-US" sz="7200"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目录</a:t>
            </a:r>
          </a:p>
        </p:txBody>
      </p:sp>
      <p:sp>
        <p:nvSpPr>
          <p:cNvPr id="20" name="文本框 19">
            <a:extLst>
              <a:ext uri="{FF2B5EF4-FFF2-40B4-BE49-F238E27FC236}">
                <a16:creationId xmlns:a16="http://schemas.microsoft.com/office/drawing/2014/main" xmlns="" id="{ADB13916-30BF-40F4-B53D-F3F417AAE93D}"/>
              </a:ext>
            </a:extLst>
          </p:cNvPr>
          <p:cNvSpPr txBox="1"/>
          <p:nvPr/>
        </p:nvSpPr>
        <p:spPr>
          <a:xfrm>
            <a:off x="4216651" y="2538027"/>
            <a:ext cx="1938655" cy="461665"/>
          </a:xfrm>
          <a:prstGeom prst="rect">
            <a:avLst/>
          </a:prstGeom>
          <a:noFill/>
        </p:spPr>
        <p:txBody>
          <a:bodyPr wrap="square" rtlCol="0">
            <a:spAutoFit/>
          </a:bodyPr>
          <a:lstStyle/>
          <a:p>
            <a:pPr algn="ctr" fontAlgn="auto">
              <a:lnSpc>
                <a:spcPct val="100000"/>
              </a:lnSpc>
            </a:pPr>
            <a:r>
              <a:rPr lang="en-US" altLang="zh-CN" sz="2400" spc="300" dirty="0">
                <a:solidFill>
                  <a:schemeClr val="bg1"/>
                </a:solidFill>
                <a:latin typeface="思源黑体 CN ExtraLight" panose="020B0200000000000000" pitchFamily="34" charset="-122"/>
                <a:ea typeface="思源黑体 CN ExtraLight" panose="020B0200000000000000" pitchFamily="34" charset="-122"/>
                <a:sym typeface="+mn-ea"/>
              </a:rPr>
              <a:t>Contents</a:t>
            </a:r>
          </a:p>
        </p:txBody>
      </p:sp>
      <p:pic>
        <p:nvPicPr>
          <p:cNvPr id="22" name="图片 21">
            <a:extLst>
              <a:ext uri="{FF2B5EF4-FFF2-40B4-BE49-F238E27FC236}">
                <a16:creationId xmlns:a16="http://schemas.microsoft.com/office/drawing/2014/main" xmlns="" id="{B8AE7DF9-C65A-4088-B122-8E1FE5E9853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82293" y="5570499"/>
            <a:ext cx="318916" cy="476794"/>
          </a:xfrm>
          <a:prstGeom prst="rect">
            <a:avLst/>
          </a:prstGeom>
        </p:spPr>
      </p:pic>
      <p:pic>
        <p:nvPicPr>
          <p:cNvPr id="24" name="图片 23">
            <a:extLst>
              <a:ext uri="{FF2B5EF4-FFF2-40B4-BE49-F238E27FC236}">
                <a16:creationId xmlns:a16="http://schemas.microsoft.com/office/drawing/2014/main" xmlns="" id="{5D95CB4F-C340-4627-9223-2DE5B1EBFF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flipH="1">
            <a:off x="1420450" y="1530301"/>
            <a:ext cx="968126" cy="1248139"/>
          </a:xfrm>
          <a:prstGeom prst="rect">
            <a:avLst/>
          </a:prstGeom>
          <a:effectLst/>
        </p:spPr>
      </p:pic>
      <p:pic>
        <p:nvPicPr>
          <p:cNvPr id="36" name="图片 35">
            <a:extLst>
              <a:ext uri="{FF2B5EF4-FFF2-40B4-BE49-F238E27FC236}">
                <a16:creationId xmlns:a16="http://schemas.microsoft.com/office/drawing/2014/main" xmlns="" id="{300DAA86-339D-4285-B54C-F8C8DFBA24A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254934" y="3014576"/>
            <a:ext cx="3699369" cy="3669005"/>
          </a:xfrm>
          <a:prstGeom prst="rect">
            <a:avLst/>
          </a:prstGeom>
        </p:spPr>
      </p:pic>
      <p:sp>
        <p:nvSpPr>
          <p:cNvPr id="3" name="文本框 2">
            <a:extLst>
              <a:ext uri="{FF2B5EF4-FFF2-40B4-BE49-F238E27FC236}">
                <a16:creationId xmlns:a16="http://schemas.microsoft.com/office/drawing/2014/main" xmlns="" id="{92348C57-4C0C-43FB-AB43-CFBAD8FBA931}"/>
              </a:ext>
            </a:extLst>
          </p:cNvPr>
          <p:cNvSpPr txBox="1"/>
          <p:nvPr/>
        </p:nvSpPr>
        <p:spPr>
          <a:xfrm>
            <a:off x="2995507" y="5076128"/>
            <a:ext cx="553998" cy="1596014"/>
          </a:xfrm>
          <a:prstGeom prst="rect">
            <a:avLst/>
          </a:prstGeom>
          <a:noFill/>
        </p:spPr>
        <p:txBody>
          <a:bodyPr vert="eaVert" wrap="square" rtlCol="0">
            <a:spAutoFit/>
          </a:bodyPr>
          <a:lstStyle/>
          <a:p>
            <a:r>
              <a:rPr lang="zh-CN" altLang="en-US" sz="2400" spc="188" dirty="0">
                <a:latin typeface="方正清刻本悦宋简体" panose="02000000000000000000" pitchFamily="2" charset="-122"/>
                <a:ea typeface="方正清刻本悦宋简体" panose="02000000000000000000" pitchFamily="2" charset="-122"/>
              </a:rPr>
              <a:t>个人简介</a:t>
            </a:r>
          </a:p>
        </p:txBody>
      </p:sp>
      <p:sp>
        <p:nvSpPr>
          <p:cNvPr id="7" name="文本框 6">
            <a:extLst>
              <a:ext uri="{FF2B5EF4-FFF2-40B4-BE49-F238E27FC236}">
                <a16:creationId xmlns:a16="http://schemas.microsoft.com/office/drawing/2014/main" xmlns="" id="{6865597D-2B95-46EA-A7E0-296AEDBFC365}"/>
              </a:ext>
            </a:extLst>
          </p:cNvPr>
          <p:cNvSpPr txBox="1"/>
          <p:nvPr/>
        </p:nvSpPr>
        <p:spPr>
          <a:xfrm>
            <a:off x="4533747" y="5076128"/>
            <a:ext cx="553998" cy="1596014"/>
          </a:xfrm>
          <a:prstGeom prst="rect">
            <a:avLst/>
          </a:prstGeom>
          <a:noFill/>
        </p:spPr>
        <p:txBody>
          <a:bodyPr vert="eaVert" wrap="square" rtlCol="0">
            <a:spAutoFit/>
          </a:bodyPr>
          <a:lstStyle/>
          <a:p>
            <a:r>
              <a:rPr lang="zh-CN" altLang="en-US" sz="2400" spc="188" dirty="0">
                <a:latin typeface="方正清刻本悦宋简体" panose="02000000000000000000" pitchFamily="2" charset="-122"/>
                <a:ea typeface="方正清刻本悦宋简体" panose="02000000000000000000" pitchFamily="2" charset="-122"/>
              </a:rPr>
              <a:t>岗位认知</a:t>
            </a:r>
          </a:p>
        </p:txBody>
      </p:sp>
      <p:sp>
        <p:nvSpPr>
          <p:cNvPr id="11" name="文本框 10">
            <a:extLst>
              <a:ext uri="{FF2B5EF4-FFF2-40B4-BE49-F238E27FC236}">
                <a16:creationId xmlns:a16="http://schemas.microsoft.com/office/drawing/2014/main" xmlns="" id="{E482CD5A-A6B0-4648-B85E-C5021A5F3452}"/>
              </a:ext>
            </a:extLst>
          </p:cNvPr>
          <p:cNvSpPr txBox="1"/>
          <p:nvPr/>
        </p:nvSpPr>
        <p:spPr>
          <a:xfrm>
            <a:off x="6072033" y="5076128"/>
            <a:ext cx="553998" cy="1596014"/>
          </a:xfrm>
          <a:prstGeom prst="rect">
            <a:avLst/>
          </a:prstGeom>
          <a:noFill/>
        </p:spPr>
        <p:txBody>
          <a:bodyPr vert="eaVert" wrap="square" rtlCol="0">
            <a:spAutoFit/>
          </a:bodyPr>
          <a:lstStyle/>
          <a:p>
            <a:r>
              <a:rPr lang="zh-CN" altLang="en-US" sz="2400" spc="188" dirty="0">
                <a:latin typeface="方正清刻本悦宋简体" panose="02000000000000000000" pitchFamily="2" charset="-122"/>
                <a:ea typeface="方正清刻本悦宋简体" panose="02000000000000000000" pitchFamily="2" charset="-122"/>
              </a:rPr>
              <a:t>胜任能力</a:t>
            </a:r>
          </a:p>
        </p:txBody>
      </p:sp>
      <p:sp>
        <p:nvSpPr>
          <p:cNvPr id="15" name="文本框 14">
            <a:extLst>
              <a:ext uri="{FF2B5EF4-FFF2-40B4-BE49-F238E27FC236}">
                <a16:creationId xmlns:a16="http://schemas.microsoft.com/office/drawing/2014/main" xmlns="" id="{E4388F29-CA10-405C-A0B3-A445D8AECA33}"/>
              </a:ext>
            </a:extLst>
          </p:cNvPr>
          <p:cNvSpPr txBox="1"/>
          <p:nvPr/>
        </p:nvSpPr>
        <p:spPr>
          <a:xfrm>
            <a:off x="7610230" y="5076128"/>
            <a:ext cx="553998" cy="1596014"/>
          </a:xfrm>
          <a:prstGeom prst="rect">
            <a:avLst/>
          </a:prstGeom>
          <a:noFill/>
        </p:spPr>
        <p:txBody>
          <a:bodyPr vert="eaVert" wrap="square" rtlCol="0">
            <a:spAutoFit/>
          </a:bodyPr>
          <a:lstStyle/>
          <a:p>
            <a:r>
              <a:rPr lang="zh-CN" altLang="en-US" sz="2400" spc="188" dirty="0">
                <a:latin typeface="方正清刻本悦宋简体" panose="02000000000000000000" pitchFamily="2" charset="-122"/>
                <a:ea typeface="方正清刻本悦宋简体" panose="02000000000000000000" pitchFamily="2" charset="-122"/>
              </a:rPr>
              <a:t>工作规划</a:t>
            </a:r>
          </a:p>
        </p:txBody>
      </p:sp>
    </p:spTree>
    <p:extLst>
      <p:ext uri="{BB962C8B-B14F-4D97-AF65-F5344CB8AC3E}">
        <p14:creationId xmlns:p14="http://schemas.microsoft.com/office/powerpoint/2010/main" val="426815383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upRight)">
                                          <p:cBhvr>
                                            <p:cTn id="7" dur="1500"/>
                                            <p:tgtEl>
                                              <p:spTgt spid="2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2000"/>
                                </p:stCondLst>
                                <p:childTnLst>
                                  <p:par>
                                    <p:cTn id="18" presetID="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1"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0-#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1" presetClass="entr" presetSubtype="1"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childTnLst>
                              </p:cTn>
                            </p:par>
                            <p:par>
                              <p:cTn id="60" fill="hold">
                                <p:stCondLst>
                                  <p:cond delay="7500"/>
                                </p:stCondLst>
                                <p:childTnLst>
                                  <p:par>
                                    <p:cTn id="61" presetID="14" presetClass="entr" presetSubtype="1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randombar(horizontal)">
                                          <p:cBhvr>
                                            <p:cTn id="63" dur="500"/>
                                            <p:tgtEl>
                                              <p:spTgt spid="22"/>
                                            </p:tgtEl>
                                          </p:cBhvr>
                                        </p:animEffect>
                                      </p:childTnLst>
                                    </p:cTn>
                                  </p:par>
                                  <p:par>
                                    <p:cTn id="64" presetID="2" presetClass="entr" presetSubtype="12" fill="hold" nodeType="withEffect" p14:presetBounceEnd="66000">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14:bounceEnd="66000">
                                          <p:cBhvr additive="base">
                                            <p:cTn id="66" dur="2000" fill="hold"/>
                                            <p:tgtEl>
                                              <p:spTgt spid="24"/>
                                            </p:tgtEl>
                                            <p:attrNameLst>
                                              <p:attrName>ppt_x</p:attrName>
                                            </p:attrNameLst>
                                          </p:cBhvr>
                                          <p:tavLst>
                                            <p:tav tm="0">
                                              <p:val>
                                                <p:strVal val="0-#ppt_w/2"/>
                                              </p:val>
                                            </p:tav>
                                            <p:tav tm="100000">
                                              <p:val>
                                                <p:strVal val="#ppt_x"/>
                                              </p:val>
                                            </p:tav>
                                          </p:tavLst>
                                        </p:anim>
                                        <p:anim calcmode="lin" valueType="num" p14:bounceEnd="66000">
                                          <p:cBhvr additive="base">
                                            <p:cTn id="67" dur="2000" fill="hold"/>
                                            <p:tgtEl>
                                              <p:spTgt spid="24"/>
                                            </p:tgtEl>
                                            <p:attrNameLst>
                                              <p:attrName>ppt_y</p:attrName>
                                            </p:attrNameLst>
                                          </p:cBhvr>
                                          <p:tavLst>
                                            <p:tav tm="0">
                                              <p:val>
                                                <p:strVal val="1+#ppt_h/2"/>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1000"/>
                                            <p:tgtEl>
                                              <p:spTgt spid="36"/>
                                            </p:tgtEl>
                                          </p:cBhvr>
                                        </p:animEffect>
                                        <p:anim calcmode="lin" valueType="num">
                                          <p:cBhvr>
                                            <p:cTn id="71" dur="1000" fill="hold"/>
                                            <p:tgtEl>
                                              <p:spTgt spid="36"/>
                                            </p:tgtEl>
                                            <p:attrNameLst>
                                              <p:attrName>ppt_x</p:attrName>
                                            </p:attrNameLst>
                                          </p:cBhvr>
                                          <p:tavLst>
                                            <p:tav tm="0">
                                              <p:val>
                                                <p:strVal val="#ppt_x"/>
                                              </p:val>
                                            </p:tav>
                                            <p:tav tm="100000">
                                              <p:val>
                                                <p:strVal val="#ppt_x"/>
                                              </p:val>
                                            </p:tav>
                                          </p:tavLst>
                                        </p:anim>
                                        <p:anim calcmode="lin" valueType="num">
                                          <p:cBhvr>
                                            <p:cTn id="7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 grpId="0"/>
          <p:bldP spid="7" grpId="0"/>
          <p:bldP spid="11"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upRight)">
                                          <p:cBhvr>
                                            <p:cTn id="7" dur="1500"/>
                                            <p:tgtEl>
                                              <p:spTgt spid="2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2000"/>
                                </p:stCondLst>
                                <p:childTnLst>
                                  <p:par>
                                    <p:cTn id="18" presetID="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1"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0-#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1" presetClass="entr" presetSubtype="1"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childTnLst>
                              </p:cTn>
                            </p:par>
                            <p:par>
                              <p:cTn id="60" fill="hold">
                                <p:stCondLst>
                                  <p:cond delay="7500"/>
                                </p:stCondLst>
                                <p:childTnLst>
                                  <p:par>
                                    <p:cTn id="61" presetID="14" presetClass="entr" presetSubtype="1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randombar(horizontal)">
                                          <p:cBhvr>
                                            <p:cTn id="63" dur="500"/>
                                            <p:tgtEl>
                                              <p:spTgt spid="22"/>
                                            </p:tgtEl>
                                          </p:cBhvr>
                                        </p:animEffect>
                                      </p:childTnLst>
                                    </p:cTn>
                                  </p:par>
                                  <p:par>
                                    <p:cTn id="64" presetID="2" presetClass="entr" presetSubtype="12"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2000" fill="hold"/>
                                            <p:tgtEl>
                                              <p:spTgt spid="24"/>
                                            </p:tgtEl>
                                            <p:attrNameLst>
                                              <p:attrName>ppt_x</p:attrName>
                                            </p:attrNameLst>
                                          </p:cBhvr>
                                          <p:tavLst>
                                            <p:tav tm="0">
                                              <p:val>
                                                <p:strVal val="0-#ppt_w/2"/>
                                              </p:val>
                                            </p:tav>
                                            <p:tav tm="100000">
                                              <p:val>
                                                <p:strVal val="#ppt_x"/>
                                              </p:val>
                                            </p:tav>
                                          </p:tavLst>
                                        </p:anim>
                                        <p:anim calcmode="lin" valueType="num">
                                          <p:cBhvr additive="base">
                                            <p:cTn id="67" dur="2000" fill="hold"/>
                                            <p:tgtEl>
                                              <p:spTgt spid="24"/>
                                            </p:tgtEl>
                                            <p:attrNameLst>
                                              <p:attrName>ppt_y</p:attrName>
                                            </p:attrNameLst>
                                          </p:cBhvr>
                                          <p:tavLst>
                                            <p:tav tm="0">
                                              <p:val>
                                                <p:strVal val="1+#ppt_h/2"/>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1000"/>
                                            <p:tgtEl>
                                              <p:spTgt spid="36"/>
                                            </p:tgtEl>
                                          </p:cBhvr>
                                        </p:animEffect>
                                        <p:anim calcmode="lin" valueType="num">
                                          <p:cBhvr>
                                            <p:cTn id="71" dur="1000" fill="hold"/>
                                            <p:tgtEl>
                                              <p:spTgt spid="36"/>
                                            </p:tgtEl>
                                            <p:attrNameLst>
                                              <p:attrName>ppt_x</p:attrName>
                                            </p:attrNameLst>
                                          </p:cBhvr>
                                          <p:tavLst>
                                            <p:tav tm="0">
                                              <p:val>
                                                <p:strVal val="#ppt_x"/>
                                              </p:val>
                                            </p:tav>
                                            <p:tav tm="100000">
                                              <p:val>
                                                <p:strVal val="#ppt_x"/>
                                              </p:val>
                                            </p:tav>
                                          </p:tavLst>
                                        </p:anim>
                                        <p:anim calcmode="lin" valueType="num">
                                          <p:cBhvr>
                                            <p:cTn id="7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 grpId="0"/>
          <p:bldP spid="7" grpId="0"/>
          <p:bldP spid="11" grpId="0"/>
          <p:bldP spid="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6670" y="19386"/>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509648" flipV="1">
            <a:off x="5825190" y="450175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63305" y="-178626"/>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500000">
            <a:off x="18083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720010">
            <a:off x="23643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369552">
            <a:off x="7673968" y="272372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512468">
            <a:off x="6043653" y="4935931"/>
            <a:ext cx="2109809" cy="1871401"/>
          </a:xfrm>
          <a:prstGeom prst="rect">
            <a:avLst/>
          </a:prstGeom>
        </p:spPr>
      </p:pic>
      <p:sp>
        <p:nvSpPr>
          <p:cNvPr id="13" name="椭圆 12">
            <a:extLst>
              <a:ext uri="{FF2B5EF4-FFF2-40B4-BE49-F238E27FC236}">
                <a16:creationId xmlns:a16="http://schemas.microsoft.com/office/drawing/2014/main" xmlns="" id="{967582E7-AE6F-47F1-88FE-434C76AADA5B}"/>
              </a:ext>
            </a:extLst>
          </p:cNvPr>
          <p:cNvSpPr/>
          <p:nvPr/>
        </p:nvSpPr>
        <p:spPr>
          <a:xfrm>
            <a:off x="3071804" y="619152"/>
            <a:ext cx="5740574" cy="56196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8980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55664">
            <a:off x="7526376" y="404474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728496">
            <a:off x="6999099" y="-18322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135665" y="4279945"/>
            <a:ext cx="2861846" cy="2642127"/>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29461" y="3834365"/>
            <a:ext cx="968126" cy="1248139"/>
          </a:xfrm>
          <a:prstGeom prst="rect">
            <a:avLst/>
          </a:prstGeom>
          <a:effectLst/>
        </p:spPr>
      </p:pic>
      <p:pic>
        <p:nvPicPr>
          <p:cNvPr id="25" name="图片 24">
            <a:extLst>
              <a:ext uri="{FF2B5EF4-FFF2-40B4-BE49-F238E27FC236}">
                <a16:creationId xmlns:a16="http://schemas.microsoft.com/office/drawing/2014/main" xmlns="" id="{35DE9EF5-2548-4DFD-8E23-CF05351B9A0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512" y="2385406"/>
            <a:ext cx="318916" cy="476794"/>
          </a:xfrm>
          <a:prstGeom prst="rect">
            <a:avLst/>
          </a:prstGeom>
        </p:spPr>
      </p:pic>
      <p:sp>
        <p:nvSpPr>
          <p:cNvPr id="20" name="文本框 19">
            <a:extLst>
              <a:ext uri="{FF2B5EF4-FFF2-40B4-BE49-F238E27FC236}">
                <a16:creationId xmlns:a16="http://schemas.microsoft.com/office/drawing/2014/main" xmlns="" id="{7293376C-4412-4600-AEC5-0F15A91D6A66}"/>
              </a:ext>
            </a:extLst>
          </p:cNvPr>
          <p:cNvSpPr txBox="1"/>
          <p:nvPr/>
        </p:nvSpPr>
        <p:spPr>
          <a:xfrm>
            <a:off x="5239844" y="1719558"/>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壹</a:t>
            </a:r>
          </a:p>
        </p:txBody>
      </p:sp>
      <p:sp>
        <p:nvSpPr>
          <p:cNvPr id="21" name="文本框 20">
            <a:extLst>
              <a:ext uri="{FF2B5EF4-FFF2-40B4-BE49-F238E27FC236}">
                <a16:creationId xmlns:a16="http://schemas.microsoft.com/office/drawing/2014/main" xmlns="" id="{845F673A-9B61-4B27-9785-9E87052352AD}"/>
              </a:ext>
            </a:extLst>
          </p:cNvPr>
          <p:cNvSpPr txBox="1"/>
          <p:nvPr/>
        </p:nvSpPr>
        <p:spPr>
          <a:xfrm>
            <a:off x="4262498" y="3442772"/>
            <a:ext cx="3356809" cy="1015663"/>
          </a:xfrm>
          <a:prstGeom prst="rect">
            <a:avLst/>
          </a:prstGeom>
          <a:noFill/>
        </p:spPr>
        <p:txBody>
          <a:bodyPr vert="horz" wrap="square" rtlCol="0">
            <a:spAutoFit/>
          </a:bodyPr>
          <a:lstStyle/>
          <a:p>
            <a:pPr algn="ctr"/>
            <a:r>
              <a:rPr lang="zh-CN" altLang="en-US" sz="6000" b="1" dirty="0">
                <a:solidFill>
                  <a:schemeClr val="bg1"/>
                </a:solidFill>
                <a:effectLst>
                  <a:outerShdw blurRad="190500" dist="38100" dir="2700000" algn="tl" rotWithShape="0">
                    <a:srgbClr val="FF779B">
                      <a:alpha val="40000"/>
                    </a:srgbClr>
                  </a:outerShdw>
                </a:effectLst>
                <a:latin typeface="方正清刻本悦宋简体" panose="02000000000000000000" pitchFamily="2" charset="-122"/>
                <a:ea typeface="方正清刻本悦宋简体" panose="02000000000000000000" pitchFamily="2" charset="-122"/>
              </a:rPr>
              <a:t>个人简介</a:t>
            </a:r>
          </a:p>
        </p:txBody>
      </p:sp>
      <p:sp>
        <p:nvSpPr>
          <p:cNvPr id="37" name="PA_库_文本框 55">
            <a:extLst>
              <a:ext uri="{FF2B5EF4-FFF2-40B4-BE49-F238E27FC236}">
                <a16:creationId xmlns:a16="http://schemas.microsoft.com/office/drawing/2014/main" xmlns="" id="{32B46EE3-7383-4A28-807C-17F928EEBB9A}"/>
              </a:ext>
            </a:extLst>
          </p:cNvPr>
          <p:cNvSpPr txBox="1"/>
          <p:nvPr>
            <p:custDataLst>
              <p:tags r:id="rId1"/>
            </p:custDataLst>
          </p:nvPr>
        </p:nvSpPr>
        <p:spPr>
          <a:xfrm>
            <a:off x="4470964" y="4412024"/>
            <a:ext cx="2939877" cy="276999"/>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rPr>
              <a:t>ADD YOUR TITLE HERE</a:t>
            </a:r>
            <a:endParaRPr kumimoji="0" lang="zh-CN" altLang="en-US"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endParaRPr>
          </a:p>
        </p:txBody>
      </p:sp>
      <p:pic>
        <p:nvPicPr>
          <p:cNvPr id="22" name="图片 21">
            <a:extLst>
              <a:ext uri="{FF2B5EF4-FFF2-40B4-BE49-F238E27FC236}">
                <a16:creationId xmlns:a16="http://schemas.microsoft.com/office/drawing/2014/main" xmlns="" id="{A4CB026A-60E3-4025-BBBE-42C6CE75826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spTree>
    <p:extLst>
      <p:ext uri="{BB962C8B-B14F-4D97-AF65-F5344CB8AC3E}">
        <p14:creationId xmlns:p14="http://schemas.microsoft.com/office/powerpoint/2010/main" val="3230373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14:presetBounceEnd="66000">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14:bounceEnd="66000">
                                          <p:cBhvr additive="base">
                                            <p:cTn id="83"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000" fill="hold"/>
                                            <p:tgtEl>
                                              <p:spTgt spid="32"/>
                                            </p:tgtEl>
                                            <p:attrNameLst>
                                              <p:attrName>ppt_x</p:attrName>
                                            </p:attrNameLst>
                                          </p:cBhvr>
                                          <p:tavLst>
                                            <p:tav tm="0">
                                              <p:val>
                                                <p:strVal val="1+#ppt_w/2"/>
                                              </p:val>
                                            </p:tav>
                                            <p:tav tm="100000">
                                              <p:val>
                                                <p:strVal val="#ppt_x"/>
                                              </p:val>
                                            </p:tav>
                                          </p:tavLst>
                                        </p:anim>
                                        <p:anim calcmode="lin" valueType="num">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图片 136">
            <a:extLst>
              <a:ext uri="{FF2B5EF4-FFF2-40B4-BE49-F238E27FC236}">
                <a16:creationId xmlns:a16="http://schemas.microsoft.com/office/drawing/2014/main" xmlns="" id="{C1B4E2BF-9C7E-4384-9509-5B8ED462AA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1211" y="-12401"/>
            <a:ext cx="4849091" cy="6858001"/>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基本信息</a:t>
            </a:r>
          </a:p>
        </p:txBody>
      </p:sp>
      <p:sp>
        <p:nvSpPr>
          <p:cNvPr id="107" name="文本框 106">
            <a:extLst>
              <a:ext uri="{FF2B5EF4-FFF2-40B4-BE49-F238E27FC236}">
                <a16:creationId xmlns:a16="http://schemas.microsoft.com/office/drawing/2014/main" xmlns="" id="{C739A432-6443-45ED-8E5D-F8949083A3F8}"/>
              </a:ext>
            </a:extLst>
          </p:cNvPr>
          <p:cNvSpPr txBox="1"/>
          <p:nvPr/>
        </p:nvSpPr>
        <p:spPr>
          <a:xfrm>
            <a:off x="3166711" y="2288306"/>
            <a:ext cx="1064715"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张某某 </a:t>
            </a:r>
          </a:p>
        </p:txBody>
      </p:sp>
      <p:sp>
        <p:nvSpPr>
          <p:cNvPr id="108" name="TextBox 692">
            <a:extLst>
              <a:ext uri="{FF2B5EF4-FFF2-40B4-BE49-F238E27FC236}">
                <a16:creationId xmlns:a16="http://schemas.microsoft.com/office/drawing/2014/main" xmlns="" id="{19176A55-9F07-4073-9F52-BB7C75F14326}"/>
              </a:ext>
            </a:extLst>
          </p:cNvPr>
          <p:cNvSpPr txBox="1"/>
          <p:nvPr/>
        </p:nvSpPr>
        <p:spPr>
          <a:xfrm>
            <a:off x="2302615" y="2257528"/>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姓名：</a:t>
            </a:r>
          </a:p>
        </p:txBody>
      </p:sp>
      <p:sp>
        <p:nvSpPr>
          <p:cNvPr id="109" name="文本框 108">
            <a:extLst>
              <a:ext uri="{FF2B5EF4-FFF2-40B4-BE49-F238E27FC236}">
                <a16:creationId xmlns:a16="http://schemas.microsoft.com/office/drawing/2014/main" xmlns="" id="{9052644F-68C5-4385-869A-0693D7A2B18B}"/>
              </a:ext>
            </a:extLst>
          </p:cNvPr>
          <p:cNvSpPr txBox="1"/>
          <p:nvPr/>
        </p:nvSpPr>
        <p:spPr>
          <a:xfrm>
            <a:off x="3166711" y="2737007"/>
            <a:ext cx="864339"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岁</a:t>
            </a:r>
          </a:p>
        </p:txBody>
      </p:sp>
      <p:sp>
        <p:nvSpPr>
          <p:cNvPr id="110" name="TextBox 692">
            <a:extLst>
              <a:ext uri="{FF2B5EF4-FFF2-40B4-BE49-F238E27FC236}">
                <a16:creationId xmlns:a16="http://schemas.microsoft.com/office/drawing/2014/main" xmlns="" id="{7E35C09A-430F-4BE8-87B5-5F989928EE1B}"/>
              </a:ext>
            </a:extLst>
          </p:cNvPr>
          <p:cNvSpPr txBox="1"/>
          <p:nvPr/>
        </p:nvSpPr>
        <p:spPr>
          <a:xfrm>
            <a:off x="2302615" y="2713923"/>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年龄：</a:t>
            </a:r>
          </a:p>
        </p:txBody>
      </p:sp>
      <p:sp>
        <p:nvSpPr>
          <p:cNvPr id="111" name="文本框 110">
            <a:extLst>
              <a:ext uri="{FF2B5EF4-FFF2-40B4-BE49-F238E27FC236}">
                <a16:creationId xmlns:a16="http://schemas.microsoft.com/office/drawing/2014/main" xmlns="" id="{74BDD599-48E4-431C-A7A7-8F22400DECA3}"/>
              </a:ext>
            </a:extLst>
          </p:cNvPr>
          <p:cNvSpPr txBox="1"/>
          <p:nvPr/>
        </p:nvSpPr>
        <p:spPr>
          <a:xfrm>
            <a:off x="3166711" y="3185708"/>
            <a:ext cx="832279"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上海</a:t>
            </a:r>
          </a:p>
        </p:txBody>
      </p:sp>
      <p:sp>
        <p:nvSpPr>
          <p:cNvPr id="112" name="TextBox 692">
            <a:extLst>
              <a:ext uri="{FF2B5EF4-FFF2-40B4-BE49-F238E27FC236}">
                <a16:creationId xmlns:a16="http://schemas.microsoft.com/office/drawing/2014/main" xmlns="" id="{5C2C3DA1-7095-445B-A7B7-3DEE2673A927}"/>
              </a:ext>
            </a:extLst>
          </p:cNvPr>
          <p:cNvSpPr txBox="1"/>
          <p:nvPr/>
        </p:nvSpPr>
        <p:spPr>
          <a:xfrm>
            <a:off x="2302615" y="3170318"/>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籍贯：</a:t>
            </a:r>
          </a:p>
        </p:txBody>
      </p:sp>
      <p:sp>
        <p:nvSpPr>
          <p:cNvPr id="113" name="文本框 112">
            <a:extLst>
              <a:ext uri="{FF2B5EF4-FFF2-40B4-BE49-F238E27FC236}">
                <a16:creationId xmlns:a16="http://schemas.microsoft.com/office/drawing/2014/main" xmlns="" id="{4898F2F1-EB92-4641-9F04-5B9DA8F6B4DE}"/>
              </a:ext>
            </a:extLst>
          </p:cNvPr>
          <p:cNvSpPr txBox="1"/>
          <p:nvPr/>
        </p:nvSpPr>
        <p:spPr>
          <a:xfrm>
            <a:off x="3166711" y="3634408"/>
            <a:ext cx="894156"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55kg</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4" name="TextBox 692">
            <a:extLst>
              <a:ext uri="{FF2B5EF4-FFF2-40B4-BE49-F238E27FC236}">
                <a16:creationId xmlns:a16="http://schemas.microsoft.com/office/drawing/2014/main" xmlns="" id="{A88254FD-79C4-4BE3-88B9-57AB23585A9F}"/>
              </a:ext>
            </a:extLst>
          </p:cNvPr>
          <p:cNvSpPr txBox="1"/>
          <p:nvPr/>
        </p:nvSpPr>
        <p:spPr>
          <a:xfrm>
            <a:off x="2302615" y="3626713"/>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体重：</a:t>
            </a:r>
          </a:p>
        </p:txBody>
      </p:sp>
      <p:sp>
        <p:nvSpPr>
          <p:cNvPr id="115" name="文本框 114">
            <a:extLst>
              <a:ext uri="{FF2B5EF4-FFF2-40B4-BE49-F238E27FC236}">
                <a16:creationId xmlns:a16="http://schemas.microsoft.com/office/drawing/2014/main" xmlns="" id="{A46FC656-B74A-4C72-B45D-713E150ACC2F}"/>
              </a:ext>
            </a:extLst>
          </p:cNvPr>
          <p:cNvSpPr txBox="1"/>
          <p:nvPr/>
        </p:nvSpPr>
        <p:spPr>
          <a:xfrm>
            <a:off x="3166711" y="4083108"/>
            <a:ext cx="832279"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未婚</a:t>
            </a:r>
          </a:p>
        </p:txBody>
      </p:sp>
      <p:sp>
        <p:nvSpPr>
          <p:cNvPr id="116" name="TextBox 692">
            <a:extLst>
              <a:ext uri="{FF2B5EF4-FFF2-40B4-BE49-F238E27FC236}">
                <a16:creationId xmlns:a16="http://schemas.microsoft.com/office/drawing/2014/main" xmlns="" id="{027A46F3-A4EB-4FE1-BD13-CE879423B746}"/>
              </a:ext>
            </a:extLst>
          </p:cNvPr>
          <p:cNvSpPr txBox="1"/>
          <p:nvPr/>
        </p:nvSpPr>
        <p:spPr>
          <a:xfrm>
            <a:off x="2302615" y="4083108"/>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婚姻状况：</a:t>
            </a:r>
          </a:p>
        </p:txBody>
      </p:sp>
      <p:sp>
        <p:nvSpPr>
          <p:cNvPr id="117" name="文本框 116">
            <a:extLst>
              <a:ext uri="{FF2B5EF4-FFF2-40B4-BE49-F238E27FC236}">
                <a16:creationId xmlns:a16="http://schemas.microsoft.com/office/drawing/2014/main" xmlns="" id="{B74AB92B-835D-4FCC-82F1-C70E77ACF471}"/>
              </a:ext>
            </a:extLst>
          </p:cNvPr>
          <p:cNvSpPr txBox="1"/>
          <p:nvPr/>
        </p:nvSpPr>
        <p:spPr>
          <a:xfrm>
            <a:off x="6527233" y="2280932"/>
            <a:ext cx="652743"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男</a:t>
            </a:r>
          </a:p>
        </p:txBody>
      </p:sp>
      <p:sp>
        <p:nvSpPr>
          <p:cNvPr id="118" name="TextBox 692">
            <a:extLst>
              <a:ext uri="{FF2B5EF4-FFF2-40B4-BE49-F238E27FC236}">
                <a16:creationId xmlns:a16="http://schemas.microsoft.com/office/drawing/2014/main" xmlns="" id="{83D73C04-4518-4813-91AE-8FE314C34BEE}"/>
              </a:ext>
            </a:extLst>
          </p:cNvPr>
          <p:cNvSpPr txBox="1"/>
          <p:nvPr/>
        </p:nvSpPr>
        <p:spPr>
          <a:xfrm>
            <a:off x="5666860" y="2250154"/>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性别：</a:t>
            </a:r>
          </a:p>
        </p:txBody>
      </p:sp>
      <p:sp>
        <p:nvSpPr>
          <p:cNvPr id="119" name="文本框 118">
            <a:extLst>
              <a:ext uri="{FF2B5EF4-FFF2-40B4-BE49-F238E27FC236}">
                <a16:creationId xmlns:a16="http://schemas.microsoft.com/office/drawing/2014/main" xmlns="" id="{3E9B105B-243B-4A74-8299-6A605B59A73F}"/>
              </a:ext>
            </a:extLst>
          </p:cNvPr>
          <p:cNvSpPr txBox="1"/>
          <p:nvPr/>
        </p:nvSpPr>
        <p:spPr>
          <a:xfrm>
            <a:off x="6527233" y="2729633"/>
            <a:ext cx="652743"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汉</a:t>
            </a:r>
          </a:p>
        </p:txBody>
      </p:sp>
      <p:sp>
        <p:nvSpPr>
          <p:cNvPr id="120" name="TextBox 692">
            <a:extLst>
              <a:ext uri="{FF2B5EF4-FFF2-40B4-BE49-F238E27FC236}">
                <a16:creationId xmlns:a16="http://schemas.microsoft.com/office/drawing/2014/main" xmlns="" id="{34097DDE-370E-4A3F-B8A6-5F3C69657C76}"/>
              </a:ext>
            </a:extLst>
          </p:cNvPr>
          <p:cNvSpPr txBox="1"/>
          <p:nvPr/>
        </p:nvSpPr>
        <p:spPr>
          <a:xfrm>
            <a:off x="5666860" y="2706549"/>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民族：</a:t>
            </a:r>
          </a:p>
        </p:txBody>
      </p:sp>
      <p:sp>
        <p:nvSpPr>
          <p:cNvPr id="121" name="文本框 120">
            <a:extLst>
              <a:ext uri="{FF2B5EF4-FFF2-40B4-BE49-F238E27FC236}">
                <a16:creationId xmlns:a16="http://schemas.microsoft.com/office/drawing/2014/main" xmlns="" id="{F586231C-B542-4AD7-A054-2C0D6C1B5D5B}"/>
              </a:ext>
            </a:extLst>
          </p:cNvPr>
          <p:cNvSpPr txBox="1"/>
          <p:nvPr/>
        </p:nvSpPr>
        <p:spPr>
          <a:xfrm>
            <a:off x="6527233" y="3178334"/>
            <a:ext cx="832279"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硕士</a:t>
            </a:r>
          </a:p>
        </p:txBody>
      </p:sp>
      <p:sp>
        <p:nvSpPr>
          <p:cNvPr id="122" name="TextBox 692">
            <a:extLst>
              <a:ext uri="{FF2B5EF4-FFF2-40B4-BE49-F238E27FC236}">
                <a16:creationId xmlns:a16="http://schemas.microsoft.com/office/drawing/2014/main" xmlns="" id="{41D34006-4EC1-45C6-8918-B18B49B32130}"/>
              </a:ext>
            </a:extLst>
          </p:cNvPr>
          <p:cNvSpPr txBox="1"/>
          <p:nvPr/>
        </p:nvSpPr>
        <p:spPr>
          <a:xfrm>
            <a:off x="5666860" y="3162944"/>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学历：</a:t>
            </a:r>
          </a:p>
        </p:txBody>
      </p:sp>
      <p:sp>
        <p:nvSpPr>
          <p:cNvPr id="123" name="文本框 122">
            <a:extLst>
              <a:ext uri="{FF2B5EF4-FFF2-40B4-BE49-F238E27FC236}">
                <a16:creationId xmlns:a16="http://schemas.microsoft.com/office/drawing/2014/main" xmlns="" id="{5CDB1CCA-46D2-4962-A67A-1B6149AA8F79}"/>
              </a:ext>
            </a:extLst>
          </p:cNvPr>
          <p:cNvSpPr txBox="1"/>
          <p:nvPr/>
        </p:nvSpPr>
        <p:spPr>
          <a:xfrm>
            <a:off x="6527233" y="3627034"/>
            <a:ext cx="1048685"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178cm</a:t>
            </a:r>
          </a:p>
        </p:txBody>
      </p:sp>
      <p:sp>
        <p:nvSpPr>
          <p:cNvPr id="124" name="TextBox 692">
            <a:extLst>
              <a:ext uri="{FF2B5EF4-FFF2-40B4-BE49-F238E27FC236}">
                <a16:creationId xmlns:a16="http://schemas.microsoft.com/office/drawing/2014/main" xmlns="" id="{20CEE2AA-D216-43C3-840D-D2C0B5BF0EFC}"/>
              </a:ext>
            </a:extLst>
          </p:cNvPr>
          <p:cNvSpPr txBox="1"/>
          <p:nvPr/>
        </p:nvSpPr>
        <p:spPr>
          <a:xfrm>
            <a:off x="5666860" y="3619339"/>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身高：</a:t>
            </a:r>
          </a:p>
        </p:txBody>
      </p:sp>
      <p:sp>
        <p:nvSpPr>
          <p:cNvPr id="125" name="文本框 124">
            <a:extLst>
              <a:ext uri="{FF2B5EF4-FFF2-40B4-BE49-F238E27FC236}">
                <a16:creationId xmlns:a16="http://schemas.microsoft.com/office/drawing/2014/main" xmlns="" id="{1C581F1A-B358-4724-AF88-22FF599AE868}"/>
              </a:ext>
            </a:extLst>
          </p:cNvPr>
          <p:cNvSpPr txBox="1"/>
          <p:nvPr/>
        </p:nvSpPr>
        <p:spPr>
          <a:xfrm>
            <a:off x="6527233" y="4075734"/>
            <a:ext cx="832279" cy="307777"/>
          </a:xfrm>
          <a:prstGeom prst="rect">
            <a:avLst/>
          </a:prstGeom>
          <a:noFill/>
        </p:spPr>
        <p:txBody>
          <a:bodyPr wrap="none" rtlCol="0">
            <a:spAutoFit/>
          </a:bodyPr>
          <a:lstStyle/>
          <a:p>
            <a:pPr marL="285750" indent="-285750">
              <a:buClr>
                <a:srgbClr val="B3C2E3"/>
              </a:buClr>
              <a:buFont typeface="Wingdings" panose="05000000000000000000" pitchFamily="2" charset="2"/>
              <a:buChar char="u"/>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党员</a:t>
            </a:r>
          </a:p>
        </p:txBody>
      </p:sp>
      <p:sp>
        <p:nvSpPr>
          <p:cNvPr id="126" name="TextBox 692">
            <a:extLst>
              <a:ext uri="{FF2B5EF4-FFF2-40B4-BE49-F238E27FC236}">
                <a16:creationId xmlns:a16="http://schemas.microsoft.com/office/drawing/2014/main" xmlns="" id="{402A1673-356C-4E09-B486-789AB851A561}"/>
              </a:ext>
            </a:extLst>
          </p:cNvPr>
          <p:cNvSpPr txBox="1"/>
          <p:nvPr/>
        </p:nvSpPr>
        <p:spPr>
          <a:xfrm>
            <a:off x="5666860" y="4075734"/>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政治面貌：</a:t>
            </a:r>
          </a:p>
        </p:txBody>
      </p:sp>
      <p:sp>
        <p:nvSpPr>
          <p:cNvPr id="127" name="矩形 126">
            <a:extLst>
              <a:ext uri="{FF2B5EF4-FFF2-40B4-BE49-F238E27FC236}">
                <a16:creationId xmlns:a16="http://schemas.microsoft.com/office/drawing/2014/main" xmlns="" id="{357A41ED-B0A6-40FF-9CF1-5B485D14E276}"/>
              </a:ext>
            </a:extLst>
          </p:cNvPr>
          <p:cNvSpPr/>
          <p:nvPr/>
        </p:nvSpPr>
        <p:spPr>
          <a:xfrm>
            <a:off x="2107316" y="4488733"/>
            <a:ext cx="5376000"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电子邮箱：</a:t>
            </a:r>
            <a:r>
              <a:rPr lang="en-US" altLang="zh-CN"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rPr>
              <a:t>yourname@163.com</a:t>
            </a:r>
          </a:p>
        </p:txBody>
      </p:sp>
      <p:sp>
        <p:nvSpPr>
          <p:cNvPr id="128" name="矩形 127">
            <a:extLst>
              <a:ext uri="{FF2B5EF4-FFF2-40B4-BE49-F238E27FC236}">
                <a16:creationId xmlns:a16="http://schemas.microsoft.com/office/drawing/2014/main" xmlns="" id="{12C5622B-9F5D-43BC-880C-EAA775FB2A62}"/>
              </a:ext>
            </a:extLst>
          </p:cNvPr>
          <p:cNvSpPr/>
          <p:nvPr/>
        </p:nvSpPr>
        <p:spPr>
          <a:xfrm>
            <a:off x="2107316" y="4921323"/>
            <a:ext cx="5376000"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现在住址：</a:t>
            </a: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rPr>
              <a:t>上海浦东新区</a:t>
            </a:r>
            <a:endParaRPr lang="en-US" altLang="zh-CN" sz="1400" kern="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pic>
        <p:nvPicPr>
          <p:cNvPr id="130" name="图片 129">
            <a:extLst>
              <a:ext uri="{FF2B5EF4-FFF2-40B4-BE49-F238E27FC236}">
                <a16:creationId xmlns:a16="http://schemas.microsoft.com/office/drawing/2014/main" xmlns="" id="{7F027B59-6E5C-497A-9CE6-4AB95D99BA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52662" y="5201044"/>
            <a:ext cx="318916" cy="476794"/>
          </a:xfrm>
          <a:prstGeom prst="rect">
            <a:avLst/>
          </a:prstGeom>
        </p:spPr>
      </p:pic>
      <p:pic>
        <p:nvPicPr>
          <p:cNvPr id="135" name="图片 134">
            <a:extLst>
              <a:ext uri="{FF2B5EF4-FFF2-40B4-BE49-F238E27FC236}">
                <a16:creationId xmlns:a16="http://schemas.microsoft.com/office/drawing/2014/main" xmlns="" id="{92471480-5962-41A0-9CE6-6A6422D1A86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3519" y="5201044"/>
            <a:ext cx="1950845" cy="1212525"/>
          </a:xfrm>
          <a:prstGeom prst="rect">
            <a:avLst/>
          </a:prstGeom>
        </p:spPr>
      </p:pic>
    </p:spTree>
    <p:extLst>
      <p:ext uri="{BB962C8B-B14F-4D97-AF65-F5344CB8AC3E}">
        <p14:creationId xmlns:p14="http://schemas.microsoft.com/office/powerpoint/2010/main" val="3436599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2" presetClass="entr" presetSubtype="1" fill="hold" nodeType="with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wipe(up)">
                                          <p:cBhvr>
                                            <p:cTn id="17" dur="500"/>
                                            <p:tgtEl>
                                              <p:spTgt spid="137"/>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randombar(horizontal)">
                                          <p:cBhvr>
                                            <p:cTn id="21" dur="500"/>
                                            <p:tgtEl>
                                              <p:spTgt spid="130"/>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500" fill="hold"/>
                                            <p:tgtEl>
                                              <p:spTgt spid="107"/>
                                            </p:tgtEl>
                                            <p:attrNameLst>
                                              <p:attrName>ppt_w</p:attrName>
                                            </p:attrNameLst>
                                          </p:cBhvr>
                                          <p:tavLst>
                                            <p:tav tm="0">
                                              <p:val>
                                                <p:fltVal val="0"/>
                                              </p:val>
                                            </p:tav>
                                            <p:tav tm="100000">
                                              <p:val>
                                                <p:strVal val="#ppt_w"/>
                                              </p:val>
                                            </p:tav>
                                          </p:tavLst>
                                        </p:anim>
                                        <p:anim calcmode="lin" valueType="num">
                                          <p:cBhvr>
                                            <p:cTn id="26" dur="500" fill="hold"/>
                                            <p:tgtEl>
                                              <p:spTgt spid="107"/>
                                            </p:tgtEl>
                                            <p:attrNameLst>
                                              <p:attrName>ppt_h</p:attrName>
                                            </p:attrNameLst>
                                          </p:cBhvr>
                                          <p:tavLst>
                                            <p:tav tm="0">
                                              <p:val>
                                                <p:fltVal val="0"/>
                                              </p:val>
                                            </p:tav>
                                            <p:tav tm="100000">
                                              <p:val>
                                                <p:strVal val="#ppt_h"/>
                                              </p:val>
                                            </p:tav>
                                          </p:tavLst>
                                        </p:anim>
                                        <p:animEffect transition="in" filter="fade">
                                          <p:cBhvr>
                                            <p:cTn id="27" dur="500"/>
                                            <p:tgtEl>
                                              <p:spTgt spid="107"/>
                                            </p:tgtEl>
                                          </p:cBhvr>
                                        </p:animEffect>
                                      </p:childTnLst>
                                    </p:cTn>
                                  </p:par>
                                </p:childTnLst>
                              </p:cTn>
                            </p:par>
                            <p:par>
                              <p:cTn id="28" fill="hold">
                                <p:stCondLst>
                                  <p:cond delay="3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08"/>
                                            </p:tgtEl>
                                            <p:attrNameLst>
                                              <p:attrName>style.visibility</p:attrName>
                                            </p:attrNameLst>
                                          </p:cBhvr>
                                          <p:to>
                                            <p:strVal val="visible"/>
                                          </p:to>
                                        </p:set>
                                        <p:animEffect transition="in" filter="fade">
                                          <p:cBhvr>
                                            <p:cTn id="31" dur="500"/>
                                            <p:tgtEl>
                                              <p:spTgt spid="10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109"/>
                                            </p:tgtEl>
                                            <p:attrNameLst>
                                              <p:attrName>style.visibility</p:attrName>
                                            </p:attrNameLst>
                                          </p:cBhvr>
                                          <p:to>
                                            <p:strVal val="visible"/>
                                          </p:to>
                                        </p:set>
                                        <p:anim calcmode="lin" valueType="num">
                                          <p:cBhvr>
                                            <p:cTn id="35" dur="500" fill="hold"/>
                                            <p:tgtEl>
                                              <p:spTgt spid="109"/>
                                            </p:tgtEl>
                                            <p:attrNameLst>
                                              <p:attrName>ppt_w</p:attrName>
                                            </p:attrNameLst>
                                          </p:cBhvr>
                                          <p:tavLst>
                                            <p:tav tm="0">
                                              <p:val>
                                                <p:fltVal val="0"/>
                                              </p:val>
                                            </p:tav>
                                            <p:tav tm="100000">
                                              <p:val>
                                                <p:strVal val="#ppt_w"/>
                                              </p:val>
                                            </p:tav>
                                          </p:tavLst>
                                        </p:anim>
                                        <p:anim calcmode="lin" valueType="num">
                                          <p:cBhvr>
                                            <p:cTn id="36" dur="500" fill="hold"/>
                                            <p:tgtEl>
                                              <p:spTgt spid="109"/>
                                            </p:tgtEl>
                                            <p:attrNameLst>
                                              <p:attrName>ppt_h</p:attrName>
                                            </p:attrNameLst>
                                          </p:cBhvr>
                                          <p:tavLst>
                                            <p:tav tm="0">
                                              <p:val>
                                                <p:fltVal val="0"/>
                                              </p:val>
                                            </p:tav>
                                            <p:tav tm="100000">
                                              <p:val>
                                                <p:strVal val="#ppt_h"/>
                                              </p:val>
                                            </p:tav>
                                          </p:tavLst>
                                        </p:anim>
                                        <p:animEffect transition="in" filter="fade">
                                          <p:cBhvr>
                                            <p:cTn id="37" dur="500"/>
                                            <p:tgtEl>
                                              <p:spTgt spid="109"/>
                                            </p:tgtEl>
                                          </p:cBhvr>
                                        </p:animEffect>
                                      </p:childTnLst>
                                    </p:cTn>
                                  </p:par>
                                </p:childTnLst>
                              </p:cTn>
                            </p:par>
                            <p:par>
                              <p:cTn id="38" fill="hold">
                                <p:stCondLst>
                                  <p:cond delay="46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10"/>
                                            </p:tgtEl>
                                            <p:attrNameLst>
                                              <p:attrName>style.visibility</p:attrName>
                                            </p:attrNameLst>
                                          </p:cBhvr>
                                          <p:to>
                                            <p:strVal val="visible"/>
                                          </p:to>
                                        </p:set>
                                        <p:animEffect transition="in" filter="fade">
                                          <p:cBhvr>
                                            <p:cTn id="41" dur="500"/>
                                            <p:tgtEl>
                                              <p:spTgt spid="110"/>
                                            </p:tgtEl>
                                          </p:cBhvr>
                                        </p:animEffect>
                                      </p:childTnLst>
                                    </p:cTn>
                                  </p:par>
                                </p:childTnLst>
                              </p:cTn>
                            </p:par>
                            <p:par>
                              <p:cTn id="42" fill="hold">
                                <p:stCondLst>
                                  <p:cond delay="5200"/>
                                </p:stCondLst>
                                <p:childTnLst>
                                  <p:par>
                                    <p:cTn id="43" presetID="53" presetClass="entr" presetSubtype="16"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 calcmode="lin" valueType="num">
                                          <p:cBhvr>
                                            <p:cTn id="45" dur="500" fill="hold"/>
                                            <p:tgtEl>
                                              <p:spTgt spid="111"/>
                                            </p:tgtEl>
                                            <p:attrNameLst>
                                              <p:attrName>ppt_w</p:attrName>
                                            </p:attrNameLst>
                                          </p:cBhvr>
                                          <p:tavLst>
                                            <p:tav tm="0">
                                              <p:val>
                                                <p:fltVal val="0"/>
                                              </p:val>
                                            </p:tav>
                                            <p:tav tm="100000">
                                              <p:val>
                                                <p:strVal val="#ppt_w"/>
                                              </p:val>
                                            </p:tav>
                                          </p:tavLst>
                                        </p:anim>
                                        <p:anim calcmode="lin" valueType="num">
                                          <p:cBhvr>
                                            <p:cTn id="46" dur="500" fill="hold"/>
                                            <p:tgtEl>
                                              <p:spTgt spid="111"/>
                                            </p:tgtEl>
                                            <p:attrNameLst>
                                              <p:attrName>ppt_h</p:attrName>
                                            </p:attrNameLst>
                                          </p:cBhvr>
                                          <p:tavLst>
                                            <p:tav tm="0">
                                              <p:val>
                                                <p:fltVal val="0"/>
                                              </p:val>
                                            </p:tav>
                                            <p:tav tm="100000">
                                              <p:val>
                                                <p:strVal val="#ppt_h"/>
                                              </p:val>
                                            </p:tav>
                                          </p:tavLst>
                                        </p:anim>
                                        <p:animEffect transition="in" filter="fade">
                                          <p:cBhvr>
                                            <p:cTn id="47" dur="500"/>
                                            <p:tgtEl>
                                              <p:spTgt spid="111"/>
                                            </p:tgtEl>
                                          </p:cBhvr>
                                        </p:animEffect>
                                      </p:childTnLst>
                                    </p:cTn>
                                  </p:par>
                                </p:childTnLst>
                              </p:cTn>
                            </p:par>
                            <p:par>
                              <p:cTn id="48" fill="hold">
                                <p:stCondLst>
                                  <p:cond delay="57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12"/>
                                            </p:tgtEl>
                                            <p:attrNameLst>
                                              <p:attrName>style.visibility</p:attrName>
                                            </p:attrNameLst>
                                          </p:cBhvr>
                                          <p:to>
                                            <p:strVal val="visible"/>
                                          </p:to>
                                        </p:set>
                                        <p:animEffect transition="in" filter="fade">
                                          <p:cBhvr>
                                            <p:cTn id="51" dur="500"/>
                                            <p:tgtEl>
                                              <p:spTgt spid="112"/>
                                            </p:tgtEl>
                                          </p:cBhvr>
                                        </p:animEffect>
                                      </p:childTnLst>
                                    </p:cTn>
                                  </p:par>
                                </p:childTnLst>
                              </p:cTn>
                            </p:par>
                            <p:par>
                              <p:cTn id="52" fill="hold">
                                <p:stCondLst>
                                  <p:cond delay="6300"/>
                                </p:stCondLst>
                                <p:childTnLst>
                                  <p:par>
                                    <p:cTn id="53" presetID="53" presetClass="entr" presetSubtype="16" fill="hold" grpId="0" nodeType="afterEffect">
                                      <p:stCondLst>
                                        <p:cond delay="0"/>
                                      </p:stCondLst>
                                      <p:childTnLst>
                                        <p:set>
                                          <p:cBhvr>
                                            <p:cTn id="54" dur="1" fill="hold">
                                              <p:stCondLst>
                                                <p:cond delay="0"/>
                                              </p:stCondLst>
                                            </p:cTn>
                                            <p:tgtEl>
                                              <p:spTgt spid="113"/>
                                            </p:tgtEl>
                                            <p:attrNameLst>
                                              <p:attrName>style.visibility</p:attrName>
                                            </p:attrNameLst>
                                          </p:cBhvr>
                                          <p:to>
                                            <p:strVal val="visible"/>
                                          </p:to>
                                        </p:set>
                                        <p:anim calcmode="lin" valueType="num">
                                          <p:cBhvr>
                                            <p:cTn id="55" dur="500" fill="hold"/>
                                            <p:tgtEl>
                                              <p:spTgt spid="113"/>
                                            </p:tgtEl>
                                            <p:attrNameLst>
                                              <p:attrName>ppt_w</p:attrName>
                                            </p:attrNameLst>
                                          </p:cBhvr>
                                          <p:tavLst>
                                            <p:tav tm="0">
                                              <p:val>
                                                <p:fltVal val="0"/>
                                              </p:val>
                                            </p:tav>
                                            <p:tav tm="100000">
                                              <p:val>
                                                <p:strVal val="#ppt_w"/>
                                              </p:val>
                                            </p:tav>
                                          </p:tavLst>
                                        </p:anim>
                                        <p:anim calcmode="lin" valueType="num">
                                          <p:cBhvr>
                                            <p:cTn id="56" dur="500" fill="hold"/>
                                            <p:tgtEl>
                                              <p:spTgt spid="113"/>
                                            </p:tgtEl>
                                            <p:attrNameLst>
                                              <p:attrName>ppt_h</p:attrName>
                                            </p:attrNameLst>
                                          </p:cBhvr>
                                          <p:tavLst>
                                            <p:tav tm="0">
                                              <p:val>
                                                <p:fltVal val="0"/>
                                              </p:val>
                                            </p:tav>
                                            <p:tav tm="100000">
                                              <p:val>
                                                <p:strVal val="#ppt_h"/>
                                              </p:val>
                                            </p:tav>
                                          </p:tavLst>
                                        </p:anim>
                                        <p:animEffect transition="in" filter="fade">
                                          <p:cBhvr>
                                            <p:cTn id="57" dur="500"/>
                                            <p:tgtEl>
                                              <p:spTgt spid="113"/>
                                            </p:tgtEl>
                                          </p:cBhvr>
                                        </p:animEffect>
                                      </p:childTnLst>
                                    </p:cTn>
                                  </p:par>
                                </p:childTnLst>
                              </p:cTn>
                            </p:par>
                            <p:par>
                              <p:cTn id="58" fill="hold">
                                <p:stCondLst>
                                  <p:cond delay="68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14"/>
                                            </p:tgtEl>
                                            <p:attrNameLst>
                                              <p:attrName>style.visibility</p:attrName>
                                            </p:attrNameLst>
                                          </p:cBhvr>
                                          <p:to>
                                            <p:strVal val="visible"/>
                                          </p:to>
                                        </p:set>
                                        <p:animEffect transition="in" filter="fade">
                                          <p:cBhvr>
                                            <p:cTn id="61" dur="500"/>
                                            <p:tgtEl>
                                              <p:spTgt spid="114"/>
                                            </p:tgtEl>
                                          </p:cBhvr>
                                        </p:animEffect>
                                      </p:childTnLst>
                                    </p:cTn>
                                  </p:par>
                                </p:childTnLst>
                              </p:cTn>
                            </p:par>
                            <p:par>
                              <p:cTn id="62" fill="hold">
                                <p:stCondLst>
                                  <p:cond delay="7400"/>
                                </p:stCondLst>
                                <p:childTnLst>
                                  <p:par>
                                    <p:cTn id="63" presetID="53" presetClass="entr" presetSubtype="16" fill="hold" grpId="0" nodeType="afterEffect">
                                      <p:stCondLst>
                                        <p:cond delay="0"/>
                                      </p:stCondLst>
                                      <p:childTnLst>
                                        <p:set>
                                          <p:cBhvr>
                                            <p:cTn id="64" dur="1" fill="hold">
                                              <p:stCondLst>
                                                <p:cond delay="0"/>
                                              </p:stCondLst>
                                            </p:cTn>
                                            <p:tgtEl>
                                              <p:spTgt spid="115"/>
                                            </p:tgtEl>
                                            <p:attrNameLst>
                                              <p:attrName>style.visibility</p:attrName>
                                            </p:attrNameLst>
                                          </p:cBhvr>
                                          <p:to>
                                            <p:strVal val="visible"/>
                                          </p:to>
                                        </p:set>
                                        <p:anim calcmode="lin" valueType="num">
                                          <p:cBhvr>
                                            <p:cTn id="65" dur="500" fill="hold"/>
                                            <p:tgtEl>
                                              <p:spTgt spid="115"/>
                                            </p:tgtEl>
                                            <p:attrNameLst>
                                              <p:attrName>ppt_w</p:attrName>
                                            </p:attrNameLst>
                                          </p:cBhvr>
                                          <p:tavLst>
                                            <p:tav tm="0">
                                              <p:val>
                                                <p:fltVal val="0"/>
                                              </p:val>
                                            </p:tav>
                                            <p:tav tm="100000">
                                              <p:val>
                                                <p:strVal val="#ppt_w"/>
                                              </p:val>
                                            </p:tav>
                                          </p:tavLst>
                                        </p:anim>
                                        <p:anim calcmode="lin" valueType="num">
                                          <p:cBhvr>
                                            <p:cTn id="66" dur="500" fill="hold"/>
                                            <p:tgtEl>
                                              <p:spTgt spid="115"/>
                                            </p:tgtEl>
                                            <p:attrNameLst>
                                              <p:attrName>ppt_h</p:attrName>
                                            </p:attrNameLst>
                                          </p:cBhvr>
                                          <p:tavLst>
                                            <p:tav tm="0">
                                              <p:val>
                                                <p:fltVal val="0"/>
                                              </p:val>
                                            </p:tav>
                                            <p:tav tm="100000">
                                              <p:val>
                                                <p:strVal val="#ppt_h"/>
                                              </p:val>
                                            </p:tav>
                                          </p:tavLst>
                                        </p:anim>
                                        <p:animEffect transition="in" filter="fade">
                                          <p:cBhvr>
                                            <p:cTn id="67" dur="500"/>
                                            <p:tgtEl>
                                              <p:spTgt spid="115"/>
                                            </p:tgtEl>
                                          </p:cBhvr>
                                        </p:animEffect>
                                      </p:childTnLst>
                                    </p:cTn>
                                  </p:par>
                                </p:childTnLst>
                              </p:cTn>
                            </p:par>
                            <p:par>
                              <p:cTn id="68" fill="hold">
                                <p:stCondLst>
                                  <p:cond delay="7900"/>
                                </p:stCondLst>
                                <p:childTnLst>
                                  <p:par>
                                    <p:cTn id="69" presetID="10" presetClass="entr" presetSubtype="0" fill="hold" grpId="0" nodeType="afterEffect">
                                      <p:stCondLst>
                                        <p:cond delay="0"/>
                                      </p:stCondLst>
                                      <p:iterate type="lt">
                                        <p:tmPct val="10000"/>
                                      </p:iterate>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childTnLst>
                                    </p:cTn>
                                  </p:par>
                                </p:childTnLst>
                              </p:cTn>
                            </p:par>
                            <p:par>
                              <p:cTn id="72" fill="hold">
                                <p:stCondLst>
                                  <p:cond delay="8600"/>
                                </p:stCondLst>
                                <p:childTnLst>
                                  <p:par>
                                    <p:cTn id="73" presetID="53" presetClass="entr" presetSubtype="16" fill="hold" grpId="0"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childTnLst>
                              </p:cTn>
                            </p:par>
                            <p:par>
                              <p:cTn id="78" fill="hold">
                                <p:stCondLst>
                                  <p:cond delay="9100"/>
                                </p:stCondLst>
                                <p:childTnLst>
                                  <p:par>
                                    <p:cTn id="79" presetID="10" presetClass="entr" presetSubtype="0" fill="hold" grpId="0" nodeType="afterEffect">
                                      <p:stCondLst>
                                        <p:cond delay="0"/>
                                      </p:stCondLst>
                                      <p:iterate type="lt">
                                        <p:tmPct val="10000"/>
                                      </p:iterate>
                                      <p:childTnLst>
                                        <p:set>
                                          <p:cBhvr>
                                            <p:cTn id="80" dur="1" fill="hold">
                                              <p:stCondLst>
                                                <p:cond delay="0"/>
                                              </p:stCondLst>
                                            </p:cTn>
                                            <p:tgtEl>
                                              <p:spTgt spid="118"/>
                                            </p:tgtEl>
                                            <p:attrNameLst>
                                              <p:attrName>style.visibility</p:attrName>
                                            </p:attrNameLst>
                                          </p:cBhvr>
                                          <p:to>
                                            <p:strVal val="visible"/>
                                          </p:to>
                                        </p:set>
                                        <p:animEffect transition="in" filter="fade">
                                          <p:cBhvr>
                                            <p:cTn id="81" dur="500"/>
                                            <p:tgtEl>
                                              <p:spTgt spid="118"/>
                                            </p:tgtEl>
                                          </p:cBhvr>
                                        </p:animEffect>
                                      </p:childTnLst>
                                    </p:cTn>
                                  </p:par>
                                </p:childTnLst>
                              </p:cTn>
                            </p:par>
                            <p:par>
                              <p:cTn id="82" fill="hold">
                                <p:stCondLst>
                                  <p:cond delay="9700"/>
                                </p:stCondLst>
                                <p:childTnLst>
                                  <p:par>
                                    <p:cTn id="83" presetID="53" presetClass="entr" presetSubtype="16" fill="hold" grpId="0" nodeType="afterEffect">
                                      <p:stCondLst>
                                        <p:cond delay="0"/>
                                      </p:stCondLst>
                                      <p:childTnLst>
                                        <p:set>
                                          <p:cBhvr>
                                            <p:cTn id="84" dur="1" fill="hold">
                                              <p:stCondLst>
                                                <p:cond delay="0"/>
                                              </p:stCondLst>
                                            </p:cTn>
                                            <p:tgtEl>
                                              <p:spTgt spid="119"/>
                                            </p:tgtEl>
                                            <p:attrNameLst>
                                              <p:attrName>style.visibility</p:attrName>
                                            </p:attrNameLst>
                                          </p:cBhvr>
                                          <p:to>
                                            <p:strVal val="visible"/>
                                          </p:to>
                                        </p:set>
                                        <p:anim calcmode="lin" valueType="num">
                                          <p:cBhvr>
                                            <p:cTn id="85" dur="500" fill="hold"/>
                                            <p:tgtEl>
                                              <p:spTgt spid="119"/>
                                            </p:tgtEl>
                                            <p:attrNameLst>
                                              <p:attrName>ppt_w</p:attrName>
                                            </p:attrNameLst>
                                          </p:cBhvr>
                                          <p:tavLst>
                                            <p:tav tm="0">
                                              <p:val>
                                                <p:fltVal val="0"/>
                                              </p:val>
                                            </p:tav>
                                            <p:tav tm="100000">
                                              <p:val>
                                                <p:strVal val="#ppt_w"/>
                                              </p:val>
                                            </p:tav>
                                          </p:tavLst>
                                        </p:anim>
                                        <p:anim calcmode="lin" valueType="num">
                                          <p:cBhvr>
                                            <p:cTn id="86" dur="500" fill="hold"/>
                                            <p:tgtEl>
                                              <p:spTgt spid="119"/>
                                            </p:tgtEl>
                                            <p:attrNameLst>
                                              <p:attrName>ppt_h</p:attrName>
                                            </p:attrNameLst>
                                          </p:cBhvr>
                                          <p:tavLst>
                                            <p:tav tm="0">
                                              <p:val>
                                                <p:fltVal val="0"/>
                                              </p:val>
                                            </p:tav>
                                            <p:tav tm="100000">
                                              <p:val>
                                                <p:strVal val="#ppt_h"/>
                                              </p:val>
                                            </p:tav>
                                          </p:tavLst>
                                        </p:anim>
                                        <p:animEffect transition="in" filter="fade">
                                          <p:cBhvr>
                                            <p:cTn id="87" dur="500"/>
                                            <p:tgtEl>
                                              <p:spTgt spid="119"/>
                                            </p:tgtEl>
                                          </p:cBhvr>
                                        </p:animEffect>
                                      </p:childTnLst>
                                    </p:cTn>
                                  </p:par>
                                </p:childTnLst>
                              </p:cTn>
                            </p:par>
                            <p:par>
                              <p:cTn id="88" fill="hold">
                                <p:stCondLst>
                                  <p:cond delay="10200"/>
                                </p:stCondLst>
                                <p:childTnLst>
                                  <p:par>
                                    <p:cTn id="89" presetID="10" presetClass="entr" presetSubtype="0" fill="hold" grpId="0" nodeType="afterEffect">
                                      <p:stCondLst>
                                        <p:cond delay="0"/>
                                      </p:stCondLst>
                                      <p:iterate type="lt">
                                        <p:tmPct val="10000"/>
                                      </p:iterate>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childTnLst>
                              </p:cTn>
                            </p:par>
                            <p:par>
                              <p:cTn id="92" fill="hold">
                                <p:stCondLst>
                                  <p:cond delay="10800"/>
                                </p:stCondLst>
                                <p:childTnLst>
                                  <p:par>
                                    <p:cTn id="93" presetID="53" presetClass="entr" presetSubtype="16" fill="hold" grpId="0" nodeType="afterEffect">
                                      <p:stCondLst>
                                        <p:cond delay="0"/>
                                      </p:stCondLst>
                                      <p:childTnLst>
                                        <p:set>
                                          <p:cBhvr>
                                            <p:cTn id="94" dur="1" fill="hold">
                                              <p:stCondLst>
                                                <p:cond delay="0"/>
                                              </p:stCondLst>
                                            </p:cTn>
                                            <p:tgtEl>
                                              <p:spTgt spid="121"/>
                                            </p:tgtEl>
                                            <p:attrNameLst>
                                              <p:attrName>style.visibility</p:attrName>
                                            </p:attrNameLst>
                                          </p:cBhvr>
                                          <p:to>
                                            <p:strVal val="visible"/>
                                          </p:to>
                                        </p:set>
                                        <p:anim calcmode="lin" valueType="num">
                                          <p:cBhvr>
                                            <p:cTn id="95" dur="500" fill="hold"/>
                                            <p:tgtEl>
                                              <p:spTgt spid="121"/>
                                            </p:tgtEl>
                                            <p:attrNameLst>
                                              <p:attrName>ppt_w</p:attrName>
                                            </p:attrNameLst>
                                          </p:cBhvr>
                                          <p:tavLst>
                                            <p:tav tm="0">
                                              <p:val>
                                                <p:fltVal val="0"/>
                                              </p:val>
                                            </p:tav>
                                            <p:tav tm="100000">
                                              <p:val>
                                                <p:strVal val="#ppt_w"/>
                                              </p:val>
                                            </p:tav>
                                          </p:tavLst>
                                        </p:anim>
                                        <p:anim calcmode="lin" valueType="num">
                                          <p:cBhvr>
                                            <p:cTn id="96" dur="500" fill="hold"/>
                                            <p:tgtEl>
                                              <p:spTgt spid="121"/>
                                            </p:tgtEl>
                                            <p:attrNameLst>
                                              <p:attrName>ppt_h</p:attrName>
                                            </p:attrNameLst>
                                          </p:cBhvr>
                                          <p:tavLst>
                                            <p:tav tm="0">
                                              <p:val>
                                                <p:fltVal val="0"/>
                                              </p:val>
                                            </p:tav>
                                            <p:tav tm="100000">
                                              <p:val>
                                                <p:strVal val="#ppt_h"/>
                                              </p:val>
                                            </p:tav>
                                          </p:tavLst>
                                        </p:anim>
                                        <p:animEffect transition="in" filter="fade">
                                          <p:cBhvr>
                                            <p:cTn id="97" dur="500"/>
                                            <p:tgtEl>
                                              <p:spTgt spid="121"/>
                                            </p:tgtEl>
                                          </p:cBhvr>
                                        </p:animEffect>
                                      </p:childTnLst>
                                    </p:cTn>
                                  </p:par>
                                </p:childTnLst>
                              </p:cTn>
                            </p:par>
                            <p:par>
                              <p:cTn id="98" fill="hold">
                                <p:stCondLst>
                                  <p:cond delay="11300"/>
                                </p:stCondLst>
                                <p:childTnLst>
                                  <p:par>
                                    <p:cTn id="99" presetID="10" presetClass="entr" presetSubtype="0" fill="hold" grpId="0" nodeType="afterEffect">
                                      <p:stCondLst>
                                        <p:cond delay="0"/>
                                      </p:stCondLst>
                                      <p:iterate type="lt">
                                        <p:tmPct val="10000"/>
                                      </p:iterate>
                                      <p:childTnLst>
                                        <p:set>
                                          <p:cBhvr>
                                            <p:cTn id="100" dur="1" fill="hold">
                                              <p:stCondLst>
                                                <p:cond delay="0"/>
                                              </p:stCondLst>
                                            </p:cTn>
                                            <p:tgtEl>
                                              <p:spTgt spid="122"/>
                                            </p:tgtEl>
                                            <p:attrNameLst>
                                              <p:attrName>style.visibility</p:attrName>
                                            </p:attrNameLst>
                                          </p:cBhvr>
                                          <p:to>
                                            <p:strVal val="visible"/>
                                          </p:to>
                                        </p:set>
                                        <p:animEffect transition="in" filter="fade">
                                          <p:cBhvr>
                                            <p:cTn id="101" dur="500"/>
                                            <p:tgtEl>
                                              <p:spTgt spid="122"/>
                                            </p:tgtEl>
                                          </p:cBhvr>
                                        </p:animEffect>
                                      </p:childTnLst>
                                    </p:cTn>
                                  </p:par>
                                </p:childTnLst>
                              </p:cTn>
                            </p:par>
                            <p:par>
                              <p:cTn id="102" fill="hold">
                                <p:stCondLst>
                                  <p:cond delay="11900"/>
                                </p:stCondLst>
                                <p:childTnLst>
                                  <p:par>
                                    <p:cTn id="103" presetID="53" presetClass="entr" presetSubtype="16" fill="hold" grpId="0" nodeType="afterEffect">
                                      <p:stCondLst>
                                        <p:cond delay="0"/>
                                      </p:stCondLst>
                                      <p:childTnLst>
                                        <p:set>
                                          <p:cBhvr>
                                            <p:cTn id="104" dur="1" fill="hold">
                                              <p:stCondLst>
                                                <p:cond delay="0"/>
                                              </p:stCondLst>
                                            </p:cTn>
                                            <p:tgtEl>
                                              <p:spTgt spid="123"/>
                                            </p:tgtEl>
                                            <p:attrNameLst>
                                              <p:attrName>style.visibility</p:attrName>
                                            </p:attrNameLst>
                                          </p:cBhvr>
                                          <p:to>
                                            <p:strVal val="visible"/>
                                          </p:to>
                                        </p:set>
                                        <p:anim calcmode="lin" valueType="num">
                                          <p:cBhvr>
                                            <p:cTn id="105" dur="500" fill="hold"/>
                                            <p:tgtEl>
                                              <p:spTgt spid="123"/>
                                            </p:tgtEl>
                                            <p:attrNameLst>
                                              <p:attrName>ppt_w</p:attrName>
                                            </p:attrNameLst>
                                          </p:cBhvr>
                                          <p:tavLst>
                                            <p:tav tm="0">
                                              <p:val>
                                                <p:fltVal val="0"/>
                                              </p:val>
                                            </p:tav>
                                            <p:tav tm="100000">
                                              <p:val>
                                                <p:strVal val="#ppt_w"/>
                                              </p:val>
                                            </p:tav>
                                          </p:tavLst>
                                        </p:anim>
                                        <p:anim calcmode="lin" valueType="num">
                                          <p:cBhvr>
                                            <p:cTn id="106" dur="500" fill="hold"/>
                                            <p:tgtEl>
                                              <p:spTgt spid="123"/>
                                            </p:tgtEl>
                                            <p:attrNameLst>
                                              <p:attrName>ppt_h</p:attrName>
                                            </p:attrNameLst>
                                          </p:cBhvr>
                                          <p:tavLst>
                                            <p:tav tm="0">
                                              <p:val>
                                                <p:fltVal val="0"/>
                                              </p:val>
                                            </p:tav>
                                            <p:tav tm="100000">
                                              <p:val>
                                                <p:strVal val="#ppt_h"/>
                                              </p:val>
                                            </p:tav>
                                          </p:tavLst>
                                        </p:anim>
                                        <p:animEffect transition="in" filter="fade">
                                          <p:cBhvr>
                                            <p:cTn id="107" dur="500"/>
                                            <p:tgtEl>
                                              <p:spTgt spid="123"/>
                                            </p:tgtEl>
                                          </p:cBhvr>
                                        </p:animEffect>
                                      </p:childTnLst>
                                    </p:cTn>
                                  </p:par>
                                </p:childTnLst>
                              </p:cTn>
                            </p:par>
                            <p:par>
                              <p:cTn id="108" fill="hold">
                                <p:stCondLst>
                                  <p:cond delay="12400"/>
                                </p:stCondLst>
                                <p:childTnLst>
                                  <p:par>
                                    <p:cTn id="109" presetID="10" presetClass="entr" presetSubtype="0" fill="hold" grpId="0" nodeType="afterEffect">
                                      <p:stCondLst>
                                        <p:cond delay="0"/>
                                      </p:stCondLst>
                                      <p:iterate type="lt">
                                        <p:tmPct val="10000"/>
                                      </p:iterate>
                                      <p:childTnLst>
                                        <p:set>
                                          <p:cBhvr>
                                            <p:cTn id="110" dur="1" fill="hold">
                                              <p:stCondLst>
                                                <p:cond delay="0"/>
                                              </p:stCondLst>
                                            </p:cTn>
                                            <p:tgtEl>
                                              <p:spTgt spid="124"/>
                                            </p:tgtEl>
                                            <p:attrNameLst>
                                              <p:attrName>style.visibility</p:attrName>
                                            </p:attrNameLst>
                                          </p:cBhvr>
                                          <p:to>
                                            <p:strVal val="visible"/>
                                          </p:to>
                                        </p:set>
                                        <p:animEffect transition="in" filter="fade">
                                          <p:cBhvr>
                                            <p:cTn id="111" dur="500"/>
                                            <p:tgtEl>
                                              <p:spTgt spid="124"/>
                                            </p:tgtEl>
                                          </p:cBhvr>
                                        </p:animEffect>
                                      </p:childTnLst>
                                    </p:cTn>
                                  </p:par>
                                </p:childTnLst>
                              </p:cTn>
                            </p:par>
                            <p:par>
                              <p:cTn id="112" fill="hold">
                                <p:stCondLst>
                                  <p:cond delay="13000"/>
                                </p:stCondLst>
                                <p:childTnLst>
                                  <p:par>
                                    <p:cTn id="113" presetID="53" presetClass="entr" presetSubtype="16" fill="hold" grpId="0" nodeType="afterEffect">
                                      <p:stCondLst>
                                        <p:cond delay="0"/>
                                      </p:stCondLst>
                                      <p:childTnLst>
                                        <p:set>
                                          <p:cBhvr>
                                            <p:cTn id="114" dur="1" fill="hold">
                                              <p:stCondLst>
                                                <p:cond delay="0"/>
                                              </p:stCondLst>
                                            </p:cTn>
                                            <p:tgtEl>
                                              <p:spTgt spid="125"/>
                                            </p:tgtEl>
                                            <p:attrNameLst>
                                              <p:attrName>style.visibility</p:attrName>
                                            </p:attrNameLst>
                                          </p:cBhvr>
                                          <p:to>
                                            <p:strVal val="visible"/>
                                          </p:to>
                                        </p:set>
                                        <p:anim calcmode="lin" valueType="num">
                                          <p:cBhvr>
                                            <p:cTn id="115" dur="500" fill="hold"/>
                                            <p:tgtEl>
                                              <p:spTgt spid="125"/>
                                            </p:tgtEl>
                                            <p:attrNameLst>
                                              <p:attrName>ppt_w</p:attrName>
                                            </p:attrNameLst>
                                          </p:cBhvr>
                                          <p:tavLst>
                                            <p:tav tm="0">
                                              <p:val>
                                                <p:fltVal val="0"/>
                                              </p:val>
                                            </p:tav>
                                            <p:tav tm="100000">
                                              <p:val>
                                                <p:strVal val="#ppt_w"/>
                                              </p:val>
                                            </p:tav>
                                          </p:tavLst>
                                        </p:anim>
                                        <p:anim calcmode="lin" valueType="num">
                                          <p:cBhvr>
                                            <p:cTn id="116" dur="500" fill="hold"/>
                                            <p:tgtEl>
                                              <p:spTgt spid="125"/>
                                            </p:tgtEl>
                                            <p:attrNameLst>
                                              <p:attrName>ppt_h</p:attrName>
                                            </p:attrNameLst>
                                          </p:cBhvr>
                                          <p:tavLst>
                                            <p:tav tm="0">
                                              <p:val>
                                                <p:fltVal val="0"/>
                                              </p:val>
                                            </p:tav>
                                            <p:tav tm="100000">
                                              <p:val>
                                                <p:strVal val="#ppt_h"/>
                                              </p:val>
                                            </p:tav>
                                          </p:tavLst>
                                        </p:anim>
                                        <p:animEffect transition="in" filter="fade">
                                          <p:cBhvr>
                                            <p:cTn id="117" dur="500"/>
                                            <p:tgtEl>
                                              <p:spTgt spid="125"/>
                                            </p:tgtEl>
                                          </p:cBhvr>
                                        </p:animEffect>
                                      </p:childTnLst>
                                    </p:cTn>
                                  </p:par>
                                </p:childTnLst>
                              </p:cTn>
                            </p:par>
                            <p:par>
                              <p:cTn id="118" fill="hold">
                                <p:stCondLst>
                                  <p:cond delay="13500"/>
                                </p:stCondLst>
                                <p:childTnLst>
                                  <p:par>
                                    <p:cTn id="119" presetID="10" presetClass="entr" presetSubtype="0" fill="hold" grpId="0" nodeType="afterEffect">
                                      <p:stCondLst>
                                        <p:cond delay="0"/>
                                      </p:stCondLst>
                                      <p:iterate type="lt">
                                        <p:tmPct val="10000"/>
                                      </p:iterate>
                                      <p:childTnLst>
                                        <p:set>
                                          <p:cBhvr>
                                            <p:cTn id="120" dur="1" fill="hold">
                                              <p:stCondLst>
                                                <p:cond delay="0"/>
                                              </p:stCondLst>
                                            </p:cTn>
                                            <p:tgtEl>
                                              <p:spTgt spid="126"/>
                                            </p:tgtEl>
                                            <p:attrNameLst>
                                              <p:attrName>style.visibility</p:attrName>
                                            </p:attrNameLst>
                                          </p:cBhvr>
                                          <p:to>
                                            <p:strVal val="visible"/>
                                          </p:to>
                                        </p:set>
                                        <p:animEffect transition="in" filter="fade">
                                          <p:cBhvr>
                                            <p:cTn id="121" dur="500"/>
                                            <p:tgtEl>
                                              <p:spTgt spid="126"/>
                                            </p:tgtEl>
                                          </p:cBhvr>
                                        </p:animEffect>
                                      </p:childTnLst>
                                    </p:cTn>
                                  </p:par>
                                </p:childTnLst>
                              </p:cTn>
                            </p:par>
                            <p:par>
                              <p:cTn id="122" fill="hold">
                                <p:stCondLst>
                                  <p:cond delay="14200"/>
                                </p:stCondLst>
                                <p:childTnLst>
                                  <p:par>
                                    <p:cTn id="123" presetID="41" presetClass="entr" presetSubtype="0" fill="hold" grpId="0" nodeType="afterEffect">
                                      <p:stCondLst>
                                        <p:cond delay="0"/>
                                      </p:stCondLst>
                                      <p:iterate type="lt">
                                        <p:tmPct val="10000"/>
                                      </p:iterate>
                                      <p:childTnLst>
                                        <p:set>
                                          <p:cBhvr>
                                            <p:cTn id="124" dur="1" fill="hold">
                                              <p:stCondLst>
                                                <p:cond delay="0"/>
                                              </p:stCondLst>
                                            </p:cTn>
                                            <p:tgtEl>
                                              <p:spTgt spid="127"/>
                                            </p:tgtEl>
                                            <p:attrNameLst>
                                              <p:attrName>style.visibility</p:attrName>
                                            </p:attrNameLst>
                                          </p:cBhvr>
                                          <p:to>
                                            <p:strVal val="visible"/>
                                          </p:to>
                                        </p:set>
                                        <p:anim calcmode="lin" valueType="num">
                                          <p:cBhvr>
                                            <p:cTn id="125"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127"/>
                                            </p:tgtEl>
                                            <p:attrNameLst>
                                              <p:attrName>ppt_y</p:attrName>
                                            </p:attrNameLst>
                                          </p:cBhvr>
                                          <p:tavLst>
                                            <p:tav tm="0">
                                              <p:val>
                                                <p:strVal val="#ppt_y"/>
                                              </p:val>
                                            </p:tav>
                                            <p:tav tm="100000">
                                              <p:val>
                                                <p:strVal val="#ppt_y"/>
                                              </p:val>
                                            </p:tav>
                                          </p:tavLst>
                                        </p:anim>
                                        <p:anim calcmode="lin" valueType="num">
                                          <p:cBhvr>
                                            <p:cTn id="127"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127"/>
                                            </p:tgtEl>
                                          </p:cBhvr>
                                        </p:animEffect>
                                      </p:childTnLst>
                                    </p:cTn>
                                  </p:par>
                                </p:childTnLst>
                              </p:cTn>
                            </p:par>
                            <p:par>
                              <p:cTn id="130" fill="hold">
                                <p:stCondLst>
                                  <p:cond delay="15700"/>
                                </p:stCondLst>
                                <p:childTnLst>
                                  <p:par>
                                    <p:cTn id="131" presetID="41" presetClass="entr" presetSubtype="0" fill="hold" grpId="0" nodeType="afterEffect">
                                      <p:stCondLst>
                                        <p:cond delay="0"/>
                                      </p:stCondLst>
                                      <p:iterate type="lt">
                                        <p:tmPct val="10000"/>
                                      </p:iterate>
                                      <p:childTnLst>
                                        <p:set>
                                          <p:cBhvr>
                                            <p:cTn id="132" dur="1" fill="hold">
                                              <p:stCondLst>
                                                <p:cond delay="0"/>
                                              </p:stCondLst>
                                            </p:cTn>
                                            <p:tgtEl>
                                              <p:spTgt spid="128"/>
                                            </p:tgtEl>
                                            <p:attrNameLst>
                                              <p:attrName>style.visibility</p:attrName>
                                            </p:attrNameLst>
                                          </p:cBhvr>
                                          <p:to>
                                            <p:strVal val="visible"/>
                                          </p:to>
                                        </p:set>
                                        <p:anim calcmode="lin" valueType="num">
                                          <p:cBhvr>
                                            <p:cTn id="133"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128"/>
                                            </p:tgtEl>
                                            <p:attrNameLst>
                                              <p:attrName>ppt_y</p:attrName>
                                            </p:attrNameLst>
                                          </p:cBhvr>
                                          <p:tavLst>
                                            <p:tav tm="0">
                                              <p:val>
                                                <p:strVal val="#ppt_y"/>
                                              </p:val>
                                            </p:tav>
                                            <p:tav tm="100000">
                                              <p:val>
                                                <p:strVal val="#ppt_y"/>
                                              </p:val>
                                            </p:tav>
                                          </p:tavLst>
                                        </p:anim>
                                        <p:anim calcmode="lin" valueType="num">
                                          <p:cBhvr>
                                            <p:cTn id="135"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128"/>
                                            </p:tgtEl>
                                          </p:cBhvr>
                                        </p:animEffect>
                                      </p:childTnLst>
                                    </p:cTn>
                                  </p:par>
                                  <p:par>
                                    <p:cTn id="138" presetID="2" presetClass="entr" presetSubtype="9" fill="hold" nodeType="withEffect" p14:presetBounceEnd="66000">
                                      <p:stCondLst>
                                        <p:cond delay="0"/>
                                      </p:stCondLst>
                                      <p:childTnLst>
                                        <p:set>
                                          <p:cBhvr>
                                            <p:cTn id="139" dur="1" fill="hold">
                                              <p:stCondLst>
                                                <p:cond delay="0"/>
                                              </p:stCondLst>
                                            </p:cTn>
                                            <p:tgtEl>
                                              <p:spTgt spid="135"/>
                                            </p:tgtEl>
                                            <p:attrNameLst>
                                              <p:attrName>style.visibility</p:attrName>
                                            </p:attrNameLst>
                                          </p:cBhvr>
                                          <p:to>
                                            <p:strVal val="visible"/>
                                          </p:to>
                                        </p:set>
                                        <p:anim calcmode="lin" valueType="num" p14:bounceEnd="66000">
                                          <p:cBhvr additive="base">
                                            <p:cTn id="140" dur="2000" fill="hold"/>
                                            <p:tgtEl>
                                              <p:spTgt spid="135"/>
                                            </p:tgtEl>
                                            <p:attrNameLst>
                                              <p:attrName>ppt_x</p:attrName>
                                            </p:attrNameLst>
                                          </p:cBhvr>
                                          <p:tavLst>
                                            <p:tav tm="0">
                                              <p:val>
                                                <p:strVal val="0-#ppt_w/2"/>
                                              </p:val>
                                            </p:tav>
                                            <p:tav tm="100000">
                                              <p:val>
                                                <p:strVal val="#ppt_x"/>
                                              </p:val>
                                            </p:tav>
                                          </p:tavLst>
                                        </p:anim>
                                        <p:anim calcmode="lin" valueType="num" p14:bounceEnd="66000">
                                          <p:cBhvr additive="base">
                                            <p:cTn id="141"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2" presetClass="entr" presetSubtype="1" fill="hold" nodeType="with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wipe(up)">
                                          <p:cBhvr>
                                            <p:cTn id="17" dur="500"/>
                                            <p:tgtEl>
                                              <p:spTgt spid="137"/>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randombar(horizontal)">
                                          <p:cBhvr>
                                            <p:cTn id="21" dur="500"/>
                                            <p:tgtEl>
                                              <p:spTgt spid="130"/>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500" fill="hold"/>
                                            <p:tgtEl>
                                              <p:spTgt spid="107"/>
                                            </p:tgtEl>
                                            <p:attrNameLst>
                                              <p:attrName>ppt_w</p:attrName>
                                            </p:attrNameLst>
                                          </p:cBhvr>
                                          <p:tavLst>
                                            <p:tav tm="0">
                                              <p:val>
                                                <p:fltVal val="0"/>
                                              </p:val>
                                            </p:tav>
                                            <p:tav tm="100000">
                                              <p:val>
                                                <p:strVal val="#ppt_w"/>
                                              </p:val>
                                            </p:tav>
                                          </p:tavLst>
                                        </p:anim>
                                        <p:anim calcmode="lin" valueType="num">
                                          <p:cBhvr>
                                            <p:cTn id="26" dur="500" fill="hold"/>
                                            <p:tgtEl>
                                              <p:spTgt spid="107"/>
                                            </p:tgtEl>
                                            <p:attrNameLst>
                                              <p:attrName>ppt_h</p:attrName>
                                            </p:attrNameLst>
                                          </p:cBhvr>
                                          <p:tavLst>
                                            <p:tav tm="0">
                                              <p:val>
                                                <p:fltVal val="0"/>
                                              </p:val>
                                            </p:tav>
                                            <p:tav tm="100000">
                                              <p:val>
                                                <p:strVal val="#ppt_h"/>
                                              </p:val>
                                            </p:tav>
                                          </p:tavLst>
                                        </p:anim>
                                        <p:animEffect transition="in" filter="fade">
                                          <p:cBhvr>
                                            <p:cTn id="27" dur="500"/>
                                            <p:tgtEl>
                                              <p:spTgt spid="107"/>
                                            </p:tgtEl>
                                          </p:cBhvr>
                                        </p:animEffect>
                                      </p:childTnLst>
                                    </p:cTn>
                                  </p:par>
                                </p:childTnLst>
                              </p:cTn>
                            </p:par>
                            <p:par>
                              <p:cTn id="28" fill="hold">
                                <p:stCondLst>
                                  <p:cond delay="3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08"/>
                                            </p:tgtEl>
                                            <p:attrNameLst>
                                              <p:attrName>style.visibility</p:attrName>
                                            </p:attrNameLst>
                                          </p:cBhvr>
                                          <p:to>
                                            <p:strVal val="visible"/>
                                          </p:to>
                                        </p:set>
                                        <p:animEffect transition="in" filter="fade">
                                          <p:cBhvr>
                                            <p:cTn id="31" dur="500"/>
                                            <p:tgtEl>
                                              <p:spTgt spid="10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109"/>
                                            </p:tgtEl>
                                            <p:attrNameLst>
                                              <p:attrName>style.visibility</p:attrName>
                                            </p:attrNameLst>
                                          </p:cBhvr>
                                          <p:to>
                                            <p:strVal val="visible"/>
                                          </p:to>
                                        </p:set>
                                        <p:anim calcmode="lin" valueType="num">
                                          <p:cBhvr>
                                            <p:cTn id="35" dur="500" fill="hold"/>
                                            <p:tgtEl>
                                              <p:spTgt spid="109"/>
                                            </p:tgtEl>
                                            <p:attrNameLst>
                                              <p:attrName>ppt_w</p:attrName>
                                            </p:attrNameLst>
                                          </p:cBhvr>
                                          <p:tavLst>
                                            <p:tav tm="0">
                                              <p:val>
                                                <p:fltVal val="0"/>
                                              </p:val>
                                            </p:tav>
                                            <p:tav tm="100000">
                                              <p:val>
                                                <p:strVal val="#ppt_w"/>
                                              </p:val>
                                            </p:tav>
                                          </p:tavLst>
                                        </p:anim>
                                        <p:anim calcmode="lin" valueType="num">
                                          <p:cBhvr>
                                            <p:cTn id="36" dur="500" fill="hold"/>
                                            <p:tgtEl>
                                              <p:spTgt spid="109"/>
                                            </p:tgtEl>
                                            <p:attrNameLst>
                                              <p:attrName>ppt_h</p:attrName>
                                            </p:attrNameLst>
                                          </p:cBhvr>
                                          <p:tavLst>
                                            <p:tav tm="0">
                                              <p:val>
                                                <p:fltVal val="0"/>
                                              </p:val>
                                            </p:tav>
                                            <p:tav tm="100000">
                                              <p:val>
                                                <p:strVal val="#ppt_h"/>
                                              </p:val>
                                            </p:tav>
                                          </p:tavLst>
                                        </p:anim>
                                        <p:animEffect transition="in" filter="fade">
                                          <p:cBhvr>
                                            <p:cTn id="37" dur="500"/>
                                            <p:tgtEl>
                                              <p:spTgt spid="109"/>
                                            </p:tgtEl>
                                          </p:cBhvr>
                                        </p:animEffect>
                                      </p:childTnLst>
                                    </p:cTn>
                                  </p:par>
                                </p:childTnLst>
                              </p:cTn>
                            </p:par>
                            <p:par>
                              <p:cTn id="38" fill="hold">
                                <p:stCondLst>
                                  <p:cond delay="46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10"/>
                                            </p:tgtEl>
                                            <p:attrNameLst>
                                              <p:attrName>style.visibility</p:attrName>
                                            </p:attrNameLst>
                                          </p:cBhvr>
                                          <p:to>
                                            <p:strVal val="visible"/>
                                          </p:to>
                                        </p:set>
                                        <p:animEffect transition="in" filter="fade">
                                          <p:cBhvr>
                                            <p:cTn id="41" dur="500"/>
                                            <p:tgtEl>
                                              <p:spTgt spid="110"/>
                                            </p:tgtEl>
                                          </p:cBhvr>
                                        </p:animEffect>
                                      </p:childTnLst>
                                    </p:cTn>
                                  </p:par>
                                </p:childTnLst>
                              </p:cTn>
                            </p:par>
                            <p:par>
                              <p:cTn id="42" fill="hold">
                                <p:stCondLst>
                                  <p:cond delay="5200"/>
                                </p:stCondLst>
                                <p:childTnLst>
                                  <p:par>
                                    <p:cTn id="43" presetID="53" presetClass="entr" presetSubtype="16"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 calcmode="lin" valueType="num">
                                          <p:cBhvr>
                                            <p:cTn id="45" dur="500" fill="hold"/>
                                            <p:tgtEl>
                                              <p:spTgt spid="111"/>
                                            </p:tgtEl>
                                            <p:attrNameLst>
                                              <p:attrName>ppt_w</p:attrName>
                                            </p:attrNameLst>
                                          </p:cBhvr>
                                          <p:tavLst>
                                            <p:tav tm="0">
                                              <p:val>
                                                <p:fltVal val="0"/>
                                              </p:val>
                                            </p:tav>
                                            <p:tav tm="100000">
                                              <p:val>
                                                <p:strVal val="#ppt_w"/>
                                              </p:val>
                                            </p:tav>
                                          </p:tavLst>
                                        </p:anim>
                                        <p:anim calcmode="lin" valueType="num">
                                          <p:cBhvr>
                                            <p:cTn id="46" dur="500" fill="hold"/>
                                            <p:tgtEl>
                                              <p:spTgt spid="111"/>
                                            </p:tgtEl>
                                            <p:attrNameLst>
                                              <p:attrName>ppt_h</p:attrName>
                                            </p:attrNameLst>
                                          </p:cBhvr>
                                          <p:tavLst>
                                            <p:tav tm="0">
                                              <p:val>
                                                <p:fltVal val="0"/>
                                              </p:val>
                                            </p:tav>
                                            <p:tav tm="100000">
                                              <p:val>
                                                <p:strVal val="#ppt_h"/>
                                              </p:val>
                                            </p:tav>
                                          </p:tavLst>
                                        </p:anim>
                                        <p:animEffect transition="in" filter="fade">
                                          <p:cBhvr>
                                            <p:cTn id="47" dur="500"/>
                                            <p:tgtEl>
                                              <p:spTgt spid="111"/>
                                            </p:tgtEl>
                                          </p:cBhvr>
                                        </p:animEffect>
                                      </p:childTnLst>
                                    </p:cTn>
                                  </p:par>
                                </p:childTnLst>
                              </p:cTn>
                            </p:par>
                            <p:par>
                              <p:cTn id="48" fill="hold">
                                <p:stCondLst>
                                  <p:cond delay="57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12"/>
                                            </p:tgtEl>
                                            <p:attrNameLst>
                                              <p:attrName>style.visibility</p:attrName>
                                            </p:attrNameLst>
                                          </p:cBhvr>
                                          <p:to>
                                            <p:strVal val="visible"/>
                                          </p:to>
                                        </p:set>
                                        <p:animEffect transition="in" filter="fade">
                                          <p:cBhvr>
                                            <p:cTn id="51" dur="500"/>
                                            <p:tgtEl>
                                              <p:spTgt spid="112"/>
                                            </p:tgtEl>
                                          </p:cBhvr>
                                        </p:animEffect>
                                      </p:childTnLst>
                                    </p:cTn>
                                  </p:par>
                                </p:childTnLst>
                              </p:cTn>
                            </p:par>
                            <p:par>
                              <p:cTn id="52" fill="hold">
                                <p:stCondLst>
                                  <p:cond delay="6300"/>
                                </p:stCondLst>
                                <p:childTnLst>
                                  <p:par>
                                    <p:cTn id="53" presetID="53" presetClass="entr" presetSubtype="16" fill="hold" grpId="0" nodeType="afterEffect">
                                      <p:stCondLst>
                                        <p:cond delay="0"/>
                                      </p:stCondLst>
                                      <p:childTnLst>
                                        <p:set>
                                          <p:cBhvr>
                                            <p:cTn id="54" dur="1" fill="hold">
                                              <p:stCondLst>
                                                <p:cond delay="0"/>
                                              </p:stCondLst>
                                            </p:cTn>
                                            <p:tgtEl>
                                              <p:spTgt spid="113"/>
                                            </p:tgtEl>
                                            <p:attrNameLst>
                                              <p:attrName>style.visibility</p:attrName>
                                            </p:attrNameLst>
                                          </p:cBhvr>
                                          <p:to>
                                            <p:strVal val="visible"/>
                                          </p:to>
                                        </p:set>
                                        <p:anim calcmode="lin" valueType="num">
                                          <p:cBhvr>
                                            <p:cTn id="55" dur="500" fill="hold"/>
                                            <p:tgtEl>
                                              <p:spTgt spid="113"/>
                                            </p:tgtEl>
                                            <p:attrNameLst>
                                              <p:attrName>ppt_w</p:attrName>
                                            </p:attrNameLst>
                                          </p:cBhvr>
                                          <p:tavLst>
                                            <p:tav tm="0">
                                              <p:val>
                                                <p:fltVal val="0"/>
                                              </p:val>
                                            </p:tav>
                                            <p:tav tm="100000">
                                              <p:val>
                                                <p:strVal val="#ppt_w"/>
                                              </p:val>
                                            </p:tav>
                                          </p:tavLst>
                                        </p:anim>
                                        <p:anim calcmode="lin" valueType="num">
                                          <p:cBhvr>
                                            <p:cTn id="56" dur="500" fill="hold"/>
                                            <p:tgtEl>
                                              <p:spTgt spid="113"/>
                                            </p:tgtEl>
                                            <p:attrNameLst>
                                              <p:attrName>ppt_h</p:attrName>
                                            </p:attrNameLst>
                                          </p:cBhvr>
                                          <p:tavLst>
                                            <p:tav tm="0">
                                              <p:val>
                                                <p:fltVal val="0"/>
                                              </p:val>
                                            </p:tav>
                                            <p:tav tm="100000">
                                              <p:val>
                                                <p:strVal val="#ppt_h"/>
                                              </p:val>
                                            </p:tav>
                                          </p:tavLst>
                                        </p:anim>
                                        <p:animEffect transition="in" filter="fade">
                                          <p:cBhvr>
                                            <p:cTn id="57" dur="500"/>
                                            <p:tgtEl>
                                              <p:spTgt spid="113"/>
                                            </p:tgtEl>
                                          </p:cBhvr>
                                        </p:animEffect>
                                      </p:childTnLst>
                                    </p:cTn>
                                  </p:par>
                                </p:childTnLst>
                              </p:cTn>
                            </p:par>
                            <p:par>
                              <p:cTn id="58" fill="hold">
                                <p:stCondLst>
                                  <p:cond delay="68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14"/>
                                            </p:tgtEl>
                                            <p:attrNameLst>
                                              <p:attrName>style.visibility</p:attrName>
                                            </p:attrNameLst>
                                          </p:cBhvr>
                                          <p:to>
                                            <p:strVal val="visible"/>
                                          </p:to>
                                        </p:set>
                                        <p:animEffect transition="in" filter="fade">
                                          <p:cBhvr>
                                            <p:cTn id="61" dur="500"/>
                                            <p:tgtEl>
                                              <p:spTgt spid="114"/>
                                            </p:tgtEl>
                                          </p:cBhvr>
                                        </p:animEffect>
                                      </p:childTnLst>
                                    </p:cTn>
                                  </p:par>
                                </p:childTnLst>
                              </p:cTn>
                            </p:par>
                            <p:par>
                              <p:cTn id="62" fill="hold">
                                <p:stCondLst>
                                  <p:cond delay="7400"/>
                                </p:stCondLst>
                                <p:childTnLst>
                                  <p:par>
                                    <p:cTn id="63" presetID="53" presetClass="entr" presetSubtype="16" fill="hold" grpId="0" nodeType="afterEffect">
                                      <p:stCondLst>
                                        <p:cond delay="0"/>
                                      </p:stCondLst>
                                      <p:childTnLst>
                                        <p:set>
                                          <p:cBhvr>
                                            <p:cTn id="64" dur="1" fill="hold">
                                              <p:stCondLst>
                                                <p:cond delay="0"/>
                                              </p:stCondLst>
                                            </p:cTn>
                                            <p:tgtEl>
                                              <p:spTgt spid="115"/>
                                            </p:tgtEl>
                                            <p:attrNameLst>
                                              <p:attrName>style.visibility</p:attrName>
                                            </p:attrNameLst>
                                          </p:cBhvr>
                                          <p:to>
                                            <p:strVal val="visible"/>
                                          </p:to>
                                        </p:set>
                                        <p:anim calcmode="lin" valueType="num">
                                          <p:cBhvr>
                                            <p:cTn id="65" dur="500" fill="hold"/>
                                            <p:tgtEl>
                                              <p:spTgt spid="115"/>
                                            </p:tgtEl>
                                            <p:attrNameLst>
                                              <p:attrName>ppt_w</p:attrName>
                                            </p:attrNameLst>
                                          </p:cBhvr>
                                          <p:tavLst>
                                            <p:tav tm="0">
                                              <p:val>
                                                <p:fltVal val="0"/>
                                              </p:val>
                                            </p:tav>
                                            <p:tav tm="100000">
                                              <p:val>
                                                <p:strVal val="#ppt_w"/>
                                              </p:val>
                                            </p:tav>
                                          </p:tavLst>
                                        </p:anim>
                                        <p:anim calcmode="lin" valueType="num">
                                          <p:cBhvr>
                                            <p:cTn id="66" dur="500" fill="hold"/>
                                            <p:tgtEl>
                                              <p:spTgt spid="115"/>
                                            </p:tgtEl>
                                            <p:attrNameLst>
                                              <p:attrName>ppt_h</p:attrName>
                                            </p:attrNameLst>
                                          </p:cBhvr>
                                          <p:tavLst>
                                            <p:tav tm="0">
                                              <p:val>
                                                <p:fltVal val="0"/>
                                              </p:val>
                                            </p:tav>
                                            <p:tav tm="100000">
                                              <p:val>
                                                <p:strVal val="#ppt_h"/>
                                              </p:val>
                                            </p:tav>
                                          </p:tavLst>
                                        </p:anim>
                                        <p:animEffect transition="in" filter="fade">
                                          <p:cBhvr>
                                            <p:cTn id="67" dur="500"/>
                                            <p:tgtEl>
                                              <p:spTgt spid="115"/>
                                            </p:tgtEl>
                                          </p:cBhvr>
                                        </p:animEffect>
                                      </p:childTnLst>
                                    </p:cTn>
                                  </p:par>
                                </p:childTnLst>
                              </p:cTn>
                            </p:par>
                            <p:par>
                              <p:cTn id="68" fill="hold">
                                <p:stCondLst>
                                  <p:cond delay="7900"/>
                                </p:stCondLst>
                                <p:childTnLst>
                                  <p:par>
                                    <p:cTn id="69" presetID="10" presetClass="entr" presetSubtype="0" fill="hold" grpId="0" nodeType="afterEffect">
                                      <p:stCondLst>
                                        <p:cond delay="0"/>
                                      </p:stCondLst>
                                      <p:iterate type="lt">
                                        <p:tmPct val="10000"/>
                                      </p:iterate>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childTnLst>
                                    </p:cTn>
                                  </p:par>
                                </p:childTnLst>
                              </p:cTn>
                            </p:par>
                            <p:par>
                              <p:cTn id="72" fill="hold">
                                <p:stCondLst>
                                  <p:cond delay="8600"/>
                                </p:stCondLst>
                                <p:childTnLst>
                                  <p:par>
                                    <p:cTn id="73" presetID="53" presetClass="entr" presetSubtype="16" fill="hold" grpId="0"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childTnLst>
                              </p:cTn>
                            </p:par>
                            <p:par>
                              <p:cTn id="78" fill="hold">
                                <p:stCondLst>
                                  <p:cond delay="9100"/>
                                </p:stCondLst>
                                <p:childTnLst>
                                  <p:par>
                                    <p:cTn id="79" presetID="10" presetClass="entr" presetSubtype="0" fill="hold" grpId="0" nodeType="afterEffect">
                                      <p:stCondLst>
                                        <p:cond delay="0"/>
                                      </p:stCondLst>
                                      <p:iterate type="lt">
                                        <p:tmPct val="10000"/>
                                      </p:iterate>
                                      <p:childTnLst>
                                        <p:set>
                                          <p:cBhvr>
                                            <p:cTn id="80" dur="1" fill="hold">
                                              <p:stCondLst>
                                                <p:cond delay="0"/>
                                              </p:stCondLst>
                                            </p:cTn>
                                            <p:tgtEl>
                                              <p:spTgt spid="118"/>
                                            </p:tgtEl>
                                            <p:attrNameLst>
                                              <p:attrName>style.visibility</p:attrName>
                                            </p:attrNameLst>
                                          </p:cBhvr>
                                          <p:to>
                                            <p:strVal val="visible"/>
                                          </p:to>
                                        </p:set>
                                        <p:animEffect transition="in" filter="fade">
                                          <p:cBhvr>
                                            <p:cTn id="81" dur="500"/>
                                            <p:tgtEl>
                                              <p:spTgt spid="118"/>
                                            </p:tgtEl>
                                          </p:cBhvr>
                                        </p:animEffect>
                                      </p:childTnLst>
                                    </p:cTn>
                                  </p:par>
                                </p:childTnLst>
                              </p:cTn>
                            </p:par>
                            <p:par>
                              <p:cTn id="82" fill="hold">
                                <p:stCondLst>
                                  <p:cond delay="9700"/>
                                </p:stCondLst>
                                <p:childTnLst>
                                  <p:par>
                                    <p:cTn id="83" presetID="53" presetClass="entr" presetSubtype="16" fill="hold" grpId="0" nodeType="afterEffect">
                                      <p:stCondLst>
                                        <p:cond delay="0"/>
                                      </p:stCondLst>
                                      <p:childTnLst>
                                        <p:set>
                                          <p:cBhvr>
                                            <p:cTn id="84" dur="1" fill="hold">
                                              <p:stCondLst>
                                                <p:cond delay="0"/>
                                              </p:stCondLst>
                                            </p:cTn>
                                            <p:tgtEl>
                                              <p:spTgt spid="119"/>
                                            </p:tgtEl>
                                            <p:attrNameLst>
                                              <p:attrName>style.visibility</p:attrName>
                                            </p:attrNameLst>
                                          </p:cBhvr>
                                          <p:to>
                                            <p:strVal val="visible"/>
                                          </p:to>
                                        </p:set>
                                        <p:anim calcmode="lin" valueType="num">
                                          <p:cBhvr>
                                            <p:cTn id="85" dur="500" fill="hold"/>
                                            <p:tgtEl>
                                              <p:spTgt spid="119"/>
                                            </p:tgtEl>
                                            <p:attrNameLst>
                                              <p:attrName>ppt_w</p:attrName>
                                            </p:attrNameLst>
                                          </p:cBhvr>
                                          <p:tavLst>
                                            <p:tav tm="0">
                                              <p:val>
                                                <p:fltVal val="0"/>
                                              </p:val>
                                            </p:tav>
                                            <p:tav tm="100000">
                                              <p:val>
                                                <p:strVal val="#ppt_w"/>
                                              </p:val>
                                            </p:tav>
                                          </p:tavLst>
                                        </p:anim>
                                        <p:anim calcmode="lin" valueType="num">
                                          <p:cBhvr>
                                            <p:cTn id="86" dur="500" fill="hold"/>
                                            <p:tgtEl>
                                              <p:spTgt spid="119"/>
                                            </p:tgtEl>
                                            <p:attrNameLst>
                                              <p:attrName>ppt_h</p:attrName>
                                            </p:attrNameLst>
                                          </p:cBhvr>
                                          <p:tavLst>
                                            <p:tav tm="0">
                                              <p:val>
                                                <p:fltVal val="0"/>
                                              </p:val>
                                            </p:tav>
                                            <p:tav tm="100000">
                                              <p:val>
                                                <p:strVal val="#ppt_h"/>
                                              </p:val>
                                            </p:tav>
                                          </p:tavLst>
                                        </p:anim>
                                        <p:animEffect transition="in" filter="fade">
                                          <p:cBhvr>
                                            <p:cTn id="87" dur="500"/>
                                            <p:tgtEl>
                                              <p:spTgt spid="119"/>
                                            </p:tgtEl>
                                          </p:cBhvr>
                                        </p:animEffect>
                                      </p:childTnLst>
                                    </p:cTn>
                                  </p:par>
                                </p:childTnLst>
                              </p:cTn>
                            </p:par>
                            <p:par>
                              <p:cTn id="88" fill="hold">
                                <p:stCondLst>
                                  <p:cond delay="10200"/>
                                </p:stCondLst>
                                <p:childTnLst>
                                  <p:par>
                                    <p:cTn id="89" presetID="10" presetClass="entr" presetSubtype="0" fill="hold" grpId="0" nodeType="afterEffect">
                                      <p:stCondLst>
                                        <p:cond delay="0"/>
                                      </p:stCondLst>
                                      <p:iterate type="lt">
                                        <p:tmPct val="10000"/>
                                      </p:iterate>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childTnLst>
                              </p:cTn>
                            </p:par>
                            <p:par>
                              <p:cTn id="92" fill="hold">
                                <p:stCondLst>
                                  <p:cond delay="10800"/>
                                </p:stCondLst>
                                <p:childTnLst>
                                  <p:par>
                                    <p:cTn id="93" presetID="53" presetClass="entr" presetSubtype="16" fill="hold" grpId="0" nodeType="afterEffect">
                                      <p:stCondLst>
                                        <p:cond delay="0"/>
                                      </p:stCondLst>
                                      <p:childTnLst>
                                        <p:set>
                                          <p:cBhvr>
                                            <p:cTn id="94" dur="1" fill="hold">
                                              <p:stCondLst>
                                                <p:cond delay="0"/>
                                              </p:stCondLst>
                                            </p:cTn>
                                            <p:tgtEl>
                                              <p:spTgt spid="121"/>
                                            </p:tgtEl>
                                            <p:attrNameLst>
                                              <p:attrName>style.visibility</p:attrName>
                                            </p:attrNameLst>
                                          </p:cBhvr>
                                          <p:to>
                                            <p:strVal val="visible"/>
                                          </p:to>
                                        </p:set>
                                        <p:anim calcmode="lin" valueType="num">
                                          <p:cBhvr>
                                            <p:cTn id="95" dur="500" fill="hold"/>
                                            <p:tgtEl>
                                              <p:spTgt spid="121"/>
                                            </p:tgtEl>
                                            <p:attrNameLst>
                                              <p:attrName>ppt_w</p:attrName>
                                            </p:attrNameLst>
                                          </p:cBhvr>
                                          <p:tavLst>
                                            <p:tav tm="0">
                                              <p:val>
                                                <p:fltVal val="0"/>
                                              </p:val>
                                            </p:tav>
                                            <p:tav tm="100000">
                                              <p:val>
                                                <p:strVal val="#ppt_w"/>
                                              </p:val>
                                            </p:tav>
                                          </p:tavLst>
                                        </p:anim>
                                        <p:anim calcmode="lin" valueType="num">
                                          <p:cBhvr>
                                            <p:cTn id="96" dur="500" fill="hold"/>
                                            <p:tgtEl>
                                              <p:spTgt spid="121"/>
                                            </p:tgtEl>
                                            <p:attrNameLst>
                                              <p:attrName>ppt_h</p:attrName>
                                            </p:attrNameLst>
                                          </p:cBhvr>
                                          <p:tavLst>
                                            <p:tav tm="0">
                                              <p:val>
                                                <p:fltVal val="0"/>
                                              </p:val>
                                            </p:tav>
                                            <p:tav tm="100000">
                                              <p:val>
                                                <p:strVal val="#ppt_h"/>
                                              </p:val>
                                            </p:tav>
                                          </p:tavLst>
                                        </p:anim>
                                        <p:animEffect transition="in" filter="fade">
                                          <p:cBhvr>
                                            <p:cTn id="97" dur="500"/>
                                            <p:tgtEl>
                                              <p:spTgt spid="121"/>
                                            </p:tgtEl>
                                          </p:cBhvr>
                                        </p:animEffect>
                                      </p:childTnLst>
                                    </p:cTn>
                                  </p:par>
                                </p:childTnLst>
                              </p:cTn>
                            </p:par>
                            <p:par>
                              <p:cTn id="98" fill="hold">
                                <p:stCondLst>
                                  <p:cond delay="11300"/>
                                </p:stCondLst>
                                <p:childTnLst>
                                  <p:par>
                                    <p:cTn id="99" presetID="10" presetClass="entr" presetSubtype="0" fill="hold" grpId="0" nodeType="afterEffect">
                                      <p:stCondLst>
                                        <p:cond delay="0"/>
                                      </p:stCondLst>
                                      <p:iterate type="lt">
                                        <p:tmPct val="10000"/>
                                      </p:iterate>
                                      <p:childTnLst>
                                        <p:set>
                                          <p:cBhvr>
                                            <p:cTn id="100" dur="1" fill="hold">
                                              <p:stCondLst>
                                                <p:cond delay="0"/>
                                              </p:stCondLst>
                                            </p:cTn>
                                            <p:tgtEl>
                                              <p:spTgt spid="122"/>
                                            </p:tgtEl>
                                            <p:attrNameLst>
                                              <p:attrName>style.visibility</p:attrName>
                                            </p:attrNameLst>
                                          </p:cBhvr>
                                          <p:to>
                                            <p:strVal val="visible"/>
                                          </p:to>
                                        </p:set>
                                        <p:animEffect transition="in" filter="fade">
                                          <p:cBhvr>
                                            <p:cTn id="101" dur="500"/>
                                            <p:tgtEl>
                                              <p:spTgt spid="122"/>
                                            </p:tgtEl>
                                          </p:cBhvr>
                                        </p:animEffect>
                                      </p:childTnLst>
                                    </p:cTn>
                                  </p:par>
                                </p:childTnLst>
                              </p:cTn>
                            </p:par>
                            <p:par>
                              <p:cTn id="102" fill="hold">
                                <p:stCondLst>
                                  <p:cond delay="11900"/>
                                </p:stCondLst>
                                <p:childTnLst>
                                  <p:par>
                                    <p:cTn id="103" presetID="53" presetClass="entr" presetSubtype="16" fill="hold" grpId="0" nodeType="afterEffect">
                                      <p:stCondLst>
                                        <p:cond delay="0"/>
                                      </p:stCondLst>
                                      <p:childTnLst>
                                        <p:set>
                                          <p:cBhvr>
                                            <p:cTn id="104" dur="1" fill="hold">
                                              <p:stCondLst>
                                                <p:cond delay="0"/>
                                              </p:stCondLst>
                                            </p:cTn>
                                            <p:tgtEl>
                                              <p:spTgt spid="123"/>
                                            </p:tgtEl>
                                            <p:attrNameLst>
                                              <p:attrName>style.visibility</p:attrName>
                                            </p:attrNameLst>
                                          </p:cBhvr>
                                          <p:to>
                                            <p:strVal val="visible"/>
                                          </p:to>
                                        </p:set>
                                        <p:anim calcmode="lin" valueType="num">
                                          <p:cBhvr>
                                            <p:cTn id="105" dur="500" fill="hold"/>
                                            <p:tgtEl>
                                              <p:spTgt spid="123"/>
                                            </p:tgtEl>
                                            <p:attrNameLst>
                                              <p:attrName>ppt_w</p:attrName>
                                            </p:attrNameLst>
                                          </p:cBhvr>
                                          <p:tavLst>
                                            <p:tav tm="0">
                                              <p:val>
                                                <p:fltVal val="0"/>
                                              </p:val>
                                            </p:tav>
                                            <p:tav tm="100000">
                                              <p:val>
                                                <p:strVal val="#ppt_w"/>
                                              </p:val>
                                            </p:tav>
                                          </p:tavLst>
                                        </p:anim>
                                        <p:anim calcmode="lin" valueType="num">
                                          <p:cBhvr>
                                            <p:cTn id="106" dur="500" fill="hold"/>
                                            <p:tgtEl>
                                              <p:spTgt spid="123"/>
                                            </p:tgtEl>
                                            <p:attrNameLst>
                                              <p:attrName>ppt_h</p:attrName>
                                            </p:attrNameLst>
                                          </p:cBhvr>
                                          <p:tavLst>
                                            <p:tav tm="0">
                                              <p:val>
                                                <p:fltVal val="0"/>
                                              </p:val>
                                            </p:tav>
                                            <p:tav tm="100000">
                                              <p:val>
                                                <p:strVal val="#ppt_h"/>
                                              </p:val>
                                            </p:tav>
                                          </p:tavLst>
                                        </p:anim>
                                        <p:animEffect transition="in" filter="fade">
                                          <p:cBhvr>
                                            <p:cTn id="107" dur="500"/>
                                            <p:tgtEl>
                                              <p:spTgt spid="123"/>
                                            </p:tgtEl>
                                          </p:cBhvr>
                                        </p:animEffect>
                                      </p:childTnLst>
                                    </p:cTn>
                                  </p:par>
                                </p:childTnLst>
                              </p:cTn>
                            </p:par>
                            <p:par>
                              <p:cTn id="108" fill="hold">
                                <p:stCondLst>
                                  <p:cond delay="12400"/>
                                </p:stCondLst>
                                <p:childTnLst>
                                  <p:par>
                                    <p:cTn id="109" presetID="10" presetClass="entr" presetSubtype="0" fill="hold" grpId="0" nodeType="afterEffect">
                                      <p:stCondLst>
                                        <p:cond delay="0"/>
                                      </p:stCondLst>
                                      <p:iterate type="lt">
                                        <p:tmPct val="10000"/>
                                      </p:iterate>
                                      <p:childTnLst>
                                        <p:set>
                                          <p:cBhvr>
                                            <p:cTn id="110" dur="1" fill="hold">
                                              <p:stCondLst>
                                                <p:cond delay="0"/>
                                              </p:stCondLst>
                                            </p:cTn>
                                            <p:tgtEl>
                                              <p:spTgt spid="124"/>
                                            </p:tgtEl>
                                            <p:attrNameLst>
                                              <p:attrName>style.visibility</p:attrName>
                                            </p:attrNameLst>
                                          </p:cBhvr>
                                          <p:to>
                                            <p:strVal val="visible"/>
                                          </p:to>
                                        </p:set>
                                        <p:animEffect transition="in" filter="fade">
                                          <p:cBhvr>
                                            <p:cTn id="111" dur="500"/>
                                            <p:tgtEl>
                                              <p:spTgt spid="124"/>
                                            </p:tgtEl>
                                          </p:cBhvr>
                                        </p:animEffect>
                                      </p:childTnLst>
                                    </p:cTn>
                                  </p:par>
                                </p:childTnLst>
                              </p:cTn>
                            </p:par>
                            <p:par>
                              <p:cTn id="112" fill="hold">
                                <p:stCondLst>
                                  <p:cond delay="13000"/>
                                </p:stCondLst>
                                <p:childTnLst>
                                  <p:par>
                                    <p:cTn id="113" presetID="53" presetClass="entr" presetSubtype="16" fill="hold" grpId="0" nodeType="afterEffect">
                                      <p:stCondLst>
                                        <p:cond delay="0"/>
                                      </p:stCondLst>
                                      <p:childTnLst>
                                        <p:set>
                                          <p:cBhvr>
                                            <p:cTn id="114" dur="1" fill="hold">
                                              <p:stCondLst>
                                                <p:cond delay="0"/>
                                              </p:stCondLst>
                                            </p:cTn>
                                            <p:tgtEl>
                                              <p:spTgt spid="125"/>
                                            </p:tgtEl>
                                            <p:attrNameLst>
                                              <p:attrName>style.visibility</p:attrName>
                                            </p:attrNameLst>
                                          </p:cBhvr>
                                          <p:to>
                                            <p:strVal val="visible"/>
                                          </p:to>
                                        </p:set>
                                        <p:anim calcmode="lin" valueType="num">
                                          <p:cBhvr>
                                            <p:cTn id="115" dur="500" fill="hold"/>
                                            <p:tgtEl>
                                              <p:spTgt spid="125"/>
                                            </p:tgtEl>
                                            <p:attrNameLst>
                                              <p:attrName>ppt_w</p:attrName>
                                            </p:attrNameLst>
                                          </p:cBhvr>
                                          <p:tavLst>
                                            <p:tav tm="0">
                                              <p:val>
                                                <p:fltVal val="0"/>
                                              </p:val>
                                            </p:tav>
                                            <p:tav tm="100000">
                                              <p:val>
                                                <p:strVal val="#ppt_w"/>
                                              </p:val>
                                            </p:tav>
                                          </p:tavLst>
                                        </p:anim>
                                        <p:anim calcmode="lin" valueType="num">
                                          <p:cBhvr>
                                            <p:cTn id="116" dur="500" fill="hold"/>
                                            <p:tgtEl>
                                              <p:spTgt spid="125"/>
                                            </p:tgtEl>
                                            <p:attrNameLst>
                                              <p:attrName>ppt_h</p:attrName>
                                            </p:attrNameLst>
                                          </p:cBhvr>
                                          <p:tavLst>
                                            <p:tav tm="0">
                                              <p:val>
                                                <p:fltVal val="0"/>
                                              </p:val>
                                            </p:tav>
                                            <p:tav tm="100000">
                                              <p:val>
                                                <p:strVal val="#ppt_h"/>
                                              </p:val>
                                            </p:tav>
                                          </p:tavLst>
                                        </p:anim>
                                        <p:animEffect transition="in" filter="fade">
                                          <p:cBhvr>
                                            <p:cTn id="117" dur="500"/>
                                            <p:tgtEl>
                                              <p:spTgt spid="125"/>
                                            </p:tgtEl>
                                          </p:cBhvr>
                                        </p:animEffect>
                                      </p:childTnLst>
                                    </p:cTn>
                                  </p:par>
                                </p:childTnLst>
                              </p:cTn>
                            </p:par>
                            <p:par>
                              <p:cTn id="118" fill="hold">
                                <p:stCondLst>
                                  <p:cond delay="13500"/>
                                </p:stCondLst>
                                <p:childTnLst>
                                  <p:par>
                                    <p:cTn id="119" presetID="10" presetClass="entr" presetSubtype="0" fill="hold" grpId="0" nodeType="afterEffect">
                                      <p:stCondLst>
                                        <p:cond delay="0"/>
                                      </p:stCondLst>
                                      <p:iterate type="lt">
                                        <p:tmPct val="10000"/>
                                      </p:iterate>
                                      <p:childTnLst>
                                        <p:set>
                                          <p:cBhvr>
                                            <p:cTn id="120" dur="1" fill="hold">
                                              <p:stCondLst>
                                                <p:cond delay="0"/>
                                              </p:stCondLst>
                                            </p:cTn>
                                            <p:tgtEl>
                                              <p:spTgt spid="126"/>
                                            </p:tgtEl>
                                            <p:attrNameLst>
                                              <p:attrName>style.visibility</p:attrName>
                                            </p:attrNameLst>
                                          </p:cBhvr>
                                          <p:to>
                                            <p:strVal val="visible"/>
                                          </p:to>
                                        </p:set>
                                        <p:animEffect transition="in" filter="fade">
                                          <p:cBhvr>
                                            <p:cTn id="121" dur="500"/>
                                            <p:tgtEl>
                                              <p:spTgt spid="126"/>
                                            </p:tgtEl>
                                          </p:cBhvr>
                                        </p:animEffect>
                                      </p:childTnLst>
                                    </p:cTn>
                                  </p:par>
                                </p:childTnLst>
                              </p:cTn>
                            </p:par>
                            <p:par>
                              <p:cTn id="122" fill="hold">
                                <p:stCondLst>
                                  <p:cond delay="14200"/>
                                </p:stCondLst>
                                <p:childTnLst>
                                  <p:par>
                                    <p:cTn id="123" presetID="41" presetClass="entr" presetSubtype="0" fill="hold" grpId="0" nodeType="afterEffect">
                                      <p:stCondLst>
                                        <p:cond delay="0"/>
                                      </p:stCondLst>
                                      <p:iterate type="lt">
                                        <p:tmPct val="10000"/>
                                      </p:iterate>
                                      <p:childTnLst>
                                        <p:set>
                                          <p:cBhvr>
                                            <p:cTn id="124" dur="1" fill="hold">
                                              <p:stCondLst>
                                                <p:cond delay="0"/>
                                              </p:stCondLst>
                                            </p:cTn>
                                            <p:tgtEl>
                                              <p:spTgt spid="127"/>
                                            </p:tgtEl>
                                            <p:attrNameLst>
                                              <p:attrName>style.visibility</p:attrName>
                                            </p:attrNameLst>
                                          </p:cBhvr>
                                          <p:to>
                                            <p:strVal val="visible"/>
                                          </p:to>
                                        </p:set>
                                        <p:anim calcmode="lin" valueType="num">
                                          <p:cBhvr>
                                            <p:cTn id="125"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127"/>
                                            </p:tgtEl>
                                            <p:attrNameLst>
                                              <p:attrName>ppt_y</p:attrName>
                                            </p:attrNameLst>
                                          </p:cBhvr>
                                          <p:tavLst>
                                            <p:tav tm="0">
                                              <p:val>
                                                <p:strVal val="#ppt_y"/>
                                              </p:val>
                                            </p:tav>
                                            <p:tav tm="100000">
                                              <p:val>
                                                <p:strVal val="#ppt_y"/>
                                              </p:val>
                                            </p:tav>
                                          </p:tavLst>
                                        </p:anim>
                                        <p:anim calcmode="lin" valueType="num">
                                          <p:cBhvr>
                                            <p:cTn id="127"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127"/>
                                            </p:tgtEl>
                                          </p:cBhvr>
                                        </p:animEffect>
                                      </p:childTnLst>
                                    </p:cTn>
                                  </p:par>
                                </p:childTnLst>
                              </p:cTn>
                            </p:par>
                            <p:par>
                              <p:cTn id="130" fill="hold">
                                <p:stCondLst>
                                  <p:cond delay="15700"/>
                                </p:stCondLst>
                                <p:childTnLst>
                                  <p:par>
                                    <p:cTn id="131" presetID="41" presetClass="entr" presetSubtype="0" fill="hold" grpId="0" nodeType="afterEffect">
                                      <p:stCondLst>
                                        <p:cond delay="0"/>
                                      </p:stCondLst>
                                      <p:iterate type="lt">
                                        <p:tmPct val="10000"/>
                                      </p:iterate>
                                      <p:childTnLst>
                                        <p:set>
                                          <p:cBhvr>
                                            <p:cTn id="132" dur="1" fill="hold">
                                              <p:stCondLst>
                                                <p:cond delay="0"/>
                                              </p:stCondLst>
                                            </p:cTn>
                                            <p:tgtEl>
                                              <p:spTgt spid="128"/>
                                            </p:tgtEl>
                                            <p:attrNameLst>
                                              <p:attrName>style.visibility</p:attrName>
                                            </p:attrNameLst>
                                          </p:cBhvr>
                                          <p:to>
                                            <p:strVal val="visible"/>
                                          </p:to>
                                        </p:set>
                                        <p:anim calcmode="lin" valueType="num">
                                          <p:cBhvr>
                                            <p:cTn id="133"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128"/>
                                            </p:tgtEl>
                                            <p:attrNameLst>
                                              <p:attrName>ppt_y</p:attrName>
                                            </p:attrNameLst>
                                          </p:cBhvr>
                                          <p:tavLst>
                                            <p:tav tm="0">
                                              <p:val>
                                                <p:strVal val="#ppt_y"/>
                                              </p:val>
                                            </p:tav>
                                            <p:tav tm="100000">
                                              <p:val>
                                                <p:strVal val="#ppt_y"/>
                                              </p:val>
                                            </p:tav>
                                          </p:tavLst>
                                        </p:anim>
                                        <p:anim calcmode="lin" valueType="num">
                                          <p:cBhvr>
                                            <p:cTn id="135"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128"/>
                                            </p:tgtEl>
                                          </p:cBhvr>
                                        </p:animEffect>
                                      </p:childTnLst>
                                    </p:cTn>
                                  </p:par>
                                  <p:par>
                                    <p:cTn id="138" presetID="2" presetClass="entr" presetSubtype="9" fill="hold" nodeType="withEffect">
                                      <p:stCondLst>
                                        <p:cond delay="0"/>
                                      </p:stCondLst>
                                      <p:childTnLst>
                                        <p:set>
                                          <p:cBhvr>
                                            <p:cTn id="139" dur="1" fill="hold">
                                              <p:stCondLst>
                                                <p:cond delay="0"/>
                                              </p:stCondLst>
                                            </p:cTn>
                                            <p:tgtEl>
                                              <p:spTgt spid="135"/>
                                            </p:tgtEl>
                                            <p:attrNameLst>
                                              <p:attrName>style.visibility</p:attrName>
                                            </p:attrNameLst>
                                          </p:cBhvr>
                                          <p:to>
                                            <p:strVal val="visible"/>
                                          </p:to>
                                        </p:set>
                                        <p:anim calcmode="lin" valueType="num">
                                          <p:cBhvr additive="base">
                                            <p:cTn id="140" dur="2000" fill="hold"/>
                                            <p:tgtEl>
                                              <p:spTgt spid="135"/>
                                            </p:tgtEl>
                                            <p:attrNameLst>
                                              <p:attrName>ppt_x</p:attrName>
                                            </p:attrNameLst>
                                          </p:cBhvr>
                                          <p:tavLst>
                                            <p:tav tm="0">
                                              <p:val>
                                                <p:strVal val="0-#ppt_w/2"/>
                                              </p:val>
                                            </p:tav>
                                            <p:tav tm="100000">
                                              <p:val>
                                                <p:strVal val="#ppt_x"/>
                                              </p:val>
                                            </p:tav>
                                          </p:tavLst>
                                        </p:anim>
                                        <p:anim calcmode="lin" valueType="num">
                                          <p:cBhvr additive="base">
                                            <p:cTn id="141"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图片 142">
            <a:extLst>
              <a:ext uri="{FF2B5EF4-FFF2-40B4-BE49-F238E27FC236}">
                <a16:creationId xmlns:a16="http://schemas.microsoft.com/office/drawing/2014/main" xmlns="" id="{81A33E0E-1470-42A2-8794-55E678DEA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458102" y="28472"/>
            <a:ext cx="3699369" cy="3669005"/>
          </a:xfrm>
          <a:prstGeom prst="rect">
            <a:avLst/>
          </a:prstGeom>
        </p:spPr>
      </p:pic>
      <p:sp>
        <p:nvSpPr>
          <p:cNvPr id="76" name="右箭头 37">
            <a:extLst>
              <a:ext uri="{FF2B5EF4-FFF2-40B4-BE49-F238E27FC236}">
                <a16:creationId xmlns:a16="http://schemas.microsoft.com/office/drawing/2014/main" xmlns="" id="{6FFEA1EF-50F1-4F95-812A-B1EC6DCBC094}"/>
              </a:ext>
            </a:extLst>
          </p:cNvPr>
          <p:cNvSpPr/>
          <p:nvPr/>
        </p:nvSpPr>
        <p:spPr>
          <a:xfrm>
            <a:off x="-13252" y="3850313"/>
            <a:ext cx="11207725" cy="514490"/>
          </a:xfrm>
          <a:prstGeom prst="rightArrow">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126000" rtlCol="0" anchor="ctr"/>
          <a:lstStyle/>
          <a:p>
            <a:pPr algn="ctr"/>
            <a:endParaRPr lang="zh-CN" altLang="en-US" sz="1200">
              <a:solidFill>
                <a:srgbClr val="3F7EE5"/>
              </a:solidFill>
              <a:latin typeface="+mn-ea"/>
            </a:endParaRPr>
          </a:p>
        </p:txBody>
      </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个人履历</a:t>
            </a:r>
          </a:p>
        </p:txBody>
      </p:sp>
      <p:sp>
        <p:nvSpPr>
          <p:cNvPr id="77" name="椭圆 76">
            <a:extLst>
              <a:ext uri="{FF2B5EF4-FFF2-40B4-BE49-F238E27FC236}">
                <a16:creationId xmlns:a16="http://schemas.microsoft.com/office/drawing/2014/main" xmlns="" id="{ABCAD9D3-C8B3-4B86-9B64-3DA111FF5097}"/>
              </a:ext>
            </a:extLst>
          </p:cNvPr>
          <p:cNvSpPr/>
          <p:nvPr/>
        </p:nvSpPr>
        <p:spPr>
          <a:xfrm>
            <a:off x="1263433"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2000" dirty="0">
                <a:solidFill>
                  <a:schemeClr val="bg1"/>
                </a:solidFill>
                <a:effectLst>
                  <a:outerShdw blurRad="50800" dist="38100" dir="2700000" algn="tl" rotWithShape="0">
                    <a:prstClr val="black">
                      <a:alpha val="40000"/>
                    </a:prstClr>
                  </a:outerShdw>
                </a:effectLst>
                <a:latin typeface="Arial Black" panose="020B0A04020102020204" pitchFamily="34" charset="0"/>
              </a:rPr>
              <a:t>2008</a:t>
            </a:r>
          </a:p>
        </p:txBody>
      </p:sp>
      <p:sp>
        <p:nvSpPr>
          <p:cNvPr id="78" name="椭圆 77">
            <a:extLst>
              <a:ext uri="{FF2B5EF4-FFF2-40B4-BE49-F238E27FC236}">
                <a16:creationId xmlns:a16="http://schemas.microsoft.com/office/drawing/2014/main" xmlns="" id="{ED720EA5-1E46-41B1-8820-92332D5955EC}"/>
              </a:ext>
            </a:extLst>
          </p:cNvPr>
          <p:cNvSpPr/>
          <p:nvPr/>
        </p:nvSpPr>
        <p:spPr>
          <a:xfrm>
            <a:off x="2934018"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b="1" dirty="0">
                <a:solidFill>
                  <a:schemeClr val="bg1"/>
                </a:solidFill>
                <a:effectLst>
                  <a:outerShdw blurRad="50800" dist="38100" dir="2700000" algn="tl" rotWithShape="0">
                    <a:prstClr val="black">
                      <a:alpha val="40000"/>
                    </a:prstClr>
                  </a:outerShdw>
                </a:effectLst>
                <a:latin typeface="Arial Black" panose="020B0A04020102020204" pitchFamily="34" charset="0"/>
              </a:rPr>
              <a:t>2010</a:t>
            </a:r>
            <a:endParaRPr lang="zh-CN" altLang="en-US" sz="2000" b="1" dirty="0">
              <a:solidFill>
                <a:schemeClr val="bg1"/>
              </a:solidFill>
              <a:effectLst>
                <a:outerShdw blurRad="50800" dist="38100" dir="2700000" algn="tl" rotWithShape="0">
                  <a:prstClr val="black">
                    <a:alpha val="40000"/>
                  </a:prstClr>
                </a:outerShdw>
              </a:effectLst>
              <a:latin typeface="Arial Black" panose="020B0A04020102020204" pitchFamily="34" charset="0"/>
            </a:endParaRPr>
          </a:p>
        </p:txBody>
      </p:sp>
      <p:sp>
        <p:nvSpPr>
          <p:cNvPr id="79" name="椭圆 78">
            <a:extLst>
              <a:ext uri="{FF2B5EF4-FFF2-40B4-BE49-F238E27FC236}">
                <a16:creationId xmlns:a16="http://schemas.microsoft.com/office/drawing/2014/main" xmlns="" id="{38EA3612-C83F-4ED5-9E26-0C2D8A32021F}"/>
              </a:ext>
            </a:extLst>
          </p:cNvPr>
          <p:cNvSpPr/>
          <p:nvPr/>
        </p:nvSpPr>
        <p:spPr>
          <a:xfrm>
            <a:off x="4604603"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chemeClr val="bg1"/>
                </a:solidFill>
                <a:effectLst>
                  <a:outerShdw blurRad="50800" dist="38100" dir="2700000" algn="tl" rotWithShape="0">
                    <a:prstClr val="black">
                      <a:alpha val="40000"/>
                    </a:prstClr>
                  </a:outerShdw>
                </a:effectLst>
                <a:latin typeface="Arial Black" panose="020B0A04020102020204" pitchFamily="34" charset="0"/>
              </a:rPr>
              <a:t>2013</a:t>
            </a:r>
            <a:endParaRPr lang="zh-CN" altLang="en-US" sz="2000" dirty="0">
              <a:solidFill>
                <a:schemeClr val="bg1"/>
              </a:solidFill>
              <a:effectLst>
                <a:outerShdw blurRad="50800" dist="38100" dir="2700000" algn="tl" rotWithShape="0">
                  <a:prstClr val="black">
                    <a:alpha val="40000"/>
                  </a:prstClr>
                </a:outerShdw>
              </a:effectLst>
              <a:latin typeface="Arial Black" panose="020B0A04020102020204" pitchFamily="34" charset="0"/>
            </a:endParaRPr>
          </a:p>
        </p:txBody>
      </p:sp>
      <p:sp>
        <p:nvSpPr>
          <p:cNvPr id="80" name="椭圆 79">
            <a:extLst>
              <a:ext uri="{FF2B5EF4-FFF2-40B4-BE49-F238E27FC236}">
                <a16:creationId xmlns:a16="http://schemas.microsoft.com/office/drawing/2014/main" xmlns="" id="{58354249-2164-4778-BD5D-F0F82C34052A}"/>
              </a:ext>
            </a:extLst>
          </p:cNvPr>
          <p:cNvSpPr/>
          <p:nvPr/>
        </p:nvSpPr>
        <p:spPr>
          <a:xfrm>
            <a:off x="6275188"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chemeClr val="bg1"/>
                </a:solidFill>
                <a:effectLst>
                  <a:outerShdw blurRad="50800" dist="38100" dir="2700000" algn="tl" rotWithShape="0">
                    <a:prstClr val="black">
                      <a:alpha val="40000"/>
                    </a:prstClr>
                  </a:outerShdw>
                </a:effectLst>
                <a:latin typeface="Arial Black" panose="020B0A04020102020204" pitchFamily="34" charset="0"/>
              </a:rPr>
              <a:t>2015</a:t>
            </a:r>
            <a:endParaRPr lang="zh-CN" altLang="en-US" sz="2000" dirty="0">
              <a:solidFill>
                <a:schemeClr val="bg1"/>
              </a:solidFill>
              <a:effectLst>
                <a:outerShdw blurRad="50800" dist="38100" dir="2700000" algn="tl" rotWithShape="0">
                  <a:prstClr val="black">
                    <a:alpha val="40000"/>
                  </a:prstClr>
                </a:outerShdw>
              </a:effectLst>
              <a:latin typeface="Arial Black" panose="020B0A04020102020204" pitchFamily="34" charset="0"/>
            </a:endParaRPr>
          </a:p>
        </p:txBody>
      </p:sp>
      <p:sp>
        <p:nvSpPr>
          <p:cNvPr id="81" name="椭圆 80">
            <a:extLst>
              <a:ext uri="{FF2B5EF4-FFF2-40B4-BE49-F238E27FC236}">
                <a16:creationId xmlns:a16="http://schemas.microsoft.com/office/drawing/2014/main" xmlns="" id="{74840ABF-77B9-4925-8B82-D98D24A5F733}"/>
              </a:ext>
            </a:extLst>
          </p:cNvPr>
          <p:cNvSpPr/>
          <p:nvPr/>
        </p:nvSpPr>
        <p:spPr>
          <a:xfrm>
            <a:off x="7945773"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chemeClr val="bg1"/>
                </a:solidFill>
                <a:effectLst>
                  <a:outerShdw blurRad="50800" dist="38100" dir="2700000" algn="tl" rotWithShape="0">
                    <a:prstClr val="black">
                      <a:alpha val="40000"/>
                    </a:prstClr>
                  </a:outerShdw>
                </a:effectLst>
                <a:latin typeface="Arial Black" panose="020B0A04020102020204" pitchFamily="34" charset="0"/>
              </a:rPr>
              <a:t>2018</a:t>
            </a:r>
            <a:endParaRPr lang="zh-CN" altLang="en-US" sz="2000" dirty="0">
              <a:solidFill>
                <a:schemeClr val="bg1"/>
              </a:solidFill>
              <a:effectLst>
                <a:outerShdw blurRad="50800" dist="38100" dir="2700000" algn="tl" rotWithShape="0">
                  <a:prstClr val="black">
                    <a:alpha val="40000"/>
                  </a:prstClr>
                </a:outerShdw>
              </a:effectLst>
              <a:latin typeface="Arial Black" panose="020B0A04020102020204" pitchFamily="34" charset="0"/>
            </a:endParaRPr>
          </a:p>
        </p:txBody>
      </p:sp>
      <p:sp>
        <p:nvSpPr>
          <p:cNvPr id="82" name="椭圆 81">
            <a:extLst>
              <a:ext uri="{FF2B5EF4-FFF2-40B4-BE49-F238E27FC236}">
                <a16:creationId xmlns:a16="http://schemas.microsoft.com/office/drawing/2014/main" xmlns="" id="{F697A2E8-0DF0-423F-BCD0-11CD97AEE54F}"/>
              </a:ext>
            </a:extLst>
          </p:cNvPr>
          <p:cNvSpPr/>
          <p:nvPr/>
        </p:nvSpPr>
        <p:spPr>
          <a:xfrm>
            <a:off x="9616360" y="3544641"/>
            <a:ext cx="1146114" cy="114611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chemeClr val="bg1"/>
                </a:solidFill>
                <a:effectLst>
                  <a:outerShdw blurRad="50800" dist="38100" dir="2700000" algn="tl" rotWithShape="0">
                    <a:prstClr val="black">
                      <a:alpha val="40000"/>
                    </a:prstClr>
                  </a:outerShdw>
                </a:effectLst>
                <a:latin typeface="Arial Black" panose="020B0A04020102020204" pitchFamily="34" charset="0"/>
              </a:rPr>
              <a:t>2019</a:t>
            </a:r>
            <a:endParaRPr lang="zh-CN" altLang="en-US" sz="2000" dirty="0">
              <a:solidFill>
                <a:schemeClr val="bg1"/>
              </a:solidFill>
              <a:effectLst>
                <a:outerShdw blurRad="50800" dist="38100" dir="2700000" algn="tl" rotWithShape="0">
                  <a:prstClr val="black">
                    <a:alpha val="40000"/>
                  </a:prstClr>
                </a:outerShdw>
              </a:effectLst>
              <a:latin typeface="Arial Black" panose="020B0A04020102020204" pitchFamily="34" charset="0"/>
            </a:endParaRPr>
          </a:p>
        </p:txBody>
      </p:sp>
      <p:cxnSp>
        <p:nvCxnSpPr>
          <p:cNvPr id="83" name="肘形连接符 45">
            <a:extLst>
              <a:ext uri="{FF2B5EF4-FFF2-40B4-BE49-F238E27FC236}">
                <a16:creationId xmlns:a16="http://schemas.microsoft.com/office/drawing/2014/main" xmlns="" id="{0D35EBF1-CD15-4A97-AA28-EF5E92A5168C}"/>
              </a:ext>
            </a:extLst>
          </p:cNvPr>
          <p:cNvCxnSpPr>
            <a:cxnSpLocks/>
          </p:cNvCxnSpPr>
          <p:nvPr/>
        </p:nvCxnSpPr>
        <p:spPr>
          <a:xfrm rot="5400000" flipH="1" flipV="1">
            <a:off x="1811035" y="2695236"/>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TextBox 29">
            <a:extLst>
              <a:ext uri="{FF2B5EF4-FFF2-40B4-BE49-F238E27FC236}">
                <a16:creationId xmlns:a16="http://schemas.microsoft.com/office/drawing/2014/main" xmlns="" id="{70030D11-1F09-4453-9D50-167C68A3A947}"/>
              </a:ext>
            </a:extLst>
          </p:cNvPr>
          <p:cNvSpPr txBox="1"/>
          <p:nvPr/>
        </p:nvSpPr>
        <p:spPr>
          <a:xfrm>
            <a:off x="1959636" y="2029361"/>
            <a:ext cx="1452985" cy="549061"/>
          </a:xfrm>
          <a:prstGeom prst="rect">
            <a:avLst/>
          </a:prstGeom>
          <a:noFill/>
        </p:spPr>
        <p:txBody>
          <a:bodyPr wrap="square" rtlCol="0">
            <a:spAutoFit/>
          </a:bodyPr>
          <a:lstStyle/>
          <a:p>
            <a:pPr algn="ctr">
              <a:lnSpc>
                <a:spcPct val="130000"/>
              </a:lnSpc>
            </a:pPr>
            <a:r>
              <a:rPr lang="zh-CN" altLang="en-US" sz="1200" dirty="0">
                <a:latin typeface="微软雅黑" panose="020B0503020204020204" pitchFamily="34" charset="-122"/>
                <a:ea typeface="微软雅黑" panose="020B0503020204020204" pitchFamily="34" charset="-122"/>
              </a:rPr>
              <a:t>北京大学工商管理专业学士学位</a:t>
            </a:r>
          </a:p>
        </p:txBody>
      </p:sp>
      <p:cxnSp>
        <p:nvCxnSpPr>
          <p:cNvPr id="85" name="肘形连接符 47">
            <a:extLst>
              <a:ext uri="{FF2B5EF4-FFF2-40B4-BE49-F238E27FC236}">
                <a16:creationId xmlns:a16="http://schemas.microsoft.com/office/drawing/2014/main" xmlns="" id="{A9384CE5-E1BE-4642-B3B5-3E0C6932915B}"/>
              </a:ext>
            </a:extLst>
          </p:cNvPr>
          <p:cNvCxnSpPr>
            <a:cxnSpLocks/>
          </p:cNvCxnSpPr>
          <p:nvPr/>
        </p:nvCxnSpPr>
        <p:spPr>
          <a:xfrm rot="5400000">
            <a:off x="2608568" y="4626663"/>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6" name="TextBox 31">
            <a:extLst>
              <a:ext uri="{FF2B5EF4-FFF2-40B4-BE49-F238E27FC236}">
                <a16:creationId xmlns:a16="http://schemas.microsoft.com/office/drawing/2014/main" xmlns="" id="{7732B83E-1BCB-465E-8A72-B3572291AB66}"/>
              </a:ext>
            </a:extLst>
          </p:cNvPr>
          <p:cNvSpPr txBox="1"/>
          <p:nvPr/>
        </p:nvSpPr>
        <p:spPr>
          <a:xfrm>
            <a:off x="1928952" y="5508143"/>
            <a:ext cx="1542704" cy="549061"/>
          </a:xfrm>
          <a:prstGeom prst="rect">
            <a:avLst/>
          </a:prstGeom>
          <a:noFill/>
        </p:spPr>
        <p:txBody>
          <a:bodyPr wrap="square" rtlCol="0">
            <a:spAutoFit/>
          </a:bodyPr>
          <a:lstStyle/>
          <a:p>
            <a:pPr algn="ctr">
              <a:lnSpc>
                <a:spcPct val="130000"/>
              </a:lnSpc>
            </a:pPr>
            <a:r>
              <a:rPr lang="zh-CN" altLang="en-US" sz="1200" dirty="0">
                <a:latin typeface="微软雅黑" panose="020B0503020204020204" pitchFamily="34" charset="-122"/>
                <a:ea typeface="微软雅黑" panose="020B0503020204020204" pitchFamily="34" charset="-122"/>
              </a:rPr>
              <a:t>芝加哥大学</a:t>
            </a:r>
          </a:p>
          <a:p>
            <a:pPr algn="ctr">
              <a:lnSpc>
                <a:spcPct val="130000"/>
              </a:lnSpc>
            </a:pPr>
            <a:r>
              <a:rPr lang="zh-CN" altLang="en-US" sz="1200" dirty="0">
                <a:latin typeface="微软雅黑" panose="020B0503020204020204" pitchFamily="34" charset="-122"/>
                <a:ea typeface="微软雅黑" panose="020B0503020204020204" pitchFamily="34" charset="-122"/>
              </a:rPr>
              <a:t>工商管理</a:t>
            </a:r>
            <a:r>
              <a:rPr lang="en-US" altLang="zh-CN" sz="1200" dirty="0">
                <a:latin typeface="微软雅黑" panose="020B0503020204020204" pitchFamily="34" charset="-122"/>
                <a:ea typeface="微软雅黑" panose="020B0503020204020204" pitchFamily="34" charset="-122"/>
              </a:rPr>
              <a:t>MBA</a:t>
            </a:r>
          </a:p>
        </p:txBody>
      </p:sp>
      <p:cxnSp>
        <p:nvCxnSpPr>
          <p:cNvPr id="87" name="肘形连接符 49">
            <a:extLst>
              <a:ext uri="{FF2B5EF4-FFF2-40B4-BE49-F238E27FC236}">
                <a16:creationId xmlns:a16="http://schemas.microsoft.com/office/drawing/2014/main" xmlns="" id="{7C1DD691-C595-4558-AF18-AE3877AD8A57}"/>
              </a:ext>
            </a:extLst>
          </p:cNvPr>
          <p:cNvCxnSpPr>
            <a:cxnSpLocks/>
          </p:cNvCxnSpPr>
          <p:nvPr/>
        </p:nvCxnSpPr>
        <p:spPr>
          <a:xfrm rot="5400000" flipH="1" flipV="1">
            <a:off x="5189477" y="2695236"/>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8" name="TextBox 33">
            <a:extLst>
              <a:ext uri="{FF2B5EF4-FFF2-40B4-BE49-F238E27FC236}">
                <a16:creationId xmlns:a16="http://schemas.microsoft.com/office/drawing/2014/main" xmlns="" id="{F864E290-6896-448D-95DE-0A0AA4F44A94}"/>
              </a:ext>
            </a:extLst>
          </p:cNvPr>
          <p:cNvSpPr txBox="1"/>
          <p:nvPr/>
        </p:nvSpPr>
        <p:spPr>
          <a:xfrm>
            <a:off x="5475909" y="2044647"/>
            <a:ext cx="1156718"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中层管理</a:t>
            </a:r>
          </a:p>
        </p:txBody>
      </p:sp>
      <p:cxnSp>
        <p:nvCxnSpPr>
          <p:cNvPr id="89" name="肘形连接符 51">
            <a:extLst>
              <a:ext uri="{FF2B5EF4-FFF2-40B4-BE49-F238E27FC236}">
                <a16:creationId xmlns:a16="http://schemas.microsoft.com/office/drawing/2014/main" xmlns="" id="{F2ADEB58-9DA8-4B92-ABD6-7361D894BB6E}"/>
              </a:ext>
            </a:extLst>
          </p:cNvPr>
          <p:cNvCxnSpPr>
            <a:cxnSpLocks/>
          </p:cNvCxnSpPr>
          <p:nvPr/>
        </p:nvCxnSpPr>
        <p:spPr>
          <a:xfrm rot="5400000">
            <a:off x="5949738" y="4626663"/>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TextBox 35">
            <a:extLst>
              <a:ext uri="{FF2B5EF4-FFF2-40B4-BE49-F238E27FC236}">
                <a16:creationId xmlns:a16="http://schemas.microsoft.com/office/drawing/2014/main" xmlns="" id="{C68962B5-ED76-45E3-8618-584DF0997949}"/>
              </a:ext>
            </a:extLst>
          </p:cNvPr>
          <p:cNvSpPr txBox="1"/>
          <p:nvPr/>
        </p:nvSpPr>
        <p:spPr>
          <a:xfrm>
            <a:off x="5500678" y="5508143"/>
            <a:ext cx="1226274"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出任</a:t>
            </a:r>
            <a:r>
              <a:rPr lang="en-US" altLang="zh-CN" sz="1200" dirty="0">
                <a:latin typeface="微软雅黑" panose="020B0503020204020204" pitchFamily="34" charset="-122"/>
                <a:ea typeface="微软雅黑" panose="020B0503020204020204" pitchFamily="34" charset="-122"/>
              </a:rPr>
              <a:t>CEO</a:t>
            </a:r>
          </a:p>
        </p:txBody>
      </p:sp>
      <p:cxnSp>
        <p:nvCxnSpPr>
          <p:cNvPr id="91" name="肘形连接符 53">
            <a:extLst>
              <a:ext uri="{FF2B5EF4-FFF2-40B4-BE49-F238E27FC236}">
                <a16:creationId xmlns:a16="http://schemas.microsoft.com/office/drawing/2014/main" xmlns="" id="{70094FA0-0FB9-416C-BC1E-9BF77975BB1D}"/>
              </a:ext>
            </a:extLst>
          </p:cNvPr>
          <p:cNvCxnSpPr>
            <a:cxnSpLocks/>
          </p:cNvCxnSpPr>
          <p:nvPr/>
        </p:nvCxnSpPr>
        <p:spPr>
          <a:xfrm rot="5400000" flipH="1" flipV="1">
            <a:off x="8477589" y="2695236"/>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2" name="TextBox 37">
            <a:extLst>
              <a:ext uri="{FF2B5EF4-FFF2-40B4-BE49-F238E27FC236}">
                <a16:creationId xmlns:a16="http://schemas.microsoft.com/office/drawing/2014/main" xmlns="" id="{A4B6F4D9-B246-42D1-97BA-DD5A9567582D}"/>
              </a:ext>
            </a:extLst>
          </p:cNvPr>
          <p:cNvSpPr txBox="1"/>
          <p:nvPr/>
        </p:nvSpPr>
        <p:spPr>
          <a:xfrm>
            <a:off x="8732254" y="2094404"/>
            <a:ext cx="1229041"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执行总裁</a:t>
            </a:r>
          </a:p>
        </p:txBody>
      </p:sp>
      <p:cxnSp>
        <p:nvCxnSpPr>
          <p:cNvPr id="93" name="肘形连接符 55">
            <a:extLst>
              <a:ext uri="{FF2B5EF4-FFF2-40B4-BE49-F238E27FC236}">
                <a16:creationId xmlns:a16="http://schemas.microsoft.com/office/drawing/2014/main" xmlns="" id="{C4B17702-39AA-43D9-82AB-EBC28FE3D2FC}"/>
              </a:ext>
            </a:extLst>
          </p:cNvPr>
          <p:cNvCxnSpPr>
            <a:cxnSpLocks/>
          </p:cNvCxnSpPr>
          <p:nvPr/>
        </p:nvCxnSpPr>
        <p:spPr>
          <a:xfrm rot="5400000">
            <a:off x="9305624" y="4626664"/>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TextBox 39">
            <a:extLst>
              <a:ext uri="{FF2B5EF4-FFF2-40B4-BE49-F238E27FC236}">
                <a16:creationId xmlns:a16="http://schemas.microsoft.com/office/drawing/2014/main" xmlns="" id="{B3EFECE3-4A94-41BA-8C52-47564F994DE5}"/>
              </a:ext>
            </a:extLst>
          </p:cNvPr>
          <p:cNvSpPr txBox="1"/>
          <p:nvPr/>
        </p:nvSpPr>
        <p:spPr>
          <a:xfrm>
            <a:off x="8755973" y="5508143"/>
            <a:ext cx="1240990"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执行总裁</a:t>
            </a:r>
          </a:p>
        </p:txBody>
      </p:sp>
      <p:sp>
        <p:nvSpPr>
          <p:cNvPr id="95" name="Freeform 5">
            <a:extLst>
              <a:ext uri="{FF2B5EF4-FFF2-40B4-BE49-F238E27FC236}">
                <a16:creationId xmlns:a16="http://schemas.microsoft.com/office/drawing/2014/main" xmlns="" id="{8BAB0235-F28C-4861-A6B2-014C96F8949D}"/>
              </a:ext>
            </a:extLst>
          </p:cNvPr>
          <p:cNvSpPr>
            <a:spLocks noEditPoints="1"/>
          </p:cNvSpPr>
          <p:nvPr/>
        </p:nvSpPr>
        <p:spPr bwMode="auto">
          <a:xfrm>
            <a:off x="370881" y="1777488"/>
            <a:ext cx="752094" cy="2436088"/>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B3C2E3"/>
          </a:solidFill>
          <a:ln>
            <a:noFill/>
          </a:ln>
          <a:effectLst>
            <a:outerShdw blurRad="76200" dir="13500000" sy="23000" kx="1200000" algn="br" rotWithShape="0">
              <a:prstClr val="black">
                <a:alpha val="6000"/>
              </a:prstClr>
            </a:outerShdw>
          </a:effectLst>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dirty="0"/>
          </a:p>
        </p:txBody>
      </p:sp>
      <p:pic>
        <p:nvPicPr>
          <p:cNvPr id="139" name="图片 138">
            <a:extLst>
              <a:ext uri="{FF2B5EF4-FFF2-40B4-BE49-F238E27FC236}">
                <a16:creationId xmlns:a16="http://schemas.microsoft.com/office/drawing/2014/main" xmlns="" id="{71B59E51-204F-4BBA-A3C0-AC5C6398F2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62474" y="5417702"/>
            <a:ext cx="318916" cy="476794"/>
          </a:xfrm>
          <a:prstGeom prst="rect">
            <a:avLst/>
          </a:prstGeom>
        </p:spPr>
      </p:pic>
    </p:spTree>
    <p:extLst>
      <p:ext uri="{BB962C8B-B14F-4D97-AF65-F5344CB8AC3E}">
        <p14:creationId xmlns:p14="http://schemas.microsoft.com/office/powerpoint/2010/main" val="1870685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8" fill="hold" grpId="1" nodeType="with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500" fill="hold"/>
                                            <p:tgtEl>
                                              <p:spTgt spid="95"/>
                                            </p:tgtEl>
                                            <p:attrNameLst>
                                              <p:attrName>ppt_x</p:attrName>
                                            </p:attrNameLst>
                                          </p:cBhvr>
                                          <p:tavLst>
                                            <p:tav tm="0">
                                              <p:val>
                                                <p:strVal val="0-#ppt_w/2"/>
                                              </p:val>
                                            </p:tav>
                                            <p:tav tm="100000">
                                              <p:val>
                                                <p:strVal val="#ppt_x"/>
                                              </p:val>
                                            </p:tav>
                                          </p:tavLst>
                                        </p:anim>
                                        <p:anim calcmode="lin" valueType="num">
                                          <p:cBhvr additive="base">
                                            <p:cTn id="18" dur="500" fill="hold"/>
                                            <p:tgtEl>
                                              <p:spTgt spid="9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8" fill="hold" grpId="0" nodeType="after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0" fill="hold"/>
                                            <p:tgtEl>
                                              <p:spTgt spid="76"/>
                                            </p:tgtEl>
                                            <p:attrNameLst>
                                              <p:attrName>ppt_x</p:attrName>
                                            </p:attrNameLst>
                                          </p:cBhvr>
                                          <p:tavLst>
                                            <p:tav tm="0">
                                              <p:val>
                                                <p:strVal val="0-#ppt_w/2"/>
                                              </p:val>
                                            </p:tav>
                                            <p:tav tm="100000">
                                              <p:val>
                                                <p:strVal val="#ppt_x"/>
                                              </p:val>
                                            </p:tav>
                                          </p:tavLst>
                                        </p:anim>
                                        <p:anim calcmode="lin" valueType="num">
                                          <p:cBhvr additive="base">
                                            <p:cTn id="23" dur="5000" fill="hold"/>
                                            <p:tgtEl>
                                              <p:spTgt spid="76"/>
                                            </p:tgtEl>
                                            <p:attrNameLst>
                                              <p:attrName>ppt_y</p:attrName>
                                            </p:attrNameLst>
                                          </p:cBhvr>
                                          <p:tavLst>
                                            <p:tav tm="0">
                                              <p:val>
                                                <p:strVal val="#ppt_y"/>
                                              </p:val>
                                            </p:tav>
                                            <p:tav tm="100000">
                                              <p:val>
                                                <p:strVal val="#ppt_y"/>
                                              </p:val>
                                            </p:tav>
                                          </p:tavLst>
                                        </p:anim>
                                      </p:childTnLst>
                                    </p:cTn>
                                  </p:par>
                                  <p:par>
                                    <p:cTn id="24" presetID="63" presetClass="path" presetSubtype="0" fill="hold" grpId="0" nodeType="withEffect">
                                      <p:stCondLst>
                                        <p:cond delay="0"/>
                                      </p:stCondLst>
                                      <p:childTnLst>
                                        <p:animMotion origin="layout" path="M 2.08333E-6 4.44444E-6 L 0.87487 4.44444E-6 " pathEditMode="relative" rAng="0" ptsTypes="AA">
                                          <p:cBhvr>
                                            <p:cTn id="25" dur="11000" fill="hold"/>
                                            <p:tgtEl>
                                              <p:spTgt spid="95"/>
                                            </p:tgtEl>
                                            <p:attrNameLst>
                                              <p:attrName>ppt_x</p:attrName>
                                              <p:attrName>ppt_y</p:attrName>
                                            </p:attrNameLst>
                                          </p:cBhvr>
                                          <p:rCtr x="43737" y="0"/>
                                        </p:animMotion>
                                      </p:childTnLst>
                                    </p:cTn>
                                  </p:par>
                                  <p:par>
                                    <p:cTn id="26" presetID="23" presetClass="entr" presetSubtype="288" fill="hold" grpId="0" nodeType="withEffect">
                                      <p:stCondLst>
                                        <p:cond delay="15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strVal val="4/3*#ppt_w"/>
                                              </p:val>
                                            </p:tav>
                                            <p:tav tm="100000">
                                              <p:val>
                                                <p:strVal val="#ppt_w"/>
                                              </p:val>
                                            </p:tav>
                                          </p:tavLst>
                                        </p:anim>
                                        <p:anim calcmode="lin" valueType="num">
                                          <p:cBhvr>
                                            <p:cTn id="29" dur="500" fill="hold"/>
                                            <p:tgtEl>
                                              <p:spTgt spid="77"/>
                                            </p:tgtEl>
                                            <p:attrNameLst>
                                              <p:attrName>ppt_h</p:attrName>
                                            </p:attrNameLst>
                                          </p:cBhvr>
                                          <p:tavLst>
                                            <p:tav tm="0">
                                              <p:val>
                                                <p:strVal val="4/3*#ppt_h"/>
                                              </p:val>
                                            </p:tav>
                                            <p:tav tm="100000">
                                              <p:val>
                                                <p:strVal val="#ppt_h"/>
                                              </p:val>
                                            </p:tav>
                                          </p:tavLst>
                                        </p:anim>
                                      </p:childTnLst>
                                    </p:cTn>
                                  </p:par>
                                  <p:par>
                                    <p:cTn id="30" presetID="22" presetClass="entr" presetSubtype="4" fill="hold" nodeType="withEffect">
                                      <p:stCondLst>
                                        <p:cond delay="1500"/>
                                      </p:stCondLst>
                                      <p:childTnLst>
                                        <p:set>
                                          <p:cBhvr>
                                            <p:cTn id="31" dur="1" fill="hold">
                                              <p:stCondLst>
                                                <p:cond delay="0"/>
                                              </p:stCondLst>
                                            </p:cTn>
                                            <p:tgtEl>
                                              <p:spTgt spid="83"/>
                                            </p:tgtEl>
                                            <p:attrNameLst>
                                              <p:attrName>style.visibility</p:attrName>
                                            </p:attrNameLst>
                                          </p:cBhvr>
                                          <p:to>
                                            <p:strVal val="visible"/>
                                          </p:to>
                                        </p:set>
                                        <p:animEffect transition="in" filter="wipe(down)">
                                          <p:cBhvr>
                                            <p:cTn id="32" dur="500"/>
                                            <p:tgtEl>
                                              <p:spTgt spid="83"/>
                                            </p:tgtEl>
                                          </p:cBhvr>
                                        </p:animEffect>
                                      </p:childTnLst>
                                    </p:cTn>
                                  </p:par>
                                  <p:par>
                                    <p:cTn id="33" presetID="22" presetClass="entr" presetSubtype="8" fill="hold" grpId="0" nodeType="withEffect">
                                      <p:stCondLst>
                                        <p:cond delay="200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500"/>
                                            <p:tgtEl>
                                              <p:spTgt spid="84"/>
                                            </p:tgtEl>
                                          </p:cBhvr>
                                        </p:animEffect>
                                      </p:childTnLst>
                                    </p:cTn>
                                  </p:par>
                                  <p:par>
                                    <p:cTn id="36" presetID="23" presetClass="entr" presetSubtype="288" fill="hold" grpId="0" nodeType="withEffect">
                                      <p:stCondLst>
                                        <p:cond delay="300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strVal val="4/3*#ppt_w"/>
                                              </p:val>
                                            </p:tav>
                                            <p:tav tm="100000">
                                              <p:val>
                                                <p:strVal val="#ppt_w"/>
                                              </p:val>
                                            </p:tav>
                                          </p:tavLst>
                                        </p:anim>
                                        <p:anim calcmode="lin" valueType="num">
                                          <p:cBhvr>
                                            <p:cTn id="39" dur="500" fill="hold"/>
                                            <p:tgtEl>
                                              <p:spTgt spid="78"/>
                                            </p:tgtEl>
                                            <p:attrNameLst>
                                              <p:attrName>ppt_h</p:attrName>
                                            </p:attrNameLst>
                                          </p:cBhvr>
                                          <p:tavLst>
                                            <p:tav tm="0">
                                              <p:val>
                                                <p:strVal val="4/3*#ppt_h"/>
                                              </p:val>
                                            </p:tav>
                                            <p:tav tm="100000">
                                              <p:val>
                                                <p:strVal val="#ppt_h"/>
                                              </p:val>
                                            </p:tav>
                                          </p:tavLst>
                                        </p:anim>
                                      </p:childTnLst>
                                    </p:cTn>
                                  </p:par>
                                  <p:par>
                                    <p:cTn id="40" presetID="22" presetClass="entr" presetSubtype="1" fill="hold" nodeType="withEffect">
                                      <p:stCondLst>
                                        <p:cond delay="3000"/>
                                      </p:stCondLst>
                                      <p:childTnLst>
                                        <p:set>
                                          <p:cBhvr>
                                            <p:cTn id="41" dur="1" fill="hold">
                                              <p:stCondLst>
                                                <p:cond delay="0"/>
                                              </p:stCondLst>
                                            </p:cTn>
                                            <p:tgtEl>
                                              <p:spTgt spid="85"/>
                                            </p:tgtEl>
                                            <p:attrNameLst>
                                              <p:attrName>style.visibility</p:attrName>
                                            </p:attrNameLst>
                                          </p:cBhvr>
                                          <p:to>
                                            <p:strVal val="visible"/>
                                          </p:to>
                                        </p:set>
                                        <p:animEffect transition="in" filter="wipe(up)">
                                          <p:cBhvr>
                                            <p:cTn id="42" dur="500"/>
                                            <p:tgtEl>
                                              <p:spTgt spid="85"/>
                                            </p:tgtEl>
                                          </p:cBhvr>
                                        </p:animEffect>
                                      </p:childTnLst>
                                    </p:cTn>
                                  </p:par>
                                  <p:par>
                                    <p:cTn id="43" presetID="22" presetClass="entr" presetSubtype="8" fill="hold" grpId="0" nodeType="withEffect">
                                      <p:stCondLst>
                                        <p:cond delay="3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23" presetClass="entr" presetSubtype="288" fill="hold" grpId="0" nodeType="withEffect">
                                      <p:stCondLst>
                                        <p:cond delay="4500"/>
                                      </p:stCondLst>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strVal val="4/3*#ppt_w"/>
                                              </p:val>
                                            </p:tav>
                                            <p:tav tm="100000">
                                              <p:val>
                                                <p:strVal val="#ppt_w"/>
                                              </p:val>
                                            </p:tav>
                                          </p:tavLst>
                                        </p:anim>
                                        <p:anim calcmode="lin" valueType="num">
                                          <p:cBhvr>
                                            <p:cTn id="49" dur="500" fill="hold"/>
                                            <p:tgtEl>
                                              <p:spTgt spid="79"/>
                                            </p:tgtEl>
                                            <p:attrNameLst>
                                              <p:attrName>ppt_h</p:attrName>
                                            </p:attrNameLst>
                                          </p:cBhvr>
                                          <p:tavLst>
                                            <p:tav tm="0">
                                              <p:val>
                                                <p:strVal val="4/3*#ppt_h"/>
                                              </p:val>
                                            </p:tav>
                                            <p:tav tm="100000">
                                              <p:val>
                                                <p:strVal val="#ppt_h"/>
                                              </p:val>
                                            </p:tav>
                                          </p:tavLst>
                                        </p:anim>
                                      </p:childTnLst>
                                    </p:cTn>
                                  </p:par>
                                  <p:par>
                                    <p:cTn id="50" presetID="22" presetClass="entr" presetSubtype="4" fill="hold" nodeType="withEffect">
                                      <p:stCondLst>
                                        <p:cond delay="4500"/>
                                      </p:stCondLst>
                                      <p:childTnLst>
                                        <p:set>
                                          <p:cBhvr>
                                            <p:cTn id="51" dur="1" fill="hold">
                                              <p:stCondLst>
                                                <p:cond delay="0"/>
                                              </p:stCondLst>
                                            </p:cTn>
                                            <p:tgtEl>
                                              <p:spTgt spid="87"/>
                                            </p:tgtEl>
                                            <p:attrNameLst>
                                              <p:attrName>style.visibility</p:attrName>
                                            </p:attrNameLst>
                                          </p:cBhvr>
                                          <p:to>
                                            <p:strVal val="visible"/>
                                          </p:to>
                                        </p:set>
                                        <p:animEffect transition="in" filter="wipe(down)">
                                          <p:cBhvr>
                                            <p:cTn id="52" dur="500"/>
                                            <p:tgtEl>
                                              <p:spTgt spid="87"/>
                                            </p:tgtEl>
                                          </p:cBhvr>
                                        </p:animEffect>
                                      </p:childTnLst>
                                    </p:cTn>
                                  </p:par>
                                  <p:par>
                                    <p:cTn id="53" presetID="22" presetClass="entr" presetSubtype="8" fill="hold" grpId="0" nodeType="withEffect">
                                      <p:stCondLst>
                                        <p:cond delay="500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500"/>
                                            <p:tgtEl>
                                              <p:spTgt spid="88"/>
                                            </p:tgtEl>
                                          </p:cBhvr>
                                        </p:animEffect>
                                      </p:childTnLst>
                                    </p:cTn>
                                  </p:par>
                                  <p:par>
                                    <p:cTn id="56" presetID="23" presetClass="entr" presetSubtype="288" fill="hold" grpId="0" nodeType="withEffect">
                                      <p:stCondLst>
                                        <p:cond delay="6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strVal val="4/3*#ppt_w"/>
                                              </p:val>
                                            </p:tav>
                                            <p:tav tm="100000">
                                              <p:val>
                                                <p:strVal val="#ppt_w"/>
                                              </p:val>
                                            </p:tav>
                                          </p:tavLst>
                                        </p:anim>
                                        <p:anim calcmode="lin" valueType="num">
                                          <p:cBhvr>
                                            <p:cTn id="59" dur="500" fill="hold"/>
                                            <p:tgtEl>
                                              <p:spTgt spid="80"/>
                                            </p:tgtEl>
                                            <p:attrNameLst>
                                              <p:attrName>ppt_h</p:attrName>
                                            </p:attrNameLst>
                                          </p:cBhvr>
                                          <p:tavLst>
                                            <p:tav tm="0">
                                              <p:val>
                                                <p:strVal val="4/3*#ppt_h"/>
                                              </p:val>
                                            </p:tav>
                                            <p:tav tm="100000">
                                              <p:val>
                                                <p:strVal val="#ppt_h"/>
                                              </p:val>
                                            </p:tav>
                                          </p:tavLst>
                                        </p:anim>
                                      </p:childTnLst>
                                    </p:cTn>
                                  </p:par>
                                  <p:par>
                                    <p:cTn id="60" presetID="22" presetClass="entr" presetSubtype="1" fill="hold" nodeType="withEffect">
                                      <p:stCondLst>
                                        <p:cond delay="6000"/>
                                      </p:stCondLst>
                                      <p:childTnLst>
                                        <p:set>
                                          <p:cBhvr>
                                            <p:cTn id="61" dur="1" fill="hold">
                                              <p:stCondLst>
                                                <p:cond delay="0"/>
                                              </p:stCondLst>
                                            </p:cTn>
                                            <p:tgtEl>
                                              <p:spTgt spid="89"/>
                                            </p:tgtEl>
                                            <p:attrNameLst>
                                              <p:attrName>style.visibility</p:attrName>
                                            </p:attrNameLst>
                                          </p:cBhvr>
                                          <p:to>
                                            <p:strVal val="visible"/>
                                          </p:to>
                                        </p:set>
                                        <p:animEffect transition="in" filter="wipe(up)">
                                          <p:cBhvr>
                                            <p:cTn id="62" dur="500"/>
                                            <p:tgtEl>
                                              <p:spTgt spid="89"/>
                                            </p:tgtEl>
                                          </p:cBhvr>
                                        </p:animEffect>
                                      </p:childTnLst>
                                    </p:cTn>
                                  </p:par>
                                  <p:par>
                                    <p:cTn id="63" presetID="22" presetClass="entr" presetSubtype="8" fill="hold" grpId="0" nodeType="withEffect">
                                      <p:stCondLst>
                                        <p:cond delay="6500"/>
                                      </p:stCondLst>
                                      <p:childTnLst>
                                        <p:set>
                                          <p:cBhvr>
                                            <p:cTn id="64" dur="1" fill="hold">
                                              <p:stCondLst>
                                                <p:cond delay="0"/>
                                              </p:stCondLst>
                                            </p:cTn>
                                            <p:tgtEl>
                                              <p:spTgt spid="90"/>
                                            </p:tgtEl>
                                            <p:attrNameLst>
                                              <p:attrName>style.visibility</p:attrName>
                                            </p:attrNameLst>
                                          </p:cBhvr>
                                          <p:to>
                                            <p:strVal val="visible"/>
                                          </p:to>
                                        </p:set>
                                        <p:animEffect transition="in" filter="wipe(left)">
                                          <p:cBhvr>
                                            <p:cTn id="65" dur="500"/>
                                            <p:tgtEl>
                                              <p:spTgt spid="90"/>
                                            </p:tgtEl>
                                          </p:cBhvr>
                                        </p:animEffect>
                                      </p:childTnLst>
                                    </p:cTn>
                                  </p:par>
                                  <p:par>
                                    <p:cTn id="66" presetID="23" presetClass="entr" presetSubtype="288" fill="hold" grpId="0" nodeType="withEffect">
                                      <p:stCondLst>
                                        <p:cond delay="7500"/>
                                      </p:stCondLst>
                                      <p:childTnLst>
                                        <p:set>
                                          <p:cBhvr>
                                            <p:cTn id="67" dur="1" fill="hold">
                                              <p:stCondLst>
                                                <p:cond delay="0"/>
                                              </p:stCondLst>
                                            </p:cTn>
                                            <p:tgtEl>
                                              <p:spTgt spid="81"/>
                                            </p:tgtEl>
                                            <p:attrNameLst>
                                              <p:attrName>style.visibility</p:attrName>
                                            </p:attrNameLst>
                                          </p:cBhvr>
                                          <p:to>
                                            <p:strVal val="visible"/>
                                          </p:to>
                                        </p:set>
                                        <p:anim calcmode="lin" valueType="num">
                                          <p:cBhvr>
                                            <p:cTn id="68" dur="500" fill="hold"/>
                                            <p:tgtEl>
                                              <p:spTgt spid="81"/>
                                            </p:tgtEl>
                                            <p:attrNameLst>
                                              <p:attrName>ppt_w</p:attrName>
                                            </p:attrNameLst>
                                          </p:cBhvr>
                                          <p:tavLst>
                                            <p:tav tm="0">
                                              <p:val>
                                                <p:strVal val="4/3*#ppt_w"/>
                                              </p:val>
                                            </p:tav>
                                            <p:tav tm="100000">
                                              <p:val>
                                                <p:strVal val="#ppt_w"/>
                                              </p:val>
                                            </p:tav>
                                          </p:tavLst>
                                        </p:anim>
                                        <p:anim calcmode="lin" valueType="num">
                                          <p:cBhvr>
                                            <p:cTn id="69" dur="500" fill="hold"/>
                                            <p:tgtEl>
                                              <p:spTgt spid="81"/>
                                            </p:tgtEl>
                                            <p:attrNameLst>
                                              <p:attrName>ppt_h</p:attrName>
                                            </p:attrNameLst>
                                          </p:cBhvr>
                                          <p:tavLst>
                                            <p:tav tm="0">
                                              <p:val>
                                                <p:strVal val="4/3*#ppt_h"/>
                                              </p:val>
                                            </p:tav>
                                            <p:tav tm="100000">
                                              <p:val>
                                                <p:strVal val="#ppt_h"/>
                                              </p:val>
                                            </p:tav>
                                          </p:tavLst>
                                        </p:anim>
                                      </p:childTnLst>
                                    </p:cTn>
                                  </p:par>
                                  <p:par>
                                    <p:cTn id="70" presetID="22" presetClass="entr" presetSubtype="4" fill="hold" nodeType="withEffect">
                                      <p:stCondLst>
                                        <p:cond delay="750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par>
                                    <p:cTn id="73" presetID="22" presetClass="entr" presetSubtype="8" fill="hold" grpId="0" nodeType="withEffect">
                                      <p:stCondLst>
                                        <p:cond delay="800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500"/>
                                            <p:tgtEl>
                                              <p:spTgt spid="92"/>
                                            </p:tgtEl>
                                          </p:cBhvr>
                                        </p:animEffect>
                                      </p:childTnLst>
                                    </p:cTn>
                                  </p:par>
                                  <p:par>
                                    <p:cTn id="76" presetID="23" presetClass="entr" presetSubtype="288" fill="hold" grpId="0" nodeType="withEffect">
                                      <p:stCondLst>
                                        <p:cond delay="9000"/>
                                      </p:stCondLst>
                                      <p:childTnLst>
                                        <p:set>
                                          <p:cBhvr>
                                            <p:cTn id="77" dur="1" fill="hold">
                                              <p:stCondLst>
                                                <p:cond delay="0"/>
                                              </p:stCondLst>
                                            </p:cTn>
                                            <p:tgtEl>
                                              <p:spTgt spid="82"/>
                                            </p:tgtEl>
                                            <p:attrNameLst>
                                              <p:attrName>style.visibility</p:attrName>
                                            </p:attrNameLst>
                                          </p:cBhvr>
                                          <p:to>
                                            <p:strVal val="visible"/>
                                          </p:to>
                                        </p:set>
                                        <p:anim calcmode="lin" valueType="num">
                                          <p:cBhvr>
                                            <p:cTn id="78" dur="500" fill="hold"/>
                                            <p:tgtEl>
                                              <p:spTgt spid="82"/>
                                            </p:tgtEl>
                                            <p:attrNameLst>
                                              <p:attrName>ppt_w</p:attrName>
                                            </p:attrNameLst>
                                          </p:cBhvr>
                                          <p:tavLst>
                                            <p:tav tm="0">
                                              <p:val>
                                                <p:strVal val="4/3*#ppt_w"/>
                                              </p:val>
                                            </p:tav>
                                            <p:tav tm="100000">
                                              <p:val>
                                                <p:strVal val="#ppt_w"/>
                                              </p:val>
                                            </p:tav>
                                          </p:tavLst>
                                        </p:anim>
                                        <p:anim calcmode="lin" valueType="num">
                                          <p:cBhvr>
                                            <p:cTn id="79" dur="500" fill="hold"/>
                                            <p:tgtEl>
                                              <p:spTgt spid="82"/>
                                            </p:tgtEl>
                                            <p:attrNameLst>
                                              <p:attrName>ppt_h</p:attrName>
                                            </p:attrNameLst>
                                          </p:cBhvr>
                                          <p:tavLst>
                                            <p:tav tm="0">
                                              <p:val>
                                                <p:strVal val="4/3*#ppt_h"/>
                                              </p:val>
                                            </p:tav>
                                            <p:tav tm="100000">
                                              <p:val>
                                                <p:strVal val="#ppt_h"/>
                                              </p:val>
                                            </p:tav>
                                          </p:tavLst>
                                        </p:anim>
                                      </p:childTnLst>
                                    </p:cTn>
                                  </p:par>
                                  <p:par>
                                    <p:cTn id="80" presetID="22" presetClass="entr" presetSubtype="1" fill="hold" nodeType="withEffect">
                                      <p:stCondLst>
                                        <p:cond delay="9000"/>
                                      </p:stCondLst>
                                      <p:childTnLst>
                                        <p:set>
                                          <p:cBhvr>
                                            <p:cTn id="81" dur="1" fill="hold">
                                              <p:stCondLst>
                                                <p:cond delay="0"/>
                                              </p:stCondLst>
                                            </p:cTn>
                                            <p:tgtEl>
                                              <p:spTgt spid="93"/>
                                            </p:tgtEl>
                                            <p:attrNameLst>
                                              <p:attrName>style.visibility</p:attrName>
                                            </p:attrNameLst>
                                          </p:cBhvr>
                                          <p:to>
                                            <p:strVal val="visible"/>
                                          </p:to>
                                        </p:set>
                                        <p:animEffect transition="in" filter="wipe(up)">
                                          <p:cBhvr>
                                            <p:cTn id="82" dur="500"/>
                                            <p:tgtEl>
                                              <p:spTgt spid="93"/>
                                            </p:tgtEl>
                                          </p:cBhvr>
                                        </p:animEffect>
                                      </p:childTnLst>
                                    </p:cTn>
                                  </p:par>
                                  <p:par>
                                    <p:cTn id="83" presetID="22" presetClass="entr" presetSubtype="8" fill="hold" grpId="0" nodeType="withEffect">
                                      <p:stCondLst>
                                        <p:cond delay="9500"/>
                                      </p:stCondLst>
                                      <p:childTnLst>
                                        <p:set>
                                          <p:cBhvr>
                                            <p:cTn id="84" dur="1" fill="hold">
                                              <p:stCondLst>
                                                <p:cond delay="0"/>
                                              </p:stCondLst>
                                            </p:cTn>
                                            <p:tgtEl>
                                              <p:spTgt spid="94"/>
                                            </p:tgtEl>
                                            <p:attrNameLst>
                                              <p:attrName>style.visibility</p:attrName>
                                            </p:attrNameLst>
                                          </p:cBhvr>
                                          <p:to>
                                            <p:strVal val="visible"/>
                                          </p:to>
                                        </p:set>
                                        <p:animEffect transition="in" filter="wipe(left)">
                                          <p:cBhvr>
                                            <p:cTn id="85" dur="500"/>
                                            <p:tgtEl>
                                              <p:spTgt spid="94"/>
                                            </p:tgtEl>
                                          </p:cBhvr>
                                        </p:animEffect>
                                      </p:childTnLst>
                                    </p:cTn>
                                  </p:par>
                                </p:childTnLst>
                              </p:cTn>
                            </p:par>
                            <p:par>
                              <p:cTn id="86" fill="hold">
                                <p:stCondLst>
                                  <p:cond delay="13500"/>
                                </p:stCondLst>
                                <p:childTnLst>
                                  <p:par>
                                    <p:cTn id="87" presetID="14" presetClass="entr" presetSubtype="10" fill="hold" nodeType="afterEffect">
                                      <p:stCondLst>
                                        <p:cond delay="0"/>
                                      </p:stCondLst>
                                      <p:childTnLst>
                                        <p:set>
                                          <p:cBhvr>
                                            <p:cTn id="88" dur="1" fill="hold">
                                              <p:stCondLst>
                                                <p:cond delay="0"/>
                                              </p:stCondLst>
                                            </p:cTn>
                                            <p:tgtEl>
                                              <p:spTgt spid="139"/>
                                            </p:tgtEl>
                                            <p:attrNameLst>
                                              <p:attrName>style.visibility</p:attrName>
                                            </p:attrNameLst>
                                          </p:cBhvr>
                                          <p:to>
                                            <p:strVal val="visible"/>
                                          </p:to>
                                        </p:set>
                                        <p:animEffect transition="in" filter="randombar(horizontal)">
                                          <p:cBhvr>
                                            <p:cTn id="89" dur="500"/>
                                            <p:tgtEl>
                                              <p:spTgt spid="139"/>
                                            </p:tgtEl>
                                          </p:cBhvr>
                                        </p:animEffect>
                                      </p:childTnLst>
                                    </p:cTn>
                                  </p:par>
                                  <p:par>
                                    <p:cTn id="90" presetID="6" presetClass="entr" presetSubtype="16" fill="hold" nodeType="withEffect">
                                      <p:stCondLst>
                                        <p:cond delay="0"/>
                                      </p:stCondLst>
                                      <p:childTnLst>
                                        <p:set>
                                          <p:cBhvr>
                                            <p:cTn id="91" dur="1" fill="hold">
                                              <p:stCondLst>
                                                <p:cond delay="0"/>
                                              </p:stCondLst>
                                            </p:cTn>
                                            <p:tgtEl>
                                              <p:spTgt spid="143"/>
                                            </p:tgtEl>
                                            <p:attrNameLst>
                                              <p:attrName>style.visibility</p:attrName>
                                            </p:attrNameLst>
                                          </p:cBhvr>
                                          <p:to>
                                            <p:strVal val="visible"/>
                                          </p:to>
                                        </p:set>
                                        <p:animEffect transition="in" filter="circle(in)">
                                          <p:cBhvr>
                                            <p:cTn id="92" dur="2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05" grpId="0"/>
          <p:bldP spid="77" grpId="0" animBg="1"/>
          <p:bldP spid="78" grpId="0" animBg="1"/>
          <p:bldP spid="79" grpId="0" animBg="1"/>
          <p:bldP spid="80" grpId="0" animBg="1"/>
          <p:bldP spid="81" grpId="0" animBg="1"/>
          <p:bldP spid="82" grpId="0" animBg="1"/>
          <p:bldP spid="84" grpId="0"/>
          <p:bldP spid="86" grpId="0"/>
          <p:bldP spid="88" grpId="0"/>
          <p:bldP spid="90" grpId="0"/>
          <p:bldP spid="92" grpId="0"/>
          <p:bldP spid="94" grpId="0"/>
          <p:bldP spid="95" grpId="0" animBg="1"/>
          <p:bldP spid="9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8" fill="hold" grpId="1" nodeType="with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500" fill="hold"/>
                                            <p:tgtEl>
                                              <p:spTgt spid="95"/>
                                            </p:tgtEl>
                                            <p:attrNameLst>
                                              <p:attrName>ppt_x</p:attrName>
                                            </p:attrNameLst>
                                          </p:cBhvr>
                                          <p:tavLst>
                                            <p:tav tm="0">
                                              <p:val>
                                                <p:strVal val="0-#ppt_w/2"/>
                                              </p:val>
                                            </p:tav>
                                            <p:tav tm="100000">
                                              <p:val>
                                                <p:strVal val="#ppt_x"/>
                                              </p:val>
                                            </p:tav>
                                          </p:tavLst>
                                        </p:anim>
                                        <p:anim calcmode="lin" valueType="num">
                                          <p:cBhvr additive="base">
                                            <p:cTn id="18" dur="500" fill="hold"/>
                                            <p:tgtEl>
                                              <p:spTgt spid="9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8" fill="hold" grpId="0" nodeType="after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0" fill="hold"/>
                                            <p:tgtEl>
                                              <p:spTgt spid="76"/>
                                            </p:tgtEl>
                                            <p:attrNameLst>
                                              <p:attrName>ppt_x</p:attrName>
                                            </p:attrNameLst>
                                          </p:cBhvr>
                                          <p:tavLst>
                                            <p:tav tm="0">
                                              <p:val>
                                                <p:strVal val="0-#ppt_w/2"/>
                                              </p:val>
                                            </p:tav>
                                            <p:tav tm="100000">
                                              <p:val>
                                                <p:strVal val="#ppt_x"/>
                                              </p:val>
                                            </p:tav>
                                          </p:tavLst>
                                        </p:anim>
                                        <p:anim calcmode="lin" valueType="num">
                                          <p:cBhvr additive="base">
                                            <p:cTn id="23" dur="5000" fill="hold"/>
                                            <p:tgtEl>
                                              <p:spTgt spid="76"/>
                                            </p:tgtEl>
                                            <p:attrNameLst>
                                              <p:attrName>ppt_y</p:attrName>
                                            </p:attrNameLst>
                                          </p:cBhvr>
                                          <p:tavLst>
                                            <p:tav tm="0">
                                              <p:val>
                                                <p:strVal val="#ppt_y"/>
                                              </p:val>
                                            </p:tav>
                                            <p:tav tm="100000">
                                              <p:val>
                                                <p:strVal val="#ppt_y"/>
                                              </p:val>
                                            </p:tav>
                                          </p:tavLst>
                                        </p:anim>
                                      </p:childTnLst>
                                    </p:cTn>
                                  </p:par>
                                  <p:par>
                                    <p:cTn id="24" presetID="63" presetClass="path" presetSubtype="0" fill="hold" grpId="0" nodeType="withEffect">
                                      <p:stCondLst>
                                        <p:cond delay="0"/>
                                      </p:stCondLst>
                                      <p:childTnLst>
                                        <p:animMotion origin="layout" path="M 2.08333E-6 4.44444E-6 L 0.87487 4.44444E-6 " pathEditMode="relative" rAng="0" ptsTypes="AA">
                                          <p:cBhvr>
                                            <p:cTn id="25" dur="11000" fill="hold"/>
                                            <p:tgtEl>
                                              <p:spTgt spid="95"/>
                                            </p:tgtEl>
                                            <p:attrNameLst>
                                              <p:attrName>ppt_x</p:attrName>
                                              <p:attrName>ppt_y</p:attrName>
                                            </p:attrNameLst>
                                          </p:cBhvr>
                                          <p:rCtr x="43737" y="0"/>
                                        </p:animMotion>
                                      </p:childTnLst>
                                    </p:cTn>
                                  </p:par>
                                  <p:par>
                                    <p:cTn id="26" presetID="23" presetClass="entr" presetSubtype="288" fill="hold" grpId="0" nodeType="withEffect">
                                      <p:stCondLst>
                                        <p:cond delay="15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strVal val="4/3*#ppt_w"/>
                                              </p:val>
                                            </p:tav>
                                            <p:tav tm="100000">
                                              <p:val>
                                                <p:strVal val="#ppt_w"/>
                                              </p:val>
                                            </p:tav>
                                          </p:tavLst>
                                        </p:anim>
                                        <p:anim calcmode="lin" valueType="num">
                                          <p:cBhvr>
                                            <p:cTn id="29" dur="500" fill="hold"/>
                                            <p:tgtEl>
                                              <p:spTgt spid="77"/>
                                            </p:tgtEl>
                                            <p:attrNameLst>
                                              <p:attrName>ppt_h</p:attrName>
                                            </p:attrNameLst>
                                          </p:cBhvr>
                                          <p:tavLst>
                                            <p:tav tm="0">
                                              <p:val>
                                                <p:strVal val="4/3*#ppt_h"/>
                                              </p:val>
                                            </p:tav>
                                            <p:tav tm="100000">
                                              <p:val>
                                                <p:strVal val="#ppt_h"/>
                                              </p:val>
                                            </p:tav>
                                          </p:tavLst>
                                        </p:anim>
                                      </p:childTnLst>
                                    </p:cTn>
                                  </p:par>
                                  <p:par>
                                    <p:cTn id="30" presetID="22" presetClass="entr" presetSubtype="4" fill="hold" nodeType="withEffect">
                                      <p:stCondLst>
                                        <p:cond delay="1500"/>
                                      </p:stCondLst>
                                      <p:childTnLst>
                                        <p:set>
                                          <p:cBhvr>
                                            <p:cTn id="31" dur="1" fill="hold">
                                              <p:stCondLst>
                                                <p:cond delay="0"/>
                                              </p:stCondLst>
                                            </p:cTn>
                                            <p:tgtEl>
                                              <p:spTgt spid="83"/>
                                            </p:tgtEl>
                                            <p:attrNameLst>
                                              <p:attrName>style.visibility</p:attrName>
                                            </p:attrNameLst>
                                          </p:cBhvr>
                                          <p:to>
                                            <p:strVal val="visible"/>
                                          </p:to>
                                        </p:set>
                                        <p:animEffect transition="in" filter="wipe(down)">
                                          <p:cBhvr>
                                            <p:cTn id="32" dur="500"/>
                                            <p:tgtEl>
                                              <p:spTgt spid="83"/>
                                            </p:tgtEl>
                                          </p:cBhvr>
                                        </p:animEffect>
                                      </p:childTnLst>
                                    </p:cTn>
                                  </p:par>
                                  <p:par>
                                    <p:cTn id="33" presetID="22" presetClass="entr" presetSubtype="8" fill="hold" grpId="0" nodeType="withEffect">
                                      <p:stCondLst>
                                        <p:cond delay="200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500"/>
                                            <p:tgtEl>
                                              <p:spTgt spid="84"/>
                                            </p:tgtEl>
                                          </p:cBhvr>
                                        </p:animEffect>
                                      </p:childTnLst>
                                    </p:cTn>
                                  </p:par>
                                  <p:par>
                                    <p:cTn id="36" presetID="23" presetClass="entr" presetSubtype="288" fill="hold" grpId="0" nodeType="withEffect">
                                      <p:stCondLst>
                                        <p:cond delay="300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strVal val="4/3*#ppt_w"/>
                                              </p:val>
                                            </p:tav>
                                            <p:tav tm="100000">
                                              <p:val>
                                                <p:strVal val="#ppt_w"/>
                                              </p:val>
                                            </p:tav>
                                          </p:tavLst>
                                        </p:anim>
                                        <p:anim calcmode="lin" valueType="num">
                                          <p:cBhvr>
                                            <p:cTn id="39" dur="500" fill="hold"/>
                                            <p:tgtEl>
                                              <p:spTgt spid="78"/>
                                            </p:tgtEl>
                                            <p:attrNameLst>
                                              <p:attrName>ppt_h</p:attrName>
                                            </p:attrNameLst>
                                          </p:cBhvr>
                                          <p:tavLst>
                                            <p:tav tm="0">
                                              <p:val>
                                                <p:strVal val="4/3*#ppt_h"/>
                                              </p:val>
                                            </p:tav>
                                            <p:tav tm="100000">
                                              <p:val>
                                                <p:strVal val="#ppt_h"/>
                                              </p:val>
                                            </p:tav>
                                          </p:tavLst>
                                        </p:anim>
                                      </p:childTnLst>
                                    </p:cTn>
                                  </p:par>
                                  <p:par>
                                    <p:cTn id="40" presetID="22" presetClass="entr" presetSubtype="1" fill="hold" nodeType="withEffect">
                                      <p:stCondLst>
                                        <p:cond delay="3000"/>
                                      </p:stCondLst>
                                      <p:childTnLst>
                                        <p:set>
                                          <p:cBhvr>
                                            <p:cTn id="41" dur="1" fill="hold">
                                              <p:stCondLst>
                                                <p:cond delay="0"/>
                                              </p:stCondLst>
                                            </p:cTn>
                                            <p:tgtEl>
                                              <p:spTgt spid="85"/>
                                            </p:tgtEl>
                                            <p:attrNameLst>
                                              <p:attrName>style.visibility</p:attrName>
                                            </p:attrNameLst>
                                          </p:cBhvr>
                                          <p:to>
                                            <p:strVal val="visible"/>
                                          </p:to>
                                        </p:set>
                                        <p:animEffect transition="in" filter="wipe(up)">
                                          <p:cBhvr>
                                            <p:cTn id="42" dur="500"/>
                                            <p:tgtEl>
                                              <p:spTgt spid="85"/>
                                            </p:tgtEl>
                                          </p:cBhvr>
                                        </p:animEffect>
                                      </p:childTnLst>
                                    </p:cTn>
                                  </p:par>
                                  <p:par>
                                    <p:cTn id="43" presetID="22" presetClass="entr" presetSubtype="8" fill="hold" grpId="0" nodeType="withEffect">
                                      <p:stCondLst>
                                        <p:cond delay="3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23" presetClass="entr" presetSubtype="288" fill="hold" grpId="0" nodeType="withEffect">
                                      <p:stCondLst>
                                        <p:cond delay="4500"/>
                                      </p:stCondLst>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strVal val="4/3*#ppt_w"/>
                                              </p:val>
                                            </p:tav>
                                            <p:tav tm="100000">
                                              <p:val>
                                                <p:strVal val="#ppt_w"/>
                                              </p:val>
                                            </p:tav>
                                          </p:tavLst>
                                        </p:anim>
                                        <p:anim calcmode="lin" valueType="num">
                                          <p:cBhvr>
                                            <p:cTn id="49" dur="500" fill="hold"/>
                                            <p:tgtEl>
                                              <p:spTgt spid="79"/>
                                            </p:tgtEl>
                                            <p:attrNameLst>
                                              <p:attrName>ppt_h</p:attrName>
                                            </p:attrNameLst>
                                          </p:cBhvr>
                                          <p:tavLst>
                                            <p:tav tm="0">
                                              <p:val>
                                                <p:strVal val="4/3*#ppt_h"/>
                                              </p:val>
                                            </p:tav>
                                            <p:tav tm="100000">
                                              <p:val>
                                                <p:strVal val="#ppt_h"/>
                                              </p:val>
                                            </p:tav>
                                          </p:tavLst>
                                        </p:anim>
                                      </p:childTnLst>
                                    </p:cTn>
                                  </p:par>
                                  <p:par>
                                    <p:cTn id="50" presetID="22" presetClass="entr" presetSubtype="4" fill="hold" nodeType="withEffect">
                                      <p:stCondLst>
                                        <p:cond delay="4500"/>
                                      </p:stCondLst>
                                      <p:childTnLst>
                                        <p:set>
                                          <p:cBhvr>
                                            <p:cTn id="51" dur="1" fill="hold">
                                              <p:stCondLst>
                                                <p:cond delay="0"/>
                                              </p:stCondLst>
                                            </p:cTn>
                                            <p:tgtEl>
                                              <p:spTgt spid="87"/>
                                            </p:tgtEl>
                                            <p:attrNameLst>
                                              <p:attrName>style.visibility</p:attrName>
                                            </p:attrNameLst>
                                          </p:cBhvr>
                                          <p:to>
                                            <p:strVal val="visible"/>
                                          </p:to>
                                        </p:set>
                                        <p:animEffect transition="in" filter="wipe(down)">
                                          <p:cBhvr>
                                            <p:cTn id="52" dur="500"/>
                                            <p:tgtEl>
                                              <p:spTgt spid="87"/>
                                            </p:tgtEl>
                                          </p:cBhvr>
                                        </p:animEffect>
                                      </p:childTnLst>
                                    </p:cTn>
                                  </p:par>
                                  <p:par>
                                    <p:cTn id="53" presetID="22" presetClass="entr" presetSubtype="8" fill="hold" grpId="0" nodeType="withEffect">
                                      <p:stCondLst>
                                        <p:cond delay="500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500"/>
                                            <p:tgtEl>
                                              <p:spTgt spid="88"/>
                                            </p:tgtEl>
                                          </p:cBhvr>
                                        </p:animEffect>
                                      </p:childTnLst>
                                    </p:cTn>
                                  </p:par>
                                  <p:par>
                                    <p:cTn id="56" presetID="23" presetClass="entr" presetSubtype="288" fill="hold" grpId="0" nodeType="withEffect">
                                      <p:stCondLst>
                                        <p:cond delay="6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500" fill="hold"/>
                                            <p:tgtEl>
                                              <p:spTgt spid="80"/>
                                            </p:tgtEl>
                                            <p:attrNameLst>
                                              <p:attrName>ppt_w</p:attrName>
                                            </p:attrNameLst>
                                          </p:cBhvr>
                                          <p:tavLst>
                                            <p:tav tm="0">
                                              <p:val>
                                                <p:strVal val="4/3*#ppt_w"/>
                                              </p:val>
                                            </p:tav>
                                            <p:tav tm="100000">
                                              <p:val>
                                                <p:strVal val="#ppt_w"/>
                                              </p:val>
                                            </p:tav>
                                          </p:tavLst>
                                        </p:anim>
                                        <p:anim calcmode="lin" valueType="num">
                                          <p:cBhvr>
                                            <p:cTn id="59" dur="500" fill="hold"/>
                                            <p:tgtEl>
                                              <p:spTgt spid="80"/>
                                            </p:tgtEl>
                                            <p:attrNameLst>
                                              <p:attrName>ppt_h</p:attrName>
                                            </p:attrNameLst>
                                          </p:cBhvr>
                                          <p:tavLst>
                                            <p:tav tm="0">
                                              <p:val>
                                                <p:strVal val="4/3*#ppt_h"/>
                                              </p:val>
                                            </p:tav>
                                            <p:tav tm="100000">
                                              <p:val>
                                                <p:strVal val="#ppt_h"/>
                                              </p:val>
                                            </p:tav>
                                          </p:tavLst>
                                        </p:anim>
                                      </p:childTnLst>
                                    </p:cTn>
                                  </p:par>
                                  <p:par>
                                    <p:cTn id="60" presetID="22" presetClass="entr" presetSubtype="1" fill="hold" nodeType="withEffect">
                                      <p:stCondLst>
                                        <p:cond delay="6000"/>
                                      </p:stCondLst>
                                      <p:childTnLst>
                                        <p:set>
                                          <p:cBhvr>
                                            <p:cTn id="61" dur="1" fill="hold">
                                              <p:stCondLst>
                                                <p:cond delay="0"/>
                                              </p:stCondLst>
                                            </p:cTn>
                                            <p:tgtEl>
                                              <p:spTgt spid="89"/>
                                            </p:tgtEl>
                                            <p:attrNameLst>
                                              <p:attrName>style.visibility</p:attrName>
                                            </p:attrNameLst>
                                          </p:cBhvr>
                                          <p:to>
                                            <p:strVal val="visible"/>
                                          </p:to>
                                        </p:set>
                                        <p:animEffect transition="in" filter="wipe(up)">
                                          <p:cBhvr>
                                            <p:cTn id="62" dur="500"/>
                                            <p:tgtEl>
                                              <p:spTgt spid="89"/>
                                            </p:tgtEl>
                                          </p:cBhvr>
                                        </p:animEffect>
                                      </p:childTnLst>
                                    </p:cTn>
                                  </p:par>
                                  <p:par>
                                    <p:cTn id="63" presetID="22" presetClass="entr" presetSubtype="8" fill="hold" grpId="0" nodeType="withEffect">
                                      <p:stCondLst>
                                        <p:cond delay="6500"/>
                                      </p:stCondLst>
                                      <p:childTnLst>
                                        <p:set>
                                          <p:cBhvr>
                                            <p:cTn id="64" dur="1" fill="hold">
                                              <p:stCondLst>
                                                <p:cond delay="0"/>
                                              </p:stCondLst>
                                            </p:cTn>
                                            <p:tgtEl>
                                              <p:spTgt spid="90"/>
                                            </p:tgtEl>
                                            <p:attrNameLst>
                                              <p:attrName>style.visibility</p:attrName>
                                            </p:attrNameLst>
                                          </p:cBhvr>
                                          <p:to>
                                            <p:strVal val="visible"/>
                                          </p:to>
                                        </p:set>
                                        <p:animEffect transition="in" filter="wipe(left)">
                                          <p:cBhvr>
                                            <p:cTn id="65" dur="500"/>
                                            <p:tgtEl>
                                              <p:spTgt spid="90"/>
                                            </p:tgtEl>
                                          </p:cBhvr>
                                        </p:animEffect>
                                      </p:childTnLst>
                                    </p:cTn>
                                  </p:par>
                                  <p:par>
                                    <p:cTn id="66" presetID="23" presetClass="entr" presetSubtype="288" fill="hold" grpId="0" nodeType="withEffect">
                                      <p:stCondLst>
                                        <p:cond delay="7500"/>
                                      </p:stCondLst>
                                      <p:childTnLst>
                                        <p:set>
                                          <p:cBhvr>
                                            <p:cTn id="67" dur="1" fill="hold">
                                              <p:stCondLst>
                                                <p:cond delay="0"/>
                                              </p:stCondLst>
                                            </p:cTn>
                                            <p:tgtEl>
                                              <p:spTgt spid="81"/>
                                            </p:tgtEl>
                                            <p:attrNameLst>
                                              <p:attrName>style.visibility</p:attrName>
                                            </p:attrNameLst>
                                          </p:cBhvr>
                                          <p:to>
                                            <p:strVal val="visible"/>
                                          </p:to>
                                        </p:set>
                                        <p:anim calcmode="lin" valueType="num">
                                          <p:cBhvr>
                                            <p:cTn id="68" dur="500" fill="hold"/>
                                            <p:tgtEl>
                                              <p:spTgt spid="81"/>
                                            </p:tgtEl>
                                            <p:attrNameLst>
                                              <p:attrName>ppt_w</p:attrName>
                                            </p:attrNameLst>
                                          </p:cBhvr>
                                          <p:tavLst>
                                            <p:tav tm="0">
                                              <p:val>
                                                <p:strVal val="4/3*#ppt_w"/>
                                              </p:val>
                                            </p:tav>
                                            <p:tav tm="100000">
                                              <p:val>
                                                <p:strVal val="#ppt_w"/>
                                              </p:val>
                                            </p:tav>
                                          </p:tavLst>
                                        </p:anim>
                                        <p:anim calcmode="lin" valueType="num">
                                          <p:cBhvr>
                                            <p:cTn id="69" dur="500" fill="hold"/>
                                            <p:tgtEl>
                                              <p:spTgt spid="81"/>
                                            </p:tgtEl>
                                            <p:attrNameLst>
                                              <p:attrName>ppt_h</p:attrName>
                                            </p:attrNameLst>
                                          </p:cBhvr>
                                          <p:tavLst>
                                            <p:tav tm="0">
                                              <p:val>
                                                <p:strVal val="4/3*#ppt_h"/>
                                              </p:val>
                                            </p:tav>
                                            <p:tav tm="100000">
                                              <p:val>
                                                <p:strVal val="#ppt_h"/>
                                              </p:val>
                                            </p:tav>
                                          </p:tavLst>
                                        </p:anim>
                                      </p:childTnLst>
                                    </p:cTn>
                                  </p:par>
                                  <p:par>
                                    <p:cTn id="70" presetID="22" presetClass="entr" presetSubtype="4" fill="hold" nodeType="withEffect">
                                      <p:stCondLst>
                                        <p:cond delay="750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par>
                                    <p:cTn id="73" presetID="22" presetClass="entr" presetSubtype="8" fill="hold" grpId="0" nodeType="withEffect">
                                      <p:stCondLst>
                                        <p:cond delay="800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500"/>
                                            <p:tgtEl>
                                              <p:spTgt spid="92"/>
                                            </p:tgtEl>
                                          </p:cBhvr>
                                        </p:animEffect>
                                      </p:childTnLst>
                                    </p:cTn>
                                  </p:par>
                                  <p:par>
                                    <p:cTn id="76" presetID="23" presetClass="entr" presetSubtype="288" fill="hold" grpId="0" nodeType="withEffect">
                                      <p:stCondLst>
                                        <p:cond delay="9000"/>
                                      </p:stCondLst>
                                      <p:childTnLst>
                                        <p:set>
                                          <p:cBhvr>
                                            <p:cTn id="77" dur="1" fill="hold">
                                              <p:stCondLst>
                                                <p:cond delay="0"/>
                                              </p:stCondLst>
                                            </p:cTn>
                                            <p:tgtEl>
                                              <p:spTgt spid="82"/>
                                            </p:tgtEl>
                                            <p:attrNameLst>
                                              <p:attrName>style.visibility</p:attrName>
                                            </p:attrNameLst>
                                          </p:cBhvr>
                                          <p:to>
                                            <p:strVal val="visible"/>
                                          </p:to>
                                        </p:set>
                                        <p:anim calcmode="lin" valueType="num">
                                          <p:cBhvr>
                                            <p:cTn id="78" dur="500" fill="hold"/>
                                            <p:tgtEl>
                                              <p:spTgt spid="82"/>
                                            </p:tgtEl>
                                            <p:attrNameLst>
                                              <p:attrName>ppt_w</p:attrName>
                                            </p:attrNameLst>
                                          </p:cBhvr>
                                          <p:tavLst>
                                            <p:tav tm="0">
                                              <p:val>
                                                <p:strVal val="4/3*#ppt_w"/>
                                              </p:val>
                                            </p:tav>
                                            <p:tav tm="100000">
                                              <p:val>
                                                <p:strVal val="#ppt_w"/>
                                              </p:val>
                                            </p:tav>
                                          </p:tavLst>
                                        </p:anim>
                                        <p:anim calcmode="lin" valueType="num">
                                          <p:cBhvr>
                                            <p:cTn id="79" dur="500" fill="hold"/>
                                            <p:tgtEl>
                                              <p:spTgt spid="82"/>
                                            </p:tgtEl>
                                            <p:attrNameLst>
                                              <p:attrName>ppt_h</p:attrName>
                                            </p:attrNameLst>
                                          </p:cBhvr>
                                          <p:tavLst>
                                            <p:tav tm="0">
                                              <p:val>
                                                <p:strVal val="4/3*#ppt_h"/>
                                              </p:val>
                                            </p:tav>
                                            <p:tav tm="100000">
                                              <p:val>
                                                <p:strVal val="#ppt_h"/>
                                              </p:val>
                                            </p:tav>
                                          </p:tavLst>
                                        </p:anim>
                                      </p:childTnLst>
                                    </p:cTn>
                                  </p:par>
                                  <p:par>
                                    <p:cTn id="80" presetID="22" presetClass="entr" presetSubtype="1" fill="hold" nodeType="withEffect">
                                      <p:stCondLst>
                                        <p:cond delay="9000"/>
                                      </p:stCondLst>
                                      <p:childTnLst>
                                        <p:set>
                                          <p:cBhvr>
                                            <p:cTn id="81" dur="1" fill="hold">
                                              <p:stCondLst>
                                                <p:cond delay="0"/>
                                              </p:stCondLst>
                                            </p:cTn>
                                            <p:tgtEl>
                                              <p:spTgt spid="93"/>
                                            </p:tgtEl>
                                            <p:attrNameLst>
                                              <p:attrName>style.visibility</p:attrName>
                                            </p:attrNameLst>
                                          </p:cBhvr>
                                          <p:to>
                                            <p:strVal val="visible"/>
                                          </p:to>
                                        </p:set>
                                        <p:animEffect transition="in" filter="wipe(up)">
                                          <p:cBhvr>
                                            <p:cTn id="82" dur="500"/>
                                            <p:tgtEl>
                                              <p:spTgt spid="93"/>
                                            </p:tgtEl>
                                          </p:cBhvr>
                                        </p:animEffect>
                                      </p:childTnLst>
                                    </p:cTn>
                                  </p:par>
                                  <p:par>
                                    <p:cTn id="83" presetID="22" presetClass="entr" presetSubtype="8" fill="hold" grpId="0" nodeType="withEffect">
                                      <p:stCondLst>
                                        <p:cond delay="9500"/>
                                      </p:stCondLst>
                                      <p:childTnLst>
                                        <p:set>
                                          <p:cBhvr>
                                            <p:cTn id="84" dur="1" fill="hold">
                                              <p:stCondLst>
                                                <p:cond delay="0"/>
                                              </p:stCondLst>
                                            </p:cTn>
                                            <p:tgtEl>
                                              <p:spTgt spid="94"/>
                                            </p:tgtEl>
                                            <p:attrNameLst>
                                              <p:attrName>style.visibility</p:attrName>
                                            </p:attrNameLst>
                                          </p:cBhvr>
                                          <p:to>
                                            <p:strVal val="visible"/>
                                          </p:to>
                                        </p:set>
                                        <p:animEffect transition="in" filter="wipe(left)">
                                          <p:cBhvr>
                                            <p:cTn id="85" dur="500"/>
                                            <p:tgtEl>
                                              <p:spTgt spid="94"/>
                                            </p:tgtEl>
                                          </p:cBhvr>
                                        </p:animEffect>
                                      </p:childTnLst>
                                    </p:cTn>
                                  </p:par>
                                </p:childTnLst>
                              </p:cTn>
                            </p:par>
                            <p:par>
                              <p:cTn id="86" fill="hold">
                                <p:stCondLst>
                                  <p:cond delay="13500"/>
                                </p:stCondLst>
                                <p:childTnLst>
                                  <p:par>
                                    <p:cTn id="87" presetID="14" presetClass="entr" presetSubtype="10" fill="hold" nodeType="afterEffect">
                                      <p:stCondLst>
                                        <p:cond delay="0"/>
                                      </p:stCondLst>
                                      <p:childTnLst>
                                        <p:set>
                                          <p:cBhvr>
                                            <p:cTn id="88" dur="1" fill="hold">
                                              <p:stCondLst>
                                                <p:cond delay="0"/>
                                              </p:stCondLst>
                                            </p:cTn>
                                            <p:tgtEl>
                                              <p:spTgt spid="139"/>
                                            </p:tgtEl>
                                            <p:attrNameLst>
                                              <p:attrName>style.visibility</p:attrName>
                                            </p:attrNameLst>
                                          </p:cBhvr>
                                          <p:to>
                                            <p:strVal val="visible"/>
                                          </p:to>
                                        </p:set>
                                        <p:animEffect transition="in" filter="randombar(horizontal)">
                                          <p:cBhvr>
                                            <p:cTn id="89" dur="500"/>
                                            <p:tgtEl>
                                              <p:spTgt spid="139"/>
                                            </p:tgtEl>
                                          </p:cBhvr>
                                        </p:animEffect>
                                      </p:childTnLst>
                                    </p:cTn>
                                  </p:par>
                                  <p:par>
                                    <p:cTn id="90" presetID="6" presetClass="entr" presetSubtype="16" fill="hold" nodeType="withEffect">
                                      <p:stCondLst>
                                        <p:cond delay="0"/>
                                      </p:stCondLst>
                                      <p:childTnLst>
                                        <p:set>
                                          <p:cBhvr>
                                            <p:cTn id="91" dur="1" fill="hold">
                                              <p:stCondLst>
                                                <p:cond delay="0"/>
                                              </p:stCondLst>
                                            </p:cTn>
                                            <p:tgtEl>
                                              <p:spTgt spid="143"/>
                                            </p:tgtEl>
                                            <p:attrNameLst>
                                              <p:attrName>style.visibility</p:attrName>
                                            </p:attrNameLst>
                                          </p:cBhvr>
                                          <p:to>
                                            <p:strVal val="visible"/>
                                          </p:to>
                                        </p:set>
                                        <p:animEffect transition="in" filter="circle(in)">
                                          <p:cBhvr>
                                            <p:cTn id="92" dur="2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05" grpId="0"/>
          <p:bldP spid="77" grpId="0" animBg="1"/>
          <p:bldP spid="78" grpId="0" animBg="1"/>
          <p:bldP spid="79" grpId="0" animBg="1"/>
          <p:bldP spid="80" grpId="0" animBg="1"/>
          <p:bldP spid="81" grpId="0" animBg="1"/>
          <p:bldP spid="82" grpId="0" animBg="1"/>
          <p:bldP spid="84" grpId="0"/>
          <p:bldP spid="86" grpId="0"/>
          <p:bldP spid="88" grpId="0"/>
          <p:bldP spid="90" grpId="0"/>
          <p:bldP spid="92" grpId="0"/>
          <p:bldP spid="94" grpId="0"/>
          <p:bldP spid="95" grpId="0" animBg="1"/>
          <p:bldP spid="95"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a:extLst>
              <a:ext uri="{FF2B5EF4-FFF2-40B4-BE49-F238E27FC236}">
                <a16:creationId xmlns:a16="http://schemas.microsoft.com/office/drawing/2014/main" xmlns="" id="{8FD4B522-B6E7-4CAB-8A5F-2187BC363CBD}"/>
              </a:ext>
            </a:extLst>
          </p:cNvPr>
          <p:cNvGrpSpPr/>
          <p:nvPr/>
        </p:nvGrpSpPr>
        <p:grpSpPr>
          <a:xfrm>
            <a:off x="9154397" y="4247327"/>
            <a:ext cx="3397017" cy="2874905"/>
            <a:chOff x="9154397" y="4247327"/>
            <a:chExt cx="3397017" cy="2874905"/>
          </a:xfrm>
        </p:grpSpPr>
        <p:pic>
          <p:nvPicPr>
            <p:cNvPr id="118" name="图片 117">
              <a:extLst>
                <a:ext uri="{FF2B5EF4-FFF2-40B4-BE49-F238E27FC236}">
                  <a16:creationId xmlns:a16="http://schemas.microsoft.com/office/drawing/2014/main" xmlns="" id="{0D57B439-81EB-4961-85B0-46C81D0D96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168399">
              <a:off x="10926899" y="5613047"/>
              <a:ext cx="1547436" cy="1428631"/>
            </a:xfrm>
            <a:prstGeom prst="rect">
              <a:avLst/>
            </a:prstGeom>
          </p:spPr>
        </p:pic>
        <p:pic>
          <p:nvPicPr>
            <p:cNvPr id="119" name="图片 118">
              <a:extLst>
                <a:ext uri="{FF2B5EF4-FFF2-40B4-BE49-F238E27FC236}">
                  <a16:creationId xmlns:a16="http://schemas.microsoft.com/office/drawing/2014/main" xmlns="" id="{BA232D5F-F740-481A-A2EA-F471E1E92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168399">
              <a:off x="9154397" y="5577929"/>
              <a:ext cx="1547436" cy="1428631"/>
            </a:xfrm>
            <a:prstGeom prst="rect">
              <a:avLst/>
            </a:prstGeom>
          </p:spPr>
        </p:pic>
        <p:pic>
          <p:nvPicPr>
            <p:cNvPr id="120" name="图片 119">
              <a:extLst>
                <a:ext uri="{FF2B5EF4-FFF2-40B4-BE49-F238E27FC236}">
                  <a16:creationId xmlns:a16="http://schemas.microsoft.com/office/drawing/2014/main" xmlns="" id="{4DC9C130-2754-49C4-9750-CA3B14F6A2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168399">
              <a:off x="9437431" y="4247327"/>
              <a:ext cx="3113983" cy="2874905"/>
            </a:xfrm>
            <a:prstGeom prst="rect">
              <a:avLst/>
            </a:prstGeom>
          </p:spPr>
        </p:pic>
        <p:pic>
          <p:nvPicPr>
            <p:cNvPr id="121" name="图片 120">
              <a:extLst>
                <a:ext uri="{FF2B5EF4-FFF2-40B4-BE49-F238E27FC236}">
                  <a16:creationId xmlns:a16="http://schemas.microsoft.com/office/drawing/2014/main" xmlns="" id="{690622A3-3E06-4143-8F41-250FEE7878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394176">
              <a:off x="10791348" y="4724148"/>
              <a:ext cx="1114224" cy="1592869"/>
            </a:xfrm>
            <a:prstGeom prst="rect">
              <a:avLst/>
            </a:prstGeom>
          </p:spPr>
        </p:pic>
        <p:pic>
          <p:nvPicPr>
            <p:cNvPr id="122" name="图片 121">
              <a:extLst>
                <a:ext uri="{FF2B5EF4-FFF2-40B4-BE49-F238E27FC236}">
                  <a16:creationId xmlns:a16="http://schemas.microsoft.com/office/drawing/2014/main" xmlns="" id="{B3A1A575-4FBB-44F0-8353-A146C088D6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553881">
              <a:off x="11196560" y="5071234"/>
              <a:ext cx="805636" cy="1151719"/>
            </a:xfrm>
            <a:prstGeom prst="rect">
              <a:avLst/>
            </a:prstGeom>
          </p:spPr>
        </p:pic>
        <p:pic>
          <p:nvPicPr>
            <p:cNvPr id="123" name="图片 122">
              <a:extLst>
                <a:ext uri="{FF2B5EF4-FFF2-40B4-BE49-F238E27FC236}">
                  <a16:creationId xmlns:a16="http://schemas.microsoft.com/office/drawing/2014/main" xmlns="" id="{38A6D3DE-A081-48D0-AF66-C8FACE9714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977382">
              <a:off x="10457321" y="5278783"/>
              <a:ext cx="1382465" cy="1672130"/>
            </a:xfrm>
            <a:prstGeom prst="rect">
              <a:avLst/>
            </a:prstGeom>
          </p:spPr>
        </p:pic>
        <p:pic>
          <p:nvPicPr>
            <p:cNvPr id="124" name="图片 123">
              <a:extLst>
                <a:ext uri="{FF2B5EF4-FFF2-40B4-BE49-F238E27FC236}">
                  <a16:creationId xmlns:a16="http://schemas.microsoft.com/office/drawing/2014/main" xmlns="" id="{D428AE71-0CC5-43E0-BA30-AC9F51BD7C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168399">
              <a:off x="9731256" y="5831420"/>
              <a:ext cx="1164653" cy="1185758"/>
            </a:xfrm>
            <a:prstGeom prst="rect">
              <a:avLst/>
            </a:prstGeom>
          </p:spPr>
        </p:pic>
      </p:gr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荣誉奖项</a:t>
            </a:r>
          </a:p>
        </p:txBody>
      </p:sp>
      <p:pic>
        <p:nvPicPr>
          <p:cNvPr id="77" name="图片 76">
            <a:extLst>
              <a:ext uri="{FF2B5EF4-FFF2-40B4-BE49-F238E27FC236}">
                <a16:creationId xmlns:a16="http://schemas.microsoft.com/office/drawing/2014/main" xmlns="" id="{1D5A7B8A-C3FF-4804-A337-C6E9198D2D8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38507" y="1168455"/>
            <a:ext cx="318916" cy="476794"/>
          </a:xfrm>
          <a:prstGeom prst="rect">
            <a:avLst/>
          </a:prstGeom>
        </p:spPr>
      </p:pic>
      <p:sp>
        <p:nvSpPr>
          <p:cNvPr id="91" name="Rectangle 42">
            <a:extLst>
              <a:ext uri="{FF2B5EF4-FFF2-40B4-BE49-F238E27FC236}">
                <a16:creationId xmlns:a16="http://schemas.microsoft.com/office/drawing/2014/main" xmlns="" id="{B72A201E-70FE-4C77-B1E3-C4F7D8615375}"/>
              </a:ext>
            </a:extLst>
          </p:cNvPr>
          <p:cNvSpPr/>
          <p:nvPr/>
        </p:nvSpPr>
        <p:spPr bwMode="auto">
          <a:xfrm>
            <a:off x="1431864" y="4711193"/>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ctr" defTabSz="685630">
              <a:lnSpc>
                <a:spcPts val="2000"/>
              </a:lnSpc>
              <a:spcAft>
                <a:spcPts val="451"/>
              </a:spcAft>
              <a:defRPr/>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成绩优异，获得国家一等奖学金。</a:t>
            </a:r>
            <a:endParaRPr lang="en-US"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92" name="Rectangle 42">
            <a:extLst>
              <a:ext uri="{FF2B5EF4-FFF2-40B4-BE49-F238E27FC236}">
                <a16:creationId xmlns:a16="http://schemas.microsoft.com/office/drawing/2014/main" xmlns="" id="{7547E550-ED91-4221-93EC-BE97EC34E3B0}"/>
              </a:ext>
            </a:extLst>
          </p:cNvPr>
          <p:cNvSpPr/>
          <p:nvPr/>
        </p:nvSpPr>
        <p:spPr bwMode="auto">
          <a:xfrm>
            <a:off x="4045629" y="4711193"/>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ctr" defTabSz="685630">
              <a:lnSpc>
                <a:spcPts val="2000"/>
              </a:lnSpc>
              <a:spcAft>
                <a:spcPts val="451"/>
              </a:spcAft>
              <a:defRPr/>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全年销售业绩第一，获得公司最杰出新人称号。</a:t>
            </a:r>
            <a:endParaRPr lang="en-US"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93" name="Rectangle 42">
            <a:extLst>
              <a:ext uri="{FF2B5EF4-FFF2-40B4-BE49-F238E27FC236}">
                <a16:creationId xmlns:a16="http://schemas.microsoft.com/office/drawing/2014/main" xmlns="" id="{365D5769-ECC9-48A4-9604-831E60B7E1A3}"/>
              </a:ext>
            </a:extLst>
          </p:cNvPr>
          <p:cNvSpPr/>
          <p:nvPr/>
        </p:nvSpPr>
        <p:spPr bwMode="auto">
          <a:xfrm>
            <a:off x="6659394" y="4711193"/>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ctr" defTabSz="685630">
              <a:lnSpc>
                <a:spcPts val="2000"/>
              </a:lnSpc>
              <a:spcAft>
                <a:spcPts val="451"/>
              </a:spcAft>
              <a:defRPr/>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带领的区域销售团队夺得年度销售总冠军 。</a:t>
            </a:r>
            <a:endParaRPr lang="en-US"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94" name="Rectangle 42">
            <a:extLst>
              <a:ext uri="{FF2B5EF4-FFF2-40B4-BE49-F238E27FC236}">
                <a16:creationId xmlns:a16="http://schemas.microsoft.com/office/drawing/2014/main" xmlns="" id="{3AFDBA49-C49A-45A5-84EB-10B116B76BE5}"/>
              </a:ext>
            </a:extLst>
          </p:cNvPr>
          <p:cNvSpPr/>
          <p:nvPr/>
        </p:nvSpPr>
        <p:spPr bwMode="auto">
          <a:xfrm>
            <a:off x="9273160" y="4711193"/>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ctr" defTabSz="685630">
              <a:lnSpc>
                <a:spcPts val="2000"/>
              </a:lnSpc>
              <a:spcAft>
                <a:spcPts val="451"/>
              </a:spcAft>
              <a:defRPr/>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mn-lt"/>
              </a:rPr>
              <a:t>升任公司副总裁，被评为公司年度风云人物 。</a:t>
            </a:r>
            <a:endParaRPr lang="en-US"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95" name="组合 94">
            <a:extLst>
              <a:ext uri="{FF2B5EF4-FFF2-40B4-BE49-F238E27FC236}">
                <a16:creationId xmlns:a16="http://schemas.microsoft.com/office/drawing/2014/main" xmlns="" id="{46755D92-F875-4054-A22F-25882CB275CF}"/>
              </a:ext>
            </a:extLst>
          </p:cNvPr>
          <p:cNvGrpSpPr/>
          <p:nvPr/>
        </p:nvGrpSpPr>
        <p:grpSpPr>
          <a:xfrm>
            <a:off x="1175326" y="2145442"/>
            <a:ext cx="2077255" cy="2252687"/>
            <a:chOff x="764788" y="1059582"/>
            <a:chExt cx="1558144" cy="1689124"/>
          </a:xfrm>
          <a:effectLst>
            <a:outerShdw blurRad="228600" dist="101600" dir="8400000" sx="105000" sy="105000" algn="tr" rotWithShape="0">
              <a:prstClr val="black">
                <a:alpha val="40000"/>
              </a:prstClr>
            </a:outerShdw>
          </a:effectLst>
        </p:grpSpPr>
        <p:sp>
          <p:nvSpPr>
            <p:cNvPr id="96" name="椭圆 8">
              <a:extLst>
                <a:ext uri="{FF2B5EF4-FFF2-40B4-BE49-F238E27FC236}">
                  <a16:creationId xmlns:a16="http://schemas.microsoft.com/office/drawing/2014/main" xmlns="" id="{44709806-3F44-41B9-9010-CE920D3DC1BE}"/>
                </a:ext>
              </a:extLst>
            </p:cNvPr>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1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97" name="椭圆 8">
              <a:extLst>
                <a:ext uri="{FF2B5EF4-FFF2-40B4-BE49-F238E27FC236}">
                  <a16:creationId xmlns:a16="http://schemas.microsoft.com/office/drawing/2014/main" xmlns="" id="{B69A1511-3013-47C3-8B6E-69933DDF50F8}"/>
                </a:ext>
              </a:extLst>
            </p:cNvPr>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cap="flat" cmpd="sng" algn="ctr">
              <a:solidFill>
                <a:srgbClr val="B3C2E3"/>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grpSp>
      <p:grpSp>
        <p:nvGrpSpPr>
          <p:cNvPr id="98" name="组合 97">
            <a:extLst>
              <a:ext uri="{FF2B5EF4-FFF2-40B4-BE49-F238E27FC236}">
                <a16:creationId xmlns:a16="http://schemas.microsoft.com/office/drawing/2014/main" xmlns="" id="{89FF0256-6D2B-4A9C-9798-12C44A0D1009}"/>
              </a:ext>
            </a:extLst>
          </p:cNvPr>
          <p:cNvGrpSpPr/>
          <p:nvPr/>
        </p:nvGrpSpPr>
        <p:grpSpPr>
          <a:xfrm>
            <a:off x="3762898" y="2145442"/>
            <a:ext cx="2077255" cy="2252687"/>
            <a:chOff x="2782280" y="1059582"/>
            <a:chExt cx="1558144" cy="1689124"/>
          </a:xfrm>
          <a:effectLst>
            <a:outerShdw blurRad="228600" dist="101600" dir="8400000" sx="105000" sy="105000" algn="tr" rotWithShape="0">
              <a:prstClr val="black">
                <a:alpha val="40000"/>
              </a:prstClr>
            </a:outerShdw>
          </a:effectLst>
        </p:grpSpPr>
        <p:sp>
          <p:nvSpPr>
            <p:cNvPr id="99" name="椭圆 8">
              <a:extLst>
                <a:ext uri="{FF2B5EF4-FFF2-40B4-BE49-F238E27FC236}">
                  <a16:creationId xmlns:a16="http://schemas.microsoft.com/office/drawing/2014/main" xmlns="" id="{38DB1D6B-FE14-447C-B74D-95946C642413}"/>
                </a:ext>
              </a:extLst>
            </p:cNvPr>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13">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100" name="椭圆 8">
              <a:extLst>
                <a:ext uri="{FF2B5EF4-FFF2-40B4-BE49-F238E27FC236}">
                  <a16:creationId xmlns:a16="http://schemas.microsoft.com/office/drawing/2014/main" xmlns="" id="{F4E31CB0-B08D-47AC-8F29-557A3C82939C}"/>
                </a:ext>
              </a:extLst>
            </p:cNvPr>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cap="flat" cmpd="sng" algn="ctr">
              <a:solidFill>
                <a:srgbClr val="B3C2E3"/>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grpSp>
      <p:grpSp>
        <p:nvGrpSpPr>
          <p:cNvPr id="101" name="组合 100">
            <a:extLst>
              <a:ext uri="{FF2B5EF4-FFF2-40B4-BE49-F238E27FC236}">
                <a16:creationId xmlns:a16="http://schemas.microsoft.com/office/drawing/2014/main" xmlns="" id="{C764E0FA-AC16-475C-93D0-331041891C33}"/>
              </a:ext>
            </a:extLst>
          </p:cNvPr>
          <p:cNvGrpSpPr/>
          <p:nvPr/>
        </p:nvGrpSpPr>
        <p:grpSpPr>
          <a:xfrm>
            <a:off x="6350470" y="2145442"/>
            <a:ext cx="2077255" cy="2252687"/>
            <a:chOff x="4799772" y="1059582"/>
            <a:chExt cx="1558144" cy="1689124"/>
          </a:xfrm>
          <a:effectLst>
            <a:outerShdw blurRad="228600" dist="101600" dir="8400000" sx="105000" sy="105000" algn="tr" rotWithShape="0">
              <a:prstClr val="black">
                <a:alpha val="40000"/>
              </a:prstClr>
            </a:outerShdw>
          </a:effectLst>
        </p:grpSpPr>
        <p:sp>
          <p:nvSpPr>
            <p:cNvPr id="102" name="椭圆 8">
              <a:extLst>
                <a:ext uri="{FF2B5EF4-FFF2-40B4-BE49-F238E27FC236}">
                  <a16:creationId xmlns:a16="http://schemas.microsoft.com/office/drawing/2014/main" xmlns="" id="{9ED2EC81-BCF8-4047-8034-DE49B7925C2B}"/>
                </a:ext>
              </a:extLst>
            </p:cNvPr>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1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103" name="椭圆 8">
              <a:extLst>
                <a:ext uri="{FF2B5EF4-FFF2-40B4-BE49-F238E27FC236}">
                  <a16:creationId xmlns:a16="http://schemas.microsoft.com/office/drawing/2014/main" xmlns="" id="{49EDE4A7-ED85-469B-86AD-A3E4CB1F0F22}"/>
                </a:ext>
              </a:extLst>
            </p:cNvPr>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cap="flat" cmpd="sng" algn="ctr">
              <a:solidFill>
                <a:srgbClr val="B3C2E3"/>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grpSp>
      <p:grpSp>
        <p:nvGrpSpPr>
          <p:cNvPr id="104" name="组合 103">
            <a:extLst>
              <a:ext uri="{FF2B5EF4-FFF2-40B4-BE49-F238E27FC236}">
                <a16:creationId xmlns:a16="http://schemas.microsoft.com/office/drawing/2014/main" xmlns="" id="{00A1CC7B-46DD-4F92-AF67-E139F01AB528}"/>
              </a:ext>
            </a:extLst>
          </p:cNvPr>
          <p:cNvGrpSpPr/>
          <p:nvPr/>
        </p:nvGrpSpPr>
        <p:grpSpPr>
          <a:xfrm>
            <a:off x="8938043" y="2145442"/>
            <a:ext cx="2077255" cy="2252687"/>
            <a:chOff x="6817263" y="1059582"/>
            <a:chExt cx="1558144" cy="1689124"/>
          </a:xfrm>
          <a:effectLst>
            <a:outerShdw blurRad="228600" dist="101600" dir="8400000" sx="105000" sy="105000" algn="tr" rotWithShape="0">
              <a:prstClr val="black">
                <a:alpha val="40000"/>
              </a:prstClr>
            </a:outerShdw>
          </a:effectLst>
        </p:grpSpPr>
        <p:sp>
          <p:nvSpPr>
            <p:cNvPr id="106" name="椭圆 8">
              <a:extLst>
                <a:ext uri="{FF2B5EF4-FFF2-40B4-BE49-F238E27FC236}">
                  <a16:creationId xmlns:a16="http://schemas.microsoft.com/office/drawing/2014/main" xmlns="" id="{C1533683-12EB-479A-99A9-B29FBD5B8879}"/>
                </a:ext>
              </a:extLst>
            </p:cNvPr>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15">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sp>
          <p:nvSpPr>
            <p:cNvPr id="107" name="椭圆 8">
              <a:extLst>
                <a:ext uri="{FF2B5EF4-FFF2-40B4-BE49-F238E27FC236}">
                  <a16:creationId xmlns:a16="http://schemas.microsoft.com/office/drawing/2014/main" xmlns="" id="{2AFC8E88-88E4-4BB5-95A1-C3C86433586F}"/>
                </a:ext>
              </a:extLst>
            </p:cNvPr>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cap="flat" cmpd="sng" algn="ctr">
              <a:solidFill>
                <a:srgbClr val="B3C2E3"/>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grpSp>
      <p:sp>
        <p:nvSpPr>
          <p:cNvPr id="112" name="Rectangle 49">
            <a:extLst>
              <a:ext uri="{FF2B5EF4-FFF2-40B4-BE49-F238E27FC236}">
                <a16:creationId xmlns:a16="http://schemas.microsoft.com/office/drawing/2014/main" xmlns="" id="{11237AD7-5E6A-4CA2-8775-09896668B324}"/>
              </a:ext>
            </a:extLst>
          </p:cNvPr>
          <p:cNvSpPr/>
          <p:nvPr/>
        </p:nvSpPr>
        <p:spPr>
          <a:xfrm>
            <a:off x="1504570" y="4440125"/>
            <a:ext cx="1367384" cy="307775"/>
          </a:xfrm>
          <a:prstGeom prst="rect">
            <a:avLst/>
          </a:prstGeom>
          <a:effectLst/>
        </p:spPr>
        <p:txBody>
          <a:bodyPr wrap="square" lIns="91436" tIns="45719" rIns="91436" bIns="45719">
            <a:spAutoFit/>
          </a:bodyPr>
          <a:lstStyle/>
          <a:p>
            <a:pPr marL="0" lvl="1" algn="ctr" defTabSz="914363"/>
            <a:r>
              <a:rPr lang="zh-CN" altLang="en-US" sz="1400" b="1" dirty="0">
                <a:latin typeface="微软雅黑" panose="020B0503020204020204" pitchFamily="34" charset="-122"/>
                <a:ea typeface="微软雅黑" panose="020B0503020204020204" pitchFamily="34" charset="-122"/>
              </a:rPr>
              <a:t>一等奖学金</a:t>
            </a:r>
          </a:p>
        </p:txBody>
      </p:sp>
      <p:sp>
        <p:nvSpPr>
          <p:cNvPr id="113" name="Rectangle 49">
            <a:extLst>
              <a:ext uri="{FF2B5EF4-FFF2-40B4-BE49-F238E27FC236}">
                <a16:creationId xmlns:a16="http://schemas.microsoft.com/office/drawing/2014/main" xmlns="" id="{CAC3794B-4A08-452A-AF28-321434F5C60B}"/>
              </a:ext>
            </a:extLst>
          </p:cNvPr>
          <p:cNvSpPr/>
          <p:nvPr/>
        </p:nvSpPr>
        <p:spPr>
          <a:xfrm>
            <a:off x="4217856" y="4456013"/>
            <a:ext cx="1176838" cy="307775"/>
          </a:xfrm>
          <a:prstGeom prst="rect">
            <a:avLst/>
          </a:prstGeom>
          <a:effectLst/>
        </p:spPr>
        <p:txBody>
          <a:bodyPr wrap="square" lIns="91436" tIns="45719" rIns="91436" bIns="45719">
            <a:spAutoFit/>
          </a:bodyPr>
          <a:lstStyle/>
          <a:p>
            <a:pPr marL="0" lvl="1" algn="ctr" defTabSz="914363"/>
            <a:r>
              <a:rPr lang="zh-CN" altLang="en-US" sz="1400" b="1" dirty="0">
                <a:latin typeface="微软雅黑" panose="020B0503020204020204" pitchFamily="34" charset="-122"/>
                <a:ea typeface="微软雅黑" panose="020B0503020204020204" pitchFamily="34" charset="-122"/>
              </a:rPr>
              <a:t>杰出新人</a:t>
            </a:r>
          </a:p>
        </p:txBody>
      </p:sp>
      <p:sp>
        <p:nvSpPr>
          <p:cNvPr id="114" name="Rectangle 49">
            <a:extLst>
              <a:ext uri="{FF2B5EF4-FFF2-40B4-BE49-F238E27FC236}">
                <a16:creationId xmlns:a16="http://schemas.microsoft.com/office/drawing/2014/main" xmlns="" id="{81ABACA4-AF88-49FF-A19E-612C8DC63D0F}"/>
              </a:ext>
            </a:extLst>
          </p:cNvPr>
          <p:cNvSpPr/>
          <p:nvPr/>
        </p:nvSpPr>
        <p:spPr>
          <a:xfrm>
            <a:off x="6723117" y="4456013"/>
            <a:ext cx="1349997" cy="307775"/>
          </a:xfrm>
          <a:prstGeom prst="rect">
            <a:avLst/>
          </a:prstGeom>
          <a:effectLst/>
        </p:spPr>
        <p:txBody>
          <a:bodyPr wrap="square" lIns="91436" tIns="45719" rIns="91436" bIns="45719">
            <a:spAutoFit/>
          </a:bodyPr>
          <a:lstStyle/>
          <a:p>
            <a:pPr marL="0" lvl="1" algn="ctr" defTabSz="914363"/>
            <a:r>
              <a:rPr lang="zh-CN" altLang="en-US" sz="1400" b="1" dirty="0">
                <a:latin typeface="微软雅黑" panose="020B0503020204020204" pitchFamily="34" charset="-122"/>
                <a:ea typeface="微软雅黑" panose="020B0503020204020204" pitchFamily="34" charset="-122"/>
              </a:rPr>
              <a:t>销售总冠军</a:t>
            </a:r>
          </a:p>
        </p:txBody>
      </p:sp>
      <p:sp>
        <p:nvSpPr>
          <p:cNvPr id="115" name="Rectangle 49">
            <a:extLst>
              <a:ext uri="{FF2B5EF4-FFF2-40B4-BE49-F238E27FC236}">
                <a16:creationId xmlns:a16="http://schemas.microsoft.com/office/drawing/2014/main" xmlns="" id="{E9B116C4-3CFE-40AE-A5EB-A4AB0ABDF851}"/>
              </a:ext>
            </a:extLst>
          </p:cNvPr>
          <p:cNvSpPr/>
          <p:nvPr/>
        </p:nvSpPr>
        <p:spPr>
          <a:xfrm>
            <a:off x="9285797" y="4456013"/>
            <a:ext cx="1349997" cy="307775"/>
          </a:xfrm>
          <a:prstGeom prst="rect">
            <a:avLst/>
          </a:prstGeom>
          <a:effectLst/>
        </p:spPr>
        <p:txBody>
          <a:bodyPr wrap="square" lIns="91436" tIns="45719" rIns="91436" bIns="45719">
            <a:spAutoFit/>
          </a:bodyPr>
          <a:lstStyle/>
          <a:p>
            <a:pPr marL="0" lvl="1" algn="ctr" defTabSz="914363"/>
            <a:r>
              <a:rPr lang="zh-CN" altLang="en-US" sz="1400" b="1" dirty="0">
                <a:latin typeface="微软雅黑" panose="020B0503020204020204" pitchFamily="34" charset="-122"/>
                <a:ea typeface="微软雅黑" panose="020B0503020204020204" pitchFamily="34" charset="-122"/>
              </a:rPr>
              <a:t>年度风云人物</a:t>
            </a:r>
          </a:p>
        </p:txBody>
      </p:sp>
      <p:pic>
        <p:nvPicPr>
          <p:cNvPr id="125" name="图片 124">
            <a:extLst>
              <a:ext uri="{FF2B5EF4-FFF2-40B4-BE49-F238E27FC236}">
                <a16:creationId xmlns:a16="http://schemas.microsoft.com/office/drawing/2014/main" xmlns="" id="{D39A674F-5C4F-4BBB-913E-8738A1F5961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5592498" y="260178"/>
            <a:ext cx="3699369" cy="3669005"/>
          </a:xfrm>
          <a:prstGeom prst="rect">
            <a:avLst/>
          </a:prstGeom>
        </p:spPr>
      </p:pic>
    </p:spTree>
    <p:extLst>
      <p:ext uri="{BB962C8B-B14F-4D97-AF65-F5344CB8AC3E}">
        <p14:creationId xmlns:p14="http://schemas.microsoft.com/office/powerpoint/2010/main" val="728193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000" fill="hold"/>
                                            <p:tgtEl>
                                              <p:spTgt spid="117"/>
                                            </p:tgtEl>
                                            <p:attrNameLst>
                                              <p:attrName>ppt_x</p:attrName>
                                            </p:attrNameLst>
                                          </p:cBhvr>
                                          <p:tavLst>
                                            <p:tav tm="0">
                                              <p:val>
                                                <p:strVal val="1+#ppt_w/2"/>
                                              </p:val>
                                            </p:tav>
                                            <p:tav tm="100000">
                                              <p:val>
                                                <p:strVal val="#ppt_x"/>
                                              </p:val>
                                            </p:tav>
                                          </p:tavLst>
                                        </p:anim>
                                        <p:anim calcmode="lin" valueType="num">
                                          <p:cBhvr additive="base">
                                            <p:cTn id="18" dur="1000" fill="hold"/>
                                            <p:tgtEl>
                                              <p:spTgt spid="11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anim calcmode="lin" valueType="num">
                                          <p:cBhvr>
                                            <p:cTn id="23" dur="500" fill="hold"/>
                                            <p:tgtEl>
                                              <p:spTgt spid="95"/>
                                            </p:tgtEl>
                                            <p:attrNameLst>
                                              <p:attrName>ppt_x</p:attrName>
                                            </p:attrNameLst>
                                          </p:cBhvr>
                                          <p:tavLst>
                                            <p:tav tm="0">
                                              <p:val>
                                                <p:strVal val="#ppt_x"/>
                                              </p:val>
                                            </p:tav>
                                            <p:tav tm="100000">
                                              <p:val>
                                                <p:strVal val="#ppt_x"/>
                                              </p:val>
                                            </p:tav>
                                          </p:tavLst>
                                        </p:anim>
                                        <p:anim calcmode="lin" valueType="num">
                                          <p:cBhvr>
                                            <p:cTn id="24" dur="500" fill="hold"/>
                                            <p:tgtEl>
                                              <p:spTgt spid="9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anim calcmode="lin" valueType="num">
                                          <p:cBhvr>
                                            <p:cTn id="28" dur="500" fill="hold"/>
                                            <p:tgtEl>
                                              <p:spTgt spid="98"/>
                                            </p:tgtEl>
                                            <p:attrNameLst>
                                              <p:attrName>ppt_x</p:attrName>
                                            </p:attrNameLst>
                                          </p:cBhvr>
                                          <p:tavLst>
                                            <p:tav tm="0">
                                              <p:val>
                                                <p:strVal val="#ppt_x"/>
                                              </p:val>
                                            </p:tav>
                                            <p:tav tm="100000">
                                              <p:val>
                                                <p:strVal val="#ppt_x"/>
                                              </p:val>
                                            </p:tav>
                                          </p:tavLst>
                                        </p:anim>
                                        <p:anim calcmode="lin" valueType="num">
                                          <p:cBhvr>
                                            <p:cTn id="29" dur="500" fill="hold"/>
                                            <p:tgtEl>
                                              <p:spTgt spid="9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anim calcmode="lin" valueType="num">
                                          <p:cBhvr>
                                            <p:cTn id="33" dur="500" fill="hold"/>
                                            <p:tgtEl>
                                              <p:spTgt spid="101"/>
                                            </p:tgtEl>
                                            <p:attrNameLst>
                                              <p:attrName>ppt_x</p:attrName>
                                            </p:attrNameLst>
                                          </p:cBhvr>
                                          <p:tavLst>
                                            <p:tav tm="0">
                                              <p:val>
                                                <p:strVal val="#ppt_x"/>
                                              </p:val>
                                            </p:tav>
                                            <p:tav tm="100000">
                                              <p:val>
                                                <p:strVal val="#ppt_x"/>
                                              </p:val>
                                            </p:tav>
                                          </p:tavLst>
                                        </p:anim>
                                        <p:anim calcmode="lin" valueType="num">
                                          <p:cBhvr>
                                            <p:cTn id="34" dur="500" fill="hold"/>
                                            <p:tgtEl>
                                              <p:spTgt spid="10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30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anim calcmode="lin" valueType="num">
                                          <p:cBhvr>
                                            <p:cTn id="38" dur="500" fill="hold"/>
                                            <p:tgtEl>
                                              <p:spTgt spid="104"/>
                                            </p:tgtEl>
                                            <p:attrNameLst>
                                              <p:attrName>ppt_x</p:attrName>
                                            </p:attrNameLst>
                                          </p:cBhvr>
                                          <p:tavLst>
                                            <p:tav tm="0">
                                              <p:val>
                                                <p:strVal val="#ppt_x"/>
                                              </p:val>
                                            </p:tav>
                                            <p:tav tm="100000">
                                              <p:val>
                                                <p:strVal val="#ppt_x"/>
                                              </p:val>
                                            </p:tav>
                                          </p:tavLst>
                                        </p:anim>
                                        <p:anim calcmode="lin" valueType="num">
                                          <p:cBhvr>
                                            <p:cTn id="39" dur="500" fill="hold"/>
                                            <p:tgtEl>
                                              <p:spTgt spid="104"/>
                                            </p:tgtEl>
                                            <p:attrNameLst>
                                              <p:attrName>ppt_y</p:attrName>
                                            </p:attrNameLst>
                                          </p:cBhvr>
                                          <p:tavLst>
                                            <p:tav tm="0">
                                              <p:val>
                                                <p:strVal val="#ppt_y+.1"/>
                                              </p:val>
                                            </p:tav>
                                            <p:tav tm="100000">
                                              <p:val>
                                                <p:strVal val="#ppt_y"/>
                                              </p:val>
                                            </p:tav>
                                          </p:tavLst>
                                        </p:anim>
                                      </p:childTnLst>
                                    </p:cTn>
                                  </p:par>
                                </p:childTnLst>
                              </p:cTn>
                            </p:par>
                            <p:par>
                              <p:cTn id="40" fill="hold">
                                <p:stCondLst>
                                  <p:cond delay="3300"/>
                                </p:stCondLst>
                                <p:childTnLst>
                                  <p:par>
                                    <p:cTn id="41" presetID="14" presetClass="entr" presetSubtype="10" fill="hold" grpId="0"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randombar(horizontal)">
                                          <p:cBhvr>
                                            <p:cTn id="43" dur="500"/>
                                            <p:tgtEl>
                                              <p:spTgt spid="112"/>
                                            </p:tgtEl>
                                          </p:cBhvr>
                                        </p:animEffect>
                                      </p:childTnLst>
                                    </p:cTn>
                                  </p:par>
                                </p:childTnLst>
                              </p:cTn>
                            </p:par>
                            <p:par>
                              <p:cTn id="44" fill="hold">
                                <p:stCondLst>
                                  <p:cond delay="3800"/>
                                </p:stCondLst>
                                <p:childTnLst>
                                  <p:par>
                                    <p:cTn id="45" presetID="14" presetClass="entr" presetSubtype="1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randombar(horizontal)">
                                          <p:cBhvr>
                                            <p:cTn id="47" dur="500"/>
                                            <p:tgtEl>
                                              <p:spTgt spid="113"/>
                                            </p:tgtEl>
                                          </p:cBhvr>
                                        </p:animEffect>
                                      </p:childTnLst>
                                    </p:cTn>
                                  </p:par>
                                </p:childTnLst>
                              </p:cTn>
                            </p:par>
                            <p:par>
                              <p:cTn id="48" fill="hold">
                                <p:stCondLst>
                                  <p:cond delay="4300"/>
                                </p:stCondLst>
                                <p:childTnLst>
                                  <p:par>
                                    <p:cTn id="49" presetID="14" presetClass="entr" presetSubtype="10" fill="hold" grpId="0" nodeType="afterEffect">
                                      <p:stCondLst>
                                        <p:cond delay="0"/>
                                      </p:stCondLst>
                                      <p:childTnLst>
                                        <p:set>
                                          <p:cBhvr>
                                            <p:cTn id="50" dur="1" fill="hold">
                                              <p:stCondLst>
                                                <p:cond delay="0"/>
                                              </p:stCondLst>
                                            </p:cTn>
                                            <p:tgtEl>
                                              <p:spTgt spid="114"/>
                                            </p:tgtEl>
                                            <p:attrNameLst>
                                              <p:attrName>style.visibility</p:attrName>
                                            </p:attrNameLst>
                                          </p:cBhvr>
                                          <p:to>
                                            <p:strVal val="visible"/>
                                          </p:to>
                                        </p:set>
                                        <p:animEffect transition="in" filter="randombar(horizontal)">
                                          <p:cBhvr>
                                            <p:cTn id="51" dur="500"/>
                                            <p:tgtEl>
                                              <p:spTgt spid="114"/>
                                            </p:tgtEl>
                                          </p:cBhvr>
                                        </p:animEffect>
                                      </p:childTnLst>
                                    </p:cTn>
                                  </p:par>
                                </p:childTnLst>
                              </p:cTn>
                            </p:par>
                            <p:par>
                              <p:cTn id="52" fill="hold">
                                <p:stCondLst>
                                  <p:cond delay="4800"/>
                                </p:stCondLst>
                                <p:childTnLst>
                                  <p:par>
                                    <p:cTn id="53" presetID="14" presetClass="entr" presetSubtype="10" fill="hold" grpId="0" nodeType="afterEffect">
                                      <p:stCondLst>
                                        <p:cond delay="0"/>
                                      </p:stCondLst>
                                      <p:childTnLst>
                                        <p:set>
                                          <p:cBhvr>
                                            <p:cTn id="54" dur="1" fill="hold">
                                              <p:stCondLst>
                                                <p:cond delay="0"/>
                                              </p:stCondLst>
                                            </p:cTn>
                                            <p:tgtEl>
                                              <p:spTgt spid="115"/>
                                            </p:tgtEl>
                                            <p:attrNameLst>
                                              <p:attrName>style.visibility</p:attrName>
                                            </p:attrNameLst>
                                          </p:cBhvr>
                                          <p:to>
                                            <p:strVal val="visible"/>
                                          </p:to>
                                        </p:set>
                                        <p:animEffect transition="in" filter="randombar(horizontal)">
                                          <p:cBhvr>
                                            <p:cTn id="55" dur="500"/>
                                            <p:tgtEl>
                                              <p:spTgt spid="115"/>
                                            </p:tgtEl>
                                          </p:cBhvr>
                                        </p:animEffect>
                                      </p:childTnLst>
                                    </p:cTn>
                                  </p:par>
                                  <p:par>
                                    <p:cTn id="56" presetID="6" presetClass="entr" presetSubtype="16" fill="hold" nodeType="withEffect">
                                      <p:stCondLst>
                                        <p:cond delay="0"/>
                                      </p:stCondLst>
                                      <p:childTnLst>
                                        <p:set>
                                          <p:cBhvr>
                                            <p:cTn id="57" dur="1" fill="hold">
                                              <p:stCondLst>
                                                <p:cond delay="0"/>
                                              </p:stCondLst>
                                            </p:cTn>
                                            <p:tgtEl>
                                              <p:spTgt spid="125"/>
                                            </p:tgtEl>
                                            <p:attrNameLst>
                                              <p:attrName>style.visibility</p:attrName>
                                            </p:attrNameLst>
                                          </p:cBhvr>
                                          <p:to>
                                            <p:strVal val="visible"/>
                                          </p:to>
                                        </p:set>
                                        <p:animEffect transition="in" filter="circle(in)">
                                          <p:cBhvr>
                                            <p:cTn id="58" dur="2000"/>
                                            <p:tgtEl>
                                              <p:spTgt spid="125"/>
                                            </p:tgtEl>
                                          </p:cBhvr>
                                        </p:animEffect>
                                      </p:childTnLst>
                                    </p:cTn>
                                  </p:par>
                                </p:childTnLst>
                              </p:cTn>
                            </p:par>
                            <p:par>
                              <p:cTn id="59" fill="hold">
                                <p:stCondLst>
                                  <p:cond delay="6800"/>
                                </p:stCondLst>
                                <p:childTnLst>
                                  <p:par>
                                    <p:cTn id="60" presetID="22" presetClass="entr" presetSubtype="1" fill="hold" grpId="0" nodeType="after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wipe(up)">
                                          <p:cBhvr>
                                            <p:cTn id="62" dur="500"/>
                                            <p:tgtEl>
                                              <p:spTgt spid="91"/>
                                            </p:tgtEl>
                                          </p:cBhvr>
                                        </p:animEffect>
                                      </p:childTnLst>
                                    </p:cTn>
                                  </p:par>
                                </p:childTnLst>
                              </p:cTn>
                            </p:par>
                            <p:par>
                              <p:cTn id="63" fill="hold">
                                <p:stCondLst>
                                  <p:cond delay="7300"/>
                                </p:stCondLst>
                                <p:childTnLst>
                                  <p:par>
                                    <p:cTn id="64" presetID="22" presetClass="entr" presetSubtype="1" fill="hold" grpId="0"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up)">
                                          <p:cBhvr>
                                            <p:cTn id="66" dur="500"/>
                                            <p:tgtEl>
                                              <p:spTgt spid="92"/>
                                            </p:tgtEl>
                                          </p:cBhvr>
                                        </p:animEffect>
                                      </p:childTnLst>
                                    </p:cTn>
                                  </p:par>
                                </p:childTnLst>
                              </p:cTn>
                            </p:par>
                            <p:par>
                              <p:cTn id="67" fill="hold">
                                <p:stCondLst>
                                  <p:cond delay="7800"/>
                                </p:stCondLst>
                                <p:childTnLst>
                                  <p:par>
                                    <p:cTn id="68" presetID="22" presetClass="entr" presetSubtype="1" fill="hold" grpId="0" nodeType="after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up)">
                                          <p:cBhvr>
                                            <p:cTn id="70" dur="500"/>
                                            <p:tgtEl>
                                              <p:spTgt spid="93"/>
                                            </p:tgtEl>
                                          </p:cBhvr>
                                        </p:animEffect>
                                      </p:childTnLst>
                                    </p:cTn>
                                  </p:par>
                                </p:childTnLst>
                              </p:cTn>
                            </p:par>
                            <p:par>
                              <p:cTn id="71" fill="hold">
                                <p:stCondLst>
                                  <p:cond delay="8300"/>
                                </p:stCondLst>
                                <p:childTnLst>
                                  <p:par>
                                    <p:cTn id="72" presetID="22" presetClass="entr" presetSubtype="1" fill="hold" grpId="0" nodeType="after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wipe(up)">
                                          <p:cBhvr>
                                            <p:cTn id="74" dur="500"/>
                                            <p:tgtEl>
                                              <p:spTgt spid="94"/>
                                            </p:tgtEl>
                                          </p:cBhvr>
                                        </p:animEffect>
                                      </p:childTnLst>
                                    </p:cTn>
                                  </p:par>
                                </p:childTnLst>
                              </p:cTn>
                            </p:par>
                            <p:par>
                              <p:cTn id="75" fill="hold">
                                <p:stCondLst>
                                  <p:cond delay="8800"/>
                                </p:stCondLst>
                                <p:childTnLst>
                                  <p:par>
                                    <p:cTn id="76" presetID="14" presetClass="entr" presetSubtype="10" fill="hold"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randombar(horizontal)">
                                          <p:cBhvr>
                                            <p:cTn id="7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1" grpId="0"/>
          <p:bldP spid="92" grpId="0"/>
          <p:bldP spid="93" grpId="0"/>
          <p:bldP spid="94"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000" fill="hold"/>
                                            <p:tgtEl>
                                              <p:spTgt spid="117"/>
                                            </p:tgtEl>
                                            <p:attrNameLst>
                                              <p:attrName>ppt_x</p:attrName>
                                            </p:attrNameLst>
                                          </p:cBhvr>
                                          <p:tavLst>
                                            <p:tav tm="0">
                                              <p:val>
                                                <p:strVal val="1+#ppt_w/2"/>
                                              </p:val>
                                            </p:tav>
                                            <p:tav tm="100000">
                                              <p:val>
                                                <p:strVal val="#ppt_x"/>
                                              </p:val>
                                            </p:tav>
                                          </p:tavLst>
                                        </p:anim>
                                        <p:anim calcmode="lin" valueType="num">
                                          <p:cBhvr additive="base">
                                            <p:cTn id="18" dur="1000" fill="hold"/>
                                            <p:tgtEl>
                                              <p:spTgt spid="11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anim calcmode="lin" valueType="num">
                                          <p:cBhvr>
                                            <p:cTn id="23" dur="500" fill="hold"/>
                                            <p:tgtEl>
                                              <p:spTgt spid="95"/>
                                            </p:tgtEl>
                                            <p:attrNameLst>
                                              <p:attrName>ppt_x</p:attrName>
                                            </p:attrNameLst>
                                          </p:cBhvr>
                                          <p:tavLst>
                                            <p:tav tm="0">
                                              <p:val>
                                                <p:strVal val="#ppt_x"/>
                                              </p:val>
                                            </p:tav>
                                            <p:tav tm="100000">
                                              <p:val>
                                                <p:strVal val="#ppt_x"/>
                                              </p:val>
                                            </p:tav>
                                          </p:tavLst>
                                        </p:anim>
                                        <p:anim calcmode="lin" valueType="num">
                                          <p:cBhvr>
                                            <p:cTn id="24" dur="500" fill="hold"/>
                                            <p:tgtEl>
                                              <p:spTgt spid="9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anim calcmode="lin" valueType="num">
                                          <p:cBhvr>
                                            <p:cTn id="28" dur="500" fill="hold"/>
                                            <p:tgtEl>
                                              <p:spTgt spid="98"/>
                                            </p:tgtEl>
                                            <p:attrNameLst>
                                              <p:attrName>ppt_x</p:attrName>
                                            </p:attrNameLst>
                                          </p:cBhvr>
                                          <p:tavLst>
                                            <p:tav tm="0">
                                              <p:val>
                                                <p:strVal val="#ppt_x"/>
                                              </p:val>
                                            </p:tav>
                                            <p:tav tm="100000">
                                              <p:val>
                                                <p:strVal val="#ppt_x"/>
                                              </p:val>
                                            </p:tav>
                                          </p:tavLst>
                                        </p:anim>
                                        <p:anim calcmode="lin" valueType="num">
                                          <p:cBhvr>
                                            <p:cTn id="29" dur="500" fill="hold"/>
                                            <p:tgtEl>
                                              <p:spTgt spid="9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anim calcmode="lin" valueType="num">
                                          <p:cBhvr>
                                            <p:cTn id="33" dur="500" fill="hold"/>
                                            <p:tgtEl>
                                              <p:spTgt spid="101"/>
                                            </p:tgtEl>
                                            <p:attrNameLst>
                                              <p:attrName>ppt_x</p:attrName>
                                            </p:attrNameLst>
                                          </p:cBhvr>
                                          <p:tavLst>
                                            <p:tav tm="0">
                                              <p:val>
                                                <p:strVal val="#ppt_x"/>
                                              </p:val>
                                            </p:tav>
                                            <p:tav tm="100000">
                                              <p:val>
                                                <p:strVal val="#ppt_x"/>
                                              </p:val>
                                            </p:tav>
                                          </p:tavLst>
                                        </p:anim>
                                        <p:anim calcmode="lin" valueType="num">
                                          <p:cBhvr>
                                            <p:cTn id="34" dur="500" fill="hold"/>
                                            <p:tgtEl>
                                              <p:spTgt spid="10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30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anim calcmode="lin" valueType="num">
                                          <p:cBhvr>
                                            <p:cTn id="38" dur="500" fill="hold"/>
                                            <p:tgtEl>
                                              <p:spTgt spid="104"/>
                                            </p:tgtEl>
                                            <p:attrNameLst>
                                              <p:attrName>ppt_x</p:attrName>
                                            </p:attrNameLst>
                                          </p:cBhvr>
                                          <p:tavLst>
                                            <p:tav tm="0">
                                              <p:val>
                                                <p:strVal val="#ppt_x"/>
                                              </p:val>
                                            </p:tav>
                                            <p:tav tm="100000">
                                              <p:val>
                                                <p:strVal val="#ppt_x"/>
                                              </p:val>
                                            </p:tav>
                                          </p:tavLst>
                                        </p:anim>
                                        <p:anim calcmode="lin" valueType="num">
                                          <p:cBhvr>
                                            <p:cTn id="39" dur="500" fill="hold"/>
                                            <p:tgtEl>
                                              <p:spTgt spid="104"/>
                                            </p:tgtEl>
                                            <p:attrNameLst>
                                              <p:attrName>ppt_y</p:attrName>
                                            </p:attrNameLst>
                                          </p:cBhvr>
                                          <p:tavLst>
                                            <p:tav tm="0">
                                              <p:val>
                                                <p:strVal val="#ppt_y+.1"/>
                                              </p:val>
                                            </p:tav>
                                            <p:tav tm="100000">
                                              <p:val>
                                                <p:strVal val="#ppt_y"/>
                                              </p:val>
                                            </p:tav>
                                          </p:tavLst>
                                        </p:anim>
                                      </p:childTnLst>
                                    </p:cTn>
                                  </p:par>
                                </p:childTnLst>
                              </p:cTn>
                            </p:par>
                            <p:par>
                              <p:cTn id="40" fill="hold">
                                <p:stCondLst>
                                  <p:cond delay="3300"/>
                                </p:stCondLst>
                                <p:childTnLst>
                                  <p:par>
                                    <p:cTn id="41" presetID="14" presetClass="entr" presetSubtype="10" fill="hold" grpId="0"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randombar(horizontal)">
                                          <p:cBhvr>
                                            <p:cTn id="43" dur="500"/>
                                            <p:tgtEl>
                                              <p:spTgt spid="112"/>
                                            </p:tgtEl>
                                          </p:cBhvr>
                                        </p:animEffect>
                                      </p:childTnLst>
                                    </p:cTn>
                                  </p:par>
                                </p:childTnLst>
                              </p:cTn>
                            </p:par>
                            <p:par>
                              <p:cTn id="44" fill="hold">
                                <p:stCondLst>
                                  <p:cond delay="3800"/>
                                </p:stCondLst>
                                <p:childTnLst>
                                  <p:par>
                                    <p:cTn id="45" presetID="14" presetClass="entr" presetSubtype="1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randombar(horizontal)">
                                          <p:cBhvr>
                                            <p:cTn id="47" dur="500"/>
                                            <p:tgtEl>
                                              <p:spTgt spid="113"/>
                                            </p:tgtEl>
                                          </p:cBhvr>
                                        </p:animEffect>
                                      </p:childTnLst>
                                    </p:cTn>
                                  </p:par>
                                </p:childTnLst>
                              </p:cTn>
                            </p:par>
                            <p:par>
                              <p:cTn id="48" fill="hold">
                                <p:stCondLst>
                                  <p:cond delay="4300"/>
                                </p:stCondLst>
                                <p:childTnLst>
                                  <p:par>
                                    <p:cTn id="49" presetID="14" presetClass="entr" presetSubtype="10" fill="hold" grpId="0" nodeType="afterEffect">
                                      <p:stCondLst>
                                        <p:cond delay="0"/>
                                      </p:stCondLst>
                                      <p:childTnLst>
                                        <p:set>
                                          <p:cBhvr>
                                            <p:cTn id="50" dur="1" fill="hold">
                                              <p:stCondLst>
                                                <p:cond delay="0"/>
                                              </p:stCondLst>
                                            </p:cTn>
                                            <p:tgtEl>
                                              <p:spTgt spid="114"/>
                                            </p:tgtEl>
                                            <p:attrNameLst>
                                              <p:attrName>style.visibility</p:attrName>
                                            </p:attrNameLst>
                                          </p:cBhvr>
                                          <p:to>
                                            <p:strVal val="visible"/>
                                          </p:to>
                                        </p:set>
                                        <p:animEffect transition="in" filter="randombar(horizontal)">
                                          <p:cBhvr>
                                            <p:cTn id="51" dur="500"/>
                                            <p:tgtEl>
                                              <p:spTgt spid="114"/>
                                            </p:tgtEl>
                                          </p:cBhvr>
                                        </p:animEffect>
                                      </p:childTnLst>
                                    </p:cTn>
                                  </p:par>
                                </p:childTnLst>
                              </p:cTn>
                            </p:par>
                            <p:par>
                              <p:cTn id="52" fill="hold">
                                <p:stCondLst>
                                  <p:cond delay="4800"/>
                                </p:stCondLst>
                                <p:childTnLst>
                                  <p:par>
                                    <p:cTn id="53" presetID="14" presetClass="entr" presetSubtype="10" fill="hold" grpId="0" nodeType="afterEffect">
                                      <p:stCondLst>
                                        <p:cond delay="0"/>
                                      </p:stCondLst>
                                      <p:childTnLst>
                                        <p:set>
                                          <p:cBhvr>
                                            <p:cTn id="54" dur="1" fill="hold">
                                              <p:stCondLst>
                                                <p:cond delay="0"/>
                                              </p:stCondLst>
                                            </p:cTn>
                                            <p:tgtEl>
                                              <p:spTgt spid="115"/>
                                            </p:tgtEl>
                                            <p:attrNameLst>
                                              <p:attrName>style.visibility</p:attrName>
                                            </p:attrNameLst>
                                          </p:cBhvr>
                                          <p:to>
                                            <p:strVal val="visible"/>
                                          </p:to>
                                        </p:set>
                                        <p:animEffect transition="in" filter="randombar(horizontal)">
                                          <p:cBhvr>
                                            <p:cTn id="55" dur="500"/>
                                            <p:tgtEl>
                                              <p:spTgt spid="115"/>
                                            </p:tgtEl>
                                          </p:cBhvr>
                                        </p:animEffect>
                                      </p:childTnLst>
                                    </p:cTn>
                                  </p:par>
                                  <p:par>
                                    <p:cTn id="56" presetID="6" presetClass="entr" presetSubtype="16" fill="hold" nodeType="withEffect">
                                      <p:stCondLst>
                                        <p:cond delay="0"/>
                                      </p:stCondLst>
                                      <p:childTnLst>
                                        <p:set>
                                          <p:cBhvr>
                                            <p:cTn id="57" dur="1" fill="hold">
                                              <p:stCondLst>
                                                <p:cond delay="0"/>
                                              </p:stCondLst>
                                            </p:cTn>
                                            <p:tgtEl>
                                              <p:spTgt spid="125"/>
                                            </p:tgtEl>
                                            <p:attrNameLst>
                                              <p:attrName>style.visibility</p:attrName>
                                            </p:attrNameLst>
                                          </p:cBhvr>
                                          <p:to>
                                            <p:strVal val="visible"/>
                                          </p:to>
                                        </p:set>
                                        <p:animEffect transition="in" filter="circle(in)">
                                          <p:cBhvr>
                                            <p:cTn id="58" dur="2000"/>
                                            <p:tgtEl>
                                              <p:spTgt spid="125"/>
                                            </p:tgtEl>
                                          </p:cBhvr>
                                        </p:animEffect>
                                      </p:childTnLst>
                                    </p:cTn>
                                  </p:par>
                                </p:childTnLst>
                              </p:cTn>
                            </p:par>
                            <p:par>
                              <p:cTn id="59" fill="hold">
                                <p:stCondLst>
                                  <p:cond delay="6800"/>
                                </p:stCondLst>
                                <p:childTnLst>
                                  <p:par>
                                    <p:cTn id="60" presetID="22" presetClass="entr" presetSubtype="1" fill="hold" grpId="0" nodeType="after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wipe(up)">
                                          <p:cBhvr>
                                            <p:cTn id="62" dur="500"/>
                                            <p:tgtEl>
                                              <p:spTgt spid="91"/>
                                            </p:tgtEl>
                                          </p:cBhvr>
                                        </p:animEffect>
                                      </p:childTnLst>
                                    </p:cTn>
                                  </p:par>
                                </p:childTnLst>
                              </p:cTn>
                            </p:par>
                            <p:par>
                              <p:cTn id="63" fill="hold">
                                <p:stCondLst>
                                  <p:cond delay="7300"/>
                                </p:stCondLst>
                                <p:childTnLst>
                                  <p:par>
                                    <p:cTn id="64" presetID="22" presetClass="entr" presetSubtype="1" fill="hold" grpId="0"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up)">
                                          <p:cBhvr>
                                            <p:cTn id="66" dur="500"/>
                                            <p:tgtEl>
                                              <p:spTgt spid="92"/>
                                            </p:tgtEl>
                                          </p:cBhvr>
                                        </p:animEffect>
                                      </p:childTnLst>
                                    </p:cTn>
                                  </p:par>
                                </p:childTnLst>
                              </p:cTn>
                            </p:par>
                            <p:par>
                              <p:cTn id="67" fill="hold">
                                <p:stCondLst>
                                  <p:cond delay="7800"/>
                                </p:stCondLst>
                                <p:childTnLst>
                                  <p:par>
                                    <p:cTn id="68" presetID="22" presetClass="entr" presetSubtype="1" fill="hold" grpId="0" nodeType="after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up)">
                                          <p:cBhvr>
                                            <p:cTn id="70" dur="500"/>
                                            <p:tgtEl>
                                              <p:spTgt spid="93"/>
                                            </p:tgtEl>
                                          </p:cBhvr>
                                        </p:animEffect>
                                      </p:childTnLst>
                                    </p:cTn>
                                  </p:par>
                                </p:childTnLst>
                              </p:cTn>
                            </p:par>
                            <p:par>
                              <p:cTn id="71" fill="hold">
                                <p:stCondLst>
                                  <p:cond delay="8300"/>
                                </p:stCondLst>
                                <p:childTnLst>
                                  <p:par>
                                    <p:cTn id="72" presetID="22" presetClass="entr" presetSubtype="1" fill="hold" grpId="0" nodeType="after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wipe(up)">
                                          <p:cBhvr>
                                            <p:cTn id="74" dur="500"/>
                                            <p:tgtEl>
                                              <p:spTgt spid="94"/>
                                            </p:tgtEl>
                                          </p:cBhvr>
                                        </p:animEffect>
                                      </p:childTnLst>
                                    </p:cTn>
                                  </p:par>
                                </p:childTnLst>
                              </p:cTn>
                            </p:par>
                            <p:par>
                              <p:cTn id="75" fill="hold">
                                <p:stCondLst>
                                  <p:cond delay="8800"/>
                                </p:stCondLst>
                                <p:childTnLst>
                                  <p:par>
                                    <p:cTn id="76" presetID="14" presetClass="entr" presetSubtype="10" fill="hold"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randombar(horizontal)">
                                          <p:cBhvr>
                                            <p:cTn id="7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1" grpId="0"/>
          <p:bldP spid="92" grpId="0"/>
          <p:bldP spid="93" grpId="0"/>
          <p:bldP spid="94" grpId="0"/>
          <p:bldP spid="112" grpId="0"/>
          <p:bldP spid="113" grpId="0"/>
          <p:bldP spid="114" grpId="0"/>
          <p:bldP spid="11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a:extLst>
              <a:ext uri="{FF2B5EF4-FFF2-40B4-BE49-F238E27FC236}">
                <a16:creationId xmlns:a16="http://schemas.microsoft.com/office/drawing/2014/main" xmlns="" id="{74D92A25-4899-45A0-806F-3D516C57FAF0}"/>
              </a:ext>
            </a:extLst>
          </p:cNvPr>
          <p:cNvSpPr/>
          <p:nvPr/>
        </p:nvSpPr>
        <p:spPr>
          <a:xfrm>
            <a:off x="8563917" y="2671559"/>
            <a:ext cx="2381693" cy="2381693"/>
          </a:xfrm>
          <a:prstGeom prst="ellipse">
            <a:avLst/>
          </a:prstGeom>
          <a:solidFill>
            <a:srgbClr val="5C191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7" name="椭圆 26">
            <a:extLst>
              <a:ext uri="{FF2B5EF4-FFF2-40B4-BE49-F238E27FC236}">
                <a16:creationId xmlns:a16="http://schemas.microsoft.com/office/drawing/2014/main" xmlns="" id="{74F851DF-22A4-45E2-A843-880F894202FC}"/>
              </a:ext>
            </a:extLst>
          </p:cNvPr>
          <p:cNvSpPr/>
          <p:nvPr/>
        </p:nvSpPr>
        <p:spPr>
          <a:xfrm>
            <a:off x="8690281" y="2804088"/>
            <a:ext cx="2128964" cy="2128964"/>
          </a:xfrm>
          <a:prstGeom prst="ellipse">
            <a:avLst/>
          </a:prstGeom>
          <a:solidFill>
            <a:schemeClr val="bg1">
              <a:lumMod val="95000"/>
            </a:schemeClr>
          </a:solidFill>
          <a:ln>
            <a:noFill/>
          </a:ln>
          <a:effectLst>
            <a:innerShdw blurRad="190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77" name="图片 76">
            <a:extLst>
              <a:ext uri="{FF2B5EF4-FFF2-40B4-BE49-F238E27FC236}">
                <a16:creationId xmlns:a16="http://schemas.microsoft.com/office/drawing/2014/main" xmlns="" id="{1D5A7B8A-C3FF-4804-A337-C6E9198D2D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8376" y="5168814"/>
            <a:ext cx="318916" cy="476794"/>
          </a:xfrm>
          <a:prstGeom prst="rect">
            <a:avLst/>
          </a:prstGeom>
        </p:spPr>
      </p:pic>
      <p:sp>
        <p:nvSpPr>
          <p:cNvPr id="12" name="椭圆 11">
            <a:extLst>
              <a:ext uri="{FF2B5EF4-FFF2-40B4-BE49-F238E27FC236}">
                <a16:creationId xmlns:a16="http://schemas.microsoft.com/office/drawing/2014/main" xmlns="" id="{F71FF318-9FDB-4A18-AAD6-17A99B16C67D}"/>
              </a:ext>
            </a:extLst>
          </p:cNvPr>
          <p:cNvSpPr/>
          <p:nvPr/>
        </p:nvSpPr>
        <p:spPr>
          <a:xfrm>
            <a:off x="1199901" y="2442048"/>
            <a:ext cx="2381693" cy="2381693"/>
          </a:xfrm>
          <a:prstGeom prst="ellipse">
            <a:avLst/>
          </a:prstGeom>
          <a:solidFill>
            <a:srgbClr val="5C191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椭圆 22">
            <a:extLst>
              <a:ext uri="{FF2B5EF4-FFF2-40B4-BE49-F238E27FC236}">
                <a16:creationId xmlns:a16="http://schemas.microsoft.com/office/drawing/2014/main" xmlns="" id="{E1AAFE4C-0957-405F-8D52-630747868A42}"/>
              </a:ext>
            </a:extLst>
          </p:cNvPr>
          <p:cNvSpPr/>
          <p:nvPr/>
        </p:nvSpPr>
        <p:spPr>
          <a:xfrm>
            <a:off x="5292705" y="1852209"/>
            <a:ext cx="2381693" cy="2381693"/>
          </a:xfrm>
          <a:prstGeom prst="ellipse">
            <a:avLst/>
          </a:prstGeom>
          <a:solidFill>
            <a:srgbClr val="5C191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4" name="椭圆 23">
            <a:extLst>
              <a:ext uri="{FF2B5EF4-FFF2-40B4-BE49-F238E27FC236}">
                <a16:creationId xmlns:a16="http://schemas.microsoft.com/office/drawing/2014/main" xmlns="" id="{41C1DBA8-78B9-422D-B677-5C3B741D41AC}"/>
              </a:ext>
            </a:extLst>
          </p:cNvPr>
          <p:cNvSpPr/>
          <p:nvPr/>
        </p:nvSpPr>
        <p:spPr>
          <a:xfrm>
            <a:off x="5419069" y="1984738"/>
            <a:ext cx="2128964" cy="2128964"/>
          </a:xfrm>
          <a:prstGeom prst="ellipse">
            <a:avLst/>
          </a:prstGeom>
          <a:solidFill>
            <a:schemeClr val="bg1">
              <a:lumMod val="95000"/>
            </a:schemeClr>
          </a:solidFill>
          <a:ln>
            <a:noFill/>
          </a:ln>
          <a:effectLst>
            <a:innerShdw blurRad="190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3" name="椭圆 12">
            <a:extLst>
              <a:ext uri="{FF2B5EF4-FFF2-40B4-BE49-F238E27FC236}">
                <a16:creationId xmlns:a16="http://schemas.microsoft.com/office/drawing/2014/main" xmlns="" id="{413CEBD0-B1D3-4A69-8720-EC7E19A0B684}"/>
              </a:ext>
            </a:extLst>
          </p:cNvPr>
          <p:cNvSpPr/>
          <p:nvPr/>
        </p:nvSpPr>
        <p:spPr>
          <a:xfrm>
            <a:off x="1326265" y="2574577"/>
            <a:ext cx="2128964" cy="2128964"/>
          </a:xfrm>
          <a:prstGeom prst="ellipse">
            <a:avLst/>
          </a:prstGeom>
          <a:solidFill>
            <a:schemeClr val="bg1">
              <a:lumMod val="95000"/>
            </a:schemeClr>
          </a:solidFill>
          <a:ln>
            <a:noFill/>
          </a:ln>
          <a:effectLst>
            <a:innerShdw blurRad="190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95" name="图片 94">
            <a:extLst>
              <a:ext uri="{FF2B5EF4-FFF2-40B4-BE49-F238E27FC236}">
                <a16:creationId xmlns:a16="http://schemas.microsoft.com/office/drawing/2014/main" xmlns="" id="{10F52340-994F-4315-9C5E-D264B736F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150424" y="376738"/>
            <a:ext cx="4685714" cy="6844444"/>
          </a:xfrm>
          <a:prstGeom prst="rect">
            <a:avLst/>
          </a:prstGeom>
        </p:spPr>
      </p:pic>
      <p:sp>
        <p:nvSpPr>
          <p:cNvPr id="2" name="矩形 1">
            <a:extLst>
              <a:ext uri="{FF2B5EF4-FFF2-40B4-BE49-F238E27FC236}">
                <a16:creationId xmlns:a16="http://schemas.microsoft.com/office/drawing/2014/main" xmlns="" id="{61A35E36-8F84-4BF0-AD64-1F3F557B1F74}"/>
              </a:ext>
            </a:extLst>
          </p:cNvPr>
          <p:cNvSpPr/>
          <p:nvPr/>
        </p:nvSpPr>
        <p:spPr>
          <a:xfrm>
            <a:off x="1781296" y="2907192"/>
            <a:ext cx="1082348" cy="584775"/>
          </a:xfrm>
          <a:prstGeom prst="rect">
            <a:avLst/>
          </a:prstGeom>
        </p:spPr>
        <p:txBody>
          <a:bodyPr wrap="none">
            <a:spAutoFit/>
          </a:bodyPr>
          <a:lstStyle/>
          <a:p>
            <a:r>
              <a:rPr lang="zh-CN" altLang="en-US" sz="3200" spc="300" dirty="0">
                <a:latin typeface="文悦古典明朝体 (非商业使用) W5" pitchFamily="50" charset="-122"/>
                <a:ea typeface="文悦古典明朝体 (非商业使用) W5" pitchFamily="50" charset="-122"/>
              </a:rPr>
              <a:t>英语</a:t>
            </a:r>
          </a:p>
        </p:txBody>
      </p:sp>
      <p:sp>
        <p:nvSpPr>
          <p:cNvPr id="30" name="文本框 29">
            <a:extLst>
              <a:ext uri="{FF2B5EF4-FFF2-40B4-BE49-F238E27FC236}">
                <a16:creationId xmlns:a16="http://schemas.microsoft.com/office/drawing/2014/main" xmlns="" id="{46843270-907C-455B-8717-4A3EEBE1A543}"/>
              </a:ext>
            </a:extLst>
          </p:cNvPr>
          <p:cNvSpPr txBox="1"/>
          <p:nvPr/>
        </p:nvSpPr>
        <p:spPr>
          <a:xfrm>
            <a:off x="1588644" y="3546938"/>
            <a:ext cx="1569660" cy="891269"/>
          </a:xfrm>
          <a:prstGeom prst="rect">
            <a:avLst/>
          </a:prstGeom>
          <a:noFill/>
        </p:spPr>
        <p:txBody>
          <a:bodyPr vert="eaVert" wrap="square"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sym typeface="+mn-lt"/>
              </a:rPr>
              <a:t>单击此处输入文本内容，单击此处输入文本内容，单击此处输入文本内容，</a:t>
            </a:r>
          </a:p>
        </p:txBody>
      </p:sp>
      <p:sp>
        <p:nvSpPr>
          <p:cNvPr id="25" name="矩形 24">
            <a:extLst>
              <a:ext uri="{FF2B5EF4-FFF2-40B4-BE49-F238E27FC236}">
                <a16:creationId xmlns:a16="http://schemas.microsoft.com/office/drawing/2014/main" xmlns="" id="{C34BC72B-E9E6-4D11-BD49-2525587831EC}"/>
              </a:ext>
            </a:extLst>
          </p:cNvPr>
          <p:cNvSpPr/>
          <p:nvPr/>
        </p:nvSpPr>
        <p:spPr>
          <a:xfrm>
            <a:off x="5874100" y="2317353"/>
            <a:ext cx="1082348" cy="584775"/>
          </a:xfrm>
          <a:prstGeom prst="rect">
            <a:avLst/>
          </a:prstGeom>
        </p:spPr>
        <p:txBody>
          <a:bodyPr wrap="none">
            <a:spAutoFit/>
          </a:bodyPr>
          <a:lstStyle/>
          <a:p>
            <a:r>
              <a:rPr lang="zh-CN" altLang="en-US" sz="3200" spc="300" dirty="0">
                <a:latin typeface="文悦古典明朝体 (非商业使用) W5" pitchFamily="50" charset="-122"/>
                <a:ea typeface="文悦古典明朝体 (非商业使用) W5" pitchFamily="50" charset="-122"/>
              </a:rPr>
              <a:t>日语</a:t>
            </a:r>
          </a:p>
        </p:txBody>
      </p:sp>
      <p:sp>
        <p:nvSpPr>
          <p:cNvPr id="31" name="文本框 30">
            <a:extLst>
              <a:ext uri="{FF2B5EF4-FFF2-40B4-BE49-F238E27FC236}">
                <a16:creationId xmlns:a16="http://schemas.microsoft.com/office/drawing/2014/main" xmlns="" id="{27C1B7FA-9CCB-432B-A249-2C1677677485}"/>
              </a:ext>
            </a:extLst>
          </p:cNvPr>
          <p:cNvSpPr txBox="1"/>
          <p:nvPr/>
        </p:nvSpPr>
        <p:spPr>
          <a:xfrm>
            <a:off x="5688700" y="2977301"/>
            <a:ext cx="1569660" cy="891269"/>
          </a:xfrm>
          <a:prstGeom prst="rect">
            <a:avLst/>
          </a:prstGeom>
          <a:noFill/>
        </p:spPr>
        <p:txBody>
          <a:bodyPr vert="eaVert" wrap="square"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sym typeface="+mn-lt"/>
              </a:rPr>
              <a:t>单击此处输入文本内容，单击此处输入文本内容，单击此处输入文本内容，</a:t>
            </a:r>
          </a:p>
        </p:txBody>
      </p:sp>
      <p:pic>
        <p:nvPicPr>
          <p:cNvPr id="98" name="图片 97">
            <a:extLst>
              <a:ext uri="{FF2B5EF4-FFF2-40B4-BE49-F238E27FC236}">
                <a16:creationId xmlns:a16="http://schemas.microsoft.com/office/drawing/2014/main" xmlns="" id="{830C92E1-54C9-40AD-B63A-A728ABD3D93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686" b="22763"/>
          <a:stretch/>
        </p:blipFill>
        <p:spPr>
          <a:xfrm flipV="1">
            <a:off x="8245043" y="0"/>
            <a:ext cx="3946957" cy="6858000"/>
          </a:xfrm>
          <a:prstGeom prst="rect">
            <a:avLst/>
          </a:prstGeom>
        </p:spPr>
      </p:pic>
      <p:sp>
        <p:nvSpPr>
          <p:cNvPr id="28" name="矩形 27">
            <a:extLst>
              <a:ext uri="{FF2B5EF4-FFF2-40B4-BE49-F238E27FC236}">
                <a16:creationId xmlns:a16="http://schemas.microsoft.com/office/drawing/2014/main" xmlns="" id="{A4ED0492-2B68-4DBF-A15E-CF7173758B6D}"/>
              </a:ext>
            </a:extLst>
          </p:cNvPr>
          <p:cNvSpPr/>
          <p:nvPr/>
        </p:nvSpPr>
        <p:spPr>
          <a:xfrm>
            <a:off x="9145312" y="3136703"/>
            <a:ext cx="1082348" cy="584775"/>
          </a:xfrm>
          <a:prstGeom prst="rect">
            <a:avLst/>
          </a:prstGeom>
        </p:spPr>
        <p:txBody>
          <a:bodyPr wrap="none">
            <a:spAutoFit/>
          </a:bodyPr>
          <a:lstStyle/>
          <a:p>
            <a:r>
              <a:rPr lang="zh-CN" altLang="en-US" sz="3200" spc="300" dirty="0">
                <a:latin typeface="文悦古典明朝体 (非商业使用) W5" pitchFamily="50" charset="-122"/>
                <a:ea typeface="文悦古典明朝体 (非商业使用) W5" pitchFamily="50" charset="-122"/>
              </a:rPr>
              <a:t>法语</a:t>
            </a:r>
          </a:p>
        </p:txBody>
      </p:sp>
      <p:sp>
        <p:nvSpPr>
          <p:cNvPr id="32" name="文本框 31">
            <a:extLst>
              <a:ext uri="{FF2B5EF4-FFF2-40B4-BE49-F238E27FC236}">
                <a16:creationId xmlns:a16="http://schemas.microsoft.com/office/drawing/2014/main" xmlns="" id="{8FC43D24-3519-4DA3-A863-5BC528F53926}"/>
              </a:ext>
            </a:extLst>
          </p:cNvPr>
          <p:cNvSpPr txBox="1"/>
          <p:nvPr/>
        </p:nvSpPr>
        <p:spPr>
          <a:xfrm>
            <a:off x="9000371" y="3798960"/>
            <a:ext cx="1569660" cy="891269"/>
          </a:xfrm>
          <a:prstGeom prst="rect">
            <a:avLst/>
          </a:prstGeom>
          <a:noFill/>
        </p:spPr>
        <p:txBody>
          <a:bodyPr vert="eaVert" wrap="square"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sym typeface="+mn-lt"/>
              </a:rPr>
              <a:t>单击此处输入文本内容，单击此处输入文本内容，单击此处输入文本内容，</a:t>
            </a:r>
          </a:p>
        </p:txBody>
      </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语言能力</a:t>
            </a:r>
          </a:p>
        </p:txBody>
      </p:sp>
    </p:spTree>
    <p:extLst>
      <p:ext uri="{BB962C8B-B14F-4D97-AF65-F5344CB8AC3E}">
        <p14:creationId xmlns:p14="http://schemas.microsoft.com/office/powerpoint/2010/main" val="2391337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1000"/>
                                            <p:tgtEl>
                                              <p:spTgt spid="98"/>
                                            </p:tgtEl>
                                          </p:cBhvr>
                                        </p:animEffect>
                                        <p:anim calcmode="lin" valueType="num">
                                          <p:cBhvr>
                                            <p:cTn id="18" dur="1000" fill="hold"/>
                                            <p:tgtEl>
                                              <p:spTgt spid="98"/>
                                            </p:tgtEl>
                                            <p:attrNameLst>
                                              <p:attrName>ppt_x</p:attrName>
                                            </p:attrNameLst>
                                          </p:cBhvr>
                                          <p:tavLst>
                                            <p:tav tm="0">
                                              <p:val>
                                                <p:strVal val="#ppt_x"/>
                                              </p:val>
                                            </p:tav>
                                            <p:tav tm="100000">
                                              <p:val>
                                                <p:strVal val="#ppt_x"/>
                                              </p:val>
                                            </p:tav>
                                          </p:tavLst>
                                        </p:anim>
                                        <p:anim calcmode="lin" valueType="num">
                                          <p:cBhvr>
                                            <p:cTn id="19" dur="1000" fill="hold"/>
                                            <p:tgtEl>
                                              <p:spTgt spid="9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1000"/>
                                            <p:tgtEl>
                                              <p:spTgt spid="27"/>
                                            </p:tgtEl>
                                          </p:cBhvr>
                                        </p:animEffec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49" presetClass="entr" presetSubtype="0" decel="100000"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 calcmode="lin" valueType="num">
                                          <p:cBhvr>
                                            <p:cTn id="58" dur="500" fill="hold"/>
                                            <p:tgtEl>
                                              <p:spTgt spid="2"/>
                                            </p:tgtEl>
                                            <p:attrNameLst>
                                              <p:attrName>style.rotation</p:attrName>
                                            </p:attrNameLst>
                                          </p:cBhvr>
                                          <p:tavLst>
                                            <p:tav tm="0">
                                              <p:val>
                                                <p:fltVal val="360"/>
                                              </p:val>
                                            </p:tav>
                                            <p:tav tm="100000">
                                              <p:val>
                                                <p:fltVal val="0"/>
                                              </p:val>
                                            </p:tav>
                                          </p:tavLst>
                                        </p:anim>
                                        <p:animEffect transition="in" filter="fade">
                                          <p:cBhvr>
                                            <p:cTn id="59" dur="500"/>
                                            <p:tgtEl>
                                              <p:spTgt spid="2"/>
                                            </p:tgtEl>
                                          </p:cBhvr>
                                        </p:animEffect>
                                      </p:childTnLst>
                                    </p:cTn>
                                  </p:par>
                                </p:childTnLst>
                              </p:cTn>
                            </p:par>
                            <p:par>
                              <p:cTn id="60" fill="hold">
                                <p:stCondLst>
                                  <p:cond delay="6500"/>
                                </p:stCondLst>
                                <p:childTnLst>
                                  <p:par>
                                    <p:cTn id="61" presetID="49" presetClass="entr" presetSubtype="0" decel="10000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 calcmode="lin" valueType="num">
                                          <p:cBhvr>
                                            <p:cTn id="65" dur="500" fill="hold"/>
                                            <p:tgtEl>
                                              <p:spTgt spid="25"/>
                                            </p:tgtEl>
                                            <p:attrNameLst>
                                              <p:attrName>style.rotation</p:attrName>
                                            </p:attrNameLst>
                                          </p:cBhvr>
                                          <p:tavLst>
                                            <p:tav tm="0">
                                              <p:val>
                                                <p:fltVal val="360"/>
                                              </p:val>
                                            </p:tav>
                                            <p:tav tm="100000">
                                              <p:val>
                                                <p:fltVal val="0"/>
                                              </p:val>
                                            </p:tav>
                                          </p:tavLst>
                                        </p:anim>
                                        <p:animEffect transition="in" filter="fade">
                                          <p:cBhvr>
                                            <p:cTn id="66" dur="500"/>
                                            <p:tgtEl>
                                              <p:spTgt spid="25"/>
                                            </p:tgtEl>
                                          </p:cBhvr>
                                        </p:animEffect>
                                      </p:childTnLst>
                                    </p:cTn>
                                  </p:par>
                                </p:childTnLst>
                              </p:cTn>
                            </p:par>
                            <p:par>
                              <p:cTn id="67" fill="hold">
                                <p:stCondLst>
                                  <p:cond delay="7000"/>
                                </p:stCondLst>
                                <p:childTnLst>
                                  <p:par>
                                    <p:cTn id="68" presetID="49" presetClass="entr" presetSubtype="0" decel="10000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anim calcmode="lin" valueType="num">
                                          <p:cBhvr>
                                            <p:cTn id="72" dur="500" fill="hold"/>
                                            <p:tgtEl>
                                              <p:spTgt spid="28"/>
                                            </p:tgtEl>
                                            <p:attrNameLst>
                                              <p:attrName>style.rotation</p:attrName>
                                            </p:attrNameLst>
                                          </p:cBhvr>
                                          <p:tavLst>
                                            <p:tav tm="0">
                                              <p:val>
                                                <p:fltVal val="360"/>
                                              </p:val>
                                            </p:tav>
                                            <p:tav tm="100000">
                                              <p:val>
                                                <p:fltVal val="0"/>
                                              </p:val>
                                            </p:tav>
                                          </p:tavLst>
                                        </p:anim>
                                        <p:animEffect transition="in" filter="fade">
                                          <p:cBhvr>
                                            <p:cTn id="73" dur="500"/>
                                            <p:tgtEl>
                                              <p:spTgt spid="28"/>
                                            </p:tgtEl>
                                          </p:cBhvr>
                                        </p:animEffect>
                                      </p:childTnLst>
                                    </p:cTn>
                                  </p:par>
                                </p:childTnLst>
                              </p:cTn>
                            </p:par>
                            <p:par>
                              <p:cTn id="74" fill="hold">
                                <p:stCondLst>
                                  <p:cond delay="7500"/>
                                </p:stCondLst>
                                <p:childTnLst>
                                  <p:par>
                                    <p:cTn id="75" presetID="2" presetClass="entr" presetSubtype="4"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8000"/>
                                </p:stCondLst>
                                <p:childTnLst>
                                  <p:par>
                                    <p:cTn id="80" presetID="2" presetClass="entr" presetSubtype="4"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2" presetClass="entr" presetSubtype="4"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1+#ppt_h/2"/>
                                              </p:val>
                                            </p:tav>
                                            <p:tav tm="100000">
                                              <p:val>
                                                <p:strVal val="#ppt_y"/>
                                              </p:val>
                                            </p:tav>
                                          </p:tavLst>
                                        </p:anim>
                                      </p:childTnLst>
                                    </p:cTn>
                                  </p:par>
                                </p:childTnLst>
                              </p:cTn>
                            </p:par>
                            <p:par>
                              <p:cTn id="89" fill="hold">
                                <p:stCondLst>
                                  <p:cond delay="9000"/>
                                </p:stCondLst>
                                <p:childTnLst>
                                  <p:par>
                                    <p:cTn id="90" presetID="42" presetClass="entr" presetSubtype="0" fill="hold"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fade">
                                          <p:cBhvr>
                                            <p:cTn id="92" dur="1000"/>
                                            <p:tgtEl>
                                              <p:spTgt spid="95"/>
                                            </p:tgtEl>
                                          </p:cBhvr>
                                        </p:animEffect>
                                        <p:anim calcmode="lin" valueType="num">
                                          <p:cBhvr>
                                            <p:cTn id="93" dur="1000" fill="hold"/>
                                            <p:tgtEl>
                                              <p:spTgt spid="95"/>
                                            </p:tgtEl>
                                            <p:attrNameLst>
                                              <p:attrName>ppt_x</p:attrName>
                                            </p:attrNameLst>
                                          </p:cBhvr>
                                          <p:tavLst>
                                            <p:tav tm="0">
                                              <p:val>
                                                <p:strVal val="#ppt_x"/>
                                              </p:val>
                                            </p:tav>
                                            <p:tav tm="100000">
                                              <p:val>
                                                <p:strVal val="#ppt_x"/>
                                              </p:val>
                                            </p:tav>
                                          </p:tavLst>
                                        </p:anim>
                                        <p:anim calcmode="lin" valueType="num">
                                          <p:cBhvr>
                                            <p:cTn id="94" dur="1000" fill="hold"/>
                                            <p:tgtEl>
                                              <p:spTgt spid="95"/>
                                            </p:tgtEl>
                                            <p:attrNameLst>
                                              <p:attrName>ppt_y</p:attrName>
                                            </p:attrNameLst>
                                          </p:cBhvr>
                                          <p:tavLst>
                                            <p:tav tm="0">
                                              <p:val>
                                                <p:strVal val="#ppt_y+.1"/>
                                              </p:val>
                                            </p:tav>
                                            <p:tav tm="100000">
                                              <p:val>
                                                <p:strVal val="#ppt_y"/>
                                              </p:val>
                                            </p:tav>
                                          </p:tavLst>
                                        </p:anim>
                                      </p:childTnLst>
                                    </p:cTn>
                                  </p:par>
                                </p:childTnLst>
                              </p:cTn>
                            </p:par>
                            <p:par>
                              <p:cTn id="95" fill="hold">
                                <p:stCondLst>
                                  <p:cond delay="10000"/>
                                </p:stCondLst>
                                <p:childTnLst>
                                  <p:par>
                                    <p:cTn id="96" presetID="14" presetClass="entr" presetSubtype="10" fill="hold" nodeType="afterEffect">
                                      <p:stCondLst>
                                        <p:cond delay="0"/>
                                      </p:stCondLst>
                                      <p:childTnLst>
                                        <p:set>
                                          <p:cBhvr>
                                            <p:cTn id="97" dur="1" fill="hold">
                                              <p:stCondLst>
                                                <p:cond delay="0"/>
                                              </p:stCondLst>
                                            </p:cTn>
                                            <p:tgtEl>
                                              <p:spTgt spid="77"/>
                                            </p:tgtEl>
                                            <p:attrNameLst>
                                              <p:attrName>style.visibility</p:attrName>
                                            </p:attrNameLst>
                                          </p:cBhvr>
                                          <p:to>
                                            <p:strVal val="visible"/>
                                          </p:to>
                                        </p:set>
                                        <p:animEffect transition="in" filter="randombar(horizontal)">
                                          <p:cBhvr>
                                            <p:cTn id="9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2" grpId="0" animBg="1"/>
          <p:bldP spid="23" grpId="0" animBg="1"/>
          <p:bldP spid="24" grpId="0" animBg="1"/>
          <p:bldP spid="13" grpId="0" animBg="1"/>
          <p:bldP spid="2" grpId="0"/>
          <p:bldP spid="30" grpId="0"/>
          <p:bldP spid="25" grpId="0"/>
          <p:bldP spid="31" grpId="0"/>
          <p:bldP spid="28" grpId="0"/>
          <p:bldP spid="32"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1000"/>
                                            <p:tgtEl>
                                              <p:spTgt spid="98"/>
                                            </p:tgtEl>
                                          </p:cBhvr>
                                        </p:animEffect>
                                        <p:anim calcmode="lin" valueType="num">
                                          <p:cBhvr>
                                            <p:cTn id="18" dur="1000" fill="hold"/>
                                            <p:tgtEl>
                                              <p:spTgt spid="98"/>
                                            </p:tgtEl>
                                            <p:attrNameLst>
                                              <p:attrName>ppt_x</p:attrName>
                                            </p:attrNameLst>
                                          </p:cBhvr>
                                          <p:tavLst>
                                            <p:tav tm="0">
                                              <p:val>
                                                <p:strVal val="#ppt_x"/>
                                              </p:val>
                                            </p:tav>
                                            <p:tav tm="100000">
                                              <p:val>
                                                <p:strVal val="#ppt_x"/>
                                              </p:val>
                                            </p:tav>
                                          </p:tavLst>
                                        </p:anim>
                                        <p:anim calcmode="lin" valueType="num">
                                          <p:cBhvr>
                                            <p:cTn id="19" dur="1000" fill="hold"/>
                                            <p:tgtEl>
                                              <p:spTgt spid="9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1000"/>
                                            <p:tgtEl>
                                              <p:spTgt spid="27"/>
                                            </p:tgtEl>
                                          </p:cBhvr>
                                        </p:animEffec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49" presetClass="entr" presetSubtype="0" decel="100000"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 calcmode="lin" valueType="num">
                                          <p:cBhvr>
                                            <p:cTn id="58" dur="500" fill="hold"/>
                                            <p:tgtEl>
                                              <p:spTgt spid="2"/>
                                            </p:tgtEl>
                                            <p:attrNameLst>
                                              <p:attrName>style.rotation</p:attrName>
                                            </p:attrNameLst>
                                          </p:cBhvr>
                                          <p:tavLst>
                                            <p:tav tm="0">
                                              <p:val>
                                                <p:fltVal val="360"/>
                                              </p:val>
                                            </p:tav>
                                            <p:tav tm="100000">
                                              <p:val>
                                                <p:fltVal val="0"/>
                                              </p:val>
                                            </p:tav>
                                          </p:tavLst>
                                        </p:anim>
                                        <p:animEffect transition="in" filter="fade">
                                          <p:cBhvr>
                                            <p:cTn id="59" dur="500"/>
                                            <p:tgtEl>
                                              <p:spTgt spid="2"/>
                                            </p:tgtEl>
                                          </p:cBhvr>
                                        </p:animEffect>
                                      </p:childTnLst>
                                    </p:cTn>
                                  </p:par>
                                </p:childTnLst>
                              </p:cTn>
                            </p:par>
                            <p:par>
                              <p:cTn id="60" fill="hold">
                                <p:stCondLst>
                                  <p:cond delay="6500"/>
                                </p:stCondLst>
                                <p:childTnLst>
                                  <p:par>
                                    <p:cTn id="61" presetID="49" presetClass="entr" presetSubtype="0" decel="10000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 calcmode="lin" valueType="num">
                                          <p:cBhvr>
                                            <p:cTn id="65" dur="500" fill="hold"/>
                                            <p:tgtEl>
                                              <p:spTgt spid="25"/>
                                            </p:tgtEl>
                                            <p:attrNameLst>
                                              <p:attrName>style.rotation</p:attrName>
                                            </p:attrNameLst>
                                          </p:cBhvr>
                                          <p:tavLst>
                                            <p:tav tm="0">
                                              <p:val>
                                                <p:fltVal val="360"/>
                                              </p:val>
                                            </p:tav>
                                            <p:tav tm="100000">
                                              <p:val>
                                                <p:fltVal val="0"/>
                                              </p:val>
                                            </p:tav>
                                          </p:tavLst>
                                        </p:anim>
                                        <p:animEffect transition="in" filter="fade">
                                          <p:cBhvr>
                                            <p:cTn id="66" dur="500"/>
                                            <p:tgtEl>
                                              <p:spTgt spid="25"/>
                                            </p:tgtEl>
                                          </p:cBhvr>
                                        </p:animEffect>
                                      </p:childTnLst>
                                    </p:cTn>
                                  </p:par>
                                </p:childTnLst>
                              </p:cTn>
                            </p:par>
                            <p:par>
                              <p:cTn id="67" fill="hold">
                                <p:stCondLst>
                                  <p:cond delay="7000"/>
                                </p:stCondLst>
                                <p:childTnLst>
                                  <p:par>
                                    <p:cTn id="68" presetID="49" presetClass="entr" presetSubtype="0" decel="10000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anim calcmode="lin" valueType="num">
                                          <p:cBhvr>
                                            <p:cTn id="72" dur="500" fill="hold"/>
                                            <p:tgtEl>
                                              <p:spTgt spid="28"/>
                                            </p:tgtEl>
                                            <p:attrNameLst>
                                              <p:attrName>style.rotation</p:attrName>
                                            </p:attrNameLst>
                                          </p:cBhvr>
                                          <p:tavLst>
                                            <p:tav tm="0">
                                              <p:val>
                                                <p:fltVal val="360"/>
                                              </p:val>
                                            </p:tav>
                                            <p:tav tm="100000">
                                              <p:val>
                                                <p:fltVal val="0"/>
                                              </p:val>
                                            </p:tav>
                                          </p:tavLst>
                                        </p:anim>
                                        <p:animEffect transition="in" filter="fade">
                                          <p:cBhvr>
                                            <p:cTn id="73" dur="500"/>
                                            <p:tgtEl>
                                              <p:spTgt spid="28"/>
                                            </p:tgtEl>
                                          </p:cBhvr>
                                        </p:animEffect>
                                      </p:childTnLst>
                                    </p:cTn>
                                  </p:par>
                                </p:childTnLst>
                              </p:cTn>
                            </p:par>
                            <p:par>
                              <p:cTn id="74" fill="hold">
                                <p:stCondLst>
                                  <p:cond delay="7500"/>
                                </p:stCondLst>
                                <p:childTnLst>
                                  <p:par>
                                    <p:cTn id="75" presetID="2" presetClass="entr" presetSubtype="4"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8000"/>
                                </p:stCondLst>
                                <p:childTnLst>
                                  <p:par>
                                    <p:cTn id="80" presetID="2" presetClass="entr" presetSubtype="4"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2" presetClass="entr" presetSubtype="4"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1+#ppt_h/2"/>
                                              </p:val>
                                            </p:tav>
                                            <p:tav tm="100000">
                                              <p:val>
                                                <p:strVal val="#ppt_y"/>
                                              </p:val>
                                            </p:tav>
                                          </p:tavLst>
                                        </p:anim>
                                      </p:childTnLst>
                                    </p:cTn>
                                  </p:par>
                                </p:childTnLst>
                              </p:cTn>
                            </p:par>
                            <p:par>
                              <p:cTn id="89" fill="hold">
                                <p:stCondLst>
                                  <p:cond delay="9000"/>
                                </p:stCondLst>
                                <p:childTnLst>
                                  <p:par>
                                    <p:cTn id="90" presetID="42" presetClass="entr" presetSubtype="0" fill="hold"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fade">
                                          <p:cBhvr>
                                            <p:cTn id="92" dur="1000"/>
                                            <p:tgtEl>
                                              <p:spTgt spid="95"/>
                                            </p:tgtEl>
                                          </p:cBhvr>
                                        </p:animEffect>
                                        <p:anim calcmode="lin" valueType="num">
                                          <p:cBhvr>
                                            <p:cTn id="93" dur="1000" fill="hold"/>
                                            <p:tgtEl>
                                              <p:spTgt spid="95"/>
                                            </p:tgtEl>
                                            <p:attrNameLst>
                                              <p:attrName>ppt_x</p:attrName>
                                            </p:attrNameLst>
                                          </p:cBhvr>
                                          <p:tavLst>
                                            <p:tav tm="0">
                                              <p:val>
                                                <p:strVal val="#ppt_x"/>
                                              </p:val>
                                            </p:tav>
                                            <p:tav tm="100000">
                                              <p:val>
                                                <p:strVal val="#ppt_x"/>
                                              </p:val>
                                            </p:tav>
                                          </p:tavLst>
                                        </p:anim>
                                        <p:anim calcmode="lin" valueType="num">
                                          <p:cBhvr>
                                            <p:cTn id="94" dur="1000" fill="hold"/>
                                            <p:tgtEl>
                                              <p:spTgt spid="95"/>
                                            </p:tgtEl>
                                            <p:attrNameLst>
                                              <p:attrName>ppt_y</p:attrName>
                                            </p:attrNameLst>
                                          </p:cBhvr>
                                          <p:tavLst>
                                            <p:tav tm="0">
                                              <p:val>
                                                <p:strVal val="#ppt_y+.1"/>
                                              </p:val>
                                            </p:tav>
                                            <p:tav tm="100000">
                                              <p:val>
                                                <p:strVal val="#ppt_y"/>
                                              </p:val>
                                            </p:tav>
                                          </p:tavLst>
                                        </p:anim>
                                      </p:childTnLst>
                                    </p:cTn>
                                  </p:par>
                                </p:childTnLst>
                              </p:cTn>
                            </p:par>
                            <p:par>
                              <p:cTn id="95" fill="hold">
                                <p:stCondLst>
                                  <p:cond delay="10000"/>
                                </p:stCondLst>
                                <p:childTnLst>
                                  <p:par>
                                    <p:cTn id="96" presetID="14" presetClass="entr" presetSubtype="10" fill="hold" nodeType="afterEffect">
                                      <p:stCondLst>
                                        <p:cond delay="0"/>
                                      </p:stCondLst>
                                      <p:childTnLst>
                                        <p:set>
                                          <p:cBhvr>
                                            <p:cTn id="97" dur="1" fill="hold">
                                              <p:stCondLst>
                                                <p:cond delay="0"/>
                                              </p:stCondLst>
                                            </p:cTn>
                                            <p:tgtEl>
                                              <p:spTgt spid="77"/>
                                            </p:tgtEl>
                                            <p:attrNameLst>
                                              <p:attrName>style.visibility</p:attrName>
                                            </p:attrNameLst>
                                          </p:cBhvr>
                                          <p:to>
                                            <p:strVal val="visible"/>
                                          </p:to>
                                        </p:set>
                                        <p:animEffect transition="in" filter="randombar(horizontal)">
                                          <p:cBhvr>
                                            <p:cTn id="9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2" grpId="0" animBg="1"/>
          <p:bldP spid="23" grpId="0" animBg="1"/>
          <p:bldP spid="24" grpId="0" animBg="1"/>
          <p:bldP spid="13" grpId="0" animBg="1"/>
          <p:bldP spid="2" grpId="0"/>
          <p:bldP spid="30" grpId="0"/>
          <p:bldP spid="25" grpId="0"/>
          <p:bldP spid="31" grpId="0"/>
          <p:bldP spid="28" grpId="0"/>
          <p:bldP spid="32" grpId="0"/>
          <p:bldP spid="10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6670" y="19386"/>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509648" flipV="1">
            <a:off x="5825190" y="450175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63305" y="-178626"/>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500000">
            <a:off x="18083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720010">
            <a:off x="23643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369552">
            <a:off x="7673968" y="272372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512468">
            <a:off x="6043653" y="4935931"/>
            <a:ext cx="2109809" cy="1871401"/>
          </a:xfrm>
          <a:prstGeom prst="rect">
            <a:avLst/>
          </a:prstGeom>
        </p:spPr>
      </p:pic>
      <p:sp>
        <p:nvSpPr>
          <p:cNvPr id="13" name="椭圆 12">
            <a:extLst>
              <a:ext uri="{FF2B5EF4-FFF2-40B4-BE49-F238E27FC236}">
                <a16:creationId xmlns:a16="http://schemas.microsoft.com/office/drawing/2014/main" xmlns="" id="{967582E7-AE6F-47F1-88FE-434C76AADA5B}"/>
              </a:ext>
            </a:extLst>
          </p:cNvPr>
          <p:cNvSpPr/>
          <p:nvPr/>
        </p:nvSpPr>
        <p:spPr>
          <a:xfrm>
            <a:off x="3071804" y="619152"/>
            <a:ext cx="5740574" cy="56196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8980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55664">
            <a:off x="7526376" y="404474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728496">
            <a:off x="6999099" y="-18322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135665" y="4279945"/>
            <a:ext cx="2861846" cy="2642127"/>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29461" y="3834365"/>
            <a:ext cx="968126" cy="1248139"/>
          </a:xfrm>
          <a:prstGeom prst="rect">
            <a:avLst/>
          </a:prstGeom>
          <a:effectLst/>
        </p:spPr>
      </p:pic>
      <p:pic>
        <p:nvPicPr>
          <p:cNvPr id="25" name="图片 24">
            <a:extLst>
              <a:ext uri="{FF2B5EF4-FFF2-40B4-BE49-F238E27FC236}">
                <a16:creationId xmlns:a16="http://schemas.microsoft.com/office/drawing/2014/main" xmlns="" id="{35DE9EF5-2548-4DFD-8E23-CF05351B9A0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512" y="2385406"/>
            <a:ext cx="318916" cy="476794"/>
          </a:xfrm>
          <a:prstGeom prst="rect">
            <a:avLst/>
          </a:prstGeom>
        </p:spPr>
      </p:pic>
      <p:sp>
        <p:nvSpPr>
          <p:cNvPr id="20" name="文本框 19">
            <a:extLst>
              <a:ext uri="{FF2B5EF4-FFF2-40B4-BE49-F238E27FC236}">
                <a16:creationId xmlns:a16="http://schemas.microsoft.com/office/drawing/2014/main" xmlns="" id="{7293376C-4412-4600-AEC5-0F15A91D6A66}"/>
              </a:ext>
            </a:extLst>
          </p:cNvPr>
          <p:cNvSpPr txBox="1"/>
          <p:nvPr/>
        </p:nvSpPr>
        <p:spPr>
          <a:xfrm>
            <a:off x="5239844" y="1719558"/>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贰</a:t>
            </a:r>
          </a:p>
        </p:txBody>
      </p:sp>
      <p:sp>
        <p:nvSpPr>
          <p:cNvPr id="21" name="文本框 20">
            <a:extLst>
              <a:ext uri="{FF2B5EF4-FFF2-40B4-BE49-F238E27FC236}">
                <a16:creationId xmlns:a16="http://schemas.microsoft.com/office/drawing/2014/main" xmlns="" id="{845F673A-9B61-4B27-9785-9E87052352AD}"/>
              </a:ext>
            </a:extLst>
          </p:cNvPr>
          <p:cNvSpPr txBox="1"/>
          <p:nvPr/>
        </p:nvSpPr>
        <p:spPr>
          <a:xfrm>
            <a:off x="4262498" y="3442772"/>
            <a:ext cx="3356809" cy="1015663"/>
          </a:xfrm>
          <a:prstGeom prst="rect">
            <a:avLst/>
          </a:prstGeom>
          <a:noFill/>
        </p:spPr>
        <p:txBody>
          <a:bodyPr vert="horz" wrap="square" rtlCol="0">
            <a:spAutoFit/>
          </a:bodyPr>
          <a:lstStyle/>
          <a:p>
            <a:pPr algn="ctr"/>
            <a:r>
              <a:rPr lang="zh-CN" altLang="en-US" sz="6000" b="1" dirty="0">
                <a:solidFill>
                  <a:schemeClr val="bg1"/>
                </a:solidFill>
                <a:effectLst>
                  <a:outerShdw blurRad="190500" dist="38100" dir="2700000" algn="tl" rotWithShape="0">
                    <a:srgbClr val="FF779B">
                      <a:alpha val="40000"/>
                    </a:srgbClr>
                  </a:outerShdw>
                </a:effectLst>
                <a:latin typeface="方正清刻本悦宋简体" panose="02000000000000000000" pitchFamily="2" charset="-122"/>
                <a:ea typeface="方正清刻本悦宋简体" panose="02000000000000000000" pitchFamily="2" charset="-122"/>
              </a:rPr>
              <a:t>岗位认知</a:t>
            </a:r>
          </a:p>
        </p:txBody>
      </p:sp>
      <p:sp>
        <p:nvSpPr>
          <p:cNvPr id="37" name="PA_库_文本框 55">
            <a:extLst>
              <a:ext uri="{FF2B5EF4-FFF2-40B4-BE49-F238E27FC236}">
                <a16:creationId xmlns:a16="http://schemas.microsoft.com/office/drawing/2014/main" xmlns="" id="{32B46EE3-7383-4A28-807C-17F928EEBB9A}"/>
              </a:ext>
            </a:extLst>
          </p:cNvPr>
          <p:cNvSpPr txBox="1"/>
          <p:nvPr>
            <p:custDataLst>
              <p:tags r:id="rId1"/>
            </p:custDataLst>
          </p:nvPr>
        </p:nvSpPr>
        <p:spPr>
          <a:xfrm>
            <a:off x="4470964" y="4412024"/>
            <a:ext cx="2939877" cy="276999"/>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rPr>
              <a:t>ADD YOUR TITLE HERE</a:t>
            </a:r>
            <a:endParaRPr kumimoji="0" lang="zh-CN" altLang="en-US"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endParaRPr>
          </a:p>
        </p:txBody>
      </p:sp>
      <p:pic>
        <p:nvPicPr>
          <p:cNvPr id="22" name="图片 21">
            <a:extLst>
              <a:ext uri="{FF2B5EF4-FFF2-40B4-BE49-F238E27FC236}">
                <a16:creationId xmlns:a16="http://schemas.microsoft.com/office/drawing/2014/main" xmlns="" id="{A4CB026A-60E3-4025-BBBE-42C6CE75826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spTree>
    <p:extLst>
      <p:ext uri="{BB962C8B-B14F-4D97-AF65-F5344CB8AC3E}">
        <p14:creationId xmlns:p14="http://schemas.microsoft.com/office/powerpoint/2010/main" val="1700080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14:presetBounceEnd="66000">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14:bounceEnd="66000">
                                          <p:cBhvr additive="base">
                                            <p:cTn id="83"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000" fill="hold"/>
                                            <p:tgtEl>
                                              <p:spTgt spid="32"/>
                                            </p:tgtEl>
                                            <p:attrNameLst>
                                              <p:attrName>ppt_x</p:attrName>
                                            </p:attrNameLst>
                                          </p:cBhvr>
                                          <p:tavLst>
                                            <p:tav tm="0">
                                              <p:val>
                                                <p:strVal val="1+#ppt_w/2"/>
                                              </p:val>
                                            </p:tav>
                                            <p:tav tm="100000">
                                              <p:val>
                                                <p:strVal val="#ppt_x"/>
                                              </p:val>
                                            </p:tav>
                                          </p:tavLst>
                                        </p:anim>
                                        <p:anim calcmode="lin" valueType="num">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a:extLst>
              <a:ext uri="{FF2B5EF4-FFF2-40B4-BE49-F238E27FC236}">
                <a16:creationId xmlns:a16="http://schemas.microsoft.com/office/drawing/2014/main" xmlns="" id="{5F143D98-DCD4-48BF-BCDE-BA960239E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51523" y="63625"/>
            <a:ext cx="3699369" cy="3669005"/>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部门职责</a:t>
            </a:r>
          </a:p>
        </p:txBody>
      </p:sp>
      <p:pic>
        <p:nvPicPr>
          <p:cNvPr id="39" name="图片 38" descr="图片包含 配件, 粉红色&#10;&#10;自动生成的说明">
            <a:extLst>
              <a:ext uri="{FF2B5EF4-FFF2-40B4-BE49-F238E27FC236}">
                <a16:creationId xmlns:a16="http://schemas.microsoft.com/office/drawing/2014/main" xmlns="" id="{C43C87F1-63E7-40B3-B73F-1958FBE479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651558" y="0"/>
            <a:ext cx="3540442" cy="6858000"/>
          </a:xfrm>
          <a:prstGeom prst="rect">
            <a:avLst/>
          </a:prstGeom>
        </p:spPr>
      </p:pic>
      <p:pic>
        <p:nvPicPr>
          <p:cNvPr id="40" name="图片 39">
            <a:extLst>
              <a:ext uri="{FF2B5EF4-FFF2-40B4-BE49-F238E27FC236}">
                <a16:creationId xmlns:a16="http://schemas.microsoft.com/office/drawing/2014/main" xmlns="" id="{85A96C79-21C8-417A-9810-D2DDC52E91F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48480" y="2501203"/>
            <a:ext cx="318916" cy="476794"/>
          </a:xfrm>
          <a:prstGeom prst="rect">
            <a:avLst/>
          </a:prstGeom>
        </p:spPr>
      </p:pic>
      <p:sp>
        <p:nvSpPr>
          <p:cNvPr id="57" name="TextBox 28">
            <a:extLst>
              <a:ext uri="{FF2B5EF4-FFF2-40B4-BE49-F238E27FC236}">
                <a16:creationId xmlns:a16="http://schemas.microsoft.com/office/drawing/2014/main" xmlns="" id="{FACD8FAC-5F99-475B-9BAD-7C010F98EE03}"/>
              </a:ext>
            </a:extLst>
          </p:cNvPr>
          <p:cNvSpPr txBox="1"/>
          <p:nvPr/>
        </p:nvSpPr>
        <p:spPr>
          <a:xfrm>
            <a:off x="2874008" y="2303604"/>
            <a:ext cx="4410831" cy="688202"/>
          </a:xfrm>
          <a:prstGeom prst="rect">
            <a:avLst/>
          </a:prstGeom>
          <a:noFill/>
        </p:spPr>
        <p:txBody>
          <a:bodyPr wrap="square" rtlCol="0">
            <a:spAutoFit/>
          </a:bodyPr>
          <a:lstStyle/>
          <a:p>
            <a:pPr>
              <a:lnSpc>
                <a:spcPct val="150000"/>
              </a:lnSpc>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58" name="TextBox 29">
            <a:extLst>
              <a:ext uri="{FF2B5EF4-FFF2-40B4-BE49-F238E27FC236}">
                <a16:creationId xmlns:a16="http://schemas.microsoft.com/office/drawing/2014/main" xmlns="" id="{189A83A7-A78C-4E75-8710-C419DABABED1}"/>
              </a:ext>
            </a:extLst>
          </p:cNvPr>
          <p:cNvSpPr txBox="1"/>
          <p:nvPr/>
        </p:nvSpPr>
        <p:spPr>
          <a:xfrm>
            <a:off x="2874008" y="3518548"/>
            <a:ext cx="4410831" cy="688202"/>
          </a:xfrm>
          <a:prstGeom prst="rect">
            <a:avLst/>
          </a:prstGeom>
          <a:noFill/>
        </p:spPr>
        <p:txBody>
          <a:bodyPr wrap="square" rtlCol="0">
            <a:spAutoFit/>
          </a:bodyPr>
          <a:lstStyle/>
          <a:p>
            <a:pPr>
              <a:lnSpc>
                <a:spcPct val="150000"/>
              </a:lnSpc>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59" name="TextBox 30">
            <a:extLst>
              <a:ext uri="{FF2B5EF4-FFF2-40B4-BE49-F238E27FC236}">
                <a16:creationId xmlns:a16="http://schemas.microsoft.com/office/drawing/2014/main" xmlns="" id="{0AC3C817-561D-42F6-8C1A-2D8FAE9A3DA8}"/>
              </a:ext>
            </a:extLst>
          </p:cNvPr>
          <p:cNvSpPr txBox="1"/>
          <p:nvPr/>
        </p:nvSpPr>
        <p:spPr>
          <a:xfrm>
            <a:off x="2874008" y="4707555"/>
            <a:ext cx="4410831" cy="688202"/>
          </a:xfrm>
          <a:prstGeom prst="rect">
            <a:avLst/>
          </a:prstGeom>
          <a:noFill/>
        </p:spPr>
        <p:txBody>
          <a:bodyPr wrap="square" rtlCol="0">
            <a:spAutoFit/>
          </a:bodyPr>
          <a:lstStyle/>
          <a:p>
            <a:pPr>
              <a:lnSpc>
                <a:spcPct val="150000"/>
              </a:lnSpc>
            </a:pPr>
            <a:r>
              <a:rPr lang="zh-CN" altLang="en-US" sz="1400" kern="0" dirty="0">
                <a:solidFill>
                  <a:schemeClr val="tx1">
                    <a:lumMod val="75000"/>
                    <a:lumOff val="2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60" name="椭圆 59">
            <a:extLst>
              <a:ext uri="{FF2B5EF4-FFF2-40B4-BE49-F238E27FC236}">
                <a16:creationId xmlns:a16="http://schemas.microsoft.com/office/drawing/2014/main" xmlns="" id="{3B511407-1B70-4B90-869B-1D8032F48065}"/>
              </a:ext>
            </a:extLst>
          </p:cNvPr>
          <p:cNvSpPr/>
          <p:nvPr/>
        </p:nvSpPr>
        <p:spPr>
          <a:xfrm rot="5400000">
            <a:off x="1884737" y="2127283"/>
            <a:ext cx="989091" cy="989449"/>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a:ea typeface="+mn-ea"/>
              <a:cs typeface="+mn-cs"/>
            </a:endParaRPr>
          </a:p>
        </p:txBody>
      </p:sp>
      <p:sp>
        <p:nvSpPr>
          <p:cNvPr id="61" name="椭圆 60">
            <a:extLst>
              <a:ext uri="{FF2B5EF4-FFF2-40B4-BE49-F238E27FC236}">
                <a16:creationId xmlns:a16="http://schemas.microsoft.com/office/drawing/2014/main" xmlns="" id="{BC2AEBD2-052B-4F6B-9E7B-6A90843D48FC}"/>
              </a:ext>
            </a:extLst>
          </p:cNvPr>
          <p:cNvSpPr/>
          <p:nvPr/>
        </p:nvSpPr>
        <p:spPr>
          <a:xfrm rot="5400000">
            <a:off x="1884739" y="3392178"/>
            <a:ext cx="989090" cy="989448"/>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a:ea typeface="+mn-ea"/>
              <a:cs typeface="+mn-cs"/>
            </a:endParaRPr>
          </a:p>
        </p:txBody>
      </p:sp>
      <p:sp>
        <p:nvSpPr>
          <p:cNvPr id="62" name="椭圆 61">
            <a:extLst>
              <a:ext uri="{FF2B5EF4-FFF2-40B4-BE49-F238E27FC236}">
                <a16:creationId xmlns:a16="http://schemas.microsoft.com/office/drawing/2014/main" xmlns="" id="{64ECA166-5665-45A4-94CC-240EBFBDCDE8}"/>
              </a:ext>
            </a:extLst>
          </p:cNvPr>
          <p:cNvSpPr/>
          <p:nvPr/>
        </p:nvSpPr>
        <p:spPr>
          <a:xfrm rot="5400000">
            <a:off x="1884737" y="4631133"/>
            <a:ext cx="989091" cy="989449"/>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a:ea typeface="+mn-ea"/>
              <a:cs typeface="+mn-cs"/>
            </a:endParaRPr>
          </a:p>
        </p:txBody>
      </p:sp>
      <p:sp>
        <p:nvSpPr>
          <p:cNvPr id="63" name="TextBox 39">
            <a:extLst>
              <a:ext uri="{FF2B5EF4-FFF2-40B4-BE49-F238E27FC236}">
                <a16:creationId xmlns:a16="http://schemas.microsoft.com/office/drawing/2014/main" xmlns="" id="{1D9CEC3A-E1E2-416B-9377-7197564DA35A}"/>
              </a:ext>
            </a:extLst>
          </p:cNvPr>
          <p:cNvSpPr txBox="1"/>
          <p:nvPr/>
        </p:nvSpPr>
        <p:spPr>
          <a:xfrm>
            <a:off x="2163218" y="2292411"/>
            <a:ext cx="47961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3600" kern="0" dirty="0">
                <a:solidFill>
                  <a:schemeClr val="bg1"/>
                </a:solidFill>
                <a:effectLst>
                  <a:outerShdw blurRad="50800" dist="38100" dir="2700000" algn="tl" rotWithShape="0">
                    <a:prstClr val="black">
                      <a:alpha val="40000"/>
                    </a:prstClr>
                  </a:outerShdw>
                </a:effectLst>
                <a:latin typeface="Agency FB" pitchFamily="34" charset="0"/>
                <a:ea typeface="+mj-ea"/>
              </a:rPr>
              <a:t>01</a:t>
            </a:r>
            <a:endParaRPr kumimoji="0" lang="zh-CN" altLang="en-US" sz="3600"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Agency FB" pitchFamily="34" charset="0"/>
              <a:ea typeface="+mj-ea"/>
            </a:endParaRPr>
          </a:p>
        </p:txBody>
      </p:sp>
      <p:sp>
        <p:nvSpPr>
          <p:cNvPr id="64" name="TextBox 39">
            <a:extLst>
              <a:ext uri="{FF2B5EF4-FFF2-40B4-BE49-F238E27FC236}">
                <a16:creationId xmlns:a16="http://schemas.microsoft.com/office/drawing/2014/main" xmlns="" id="{0EA029AB-5303-44C9-A10F-6DFFB7FE891E}"/>
              </a:ext>
            </a:extLst>
          </p:cNvPr>
          <p:cNvSpPr txBox="1"/>
          <p:nvPr/>
        </p:nvSpPr>
        <p:spPr>
          <a:xfrm>
            <a:off x="2113555" y="3560419"/>
            <a:ext cx="56457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3600" kern="0" dirty="0">
                <a:solidFill>
                  <a:schemeClr val="bg1"/>
                </a:solidFill>
                <a:effectLst>
                  <a:outerShdw blurRad="50800" dist="38100" dir="2700000" algn="tl" rotWithShape="0">
                    <a:prstClr val="black">
                      <a:alpha val="40000"/>
                    </a:prstClr>
                  </a:outerShdw>
                </a:effectLst>
                <a:latin typeface="Agency FB" pitchFamily="34" charset="0"/>
                <a:ea typeface="+mj-ea"/>
              </a:rPr>
              <a:t>02</a:t>
            </a:r>
            <a:endParaRPr kumimoji="0" lang="zh-CN" altLang="en-US" sz="3600"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Agency FB" pitchFamily="34" charset="0"/>
              <a:ea typeface="+mj-ea"/>
            </a:endParaRPr>
          </a:p>
        </p:txBody>
      </p:sp>
      <p:sp>
        <p:nvSpPr>
          <p:cNvPr id="65" name="TextBox 39">
            <a:extLst>
              <a:ext uri="{FF2B5EF4-FFF2-40B4-BE49-F238E27FC236}">
                <a16:creationId xmlns:a16="http://schemas.microsoft.com/office/drawing/2014/main" xmlns="" id="{E829580A-E69E-4884-8260-FA5DB8EF5A5D}"/>
              </a:ext>
            </a:extLst>
          </p:cNvPr>
          <p:cNvSpPr txBox="1"/>
          <p:nvPr/>
        </p:nvSpPr>
        <p:spPr>
          <a:xfrm>
            <a:off x="2105540" y="4802491"/>
            <a:ext cx="58060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3600" kern="0" dirty="0">
                <a:solidFill>
                  <a:schemeClr val="bg1"/>
                </a:solidFill>
                <a:effectLst>
                  <a:outerShdw blurRad="50800" dist="38100" dir="2700000" algn="tl" rotWithShape="0">
                    <a:prstClr val="black">
                      <a:alpha val="40000"/>
                    </a:prstClr>
                  </a:outerShdw>
                </a:effectLst>
                <a:latin typeface="Agency FB" pitchFamily="34" charset="0"/>
                <a:ea typeface="+mj-ea"/>
              </a:rPr>
              <a:t>03</a:t>
            </a:r>
            <a:endParaRPr kumimoji="0" lang="zh-CN" altLang="en-US" sz="3600"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Agency FB" pitchFamily="34" charset="0"/>
              <a:ea typeface="+mj-ea"/>
            </a:endParaRPr>
          </a:p>
        </p:txBody>
      </p:sp>
    </p:spTree>
    <p:extLst>
      <p:ext uri="{BB962C8B-B14F-4D97-AF65-F5344CB8AC3E}">
        <p14:creationId xmlns:p14="http://schemas.microsoft.com/office/powerpoint/2010/main" val="934943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4" presetClass="entr" presetSubtype="10"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randombar(horizontal)">
                                          <p:cBhvr>
                                            <p:cTn id="23" dur="500"/>
                                            <p:tgtEl>
                                              <p:spTgt spid="40"/>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par>
                                    <p:cTn id="27" presetID="35" presetClass="path" presetSubtype="0" decel="40000" fill="hold" grpId="1" nodeType="withEffect">
                                      <p:stCondLst>
                                        <p:cond delay="1500"/>
                                      </p:stCondLst>
                                      <p:childTnLst>
                                        <p:animMotion origin="layout" path="M 0.03073 4.07407E-6 L -0.08906 4.07407E-6 " pathEditMode="relative" rAng="0" ptsTypes="AA">
                                          <p:cBhvr>
                                            <p:cTn id="28" dur="1000" spd="-100000" fill="hold"/>
                                            <p:tgtEl>
                                              <p:spTgt spid="60"/>
                                            </p:tgtEl>
                                            <p:attrNameLst>
                                              <p:attrName>ppt_x</p:attrName>
                                              <p:attrName>ppt_y</p:attrName>
                                            </p:attrNameLst>
                                          </p:cBhvr>
                                          <p:rCtr x="-5990" y="0"/>
                                        </p:animMotion>
                                      </p:childTnLst>
                                    </p:cTn>
                                  </p:par>
                                  <p:par>
                                    <p:cTn id="29" presetID="35" presetClass="path" presetSubtype="0" accel="40000" decel="40000" fill="hold" grpId="2" nodeType="withEffect">
                                      <p:stCondLst>
                                        <p:cond delay="2500"/>
                                      </p:stCondLst>
                                      <p:childTnLst>
                                        <p:animMotion origin="layout" path="M 0.03073 4.07407E-6 L -2.08333E-6 4.07407E-6 " pathEditMode="relative" rAng="0" ptsTypes="AA">
                                          <p:cBhvr>
                                            <p:cTn id="30" dur="750" fill="hold"/>
                                            <p:tgtEl>
                                              <p:spTgt spid="60"/>
                                            </p:tgtEl>
                                            <p:attrNameLst>
                                              <p:attrName>ppt_x</p:attrName>
                                              <p:attrName>ppt_y</p:attrName>
                                            </p:attrNameLst>
                                          </p:cBhvr>
                                          <p:rCtr x="-1536" y="0"/>
                                        </p:animMotion>
                                      </p:childTnLst>
                                    </p:cTn>
                                  </p:par>
                                  <p:par>
                                    <p:cTn id="31" presetID="14" presetClass="entr" presetSubtype="10" fill="hold" grpId="0" nodeType="withEffect">
                                      <p:stCondLst>
                                        <p:cond delay="2500"/>
                                      </p:stCondLst>
                                      <p:childTnLst>
                                        <p:set>
                                          <p:cBhvr>
                                            <p:cTn id="32" dur="1" fill="hold">
                                              <p:stCondLst>
                                                <p:cond delay="0"/>
                                              </p:stCondLst>
                                            </p:cTn>
                                            <p:tgtEl>
                                              <p:spTgt spid="63"/>
                                            </p:tgtEl>
                                            <p:attrNameLst>
                                              <p:attrName>style.visibility</p:attrName>
                                            </p:attrNameLst>
                                          </p:cBhvr>
                                          <p:to>
                                            <p:strVal val="visible"/>
                                          </p:to>
                                        </p:set>
                                        <p:animEffect transition="in" filter="randombar(horizontal)">
                                          <p:cBhvr>
                                            <p:cTn id="33" dur="500"/>
                                            <p:tgtEl>
                                              <p:spTgt spid="63"/>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35" presetClass="path" presetSubtype="0" decel="40000" fill="hold" grpId="1" nodeType="withEffect">
                                      <p:stCondLst>
                                        <p:cond delay="1500"/>
                                      </p:stCondLst>
                                      <p:childTnLst>
                                        <p:animMotion origin="layout" path="M 0.03073 3.33333E-6 L -0.08906 3.33333E-6 " pathEditMode="relative" rAng="0" ptsTypes="AA">
                                          <p:cBhvr>
                                            <p:cTn id="38" dur="1000" spd="-100000" fill="hold"/>
                                            <p:tgtEl>
                                              <p:spTgt spid="61"/>
                                            </p:tgtEl>
                                            <p:attrNameLst>
                                              <p:attrName>ppt_x</p:attrName>
                                              <p:attrName>ppt_y</p:attrName>
                                            </p:attrNameLst>
                                          </p:cBhvr>
                                          <p:rCtr x="-5990" y="0"/>
                                        </p:animMotion>
                                      </p:childTnLst>
                                    </p:cTn>
                                  </p:par>
                                  <p:par>
                                    <p:cTn id="39" presetID="35" presetClass="path" presetSubtype="0" accel="40000" decel="40000" fill="hold" grpId="2" nodeType="withEffect">
                                      <p:stCondLst>
                                        <p:cond delay="2500"/>
                                      </p:stCondLst>
                                      <p:childTnLst>
                                        <p:animMotion origin="layout" path="M 0.03073 3.33333E-6 L -2.08333E-6 3.33333E-6 " pathEditMode="relative" rAng="0" ptsTypes="AA">
                                          <p:cBhvr>
                                            <p:cTn id="40" dur="750" fill="hold"/>
                                            <p:tgtEl>
                                              <p:spTgt spid="61"/>
                                            </p:tgtEl>
                                            <p:attrNameLst>
                                              <p:attrName>ppt_x</p:attrName>
                                              <p:attrName>ppt_y</p:attrName>
                                            </p:attrNameLst>
                                          </p:cBhvr>
                                          <p:rCtr x="-1536" y="0"/>
                                        </p:animMotion>
                                      </p:childTnLst>
                                    </p:cTn>
                                  </p:par>
                                  <p:par>
                                    <p:cTn id="41" presetID="14" presetClass="entr" presetSubtype="10" fill="hold" grpId="0" nodeType="withEffect">
                                      <p:stCondLst>
                                        <p:cond delay="2500"/>
                                      </p:stCondLst>
                                      <p:childTnLst>
                                        <p:set>
                                          <p:cBhvr>
                                            <p:cTn id="42" dur="1" fill="hold">
                                              <p:stCondLst>
                                                <p:cond delay="0"/>
                                              </p:stCondLst>
                                            </p:cTn>
                                            <p:tgtEl>
                                              <p:spTgt spid="64"/>
                                            </p:tgtEl>
                                            <p:attrNameLst>
                                              <p:attrName>style.visibility</p:attrName>
                                            </p:attrNameLst>
                                          </p:cBhvr>
                                          <p:to>
                                            <p:strVal val="visible"/>
                                          </p:to>
                                        </p:set>
                                        <p:animEffect transition="in" filter="randombar(horizontal)">
                                          <p:cBhvr>
                                            <p:cTn id="43" dur="500"/>
                                            <p:tgtEl>
                                              <p:spTgt spid="64"/>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500"/>
                                            <p:tgtEl>
                                              <p:spTgt spid="62"/>
                                            </p:tgtEl>
                                          </p:cBhvr>
                                        </p:animEffect>
                                      </p:childTnLst>
                                    </p:cTn>
                                  </p:par>
                                  <p:par>
                                    <p:cTn id="47" presetID="35" presetClass="path" presetSubtype="0" decel="40000" fill="hold" grpId="1" nodeType="withEffect">
                                      <p:stCondLst>
                                        <p:cond delay="1500"/>
                                      </p:stCondLst>
                                      <p:childTnLst>
                                        <p:animMotion origin="layout" path="M 0.03073 -3.7037E-6 L -0.08906 -3.7037E-6 " pathEditMode="relative" rAng="0" ptsTypes="AA">
                                          <p:cBhvr>
                                            <p:cTn id="48" dur="1000" spd="-100000" fill="hold"/>
                                            <p:tgtEl>
                                              <p:spTgt spid="62"/>
                                            </p:tgtEl>
                                            <p:attrNameLst>
                                              <p:attrName>ppt_x</p:attrName>
                                              <p:attrName>ppt_y</p:attrName>
                                            </p:attrNameLst>
                                          </p:cBhvr>
                                          <p:rCtr x="-5990" y="0"/>
                                        </p:animMotion>
                                      </p:childTnLst>
                                    </p:cTn>
                                  </p:par>
                                  <p:par>
                                    <p:cTn id="49" presetID="35" presetClass="path" presetSubtype="0" accel="40000" decel="40000" fill="hold" grpId="2" nodeType="withEffect">
                                      <p:stCondLst>
                                        <p:cond delay="2500"/>
                                      </p:stCondLst>
                                      <p:childTnLst>
                                        <p:animMotion origin="layout" path="M 0.03073 -3.7037E-6 L -2.08333E-6 -3.7037E-6 " pathEditMode="relative" rAng="0" ptsTypes="AA">
                                          <p:cBhvr>
                                            <p:cTn id="50" dur="750" fill="hold"/>
                                            <p:tgtEl>
                                              <p:spTgt spid="62"/>
                                            </p:tgtEl>
                                            <p:attrNameLst>
                                              <p:attrName>ppt_x</p:attrName>
                                              <p:attrName>ppt_y</p:attrName>
                                            </p:attrNameLst>
                                          </p:cBhvr>
                                          <p:rCtr x="-1536" y="0"/>
                                        </p:animMotion>
                                      </p:childTnLst>
                                    </p:cTn>
                                  </p:par>
                                  <p:par>
                                    <p:cTn id="51" presetID="14" presetClass="entr" presetSubtype="10" fill="hold" grpId="0" nodeType="withEffect">
                                      <p:stCondLst>
                                        <p:cond delay="2500"/>
                                      </p:stCondLst>
                                      <p:childTnLst>
                                        <p:set>
                                          <p:cBhvr>
                                            <p:cTn id="52" dur="1" fill="hold">
                                              <p:stCondLst>
                                                <p:cond delay="0"/>
                                              </p:stCondLst>
                                            </p:cTn>
                                            <p:tgtEl>
                                              <p:spTgt spid="65"/>
                                            </p:tgtEl>
                                            <p:attrNameLst>
                                              <p:attrName>style.visibility</p:attrName>
                                            </p:attrNameLst>
                                          </p:cBhvr>
                                          <p:to>
                                            <p:strVal val="visible"/>
                                          </p:to>
                                        </p:set>
                                        <p:animEffect transition="in" filter="randombar(horizontal)">
                                          <p:cBhvr>
                                            <p:cTn id="53" dur="500"/>
                                            <p:tgtEl>
                                              <p:spTgt spid="65"/>
                                            </p:tgtEl>
                                          </p:cBhvr>
                                        </p:animEffect>
                                      </p:childTnLst>
                                    </p:cTn>
                                  </p:par>
                                </p:childTnLst>
                              </p:cTn>
                            </p:par>
                            <p:par>
                              <p:cTn id="54" fill="hold">
                                <p:stCondLst>
                                  <p:cond delay="5750"/>
                                </p:stCondLst>
                                <p:childTnLst>
                                  <p:par>
                                    <p:cTn id="55" presetID="2" presetClass="entr" presetSubtype="2"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additive="base">
                                            <p:cTn id="57" dur="2000" fill="hold"/>
                                            <p:tgtEl>
                                              <p:spTgt spid="57"/>
                                            </p:tgtEl>
                                            <p:attrNameLst>
                                              <p:attrName>ppt_x</p:attrName>
                                            </p:attrNameLst>
                                          </p:cBhvr>
                                          <p:tavLst>
                                            <p:tav tm="0">
                                              <p:val>
                                                <p:strVal val="1+#ppt_w/2"/>
                                              </p:val>
                                            </p:tav>
                                            <p:tav tm="100000">
                                              <p:val>
                                                <p:strVal val="#ppt_x"/>
                                              </p:val>
                                            </p:tav>
                                          </p:tavLst>
                                        </p:anim>
                                        <p:anim calcmode="lin" valueType="num">
                                          <p:cBhvr additive="base">
                                            <p:cTn id="58" dur="2000" fill="hold"/>
                                            <p:tgtEl>
                                              <p:spTgt spid="5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0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2000" fill="hold"/>
                                            <p:tgtEl>
                                              <p:spTgt spid="58"/>
                                            </p:tgtEl>
                                            <p:attrNameLst>
                                              <p:attrName>ppt_x</p:attrName>
                                            </p:attrNameLst>
                                          </p:cBhvr>
                                          <p:tavLst>
                                            <p:tav tm="0">
                                              <p:val>
                                                <p:strVal val="1+#ppt_w/2"/>
                                              </p:val>
                                            </p:tav>
                                            <p:tav tm="100000">
                                              <p:val>
                                                <p:strVal val="#ppt_x"/>
                                              </p:val>
                                            </p:tav>
                                          </p:tavLst>
                                        </p:anim>
                                        <p:anim calcmode="lin" valueType="num">
                                          <p:cBhvr additive="base">
                                            <p:cTn id="62" dur="20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50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2000" fill="hold"/>
                                            <p:tgtEl>
                                              <p:spTgt spid="59"/>
                                            </p:tgtEl>
                                            <p:attrNameLst>
                                              <p:attrName>ppt_x</p:attrName>
                                            </p:attrNameLst>
                                          </p:cBhvr>
                                          <p:tavLst>
                                            <p:tav tm="0">
                                              <p:val>
                                                <p:strVal val="1+#ppt_w/2"/>
                                              </p:val>
                                            </p:tav>
                                            <p:tav tm="100000">
                                              <p:val>
                                                <p:strVal val="#ppt_x"/>
                                              </p:val>
                                            </p:tav>
                                          </p:tavLst>
                                        </p:anim>
                                        <p:anim calcmode="lin" valueType="num">
                                          <p:cBhvr additive="base">
                                            <p:cTn id="66" dur="2000" fill="hold"/>
                                            <p:tgtEl>
                                              <p:spTgt spid="59"/>
                                            </p:tgtEl>
                                            <p:attrNameLst>
                                              <p:attrName>ppt_y</p:attrName>
                                            </p:attrNameLst>
                                          </p:cBhvr>
                                          <p:tavLst>
                                            <p:tav tm="0">
                                              <p:val>
                                                <p:strVal val="#ppt_y"/>
                                              </p:val>
                                            </p:tav>
                                            <p:tav tm="100000">
                                              <p:val>
                                                <p:strVal val="#ppt_y"/>
                                              </p:val>
                                            </p:tav>
                                          </p:tavLst>
                                        </p:anim>
                                      </p:childTnLst>
                                    </p:cTn>
                                  </p:par>
                                  <p:par>
                                    <p:cTn id="67" presetID="6" presetClass="entr" presetSubtype="16"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circle(in)">
                                          <p:cBhvr>
                                            <p:cTn id="69"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57" grpId="0"/>
          <p:bldP spid="58" grpId="0"/>
          <p:bldP spid="59" grpId="0"/>
          <p:bldP spid="60" grpId="0" animBg="1"/>
          <p:bldP spid="60" grpId="1" animBg="1"/>
          <p:bldP spid="60" grpId="2" animBg="1"/>
          <p:bldP spid="61" grpId="0" animBg="1"/>
          <p:bldP spid="61" grpId="1" animBg="1"/>
          <p:bldP spid="61" grpId="2" animBg="1"/>
          <p:bldP spid="62" grpId="0" animBg="1"/>
          <p:bldP spid="62" grpId="1" animBg="1"/>
          <p:bldP spid="62" grpId="2" animBg="1"/>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4" presetClass="entr" presetSubtype="10"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randombar(horizontal)">
                                          <p:cBhvr>
                                            <p:cTn id="23" dur="500"/>
                                            <p:tgtEl>
                                              <p:spTgt spid="40"/>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par>
                                    <p:cTn id="27" presetID="35" presetClass="path" presetSubtype="0" decel="40000" fill="hold" grpId="1" nodeType="withEffect">
                                      <p:stCondLst>
                                        <p:cond delay="1500"/>
                                      </p:stCondLst>
                                      <p:childTnLst>
                                        <p:animMotion origin="layout" path="M 0.03073 4.07407E-6 L -0.08906 4.07407E-6 " pathEditMode="relative" rAng="0" ptsTypes="AA">
                                          <p:cBhvr>
                                            <p:cTn id="28" dur="1000" spd="-100000" fill="hold"/>
                                            <p:tgtEl>
                                              <p:spTgt spid="60"/>
                                            </p:tgtEl>
                                            <p:attrNameLst>
                                              <p:attrName>ppt_x</p:attrName>
                                              <p:attrName>ppt_y</p:attrName>
                                            </p:attrNameLst>
                                          </p:cBhvr>
                                          <p:rCtr x="-5990" y="0"/>
                                        </p:animMotion>
                                      </p:childTnLst>
                                    </p:cTn>
                                  </p:par>
                                  <p:par>
                                    <p:cTn id="29" presetID="35" presetClass="path" presetSubtype="0" accel="40000" decel="40000" fill="hold" grpId="2" nodeType="withEffect">
                                      <p:stCondLst>
                                        <p:cond delay="2500"/>
                                      </p:stCondLst>
                                      <p:childTnLst>
                                        <p:animMotion origin="layout" path="M 0.03073 4.07407E-6 L -2.08333E-6 4.07407E-6 " pathEditMode="relative" rAng="0" ptsTypes="AA">
                                          <p:cBhvr>
                                            <p:cTn id="30" dur="750" fill="hold"/>
                                            <p:tgtEl>
                                              <p:spTgt spid="60"/>
                                            </p:tgtEl>
                                            <p:attrNameLst>
                                              <p:attrName>ppt_x</p:attrName>
                                              <p:attrName>ppt_y</p:attrName>
                                            </p:attrNameLst>
                                          </p:cBhvr>
                                          <p:rCtr x="-1536" y="0"/>
                                        </p:animMotion>
                                      </p:childTnLst>
                                    </p:cTn>
                                  </p:par>
                                  <p:par>
                                    <p:cTn id="31" presetID="14" presetClass="entr" presetSubtype="10" fill="hold" grpId="0" nodeType="withEffect">
                                      <p:stCondLst>
                                        <p:cond delay="2500"/>
                                      </p:stCondLst>
                                      <p:childTnLst>
                                        <p:set>
                                          <p:cBhvr>
                                            <p:cTn id="32" dur="1" fill="hold">
                                              <p:stCondLst>
                                                <p:cond delay="0"/>
                                              </p:stCondLst>
                                            </p:cTn>
                                            <p:tgtEl>
                                              <p:spTgt spid="63"/>
                                            </p:tgtEl>
                                            <p:attrNameLst>
                                              <p:attrName>style.visibility</p:attrName>
                                            </p:attrNameLst>
                                          </p:cBhvr>
                                          <p:to>
                                            <p:strVal val="visible"/>
                                          </p:to>
                                        </p:set>
                                        <p:animEffect transition="in" filter="randombar(horizontal)">
                                          <p:cBhvr>
                                            <p:cTn id="33" dur="500"/>
                                            <p:tgtEl>
                                              <p:spTgt spid="63"/>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35" presetClass="path" presetSubtype="0" decel="40000" fill="hold" grpId="1" nodeType="withEffect">
                                      <p:stCondLst>
                                        <p:cond delay="1500"/>
                                      </p:stCondLst>
                                      <p:childTnLst>
                                        <p:animMotion origin="layout" path="M 0.03073 3.33333E-6 L -0.08906 3.33333E-6 " pathEditMode="relative" rAng="0" ptsTypes="AA">
                                          <p:cBhvr>
                                            <p:cTn id="38" dur="1000" spd="-100000" fill="hold"/>
                                            <p:tgtEl>
                                              <p:spTgt spid="61"/>
                                            </p:tgtEl>
                                            <p:attrNameLst>
                                              <p:attrName>ppt_x</p:attrName>
                                              <p:attrName>ppt_y</p:attrName>
                                            </p:attrNameLst>
                                          </p:cBhvr>
                                          <p:rCtr x="-5990" y="0"/>
                                        </p:animMotion>
                                      </p:childTnLst>
                                    </p:cTn>
                                  </p:par>
                                  <p:par>
                                    <p:cTn id="39" presetID="35" presetClass="path" presetSubtype="0" accel="40000" decel="40000" fill="hold" grpId="2" nodeType="withEffect">
                                      <p:stCondLst>
                                        <p:cond delay="2500"/>
                                      </p:stCondLst>
                                      <p:childTnLst>
                                        <p:animMotion origin="layout" path="M 0.03073 3.33333E-6 L -2.08333E-6 3.33333E-6 " pathEditMode="relative" rAng="0" ptsTypes="AA">
                                          <p:cBhvr>
                                            <p:cTn id="40" dur="750" fill="hold"/>
                                            <p:tgtEl>
                                              <p:spTgt spid="61"/>
                                            </p:tgtEl>
                                            <p:attrNameLst>
                                              <p:attrName>ppt_x</p:attrName>
                                              <p:attrName>ppt_y</p:attrName>
                                            </p:attrNameLst>
                                          </p:cBhvr>
                                          <p:rCtr x="-1536" y="0"/>
                                        </p:animMotion>
                                      </p:childTnLst>
                                    </p:cTn>
                                  </p:par>
                                  <p:par>
                                    <p:cTn id="41" presetID="14" presetClass="entr" presetSubtype="10" fill="hold" grpId="0" nodeType="withEffect">
                                      <p:stCondLst>
                                        <p:cond delay="2500"/>
                                      </p:stCondLst>
                                      <p:childTnLst>
                                        <p:set>
                                          <p:cBhvr>
                                            <p:cTn id="42" dur="1" fill="hold">
                                              <p:stCondLst>
                                                <p:cond delay="0"/>
                                              </p:stCondLst>
                                            </p:cTn>
                                            <p:tgtEl>
                                              <p:spTgt spid="64"/>
                                            </p:tgtEl>
                                            <p:attrNameLst>
                                              <p:attrName>style.visibility</p:attrName>
                                            </p:attrNameLst>
                                          </p:cBhvr>
                                          <p:to>
                                            <p:strVal val="visible"/>
                                          </p:to>
                                        </p:set>
                                        <p:animEffect transition="in" filter="randombar(horizontal)">
                                          <p:cBhvr>
                                            <p:cTn id="43" dur="500"/>
                                            <p:tgtEl>
                                              <p:spTgt spid="64"/>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500"/>
                                            <p:tgtEl>
                                              <p:spTgt spid="62"/>
                                            </p:tgtEl>
                                          </p:cBhvr>
                                        </p:animEffect>
                                      </p:childTnLst>
                                    </p:cTn>
                                  </p:par>
                                  <p:par>
                                    <p:cTn id="47" presetID="35" presetClass="path" presetSubtype="0" decel="40000" fill="hold" grpId="1" nodeType="withEffect">
                                      <p:stCondLst>
                                        <p:cond delay="1500"/>
                                      </p:stCondLst>
                                      <p:childTnLst>
                                        <p:animMotion origin="layout" path="M 0.03073 -3.7037E-6 L -0.08906 -3.7037E-6 " pathEditMode="relative" rAng="0" ptsTypes="AA">
                                          <p:cBhvr>
                                            <p:cTn id="48" dur="1000" spd="-100000" fill="hold"/>
                                            <p:tgtEl>
                                              <p:spTgt spid="62"/>
                                            </p:tgtEl>
                                            <p:attrNameLst>
                                              <p:attrName>ppt_x</p:attrName>
                                              <p:attrName>ppt_y</p:attrName>
                                            </p:attrNameLst>
                                          </p:cBhvr>
                                          <p:rCtr x="-5990" y="0"/>
                                        </p:animMotion>
                                      </p:childTnLst>
                                    </p:cTn>
                                  </p:par>
                                  <p:par>
                                    <p:cTn id="49" presetID="35" presetClass="path" presetSubtype="0" accel="40000" decel="40000" fill="hold" grpId="2" nodeType="withEffect">
                                      <p:stCondLst>
                                        <p:cond delay="2500"/>
                                      </p:stCondLst>
                                      <p:childTnLst>
                                        <p:animMotion origin="layout" path="M 0.03073 -3.7037E-6 L -2.08333E-6 -3.7037E-6 " pathEditMode="relative" rAng="0" ptsTypes="AA">
                                          <p:cBhvr>
                                            <p:cTn id="50" dur="750" fill="hold"/>
                                            <p:tgtEl>
                                              <p:spTgt spid="62"/>
                                            </p:tgtEl>
                                            <p:attrNameLst>
                                              <p:attrName>ppt_x</p:attrName>
                                              <p:attrName>ppt_y</p:attrName>
                                            </p:attrNameLst>
                                          </p:cBhvr>
                                          <p:rCtr x="-1536" y="0"/>
                                        </p:animMotion>
                                      </p:childTnLst>
                                    </p:cTn>
                                  </p:par>
                                  <p:par>
                                    <p:cTn id="51" presetID="14" presetClass="entr" presetSubtype="10" fill="hold" grpId="0" nodeType="withEffect">
                                      <p:stCondLst>
                                        <p:cond delay="2500"/>
                                      </p:stCondLst>
                                      <p:childTnLst>
                                        <p:set>
                                          <p:cBhvr>
                                            <p:cTn id="52" dur="1" fill="hold">
                                              <p:stCondLst>
                                                <p:cond delay="0"/>
                                              </p:stCondLst>
                                            </p:cTn>
                                            <p:tgtEl>
                                              <p:spTgt spid="65"/>
                                            </p:tgtEl>
                                            <p:attrNameLst>
                                              <p:attrName>style.visibility</p:attrName>
                                            </p:attrNameLst>
                                          </p:cBhvr>
                                          <p:to>
                                            <p:strVal val="visible"/>
                                          </p:to>
                                        </p:set>
                                        <p:animEffect transition="in" filter="randombar(horizontal)">
                                          <p:cBhvr>
                                            <p:cTn id="53" dur="500"/>
                                            <p:tgtEl>
                                              <p:spTgt spid="65"/>
                                            </p:tgtEl>
                                          </p:cBhvr>
                                        </p:animEffect>
                                      </p:childTnLst>
                                    </p:cTn>
                                  </p:par>
                                </p:childTnLst>
                              </p:cTn>
                            </p:par>
                            <p:par>
                              <p:cTn id="54" fill="hold">
                                <p:stCondLst>
                                  <p:cond delay="5750"/>
                                </p:stCondLst>
                                <p:childTnLst>
                                  <p:par>
                                    <p:cTn id="55" presetID="2" presetClass="entr" presetSubtype="2"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additive="base">
                                            <p:cTn id="57" dur="2000" fill="hold"/>
                                            <p:tgtEl>
                                              <p:spTgt spid="57"/>
                                            </p:tgtEl>
                                            <p:attrNameLst>
                                              <p:attrName>ppt_x</p:attrName>
                                            </p:attrNameLst>
                                          </p:cBhvr>
                                          <p:tavLst>
                                            <p:tav tm="0">
                                              <p:val>
                                                <p:strVal val="1+#ppt_w/2"/>
                                              </p:val>
                                            </p:tav>
                                            <p:tav tm="100000">
                                              <p:val>
                                                <p:strVal val="#ppt_x"/>
                                              </p:val>
                                            </p:tav>
                                          </p:tavLst>
                                        </p:anim>
                                        <p:anim calcmode="lin" valueType="num">
                                          <p:cBhvr additive="base">
                                            <p:cTn id="58" dur="2000" fill="hold"/>
                                            <p:tgtEl>
                                              <p:spTgt spid="5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0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2000" fill="hold"/>
                                            <p:tgtEl>
                                              <p:spTgt spid="58"/>
                                            </p:tgtEl>
                                            <p:attrNameLst>
                                              <p:attrName>ppt_x</p:attrName>
                                            </p:attrNameLst>
                                          </p:cBhvr>
                                          <p:tavLst>
                                            <p:tav tm="0">
                                              <p:val>
                                                <p:strVal val="1+#ppt_w/2"/>
                                              </p:val>
                                            </p:tav>
                                            <p:tav tm="100000">
                                              <p:val>
                                                <p:strVal val="#ppt_x"/>
                                              </p:val>
                                            </p:tav>
                                          </p:tavLst>
                                        </p:anim>
                                        <p:anim calcmode="lin" valueType="num">
                                          <p:cBhvr additive="base">
                                            <p:cTn id="62" dur="20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50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2000" fill="hold"/>
                                            <p:tgtEl>
                                              <p:spTgt spid="59"/>
                                            </p:tgtEl>
                                            <p:attrNameLst>
                                              <p:attrName>ppt_x</p:attrName>
                                            </p:attrNameLst>
                                          </p:cBhvr>
                                          <p:tavLst>
                                            <p:tav tm="0">
                                              <p:val>
                                                <p:strVal val="1+#ppt_w/2"/>
                                              </p:val>
                                            </p:tav>
                                            <p:tav tm="100000">
                                              <p:val>
                                                <p:strVal val="#ppt_x"/>
                                              </p:val>
                                            </p:tav>
                                          </p:tavLst>
                                        </p:anim>
                                        <p:anim calcmode="lin" valueType="num">
                                          <p:cBhvr additive="base">
                                            <p:cTn id="66" dur="2000" fill="hold"/>
                                            <p:tgtEl>
                                              <p:spTgt spid="59"/>
                                            </p:tgtEl>
                                            <p:attrNameLst>
                                              <p:attrName>ppt_y</p:attrName>
                                            </p:attrNameLst>
                                          </p:cBhvr>
                                          <p:tavLst>
                                            <p:tav tm="0">
                                              <p:val>
                                                <p:strVal val="#ppt_y"/>
                                              </p:val>
                                            </p:tav>
                                            <p:tav tm="100000">
                                              <p:val>
                                                <p:strVal val="#ppt_y"/>
                                              </p:val>
                                            </p:tav>
                                          </p:tavLst>
                                        </p:anim>
                                      </p:childTnLst>
                                    </p:cTn>
                                  </p:par>
                                  <p:par>
                                    <p:cTn id="67" presetID="6" presetClass="entr" presetSubtype="16"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circle(in)">
                                          <p:cBhvr>
                                            <p:cTn id="69"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57" grpId="0"/>
          <p:bldP spid="58" grpId="0"/>
          <p:bldP spid="59" grpId="0"/>
          <p:bldP spid="60" grpId="0" animBg="1"/>
          <p:bldP spid="60" grpId="1" animBg="1"/>
          <p:bldP spid="60" grpId="2" animBg="1"/>
          <p:bldP spid="61" grpId="0" animBg="1"/>
          <p:bldP spid="61" grpId="1" animBg="1"/>
          <p:bldP spid="61" grpId="2" animBg="1"/>
          <p:bldP spid="62" grpId="0" animBg="1"/>
          <p:bldP spid="62" grpId="1" animBg="1"/>
          <p:bldP spid="62" grpId="2" animBg="1"/>
          <p:bldP spid="63" grpId="0"/>
          <p:bldP spid="64" grpId="0"/>
          <p:bldP spid="6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a:extLst>
              <a:ext uri="{FF2B5EF4-FFF2-40B4-BE49-F238E27FC236}">
                <a16:creationId xmlns:a16="http://schemas.microsoft.com/office/drawing/2014/main" xmlns="" id="{0E10E76A-66AF-4A00-8656-312CDEFFE535}"/>
              </a:ext>
            </a:extLst>
          </p:cNvPr>
          <p:cNvSpPr/>
          <p:nvPr/>
        </p:nvSpPr>
        <p:spPr>
          <a:xfrm>
            <a:off x="1422474" y="1408801"/>
            <a:ext cx="4214539" cy="4224469"/>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TextBox 7">
            <a:extLst>
              <a:ext uri="{FF2B5EF4-FFF2-40B4-BE49-F238E27FC236}">
                <a16:creationId xmlns:a16="http://schemas.microsoft.com/office/drawing/2014/main" xmlns="" id="{7E8071EE-48A2-443E-96CB-AA67D51D7B5B}"/>
              </a:ext>
            </a:extLst>
          </p:cNvPr>
          <p:cNvSpPr txBox="1"/>
          <p:nvPr/>
        </p:nvSpPr>
        <p:spPr>
          <a:xfrm>
            <a:off x="1863026" y="1984865"/>
            <a:ext cx="3551101" cy="666786"/>
          </a:xfrm>
          <a:prstGeom prst="rect">
            <a:avLst/>
          </a:prstGeom>
          <a:noFill/>
        </p:spPr>
        <p:txBody>
          <a:bodyPr wrap="square" rtlCol="0">
            <a:spAutoFit/>
          </a:bodyPr>
          <a:lstStyle/>
          <a:p>
            <a:r>
              <a:rPr lang="en-US" altLang="zh-CN" sz="3733" dirty="0">
                <a:latin typeface="方正清刻本悦宋简体" panose="02000000000000000000" pitchFamily="2" charset="-122"/>
                <a:ea typeface="方正清刻本悦宋简体" panose="02000000000000000000" pitchFamily="2" charset="-122"/>
              </a:rPr>
              <a:t>CHINA Design</a:t>
            </a:r>
            <a:endParaRPr lang="zh-CN" altLang="en-US" sz="3733" dirty="0">
              <a:latin typeface="方正清刻本悦宋简体" panose="02000000000000000000" pitchFamily="2" charset="-122"/>
              <a:ea typeface="方正清刻本悦宋简体" panose="02000000000000000000" pitchFamily="2" charset="-122"/>
            </a:endParaRPr>
          </a:p>
        </p:txBody>
      </p:sp>
      <p:sp>
        <p:nvSpPr>
          <p:cNvPr id="21" name="TextBox 8">
            <a:extLst>
              <a:ext uri="{FF2B5EF4-FFF2-40B4-BE49-F238E27FC236}">
                <a16:creationId xmlns:a16="http://schemas.microsoft.com/office/drawing/2014/main" xmlns="" id="{87E9F0C2-6D84-40D5-B9E2-F4CAE19F81C7}"/>
              </a:ext>
            </a:extLst>
          </p:cNvPr>
          <p:cNvSpPr txBox="1"/>
          <p:nvPr/>
        </p:nvSpPr>
        <p:spPr>
          <a:xfrm>
            <a:off x="1950143" y="2682491"/>
            <a:ext cx="3756365" cy="461665"/>
          </a:xfrm>
          <a:prstGeom prst="rect">
            <a:avLst/>
          </a:prstGeom>
          <a:noFill/>
        </p:spPr>
        <p:txBody>
          <a:bodyPr wrap="square" rtlCol="0">
            <a:spAutoFit/>
          </a:bodyPr>
          <a:lstStyle/>
          <a:p>
            <a:r>
              <a:rPr lang="zh-CN" altLang="en-US" sz="2400" b="1" dirty="0">
                <a:latin typeface="华文楷体" pitchFamily="2" charset="-122"/>
                <a:ea typeface="华文楷体" pitchFamily="2" charset="-122"/>
              </a:rPr>
              <a:t> 雅</a:t>
            </a:r>
          </a:p>
        </p:txBody>
      </p:sp>
      <p:sp>
        <p:nvSpPr>
          <p:cNvPr id="22" name="TextBox 9">
            <a:extLst>
              <a:ext uri="{FF2B5EF4-FFF2-40B4-BE49-F238E27FC236}">
                <a16:creationId xmlns:a16="http://schemas.microsoft.com/office/drawing/2014/main" xmlns="" id="{5E417E63-49BB-4BB1-8061-DDE737103FCA}"/>
              </a:ext>
            </a:extLst>
          </p:cNvPr>
          <p:cNvSpPr txBox="1"/>
          <p:nvPr/>
        </p:nvSpPr>
        <p:spPr>
          <a:xfrm>
            <a:off x="1882873" y="3065112"/>
            <a:ext cx="2698023" cy="1276568"/>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 service. It includes advertising, The activities of a company associated with </a:t>
            </a:r>
          </a:p>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a product or service. It </a:t>
            </a:r>
          </a:p>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delivering</a:t>
            </a:r>
            <a:endParaRPr lang="zh-CN" altLang="en-US" sz="800" dirty="0">
              <a:solidFill>
                <a:schemeClr val="tx1">
                  <a:lumMod val="75000"/>
                  <a:lumOff val="25000"/>
                </a:schemeClr>
              </a:solidFill>
            </a:endParaRPr>
          </a:p>
        </p:txBody>
      </p:sp>
      <p:sp>
        <p:nvSpPr>
          <p:cNvPr id="23" name="椭圆 22">
            <a:extLst>
              <a:ext uri="{FF2B5EF4-FFF2-40B4-BE49-F238E27FC236}">
                <a16:creationId xmlns:a16="http://schemas.microsoft.com/office/drawing/2014/main" xmlns="" id="{271DA4E1-27BA-4DE6-B9DB-71DBD50C4F52}"/>
              </a:ext>
            </a:extLst>
          </p:cNvPr>
          <p:cNvSpPr/>
          <p:nvPr/>
        </p:nvSpPr>
        <p:spPr>
          <a:xfrm>
            <a:off x="6924225" y="2805822"/>
            <a:ext cx="3437013" cy="3437013"/>
          </a:xfrm>
          <a:prstGeom prst="ellipse">
            <a:avLst/>
          </a:prstGeom>
          <a:solidFill>
            <a:schemeClr val="bg1"/>
          </a:solid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TextBox 11">
            <a:extLst>
              <a:ext uri="{FF2B5EF4-FFF2-40B4-BE49-F238E27FC236}">
                <a16:creationId xmlns:a16="http://schemas.microsoft.com/office/drawing/2014/main" xmlns="" id="{5B837B32-CD47-4D72-AE31-153AE17E7D32}"/>
              </a:ext>
            </a:extLst>
          </p:cNvPr>
          <p:cNvSpPr txBox="1"/>
          <p:nvPr/>
        </p:nvSpPr>
        <p:spPr>
          <a:xfrm>
            <a:off x="8259197" y="3811127"/>
            <a:ext cx="1878183" cy="420564"/>
          </a:xfrm>
          <a:prstGeom prst="rect">
            <a:avLst/>
          </a:prstGeom>
          <a:noFill/>
        </p:spPr>
        <p:txBody>
          <a:bodyPr wrap="square" rtlCol="0">
            <a:spAutoFit/>
          </a:bodyPr>
          <a:lstStyle/>
          <a:p>
            <a:pPr algn="r"/>
            <a:r>
              <a:rPr lang="zh-CN" altLang="en-US" sz="2133" b="1" dirty="0">
                <a:latin typeface="华文楷体" pitchFamily="2" charset="-122"/>
                <a:ea typeface="华文楷体" pitchFamily="2" charset="-122"/>
              </a:rPr>
              <a:t> 雅</a:t>
            </a:r>
          </a:p>
        </p:txBody>
      </p:sp>
      <p:sp>
        <p:nvSpPr>
          <p:cNvPr id="25" name="TextBox 12">
            <a:extLst>
              <a:ext uri="{FF2B5EF4-FFF2-40B4-BE49-F238E27FC236}">
                <a16:creationId xmlns:a16="http://schemas.microsoft.com/office/drawing/2014/main" xmlns="" id="{A87D8857-3D91-4B46-B7DA-01C5E3A42647}"/>
              </a:ext>
            </a:extLst>
          </p:cNvPr>
          <p:cNvSpPr txBox="1"/>
          <p:nvPr/>
        </p:nvSpPr>
        <p:spPr>
          <a:xfrm>
            <a:off x="7634770" y="4262533"/>
            <a:ext cx="2387723" cy="1030988"/>
          </a:xfrm>
          <a:prstGeom prst="rect">
            <a:avLst/>
          </a:prstGeom>
          <a:noFill/>
        </p:spPr>
        <p:txBody>
          <a:bodyPr wrap="square" rtlCol="0">
            <a:spAutoFit/>
          </a:bodyPr>
          <a:lstStyle/>
          <a:p>
            <a:pPr algn="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 service. It includes advertising, The activities of a company associated with </a:t>
            </a:r>
          </a:p>
        </p:txBody>
      </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岗位需求</a:t>
            </a:r>
          </a:p>
        </p:txBody>
      </p:sp>
      <p:pic>
        <p:nvPicPr>
          <p:cNvPr id="27" name="图片 26">
            <a:extLst>
              <a:ext uri="{FF2B5EF4-FFF2-40B4-BE49-F238E27FC236}">
                <a16:creationId xmlns:a16="http://schemas.microsoft.com/office/drawing/2014/main" xmlns="" id="{D4C89811-08FB-4742-8175-55D4B1A38E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6791" y="-1244"/>
            <a:ext cx="2856151" cy="6195226"/>
          </a:xfrm>
          <a:prstGeom prst="rect">
            <a:avLst/>
          </a:prstGeom>
        </p:spPr>
      </p:pic>
      <p:pic>
        <p:nvPicPr>
          <p:cNvPr id="28" name="图片 27">
            <a:extLst>
              <a:ext uri="{FF2B5EF4-FFF2-40B4-BE49-F238E27FC236}">
                <a16:creationId xmlns:a16="http://schemas.microsoft.com/office/drawing/2014/main" xmlns="" id="{4BD05E36-9E17-4F1A-8B41-7F4619601A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94410" y="1690452"/>
            <a:ext cx="318916" cy="476794"/>
          </a:xfrm>
          <a:prstGeom prst="rect">
            <a:avLst/>
          </a:prstGeom>
        </p:spPr>
      </p:pic>
      <p:pic>
        <p:nvPicPr>
          <p:cNvPr id="29" name="图片 28">
            <a:extLst>
              <a:ext uri="{FF2B5EF4-FFF2-40B4-BE49-F238E27FC236}">
                <a16:creationId xmlns:a16="http://schemas.microsoft.com/office/drawing/2014/main" xmlns="" id="{E58D62FF-9759-478D-93AF-465628060A7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461" t="1" r="21354" b="47207"/>
          <a:stretch/>
        </p:blipFill>
        <p:spPr>
          <a:xfrm rot="16200000">
            <a:off x="3635865" y="1931546"/>
            <a:ext cx="5089382" cy="4763526"/>
          </a:xfrm>
          <a:prstGeom prst="rect">
            <a:avLst/>
          </a:prstGeom>
        </p:spPr>
      </p:pic>
    </p:spTree>
    <p:extLst>
      <p:ext uri="{BB962C8B-B14F-4D97-AF65-F5344CB8AC3E}">
        <p14:creationId xmlns:p14="http://schemas.microsoft.com/office/powerpoint/2010/main" val="3619615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1" presetClass="entr" presetSubtype="2"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heel(2)">
                                          <p:cBhvr>
                                            <p:cTn id="23" dur="2000"/>
                                            <p:tgtEl>
                                              <p:spTgt spid="19"/>
                                            </p:tgtEl>
                                          </p:cBhvr>
                                        </p:animEffect>
                                      </p:childTnLst>
                                    </p:cTn>
                                  </p:par>
                                  <p:par>
                                    <p:cTn id="24" presetID="21" presetClass="entr" presetSubtype="2"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heel(2)">
                                          <p:cBhvr>
                                            <p:cTn id="26" dur="2000"/>
                                            <p:tgtEl>
                                              <p:spTgt spid="23"/>
                                            </p:tgtEl>
                                          </p:cBhvr>
                                        </p:animEffect>
                                      </p:childTnLst>
                                    </p:cTn>
                                  </p:par>
                                  <p:par>
                                    <p:cTn id="27" presetID="23" presetClass="entr" presetSubtype="16" fill="hold" grpId="0" nodeType="withEffect">
                                      <p:stCondLst>
                                        <p:cond delay="5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500" fill="hold"/>
                                            <p:tgtEl>
                                              <p:spTgt spid="20"/>
                                            </p:tgtEl>
                                            <p:attrNameLst>
                                              <p:attrName>ppt_w</p:attrName>
                                            </p:attrNameLst>
                                          </p:cBhvr>
                                          <p:tavLst>
                                            <p:tav tm="0">
                                              <p:val>
                                                <p:fltVal val="0"/>
                                              </p:val>
                                            </p:tav>
                                            <p:tav tm="100000">
                                              <p:val>
                                                <p:strVal val="#ppt_w"/>
                                              </p:val>
                                            </p:tav>
                                          </p:tavLst>
                                        </p:anim>
                                        <p:anim calcmode="lin" valueType="num">
                                          <p:cBhvr>
                                            <p:cTn id="30" dur="1500" fill="hold"/>
                                            <p:tgtEl>
                                              <p:spTgt spid="20"/>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500" fill="hold"/>
                                            <p:tgtEl>
                                              <p:spTgt spid="21"/>
                                            </p:tgtEl>
                                            <p:attrNameLst>
                                              <p:attrName>ppt_w</p:attrName>
                                            </p:attrNameLst>
                                          </p:cBhvr>
                                          <p:tavLst>
                                            <p:tav tm="0">
                                              <p:val>
                                                <p:fltVal val="0"/>
                                              </p:val>
                                            </p:tav>
                                            <p:tav tm="100000">
                                              <p:val>
                                                <p:strVal val="#ppt_w"/>
                                              </p:val>
                                            </p:tav>
                                          </p:tavLst>
                                        </p:anim>
                                        <p:anim calcmode="lin" valueType="num">
                                          <p:cBhvr>
                                            <p:cTn id="34" dur="1500" fill="hold"/>
                                            <p:tgtEl>
                                              <p:spTgt spid="21"/>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5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500" fill="hold"/>
                                            <p:tgtEl>
                                              <p:spTgt spid="22"/>
                                            </p:tgtEl>
                                            <p:attrNameLst>
                                              <p:attrName>ppt_w</p:attrName>
                                            </p:attrNameLst>
                                          </p:cBhvr>
                                          <p:tavLst>
                                            <p:tav tm="0">
                                              <p:val>
                                                <p:fltVal val="0"/>
                                              </p:val>
                                            </p:tav>
                                            <p:tav tm="100000">
                                              <p:val>
                                                <p:strVal val="#ppt_w"/>
                                              </p:val>
                                            </p:tav>
                                          </p:tavLst>
                                        </p:anim>
                                        <p:anim calcmode="lin" valueType="num">
                                          <p:cBhvr>
                                            <p:cTn id="38" dur="1500" fill="hold"/>
                                            <p:tgtEl>
                                              <p:spTgt spid="22"/>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500"/>
                                      </p:stCondLst>
                                      <p:childTnLst>
                                        <p:set>
                                          <p:cBhvr>
                                            <p:cTn id="40" dur="1" fill="hold">
                                              <p:stCondLst>
                                                <p:cond delay="0"/>
                                              </p:stCondLst>
                                            </p:cTn>
                                            <p:tgtEl>
                                              <p:spTgt spid="24"/>
                                            </p:tgtEl>
                                            <p:attrNameLst>
                                              <p:attrName>style.visibility</p:attrName>
                                            </p:attrNameLst>
                                          </p:cBhvr>
                                          <p:to>
                                            <p:strVal val="visible"/>
                                          </p:to>
                                        </p:set>
                                        <p:anim calcmode="lin" valueType="num">
                                          <p:cBhvr>
                                            <p:cTn id="41" dur="1500" fill="hold"/>
                                            <p:tgtEl>
                                              <p:spTgt spid="24"/>
                                            </p:tgtEl>
                                            <p:attrNameLst>
                                              <p:attrName>ppt_w</p:attrName>
                                            </p:attrNameLst>
                                          </p:cBhvr>
                                          <p:tavLst>
                                            <p:tav tm="0">
                                              <p:val>
                                                <p:fltVal val="0"/>
                                              </p:val>
                                            </p:tav>
                                            <p:tav tm="100000">
                                              <p:val>
                                                <p:strVal val="#ppt_w"/>
                                              </p:val>
                                            </p:tav>
                                          </p:tavLst>
                                        </p:anim>
                                        <p:anim calcmode="lin" valueType="num">
                                          <p:cBhvr>
                                            <p:cTn id="42" dur="1500" fill="hold"/>
                                            <p:tgtEl>
                                              <p:spTgt spid="24"/>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 calcmode="lin" valueType="num">
                                          <p:cBhvr>
                                            <p:cTn id="45" dur="1500" fill="hold"/>
                                            <p:tgtEl>
                                              <p:spTgt spid="25"/>
                                            </p:tgtEl>
                                            <p:attrNameLst>
                                              <p:attrName>ppt_w</p:attrName>
                                            </p:attrNameLst>
                                          </p:cBhvr>
                                          <p:tavLst>
                                            <p:tav tm="0">
                                              <p:val>
                                                <p:fltVal val="0"/>
                                              </p:val>
                                            </p:tav>
                                            <p:tav tm="100000">
                                              <p:val>
                                                <p:strVal val="#ppt_w"/>
                                              </p:val>
                                            </p:tav>
                                          </p:tavLst>
                                        </p:anim>
                                        <p:anim calcmode="lin" valueType="num">
                                          <p:cBhvr>
                                            <p:cTn id="46" dur="1500" fill="hold"/>
                                            <p:tgtEl>
                                              <p:spTgt spid="25"/>
                                            </p:tgtEl>
                                            <p:attrNameLst>
                                              <p:attrName>ppt_h</p:attrName>
                                            </p:attrNameLst>
                                          </p:cBhvr>
                                          <p:tavLst>
                                            <p:tav tm="0">
                                              <p:val>
                                                <p:fltVal val="0"/>
                                              </p:val>
                                            </p:tav>
                                            <p:tav tm="100000">
                                              <p:val>
                                                <p:strVal val="#ppt_h"/>
                                              </p:val>
                                            </p:tav>
                                          </p:tavLst>
                                        </p:anim>
                                      </p:childTnLst>
                                    </p:cTn>
                                  </p:par>
                                </p:childTnLst>
                              </p:cTn>
                            </p:par>
                            <p:par>
                              <p:cTn id="47" fill="hold">
                                <p:stCondLst>
                                  <p:cond delay="4500"/>
                                </p:stCondLst>
                                <p:childTnLst>
                                  <p:par>
                                    <p:cTn id="48" presetID="42"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animBg="1"/>
          <p:bldP spid="24" grpId="0"/>
          <p:bldP spid="25"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1" presetClass="entr" presetSubtype="2"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heel(2)">
                                          <p:cBhvr>
                                            <p:cTn id="23" dur="2000"/>
                                            <p:tgtEl>
                                              <p:spTgt spid="19"/>
                                            </p:tgtEl>
                                          </p:cBhvr>
                                        </p:animEffect>
                                      </p:childTnLst>
                                    </p:cTn>
                                  </p:par>
                                  <p:par>
                                    <p:cTn id="24" presetID="21" presetClass="entr" presetSubtype="2"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heel(2)">
                                          <p:cBhvr>
                                            <p:cTn id="26" dur="2000"/>
                                            <p:tgtEl>
                                              <p:spTgt spid="23"/>
                                            </p:tgtEl>
                                          </p:cBhvr>
                                        </p:animEffect>
                                      </p:childTnLst>
                                    </p:cTn>
                                  </p:par>
                                  <p:par>
                                    <p:cTn id="27" presetID="23" presetClass="entr" presetSubtype="16" fill="hold" grpId="0" nodeType="withEffect">
                                      <p:stCondLst>
                                        <p:cond delay="5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500" fill="hold"/>
                                            <p:tgtEl>
                                              <p:spTgt spid="20"/>
                                            </p:tgtEl>
                                            <p:attrNameLst>
                                              <p:attrName>ppt_w</p:attrName>
                                            </p:attrNameLst>
                                          </p:cBhvr>
                                          <p:tavLst>
                                            <p:tav tm="0">
                                              <p:val>
                                                <p:fltVal val="0"/>
                                              </p:val>
                                            </p:tav>
                                            <p:tav tm="100000">
                                              <p:val>
                                                <p:strVal val="#ppt_w"/>
                                              </p:val>
                                            </p:tav>
                                          </p:tavLst>
                                        </p:anim>
                                        <p:anim calcmode="lin" valueType="num">
                                          <p:cBhvr>
                                            <p:cTn id="30" dur="1500" fill="hold"/>
                                            <p:tgtEl>
                                              <p:spTgt spid="20"/>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500" fill="hold"/>
                                            <p:tgtEl>
                                              <p:spTgt spid="21"/>
                                            </p:tgtEl>
                                            <p:attrNameLst>
                                              <p:attrName>ppt_w</p:attrName>
                                            </p:attrNameLst>
                                          </p:cBhvr>
                                          <p:tavLst>
                                            <p:tav tm="0">
                                              <p:val>
                                                <p:fltVal val="0"/>
                                              </p:val>
                                            </p:tav>
                                            <p:tav tm="100000">
                                              <p:val>
                                                <p:strVal val="#ppt_w"/>
                                              </p:val>
                                            </p:tav>
                                          </p:tavLst>
                                        </p:anim>
                                        <p:anim calcmode="lin" valueType="num">
                                          <p:cBhvr>
                                            <p:cTn id="34" dur="1500" fill="hold"/>
                                            <p:tgtEl>
                                              <p:spTgt spid="21"/>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5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500" fill="hold"/>
                                            <p:tgtEl>
                                              <p:spTgt spid="22"/>
                                            </p:tgtEl>
                                            <p:attrNameLst>
                                              <p:attrName>ppt_w</p:attrName>
                                            </p:attrNameLst>
                                          </p:cBhvr>
                                          <p:tavLst>
                                            <p:tav tm="0">
                                              <p:val>
                                                <p:fltVal val="0"/>
                                              </p:val>
                                            </p:tav>
                                            <p:tav tm="100000">
                                              <p:val>
                                                <p:strVal val="#ppt_w"/>
                                              </p:val>
                                            </p:tav>
                                          </p:tavLst>
                                        </p:anim>
                                        <p:anim calcmode="lin" valueType="num">
                                          <p:cBhvr>
                                            <p:cTn id="38" dur="1500" fill="hold"/>
                                            <p:tgtEl>
                                              <p:spTgt spid="22"/>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500"/>
                                      </p:stCondLst>
                                      <p:childTnLst>
                                        <p:set>
                                          <p:cBhvr>
                                            <p:cTn id="40" dur="1" fill="hold">
                                              <p:stCondLst>
                                                <p:cond delay="0"/>
                                              </p:stCondLst>
                                            </p:cTn>
                                            <p:tgtEl>
                                              <p:spTgt spid="24"/>
                                            </p:tgtEl>
                                            <p:attrNameLst>
                                              <p:attrName>style.visibility</p:attrName>
                                            </p:attrNameLst>
                                          </p:cBhvr>
                                          <p:to>
                                            <p:strVal val="visible"/>
                                          </p:to>
                                        </p:set>
                                        <p:anim calcmode="lin" valueType="num">
                                          <p:cBhvr>
                                            <p:cTn id="41" dur="1500" fill="hold"/>
                                            <p:tgtEl>
                                              <p:spTgt spid="24"/>
                                            </p:tgtEl>
                                            <p:attrNameLst>
                                              <p:attrName>ppt_w</p:attrName>
                                            </p:attrNameLst>
                                          </p:cBhvr>
                                          <p:tavLst>
                                            <p:tav tm="0">
                                              <p:val>
                                                <p:fltVal val="0"/>
                                              </p:val>
                                            </p:tav>
                                            <p:tav tm="100000">
                                              <p:val>
                                                <p:strVal val="#ppt_w"/>
                                              </p:val>
                                            </p:tav>
                                          </p:tavLst>
                                        </p:anim>
                                        <p:anim calcmode="lin" valueType="num">
                                          <p:cBhvr>
                                            <p:cTn id="42" dur="1500" fill="hold"/>
                                            <p:tgtEl>
                                              <p:spTgt spid="24"/>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 calcmode="lin" valueType="num">
                                          <p:cBhvr>
                                            <p:cTn id="45" dur="1500" fill="hold"/>
                                            <p:tgtEl>
                                              <p:spTgt spid="25"/>
                                            </p:tgtEl>
                                            <p:attrNameLst>
                                              <p:attrName>ppt_w</p:attrName>
                                            </p:attrNameLst>
                                          </p:cBhvr>
                                          <p:tavLst>
                                            <p:tav tm="0">
                                              <p:val>
                                                <p:fltVal val="0"/>
                                              </p:val>
                                            </p:tav>
                                            <p:tav tm="100000">
                                              <p:val>
                                                <p:strVal val="#ppt_w"/>
                                              </p:val>
                                            </p:tav>
                                          </p:tavLst>
                                        </p:anim>
                                        <p:anim calcmode="lin" valueType="num">
                                          <p:cBhvr>
                                            <p:cTn id="46" dur="1500" fill="hold"/>
                                            <p:tgtEl>
                                              <p:spTgt spid="25"/>
                                            </p:tgtEl>
                                            <p:attrNameLst>
                                              <p:attrName>ppt_h</p:attrName>
                                            </p:attrNameLst>
                                          </p:cBhvr>
                                          <p:tavLst>
                                            <p:tav tm="0">
                                              <p:val>
                                                <p:fltVal val="0"/>
                                              </p:val>
                                            </p:tav>
                                            <p:tav tm="100000">
                                              <p:val>
                                                <p:strVal val="#ppt_h"/>
                                              </p:val>
                                            </p:tav>
                                          </p:tavLst>
                                        </p:anim>
                                      </p:childTnLst>
                                    </p:cTn>
                                  </p:par>
                                </p:childTnLst>
                              </p:cTn>
                            </p:par>
                            <p:par>
                              <p:cTn id="47" fill="hold">
                                <p:stCondLst>
                                  <p:cond delay="4500"/>
                                </p:stCondLst>
                                <p:childTnLst>
                                  <p:par>
                                    <p:cTn id="48" presetID="42"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animBg="1"/>
          <p:bldP spid="24" grpId="0"/>
          <p:bldP spid="25" grpId="0"/>
          <p:bldP spid="10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8F11520C-906C-4730-BA2A-F13F64DF8D67}"/>
              </a:ext>
            </a:extLst>
          </p:cNvPr>
          <p:cNvPicPr>
            <a:picLocks noChangeAspect="1"/>
          </p:cNvPicPr>
          <p:nvPr/>
        </p:nvPicPr>
        <p:blipFill rotWithShape="1">
          <a:blip r:embed="rId3">
            <a:extLst>
              <a:ext uri="{28A0092B-C50C-407E-A947-70E740481C1C}">
                <a14:useLocalDpi xmlns:a14="http://schemas.microsoft.com/office/drawing/2010/main" val="0"/>
              </a:ext>
            </a:extLst>
          </a:blip>
          <a:srcRect t="-2050" r="51832" b="13456"/>
          <a:stretch>
            <a:fillRect/>
          </a:stretch>
        </p:blipFill>
        <p:spPr>
          <a:xfrm flipH="1">
            <a:off x="8389727" y="266153"/>
            <a:ext cx="3790233" cy="4765512"/>
          </a:xfrm>
          <a:prstGeom prst="rect">
            <a:avLst/>
          </a:prstGeom>
        </p:spPr>
      </p:pic>
      <p:pic>
        <p:nvPicPr>
          <p:cNvPr id="38" name="图片 37">
            <a:extLst>
              <a:ext uri="{FF2B5EF4-FFF2-40B4-BE49-F238E27FC236}">
                <a16:creationId xmlns:a16="http://schemas.microsoft.com/office/drawing/2014/main" xmlns="" id="{088013C5-2D4A-404D-8725-E03B1C40B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51523" y="63625"/>
            <a:ext cx="3699369" cy="3669005"/>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岗位职责</a:t>
            </a:r>
          </a:p>
        </p:txBody>
      </p:sp>
      <p:grpSp>
        <p:nvGrpSpPr>
          <p:cNvPr id="22" name="组合 21">
            <a:extLst>
              <a:ext uri="{FF2B5EF4-FFF2-40B4-BE49-F238E27FC236}">
                <a16:creationId xmlns:a16="http://schemas.microsoft.com/office/drawing/2014/main" xmlns="" id="{28DD52C8-6838-4E08-A94F-AF7FE90449D8}"/>
              </a:ext>
            </a:extLst>
          </p:cNvPr>
          <p:cNvGrpSpPr/>
          <p:nvPr/>
        </p:nvGrpSpPr>
        <p:grpSpPr>
          <a:xfrm>
            <a:off x="3933701" y="2344573"/>
            <a:ext cx="1566856" cy="3162156"/>
            <a:chOff x="3933701" y="2344572"/>
            <a:chExt cx="1566856" cy="3367193"/>
          </a:xfrm>
        </p:grpSpPr>
        <p:sp>
          <p:nvSpPr>
            <p:cNvPr id="23" name="椭圆 22">
              <a:extLst>
                <a:ext uri="{FF2B5EF4-FFF2-40B4-BE49-F238E27FC236}">
                  <a16:creationId xmlns:a16="http://schemas.microsoft.com/office/drawing/2014/main" xmlns="" id="{FC4EDA0A-7D0D-44C9-9DE5-19CE5160DA46}"/>
                </a:ext>
              </a:extLst>
            </p:cNvPr>
            <p:cNvSpPr/>
            <p:nvPr/>
          </p:nvSpPr>
          <p:spPr>
            <a:xfrm>
              <a:off x="4620889" y="4023360"/>
              <a:ext cx="832516" cy="83251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nvGrpSpPr>
            <p:cNvPr id="24" name="组合 23">
              <a:extLst>
                <a:ext uri="{FF2B5EF4-FFF2-40B4-BE49-F238E27FC236}">
                  <a16:creationId xmlns:a16="http://schemas.microsoft.com/office/drawing/2014/main" xmlns="" id="{EA4BA911-FD6B-4C08-923C-7D1F7CDC258D}"/>
                </a:ext>
              </a:extLst>
            </p:cNvPr>
            <p:cNvGrpSpPr/>
            <p:nvPr/>
          </p:nvGrpSpPr>
          <p:grpSpPr>
            <a:xfrm>
              <a:off x="3933701" y="2344572"/>
              <a:ext cx="1566856" cy="3367193"/>
              <a:chOff x="4071266" y="2344572"/>
              <a:chExt cx="1566856" cy="3367193"/>
            </a:xfrm>
          </p:grpSpPr>
          <p:sp>
            <p:nvSpPr>
              <p:cNvPr id="25" name="文本框 24">
                <a:extLst>
                  <a:ext uri="{FF2B5EF4-FFF2-40B4-BE49-F238E27FC236}">
                    <a16:creationId xmlns:a16="http://schemas.microsoft.com/office/drawing/2014/main" xmlns="" id="{73BC2372-7869-43B0-B2BD-4771FA86D01E}"/>
                  </a:ext>
                </a:extLst>
              </p:cNvPr>
              <p:cNvSpPr txBox="1"/>
              <p:nvPr/>
            </p:nvSpPr>
            <p:spPr>
              <a:xfrm>
                <a:off x="5087864" y="2344572"/>
                <a:ext cx="550258" cy="1569660"/>
              </a:xfrm>
              <a:prstGeom prst="rect">
                <a:avLst/>
              </a:prstGeom>
              <a:noFill/>
              <a:ln w="19050">
                <a:noFill/>
                <a:prstDash val="dash"/>
              </a:ln>
            </p:spPr>
            <p:txBody>
              <a:bodyPr wrap="square" rtlCol="0">
                <a:spAutoFit/>
              </a:bodyPr>
              <a:lstStyle/>
              <a:p>
                <a:pPr algn="ctr"/>
                <a:r>
                  <a:rPr lang="zh-CN" altLang="en-US" sz="2400" dirty="0">
                    <a:latin typeface="方正清刻本悦宋简体" panose="02000000000000000000" pitchFamily="2" charset="-122"/>
                    <a:ea typeface="方正清刻本悦宋简体" panose="02000000000000000000" pitchFamily="2" charset="-122"/>
                  </a:rPr>
                  <a:t>添加标题</a:t>
                </a:r>
              </a:p>
            </p:txBody>
          </p:sp>
          <p:sp>
            <p:nvSpPr>
              <p:cNvPr id="26" name="文本框 25">
                <a:extLst>
                  <a:ext uri="{FF2B5EF4-FFF2-40B4-BE49-F238E27FC236}">
                    <a16:creationId xmlns:a16="http://schemas.microsoft.com/office/drawing/2014/main" xmlns="" id="{345B0054-8AF3-40BC-92E5-1F53350FD46B}"/>
                  </a:ext>
                </a:extLst>
              </p:cNvPr>
              <p:cNvSpPr txBox="1"/>
              <p:nvPr/>
            </p:nvSpPr>
            <p:spPr>
              <a:xfrm>
                <a:off x="4071266" y="2344572"/>
                <a:ext cx="1246495" cy="3367193"/>
              </a:xfrm>
              <a:prstGeom prst="rect">
                <a:avLst/>
              </a:prstGeom>
              <a:noFill/>
            </p:spPr>
            <p:txBody>
              <a:bodyPr vert="eaVert" wrap="square" rtlCol="0">
                <a:spAutoFit/>
              </a:bodyPr>
              <a:lstStyle/>
              <a:p>
                <a:pPr algn="just">
                  <a:lnSpc>
                    <a:spcPct val="200000"/>
                  </a:lnSpc>
                </a:pPr>
                <a:r>
                  <a:rPr lang="zh-CN" altLang="en-US" sz="1200" dirty="0">
                    <a:latin typeface="楷体" panose="02010609060101010101" pitchFamily="49" charset="-122"/>
                    <a:ea typeface="楷体" panose="02010609060101010101" pitchFamily="49" charset="-122"/>
                    <a:cs typeface="全字库正楷体" panose="02010604000101010101" pitchFamily="2" charset="-122"/>
                  </a:rPr>
                  <a:t>您的内容打在这里，或者通过复制您的文本后，在此框中选择粘贴，并选择只保留文字。您的内容打在这里，或者通过复制您的文本后</a:t>
                </a:r>
                <a:endParaRPr lang="en-US" altLang="zh-CN" sz="1200" dirty="0">
                  <a:latin typeface="楷体" panose="02010609060101010101" pitchFamily="49" charset="-122"/>
                  <a:ea typeface="楷体" panose="02010609060101010101" pitchFamily="49" charset="-122"/>
                  <a:cs typeface="全字库正楷体" panose="02010604000101010101" pitchFamily="2" charset="-122"/>
                </a:endParaRPr>
              </a:p>
            </p:txBody>
          </p:sp>
        </p:grpSp>
      </p:grpSp>
      <p:grpSp>
        <p:nvGrpSpPr>
          <p:cNvPr id="27" name="组合 26">
            <a:extLst>
              <a:ext uri="{FF2B5EF4-FFF2-40B4-BE49-F238E27FC236}">
                <a16:creationId xmlns:a16="http://schemas.microsoft.com/office/drawing/2014/main" xmlns="" id="{8DAFA264-36DA-4F22-8709-018097E72A44}"/>
              </a:ext>
            </a:extLst>
          </p:cNvPr>
          <p:cNvGrpSpPr/>
          <p:nvPr/>
        </p:nvGrpSpPr>
        <p:grpSpPr>
          <a:xfrm>
            <a:off x="1591207" y="2361190"/>
            <a:ext cx="1566856" cy="3162156"/>
            <a:chOff x="1591207" y="2361189"/>
            <a:chExt cx="1566856" cy="3367193"/>
          </a:xfrm>
        </p:grpSpPr>
        <p:sp>
          <p:nvSpPr>
            <p:cNvPr id="28" name="椭圆 27">
              <a:extLst>
                <a:ext uri="{FF2B5EF4-FFF2-40B4-BE49-F238E27FC236}">
                  <a16:creationId xmlns:a16="http://schemas.microsoft.com/office/drawing/2014/main" xmlns="" id="{78FAFE38-1287-4002-B08F-B63827E82A76}"/>
                </a:ext>
              </a:extLst>
            </p:cNvPr>
            <p:cNvSpPr/>
            <p:nvPr/>
          </p:nvSpPr>
          <p:spPr>
            <a:xfrm>
              <a:off x="2277598" y="4023360"/>
              <a:ext cx="832516" cy="83251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nvGrpSpPr>
            <p:cNvPr id="29" name="组合 28">
              <a:extLst>
                <a:ext uri="{FF2B5EF4-FFF2-40B4-BE49-F238E27FC236}">
                  <a16:creationId xmlns:a16="http://schemas.microsoft.com/office/drawing/2014/main" xmlns="" id="{46607AAF-2AF9-43E5-850A-9E3FBEE0AEC5}"/>
                </a:ext>
              </a:extLst>
            </p:cNvPr>
            <p:cNvGrpSpPr/>
            <p:nvPr/>
          </p:nvGrpSpPr>
          <p:grpSpPr>
            <a:xfrm>
              <a:off x="1591207" y="2361189"/>
              <a:ext cx="1566856" cy="3367193"/>
              <a:chOff x="1893800" y="2361189"/>
              <a:chExt cx="1566856" cy="3367193"/>
            </a:xfrm>
          </p:grpSpPr>
          <p:sp>
            <p:nvSpPr>
              <p:cNvPr id="30" name="文本框 29">
                <a:extLst>
                  <a:ext uri="{FF2B5EF4-FFF2-40B4-BE49-F238E27FC236}">
                    <a16:creationId xmlns:a16="http://schemas.microsoft.com/office/drawing/2014/main" xmlns="" id="{B3ED3A11-48E1-4F26-B1BD-571E21CE589E}"/>
                  </a:ext>
                </a:extLst>
              </p:cNvPr>
              <p:cNvSpPr txBox="1"/>
              <p:nvPr/>
            </p:nvSpPr>
            <p:spPr>
              <a:xfrm>
                <a:off x="2910398" y="2361189"/>
                <a:ext cx="550258" cy="1569660"/>
              </a:xfrm>
              <a:prstGeom prst="rect">
                <a:avLst/>
              </a:prstGeom>
              <a:noFill/>
              <a:ln w="19050">
                <a:noFill/>
                <a:prstDash val="dash"/>
              </a:ln>
            </p:spPr>
            <p:txBody>
              <a:bodyPr wrap="square" rtlCol="0">
                <a:spAutoFit/>
              </a:bodyPr>
              <a:lstStyle/>
              <a:p>
                <a:pPr algn="ctr"/>
                <a:r>
                  <a:rPr lang="zh-CN" altLang="en-US" sz="2400" dirty="0">
                    <a:latin typeface="方正清刻本悦宋简体" panose="02000000000000000000" pitchFamily="2" charset="-122"/>
                    <a:ea typeface="方正清刻本悦宋简体" panose="02000000000000000000" pitchFamily="2" charset="-122"/>
                  </a:rPr>
                  <a:t>添加标题</a:t>
                </a:r>
              </a:p>
            </p:txBody>
          </p:sp>
          <p:sp>
            <p:nvSpPr>
              <p:cNvPr id="31" name="文本框 30">
                <a:extLst>
                  <a:ext uri="{FF2B5EF4-FFF2-40B4-BE49-F238E27FC236}">
                    <a16:creationId xmlns:a16="http://schemas.microsoft.com/office/drawing/2014/main" xmlns="" id="{F21A8FB1-F480-4E82-8EF9-79D9B6E588BB}"/>
                  </a:ext>
                </a:extLst>
              </p:cNvPr>
              <p:cNvSpPr txBox="1"/>
              <p:nvPr/>
            </p:nvSpPr>
            <p:spPr>
              <a:xfrm>
                <a:off x="1893800" y="2361189"/>
                <a:ext cx="1246495" cy="3367193"/>
              </a:xfrm>
              <a:prstGeom prst="rect">
                <a:avLst/>
              </a:prstGeom>
              <a:noFill/>
            </p:spPr>
            <p:txBody>
              <a:bodyPr vert="eaVert" wrap="square" rtlCol="0">
                <a:spAutoFit/>
              </a:bodyPr>
              <a:lstStyle/>
              <a:p>
                <a:pPr algn="just">
                  <a:lnSpc>
                    <a:spcPct val="200000"/>
                  </a:lnSpc>
                </a:pPr>
                <a:r>
                  <a:rPr lang="zh-CN" altLang="en-US" sz="1200" dirty="0">
                    <a:latin typeface="楷体" panose="02010609060101010101" pitchFamily="49" charset="-122"/>
                    <a:ea typeface="楷体" panose="02010609060101010101" pitchFamily="49" charset="-122"/>
                    <a:cs typeface="全字库正楷体" panose="02010604000101010101" pitchFamily="2" charset="-122"/>
                  </a:rPr>
                  <a:t>您的内容打在这里，或者通过复制您的文本后，在此框中选择粘贴，并选择只保留文字。您的内容打在这里，或者通过复制您的文本后</a:t>
                </a:r>
                <a:endParaRPr lang="en-US" altLang="zh-CN" sz="1200" dirty="0">
                  <a:latin typeface="楷体" panose="02010609060101010101" pitchFamily="49" charset="-122"/>
                  <a:ea typeface="楷体" panose="02010609060101010101" pitchFamily="49" charset="-122"/>
                  <a:cs typeface="全字库正楷体" panose="02010604000101010101" pitchFamily="2" charset="-122"/>
                </a:endParaRPr>
              </a:p>
            </p:txBody>
          </p:sp>
        </p:grpSp>
      </p:grpSp>
      <p:grpSp>
        <p:nvGrpSpPr>
          <p:cNvPr id="32" name="组合 31">
            <a:extLst>
              <a:ext uri="{FF2B5EF4-FFF2-40B4-BE49-F238E27FC236}">
                <a16:creationId xmlns:a16="http://schemas.microsoft.com/office/drawing/2014/main" xmlns="" id="{3D3CA3EC-AF4F-4E57-AADF-1C81554EE9C2}"/>
              </a:ext>
            </a:extLst>
          </p:cNvPr>
          <p:cNvGrpSpPr/>
          <p:nvPr/>
        </p:nvGrpSpPr>
        <p:grpSpPr>
          <a:xfrm>
            <a:off x="6276196" y="2344573"/>
            <a:ext cx="1566856" cy="3162156"/>
            <a:chOff x="6276196" y="2344572"/>
            <a:chExt cx="1566856" cy="3367193"/>
          </a:xfrm>
        </p:grpSpPr>
        <p:sp>
          <p:nvSpPr>
            <p:cNvPr id="33" name="椭圆 32">
              <a:extLst>
                <a:ext uri="{FF2B5EF4-FFF2-40B4-BE49-F238E27FC236}">
                  <a16:creationId xmlns:a16="http://schemas.microsoft.com/office/drawing/2014/main" xmlns="" id="{515AFCFA-1C6C-4C62-97E8-3DBA712EA5F0}"/>
                </a:ext>
              </a:extLst>
            </p:cNvPr>
            <p:cNvSpPr/>
            <p:nvPr/>
          </p:nvSpPr>
          <p:spPr>
            <a:xfrm>
              <a:off x="6923508" y="4023360"/>
              <a:ext cx="832516" cy="83251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楷体" panose="02010609060101010101" pitchFamily="49" charset="-122"/>
                <a:ea typeface="楷体" panose="02010609060101010101" pitchFamily="49" charset="-122"/>
              </a:endParaRPr>
            </a:p>
          </p:txBody>
        </p:sp>
        <p:grpSp>
          <p:nvGrpSpPr>
            <p:cNvPr id="34" name="组合 33">
              <a:extLst>
                <a:ext uri="{FF2B5EF4-FFF2-40B4-BE49-F238E27FC236}">
                  <a16:creationId xmlns:a16="http://schemas.microsoft.com/office/drawing/2014/main" xmlns="" id="{6499799C-8E9D-43A4-BDFE-EC56A282C13F}"/>
                </a:ext>
              </a:extLst>
            </p:cNvPr>
            <p:cNvGrpSpPr/>
            <p:nvPr/>
          </p:nvGrpSpPr>
          <p:grpSpPr>
            <a:xfrm>
              <a:off x="6276196" y="2344572"/>
              <a:ext cx="1566856" cy="3367193"/>
              <a:chOff x="6276196" y="2344572"/>
              <a:chExt cx="1566856" cy="3367193"/>
            </a:xfrm>
          </p:grpSpPr>
          <p:sp>
            <p:nvSpPr>
              <p:cNvPr id="35" name="文本框 34">
                <a:extLst>
                  <a:ext uri="{FF2B5EF4-FFF2-40B4-BE49-F238E27FC236}">
                    <a16:creationId xmlns:a16="http://schemas.microsoft.com/office/drawing/2014/main" xmlns="" id="{833ADAAC-8435-479C-AACF-5FE3AFD6A307}"/>
                  </a:ext>
                </a:extLst>
              </p:cNvPr>
              <p:cNvSpPr txBox="1"/>
              <p:nvPr/>
            </p:nvSpPr>
            <p:spPr>
              <a:xfrm>
                <a:off x="7292794" y="2344572"/>
                <a:ext cx="550258" cy="1569660"/>
              </a:xfrm>
              <a:prstGeom prst="rect">
                <a:avLst/>
              </a:prstGeom>
              <a:noFill/>
              <a:ln w="19050">
                <a:noFill/>
                <a:prstDash val="dash"/>
              </a:ln>
            </p:spPr>
            <p:txBody>
              <a:bodyPr wrap="square" rtlCol="0">
                <a:spAutoFit/>
              </a:bodyPr>
              <a:lstStyle/>
              <a:p>
                <a:pPr algn="ctr"/>
                <a:r>
                  <a:rPr lang="zh-CN" altLang="en-US" sz="2400" dirty="0">
                    <a:latin typeface="方正清刻本悦宋简体" panose="02000000000000000000" pitchFamily="2" charset="-122"/>
                    <a:ea typeface="方正清刻本悦宋简体" panose="02000000000000000000" pitchFamily="2" charset="-122"/>
                  </a:rPr>
                  <a:t>添加标题</a:t>
                </a:r>
              </a:p>
            </p:txBody>
          </p:sp>
          <p:sp>
            <p:nvSpPr>
              <p:cNvPr id="36" name="文本框 35">
                <a:extLst>
                  <a:ext uri="{FF2B5EF4-FFF2-40B4-BE49-F238E27FC236}">
                    <a16:creationId xmlns:a16="http://schemas.microsoft.com/office/drawing/2014/main" xmlns="" id="{4B211BD7-5EB3-450B-8126-87717D8A8F24}"/>
                  </a:ext>
                </a:extLst>
              </p:cNvPr>
              <p:cNvSpPr txBox="1"/>
              <p:nvPr/>
            </p:nvSpPr>
            <p:spPr>
              <a:xfrm>
                <a:off x="6276196" y="2344572"/>
                <a:ext cx="1246495" cy="3367193"/>
              </a:xfrm>
              <a:prstGeom prst="rect">
                <a:avLst/>
              </a:prstGeom>
              <a:noFill/>
            </p:spPr>
            <p:txBody>
              <a:bodyPr vert="eaVert" wrap="square" rtlCol="0">
                <a:spAutoFit/>
              </a:bodyPr>
              <a:lstStyle/>
              <a:p>
                <a:pPr algn="just">
                  <a:lnSpc>
                    <a:spcPct val="200000"/>
                  </a:lnSpc>
                </a:pPr>
                <a:r>
                  <a:rPr lang="zh-CN" altLang="en-US" sz="1200" dirty="0">
                    <a:latin typeface="楷体" panose="02010609060101010101" pitchFamily="49" charset="-122"/>
                    <a:ea typeface="楷体" panose="02010609060101010101" pitchFamily="49" charset="-122"/>
                    <a:cs typeface="全字库正楷体" panose="02010604000101010101" pitchFamily="2" charset="-122"/>
                  </a:rPr>
                  <a:t>您的内容打在这里，或者通过复制您的文本后，在此框中选择粘贴，并选择只保留文字。您的内容打在这里，或者通过复制您的文本后</a:t>
                </a:r>
                <a:endParaRPr lang="en-US" altLang="zh-CN" sz="1200" dirty="0">
                  <a:latin typeface="楷体" panose="02010609060101010101" pitchFamily="49" charset="-122"/>
                  <a:ea typeface="楷体" panose="02010609060101010101" pitchFamily="49" charset="-122"/>
                  <a:cs typeface="全字库正楷体" panose="02010604000101010101" pitchFamily="2" charset="-122"/>
                </a:endParaRPr>
              </a:p>
            </p:txBody>
          </p:sp>
        </p:grpSp>
      </p:grpSp>
      <p:pic>
        <p:nvPicPr>
          <p:cNvPr id="37" name="图片 36">
            <a:extLst>
              <a:ext uri="{FF2B5EF4-FFF2-40B4-BE49-F238E27FC236}">
                <a16:creationId xmlns:a16="http://schemas.microsoft.com/office/drawing/2014/main" xmlns="" id="{A2710508-D503-4EF9-B734-85A9555C7EE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94112" y="4793268"/>
            <a:ext cx="318916" cy="476794"/>
          </a:xfrm>
          <a:prstGeom prst="rect">
            <a:avLst/>
          </a:prstGeom>
        </p:spPr>
      </p:pic>
    </p:spTree>
    <p:extLst>
      <p:ext uri="{BB962C8B-B14F-4D97-AF65-F5344CB8AC3E}">
        <p14:creationId xmlns:p14="http://schemas.microsoft.com/office/powerpoint/2010/main" val="448861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2" presetClass="entr" presetSubtype="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750"/>
                                            <p:tgtEl>
                                              <p:spTgt spid="21"/>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750"/>
                                            <p:tgtEl>
                                              <p:spTgt spid="32"/>
                                            </p:tgtEl>
                                          </p:cBhvr>
                                        </p:animEffect>
                                      </p:childTnLst>
                                    </p:cTn>
                                  </p:par>
                                </p:childTnLst>
                              </p:cTn>
                            </p:par>
                            <p:par>
                              <p:cTn id="22" fill="hold">
                                <p:stCondLst>
                                  <p:cond delay="3250"/>
                                </p:stCondLst>
                                <p:childTnLst>
                                  <p:par>
                                    <p:cTn id="23" presetID="22" presetClass="entr" presetSubtype="1"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750"/>
                                            <p:tgtEl>
                                              <p:spTgt spid="22"/>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750"/>
                                            <p:tgtEl>
                                              <p:spTgt spid="27"/>
                                            </p:tgtEl>
                                          </p:cBhvr>
                                        </p:animEffect>
                                      </p:childTnLst>
                                    </p:cTn>
                                  </p:par>
                                </p:childTnLst>
                              </p:cTn>
                            </p:par>
                            <p:par>
                              <p:cTn id="30" fill="hold">
                                <p:stCondLst>
                                  <p:cond delay="4750"/>
                                </p:stCondLst>
                                <p:childTnLst>
                                  <p:par>
                                    <p:cTn id="31" presetID="14" presetClass="entr" presetSubtype="10"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randombar(horizontal)">
                                          <p:cBhvr>
                                            <p:cTn id="33" dur="500"/>
                                            <p:tgtEl>
                                              <p:spTgt spid="37"/>
                                            </p:tgtEl>
                                          </p:cBhvr>
                                        </p:animEffect>
                                      </p:childTnLst>
                                    </p:cTn>
                                  </p:par>
                                  <p:par>
                                    <p:cTn id="34" presetID="6" presetClass="entr" presetSubtype="16"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circle(in)">
                                          <p:cBhvr>
                                            <p:cTn id="36"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2" presetClass="entr" presetSubtype="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750"/>
                                            <p:tgtEl>
                                              <p:spTgt spid="21"/>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750"/>
                                            <p:tgtEl>
                                              <p:spTgt spid="32"/>
                                            </p:tgtEl>
                                          </p:cBhvr>
                                        </p:animEffect>
                                      </p:childTnLst>
                                    </p:cTn>
                                  </p:par>
                                </p:childTnLst>
                              </p:cTn>
                            </p:par>
                            <p:par>
                              <p:cTn id="22" fill="hold">
                                <p:stCondLst>
                                  <p:cond delay="3250"/>
                                </p:stCondLst>
                                <p:childTnLst>
                                  <p:par>
                                    <p:cTn id="23" presetID="22" presetClass="entr" presetSubtype="1"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750"/>
                                            <p:tgtEl>
                                              <p:spTgt spid="22"/>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750"/>
                                            <p:tgtEl>
                                              <p:spTgt spid="27"/>
                                            </p:tgtEl>
                                          </p:cBhvr>
                                        </p:animEffect>
                                      </p:childTnLst>
                                    </p:cTn>
                                  </p:par>
                                </p:childTnLst>
                              </p:cTn>
                            </p:par>
                            <p:par>
                              <p:cTn id="30" fill="hold">
                                <p:stCondLst>
                                  <p:cond delay="4750"/>
                                </p:stCondLst>
                                <p:childTnLst>
                                  <p:par>
                                    <p:cTn id="31" presetID="14" presetClass="entr" presetSubtype="10"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randombar(horizontal)">
                                          <p:cBhvr>
                                            <p:cTn id="33" dur="500"/>
                                            <p:tgtEl>
                                              <p:spTgt spid="37"/>
                                            </p:tgtEl>
                                          </p:cBhvr>
                                        </p:animEffect>
                                      </p:childTnLst>
                                    </p:cTn>
                                  </p:par>
                                  <p:par>
                                    <p:cTn id="34" presetID="6" presetClass="entr" presetSubtype="16"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circle(in)">
                                          <p:cBhvr>
                                            <p:cTn id="36"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岗位认知</a:t>
            </a:r>
          </a:p>
        </p:txBody>
      </p:sp>
      <p:grpSp>
        <p:nvGrpSpPr>
          <p:cNvPr id="30" name="组合 29">
            <a:extLst>
              <a:ext uri="{FF2B5EF4-FFF2-40B4-BE49-F238E27FC236}">
                <a16:creationId xmlns:a16="http://schemas.microsoft.com/office/drawing/2014/main" xmlns="" id="{A916640C-AC5B-4334-A402-B82FA8D35617}"/>
              </a:ext>
            </a:extLst>
          </p:cNvPr>
          <p:cNvGrpSpPr/>
          <p:nvPr/>
        </p:nvGrpSpPr>
        <p:grpSpPr>
          <a:xfrm>
            <a:off x="1776000" y="3275105"/>
            <a:ext cx="5620358" cy="2413159"/>
            <a:chOff x="3323535" y="2751926"/>
            <a:chExt cx="4215269" cy="1809869"/>
          </a:xfrm>
        </p:grpSpPr>
        <p:sp>
          <p:nvSpPr>
            <p:cNvPr id="31" name="TextBox 29">
              <a:extLst>
                <a:ext uri="{FF2B5EF4-FFF2-40B4-BE49-F238E27FC236}">
                  <a16:creationId xmlns:a16="http://schemas.microsoft.com/office/drawing/2014/main" xmlns="" id="{2633DC03-4BF1-4215-ADF5-78789C263AC0}"/>
                </a:ext>
              </a:extLst>
            </p:cNvPr>
            <p:cNvSpPr txBox="1"/>
            <p:nvPr/>
          </p:nvSpPr>
          <p:spPr>
            <a:xfrm>
              <a:off x="3323535" y="2751926"/>
              <a:ext cx="995978" cy="238575"/>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32" name="TextBox 30">
              <a:extLst>
                <a:ext uri="{FF2B5EF4-FFF2-40B4-BE49-F238E27FC236}">
                  <a16:creationId xmlns:a16="http://schemas.microsoft.com/office/drawing/2014/main" xmlns="" id="{76E939C0-0A63-4377-9E7A-606B211D65E2}"/>
                </a:ext>
              </a:extLst>
            </p:cNvPr>
            <p:cNvSpPr txBox="1"/>
            <p:nvPr/>
          </p:nvSpPr>
          <p:spPr>
            <a:xfrm>
              <a:off x="3349569" y="2974315"/>
              <a:ext cx="1225457" cy="253915"/>
            </a:xfrm>
            <a:prstGeom prst="rect">
              <a:avLst/>
            </a:prstGeom>
            <a:noFill/>
          </p:spPr>
          <p:txBody>
            <a:bodyPr wrap="square" rtlCol="0">
              <a:spAutoFit/>
            </a:bodyPr>
            <a:lstStyle/>
            <a:p>
              <a:r>
                <a:rPr lang="zh-CN" altLang="en-US" sz="1600" b="1" dirty="0">
                  <a:latin typeface="华文楷体" pitchFamily="2" charset="-122"/>
                  <a:ea typeface="华文楷体" pitchFamily="2" charset="-122"/>
                </a:rPr>
                <a:t> 雅</a:t>
              </a:r>
            </a:p>
          </p:txBody>
        </p:sp>
        <p:sp>
          <p:nvSpPr>
            <p:cNvPr id="33" name="TextBox 31">
              <a:extLst>
                <a:ext uri="{FF2B5EF4-FFF2-40B4-BE49-F238E27FC236}">
                  <a16:creationId xmlns:a16="http://schemas.microsoft.com/office/drawing/2014/main" xmlns="" id="{D2BD4F1D-061B-45B3-94CF-FF2A09107519}"/>
                </a:ext>
              </a:extLst>
            </p:cNvPr>
            <p:cNvSpPr txBox="1"/>
            <p:nvPr/>
          </p:nvSpPr>
          <p:spPr>
            <a:xfrm>
              <a:off x="4807498" y="2751926"/>
              <a:ext cx="995978" cy="238575"/>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34" name="TextBox 32">
              <a:extLst>
                <a:ext uri="{FF2B5EF4-FFF2-40B4-BE49-F238E27FC236}">
                  <a16:creationId xmlns:a16="http://schemas.microsoft.com/office/drawing/2014/main" xmlns="" id="{AAC4105C-C712-4F97-8335-2EF121733EB2}"/>
                </a:ext>
              </a:extLst>
            </p:cNvPr>
            <p:cNvSpPr txBox="1"/>
            <p:nvPr/>
          </p:nvSpPr>
          <p:spPr>
            <a:xfrm>
              <a:off x="4833532" y="2974315"/>
              <a:ext cx="1225457" cy="253915"/>
            </a:xfrm>
            <a:prstGeom prst="rect">
              <a:avLst/>
            </a:prstGeom>
            <a:noFill/>
          </p:spPr>
          <p:txBody>
            <a:bodyPr wrap="square" rtlCol="0">
              <a:spAutoFit/>
            </a:bodyPr>
            <a:lstStyle/>
            <a:p>
              <a:r>
                <a:rPr lang="zh-CN" altLang="en-US" sz="1600" b="1" dirty="0">
                  <a:latin typeface="华文楷体" pitchFamily="2" charset="-122"/>
                  <a:ea typeface="华文楷体" pitchFamily="2" charset="-122"/>
                </a:rPr>
                <a:t> 雅</a:t>
              </a:r>
            </a:p>
          </p:txBody>
        </p:sp>
        <p:sp>
          <p:nvSpPr>
            <p:cNvPr id="35" name="TextBox 33">
              <a:extLst>
                <a:ext uri="{FF2B5EF4-FFF2-40B4-BE49-F238E27FC236}">
                  <a16:creationId xmlns:a16="http://schemas.microsoft.com/office/drawing/2014/main" xmlns="" id="{A5970A2F-F0EF-47D8-ACF2-3A72EF9E8A73}"/>
                </a:ext>
              </a:extLst>
            </p:cNvPr>
            <p:cNvSpPr txBox="1"/>
            <p:nvPr/>
          </p:nvSpPr>
          <p:spPr>
            <a:xfrm>
              <a:off x="6428086" y="2751926"/>
              <a:ext cx="995978" cy="238575"/>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36" name="TextBox 34">
              <a:extLst>
                <a:ext uri="{FF2B5EF4-FFF2-40B4-BE49-F238E27FC236}">
                  <a16:creationId xmlns:a16="http://schemas.microsoft.com/office/drawing/2014/main" xmlns="" id="{E7CBCCF7-8542-4CA6-BFCE-7D8CD0FB46F9}"/>
                </a:ext>
              </a:extLst>
            </p:cNvPr>
            <p:cNvSpPr txBox="1"/>
            <p:nvPr/>
          </p:nvSpPr>
          <p:spPr>
            <a:xfrm>
              <a:off x="6313347" y="2974315"/>
              <a:ext cx="1225457" cy="253915"/>
            </a:xfrm>
            <a:prstGeom prst="rect">
              <a:avLst/>
            </a:prstGeom>
            <a:noFill/>
          </p:spPr>
          <p:txBody>
            <a:bodyPr wrap="square" rtlCol="0">
              <a:spAutoFit/>
            </a:bodyPr>
            <a:lstStyle/>
            <a:p>
              <a:r>
                <a:rPr lang="zh-CN" altLang="en-US" sz="1600" b="1" dirty="0">
                  <a:latin typeface="华文楷体" pitchFamily="2" charset="-122"/>
                  <a:ea typeface="华文楷体" pitchFamily="2" charset="-122"/>
                </a:rPr>
                <a:t> 雅</a:t>
              </a:r>
            </a:p>
          </p:txBody>
        </p:sp>
        <p:sp>
          <p:nvSpPr>
            <p:cNvPr id="37" name="TextBox 35">
              <a:extLst>
                <a:ext uri="{FF2B5EF4-FFF2-40B4-BE49-F238E27FC236}">
                  <a16:creationId xmlns:a16="http://schemas.microsoft.com/office/drawing/2014/main" xmlns="" id="{9A0B82E8-653C-42FB-9393-43F576028B48}"/>
                </a:ext>
              </a:extLst>
            </p:cNvPr>
            <p:cNvSpPr txBox="1"/>
            <p:nvPr/>
          </p:nvSpPr>
          <p:spPr>
            <a:xfrm rot="5400000">
              <a:off x="3152996" y="3625973"/>
              <a:ext cx="1279702" cy="591941"/>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sp>
          <p:nvSpPr>
            <p:cNvPr id="38" name="TextBox 36">
              <a:extLst>
                <a:ext uri="{FF2B5EF4-FFF2-40B4-BE49-F238E27FC236}">
                  <a16:creationId xmlns:a16="http://schemas.microsoft.com/office/drawing/2014/main" xmlns="" id="{4D944B70-0F8D-406F-BC52-761DD8503456}"/>
                </a:ext>
              </a:extLst>
            </p:cNvPr>
            <p:cNvSpPr txBox="1"/>
            <p:nvPr/>
          </p:nvSpPr>
          <p:spPr>
            <a:xfrm rot="5400000">
              <a:off x="4665636" y="3625973"/>
              <a:ext cx="1279702" cy="591941"/>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sp>
          <p:nvSpPr>
            <p:cNvPr id="39" name="TextBox 37">
              <a:extLst>
                <a:ext uri="{FF2B5EF4-FFF2-40B4-BE49-F238E27FC236}">
                  <a16:creationId xmlns:a16="http://schemas.microsoft.com/office/drawing/2014/main" xmlns="" id="{CCDA41E6-E6ED-4D16-BCD3-4896E686C874}"/>
                </a:ext>
              </a:extLst>
            </p:cNvPr>
            <p:cNvSpPr txBox="1"/>
            <p:nvPr/>
          </p:nvSpPr>
          <p:spPr>
            <a:xfrm rot="5400000">
              <a:off x="6169533" y="3625973"/>
              <a:ext cx="1279702" cy="591941"/>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grpSp>
      <p:sp>
        <p:nvSpPr>
          <p:cNvPr id="40" name="椭圆 39">
            <a:extLst>
              <a:ext uri="{FF2B5EF4-FFF2-40B4-BE49-F238E27FC236}">
                <a16:creationId xmlns:a16="http://schemas.microsoft.com/office/drawing/2014/main" xmlns="" id="{054A5FAB-531A-4FFF-A15E-FF53C1174D1C}"/>
              </a:ext>
            </a:extLst>
          </p:cNvPr>
          <p:cNvSpPr/>
          <p:nvPr/>
        </p:nvSpPr>
        <p:spPr>
          <a:xfrm>
            <a:off x="1916469" y="1937906"/>
            <a:ext cx="1122581" cy="1122581"/>
          </a:xfrm>
          <a:prstGeom prst="ellipse">
            <a:avLst/>
          </a:prstGeom>
          <a:blipFill>
            <a:blip r:embed="rId6"/>
            <a:srcRect/>
            <a:stretch>
              <a:fillRect l="-15048" t="-15048" r="-15048" b="-15048"/>
            </a:stretch>
          </a:blipFill>
          <a:ln>
            <a:solidFill>
              <a:srgbClr val="324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1" name="椭圆 40">
            <a:extLst>
              <a:ext uri="{FF2B5EF4-FFF2-40B4-BE49-F238E27FC236}">
                <a16:creationId xmlns:a16="http://schemas.microsoft.com/office/drawing/2014/main" xmlns="" id="{F7705FA9-0DE6-4E68-8023-F57341C8A197}"/>
              </a:ext>
            </a:extLst>
          </p:cNvPr>
          <p:cNvSpPr/>
          <p:nvPr/>
        </p:nvSpPr>
        <p:spPr>
          <a:xfrm>
            <a:off x="3754617" y="1937906"/>
            <a:ext cx="1122581" cy="1122581"/>
          </a:xfrm>
          <a:prstGeom prst="ellipse">
            <a:avLst/>
          </a:prstGeom>
          <a:blipFill>
            <a:blip r:embed="rId7"/>
            <a:srcRect/>
            <a:stretch>
              <a:fillRect l="-30664" t="-46724" r="-43324" b="-34407"/>
            </a:stretch>
          </a:blipFill>
          <a:ln>
            <a:solidFill>
              <a:srgbClr val="324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a:extLst>
              <a:ext uri="{FF2B5EF4-FFF2-40B4-BE49-F238E27FC236}">
                <a16:creationId xmlns:a16="http://schemas.microsoft.com/office/drawing/2014/main" xmlns="" id="{032D4BFA-B573-4E90-B59B-05C6B3330222}"/>
              </a:ext>
            </a:extLst>
          </p:cNvPr>
          <p:cNvSpPr/>
          <p:nvPr/>
        </p:nvSpPr>
        <p:spPr>
          <a:xfrm>
            <a:off x="5764907" y="1937906"/>
            <a:ext cx="1122581" cy="1122581"/>
          </a:xfrm>
          <a:prstGeom prst="ellipse">
            <a:avLst/>
          </a:prstGeom>
          <a:blipFill>
            <a:blip r:embed="rId8"/>
            <a:srcRect/>
            <a:stretch>
              <a:fillRect l="-37895" t="-43376" r="-34555" b="-29074"/>
            </a:stretch>
          </a:blipFill>
          <a:ln>
            <a:solidFill>
              <a:srgbClr val="324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3" name="Picture 2">
            <a:extLst>
              <a:ext uri="{FF2B5EF4-FFF2-40B4-BE49-F238E27FC236}">
                <a16:creationId xmlns:a16="http://schemas.microsoft.com/office/drawing/2014/main" xmlns="" id="{69C09CC6-B78E-4637-96D4-E671B8CA159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940" t="30061" r="5984" b="25336"/>
          <a:stretch/>
        </p:blipFill>
        <p:spPr bwMode="auto">
          <a:xfrm flipH="1">
            <a:off x="6615225" y="4206696"/>
            <a:ext cx="5716543" cy="2153890"/>
          </a:xfrm>
          <a:prstGeom prst="rect">
            <a:avLst/>
          </a:prstGeom>
          <a:noFill/>
          <a:extLst>
            <a:ext uri="{909E8E84-426E-40DD-AFC4-6F175D3DCCD1}">
              <a14:hiddenFill xmlns:a14="http://schemas.microsoft.com/office/drawing/2010/main">
                <a:solidFill>
                  <a:srgbClr val="FFFFFF"/>
                </a:solidFill>
              </a14:hiddenFill>
            </a:ext>
          </a:extLst>
        </p:spPr>
      </p:pic>
      <p:pic>
        <p:nvPicPr>
          <p:cNvPr id="44" name="图片 43">
            <a:extLst>
              <a:ext uri="{FF2B5EF4-FFF2-40B4-BE49-F238E27FC236}">
                <a16:creationId xmlns:a16="http://schemas.microsoft.com/office/drawing/2014/main" xmlns="" id="{64719AD0-5B07-4B55-8CC8-F622407BB25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4686" b="22763"/>
          <a:stretch/>
        </p:blipFill>
        <p:spPr>
          <a:xfrm flipV="1">
            <a:off x="8245043" y="0"/>
            <a:ext cx="3946957" cy="6858000"/>
          </a:xfrm>
          <a:prstGeom prst="rect">
            <a:avLst/>
          </a:prstGeom>
        </p:spPr>
      </p:pic>
      <p:pic>
        <p:nvPicPr>
          <p:cNvPr id="45" name="图片 44">
            <a:extLst>
              <a:ext uri="{FF2B5EF4-FFF2-40B4-BE49-F238E27FC236}">
                <a16:creationId xmlns:a16="http://schemas.microsoft.com/office/drawing/2014/main" xmlns="" id="{023DA65B-C56B-4B5F-8CCE-416E4B4E187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93320" y="3512705"/>
            <a:ext cx="318916" cy="476794"/>
          </a:xfrm>
          <a:prstGeom prst="rect">
            <a:avLst/>
          </a:prstGeom>
        </p:spPr>
      </p:pic>
    </p:spTree>
    <p:extLst>
      <p:ext uri="{BB962C8B-B14F-4D97-AF65-F5344CB8AC3E}">
        <p14:creationId xmlns:p14="http://schemas.microsoft.com/office/powerpoint/2010/main" val="828796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5"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2000"/>
                                            <p:tgtEl>
                                              <p:spTgt spid="40"/>
                                            </p:tgtEl>
                                          </p:cBhvr>
                                        </p:animEffect>
                                        <p:anim calcmode="lin" valueType="num">
                                          <p:cBhvr>
                                            <p:cTn id="24" dur="2000" fill="hold"/>
                                            <p:tgtEl>
                                              <p:spTgt spid="40"/>
                                            </p:tgtEl>
                                            <p:attrNameLst>
                                              <p:attrName>ppt_w</p:attrName>
                                            </p:attrNameLst>
                                          </p:cBhvr>
                                          <p:tavLst>
                                            <p:tav tm="0" fmla="#ppt_w*sin(2.5*pi*$)">
                                              <p:val>
                                                <p:fltVal val="0"/>
                                              </p:val>
                                            </p:tav>
                                            <p:tav tm="100000">
                                              <p:val>
                                                <p:fltVal val="1"/>
                                              </p:val>
                                            </p:tav>
                                          </p:tavLst>
                                        </p:anim>
                                        <p:anim calcmode="lin" valueType="num">
                                          <p:cBhvr>
                                            <p:cTn id="25" dur="2000" fill="hold"/>
                                            <p:tgtEl>
                                              <p:spTgt spid="40"/>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000"/>
                                            <p:tgtEl>
                                              <p:spTgt spid="41"/>
                                            </p:tgtEl>
                                          </p:cBhvr>
                                        </p:animEffect>
                                        <p:anim calcmode="lin" valueType="num">
                                          <p:cBhvr>
                                            <p:cTn id="29" dur="2000" fill="hold"/>
                                            <p:tgtEl>
                                              <p:spTgt spid="41"/>
                                            </p:tgtEl>
                                            <p:attrNameLst>
                                              <p:attrName>ppt_w</p:attrName>
                                            </p:attrNameLst>
                                          </p:cBhvr>
                                          <p:tavLst>
                                            <p:tav tm="0" fmla="#ppt_w*sin(2.5*pi*$)">
                                              <p:val>
                                                <p:fltVal val="0"/>
                                              </p:val>
                                            </p:tav>
                                            <p:tav tm="100000">
                                              <p:val>
                                                <p:fltVal val="1"/>
                                              </p:val>
                                            </p:tav>
                                          </p:tavLst>
                                        </p:anim>
                                        <p:anim calcmode="lin" valueType="num">
                                          <p:cBhvr>
                                            <p:cTn id="30" dur="2000" fill="hold"/>
                                            <p:tgtEl>
                                              <p:spTgt spid="41"/>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2000"/>
                                            <p:tgtEl>
                                              <p:spTgt spid="42"/>
                                            </p:tgtEl>
                                          </p:cBhvr>
                                        </p:animEffect>
                                        <p:anim calcmode="lin" valueType="num">
                                          <p:cBhvr>
                                            <p:cTn id="34" dur="2000" fill="hold"/>
                                            <p:tgtEl>
                                              <p:spTgt spid="42"/>
                                            </p:tgtEl>
                                            <p:attrNameLst>
                                              <p:attrName>ppt_w</p:attrName>
                                            </p:attrNameLst>
                                          </p:cBhvr>
                                          <p:tavLst>
                                            <p:tav tm="0" fmla="#ppt_w*sin(2.5*pi*$)">
                                              <p:val>
                                                <p:fltVal val="0"/>
                                              </p:val>
                                            </p:tav>
                                            <p:tav tm="100000">
                                              <p:val>
                                                <p:fltVal val="1"/>
                                              </p:val>
                                            </p:tav>
                                          </p:tavLst>
                                        </p:anim>
                                        <p:anim calcmode="lin" valueType="num">
                                          <p:cBhvr>
                                            <p:cTn id="35" dur="2000" fill="hold"/>
                                            <p:tgtEl>
                                              <p:spTgt spid="42"/>
                                            </p:tgtEl>
                                            <p:attrNameLst>
                                              <p:attrName>ppt_h</p:attrName>
                                            </p:attrNameLst>
                                          </p:cBhvr>
                                          <p:tavLst>
                                            <p:tav tm="0">
                                              <p:val>
                                                <p:strVal val="#ppt_h"/>
                                              </p:val>
                                            </p:tav>
                                            <p:tav tm="100000">
                                              <p:val>
                                                <p:strVal val="#ppt_h"/>
                                              </p:val>
                                            </p:tav>
                                          </p:tavLst>
                                        </p:anim>
                                      </p:childTnLst>
                                    </p:cTn>
                                  </p:par>
                                  <p:par>
                                    <p:cTn id="36" presetID="53" presetClass="entr" presetSubtype="16"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2000" fill="hold"/>
                                            <p:tgtEl>
                                              <p:spTgt spid="30"/>
                                            </p:tgtEl>
                                            <p:attrNameLst>
                                              <p:attrName>ppt_w</p:attrName>
                                            </p:attrNameLst>
                                          </p:cBhvr>
                                          <p:tavLst>
                                            <p:tav tm="0">
                                              <p:val>
                                                <p:fltVal val="0"/>
                                              </p:val>
                                            </p:tav>
                                            <p:tav tm="100000">
                                              <p:val>
                                                <p:strVal val="#ppt_w"/>
                                              </p:val>
                                            </p:tav>
                                          </p:tavLst>
                                        </p:anim>
                                        <p:anim calcmode="lin" valueType="num">
                                          <p:cBhvr>
                                            <p:cTn id="39" dur="2000" fill="hold"/>
                                            <p:tgtEl>
                                              <p:spTgt spid="30"/>
                                            </p:tgtEl>
                                            <p:attrNameLst>
                                              <p:attrName>ppt_h</p:attrName>
                                            </p:attrNameLst>
                                          </p:cBhvr>
                                          <p:tavLst>
                                            <p:tav tm="0">
                                              <p:val>
                                                <p:fltVal val="0"/>
                                              </p:val>
                                            </p:tav>
                                            <p:tav tm="100000">
                                              <p:val>
                                                <p:strVal val="#ppt_h"/>
                                              </p:val>
                                            </p:tav>
                                          </p:tavLst>
                                        </p:anim>
                                        <p:animEffect transition="in" filter="fade">
                                          <p:cBhvr>
                                            <p:cTn id="40" dur="2000"/>
                                            <p:tgtEl>
                                              <p:spTgt spid="30"/>
                                            </p:tgtEl>
                                          </p:cBhvr>
                                        </p:animEffect>
                                      </p:childTnLst>
                                    </p:cTn>
                                  </p:par>
                                </p:childTnLst>
                              </p:cTn>
                            </p:par>
                            <p:par>
                              <p:cTn id="41" fill="hold">
                                <p:stCondLst>
                                  <p:cond delay="4500"/>
                                </p:stCondLst>
                                <p:childTnLst>
                                  <p:par>
                                    <p:cTn id="42" presetID="14" presetClass="entr" presetSubtype="1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randombar(horizontal)">
                                          <p:cBhvr>
                                            <p:cTn id="44" dur="500"/>
                                            <p:tgtEl>
                                              <p:spTgt spid="45"/>
                                            </p:tgtEl>
                                          </p:cBhvr>
                                        </p:animEffect>
                                      </p:childTnLst>
                                    </p:cTn>
                                  </p:par>
                                </p:childTnLst>
                              </p:cTn>
                            </p:par>
                            <p:par>
                              <p:cTn id="45" fill="hold">
                                <p:stCondLst>
                                  <p:cond delay="5000"/>
                                </p:stCondLst>
                                <p:childTnLst>
                                  <p:par>
                                    <p:cTn id="46" presetID="42"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0" grpId="0" animBg="1"/>
          <p:bldP spid="41"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5"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2000"/>
                                            <p:tgtEl>
                                              <p:spTgt spid="40"/>
                                            </p:tgtEl>
                                          </p:cBhvr>
                                        </p:animEffect>
                                        <p:anim calcmode="lin" valueType="num">
                                          <p:cBhvr>
                                            <p:cTn id="24" dur="2000" fill="hold"/>
                                            <p:tgtEl>
                                              <p:spTgt spid="40"/>
                                            </p:tgtEl>
                                            <p:attrNameLst>
                                              <p:attrName>ppt_w</p:attrName>
                                            </p:attrNameLst>
                                          </p:cBhvr>
                                          <p:tavLst>
                                            <p:tav tm="0" fmla="#ppt_w*sin(2.5*pi*$)">
                                              <p:val>
                                                <p:fltVal val="0"/>
                                              </p:val>
                                            </p:tav>
                                            <p:tav tm="100000">
                                              <p:val>
                                                <p:fltVal val="1"/>
                                              </p:val>
                                            </p:tav>
                                          </p:tavLst>
                                        </p:anim>
                                        <p:anim calcmode="lin" valueType="num">
                                          <p:cBhvr>
                                            <p:cTn id="25" dur="2000" fill="hold"/>
                                            <p:tgtEl>
                                              <p:spTgt spid="40"/>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000"/>
                                            <p:tgtEl>
                                              <p:spTgt spid="41"/>
                                            </p:tgtEl>
                                          </p:cBhvr>
                                        </p:animEffect>
                                        <p:anim calcmode="lin" valueType="num">
                                          <p:cBhvr>
                                            <p:cTn id="29" dur="2000" fill="hold"/>
                                            <p:tgtEl>
                                              <p:spTgt spid="41"/>
                                            </p:tgtEl>
                                            <p:attrNameLst>
                                              <p:attrName>ppt_w</p:attrName>
                                            </p:attrNameLst>
                                          </p:cBhvr>
                                          <p:tavLst>
                                            <p:tav tm="0" fmla="#ppt_w*sin(2.5*pi*$)">
                                              <p:val>
                                                <p:fltVal val="0"/>
                                              </p:val>
                                            </p:tav>
                                            <p:tav tm="100000">
                                              <p:val>
                                                <p:fltVal val="1"/>
                                              </p:val>
                                            </p:tav>
                                          </p:tavLst>
                                        </p:anim>
                                        <p:anim calcmode="lin" valueType="num">
                                          <p:cBhvr>
                                            <p:cTn id="30" dur="2000" fill="hold"/>
                                            <p:tgtEl>
                                              <p:spTgt spid="41"/>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2000"/>
                                            <p:tgtEl>
                                              <p:spTgt spid="42"/>
                                            </p:tgtEl>
                                          </p:cBhvr>
                                        </p:animEffect>
                                        <p:anim calcmode="lin" valueType="num">
                                          <p:cBhvr>
                                            <p:cTn id="34" dur="2000" fill="hold"/>
                                            <p:tgtEl>
                                              <p:spTgt spid="42"/>
                                            </p:tgtEl>
                                            <p:attrNameLst>
                                              <p:attrName>ppt_w</p:attrName>
                                            </p:attrNameLst>
                                          </p:cBhvr>
                                          <p:tavLst>
                                            <p:tav tm="0" fmla="#ppt_w*sin(2.5*pi*$)">
                                              <p:val>
                                                <p:fltVal val="0"/>
                                              </p:val>
                                            </p:tav>
                                            <p:tav tm="100000">
                                              <p:val>
                                                <p:fltVal val="1"/>
                                              </p:val>
                                            </p:tav>
                                          </p:tavLst>
                                        </p:anim>
                                        <p:anim calcmode="lin" valueType="num">
                                          <p:cBhvr>
                                            <p:cTn id="35" dur="2000" fill="hold"/>
                                            <p:tgtEl>
                                              <p:spTgt spid="42"/>
                                            </p:tgtEl>
                                            <p:attrNameLst>
                                              <p:attrName>ppt_h</p:attrName>
                                            </p:attrNameLst>
                                          </p:cBhvr>
                                          <p:tavLst>
                                            <p:tav tm="0">
                                              <p:val>
                                                <p:strVal val="#ppt_h"/>
                                              </p:val>
                                            </p:tav>
                                            <p:tav tm="100000">
                                              <p:val>
                                                <p:strVal val="#ppt_h"/>
                                              </p:val>
                                            </p:tav>
                                          </p:tavLst>
                                        </p:anim>
                                      </p:childTnLst>
                                    </p:cTn>
                                  </p:par>
                                  <p:par>
                                    <p:cTn id="36" presetID="53" presetClass="entr" presetSubtype="16"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2000" fill="hold"/>
                                            <p:tgtEl>
                                              <p:spTgt spid="30"/>
                                            </p:tgtEl>
                                            <p:attrNameLst>
                                              <p:attrName>ppt_w</p:attrName>
                                            </p:attrNameLst>
                                          </p:cBhvr>
                                          <p:tavLst>
                                            <p:tav tm="0">
                                              <p:val>
                                                <p:fltVal val="0"/>
                                              </p:val>
                                            </p:tav>
                                            <p:tav tm="100000">
                                              <p:val>
                                                <p:strVal val="#ppt_w"/>
                                              </p:val>
                                            </p:tav>
                                          </p:tavLst>
                                        </p:anim>
                                        <p:anim calcmode="lin" valueType="num">
                                          <p:cBhvr>
                                            <p:cTn id="39" dur="2000" fill="hold"/>
                                            <p:tgtEl>
                                              <p:spTgt spid="30"/>
                                            </p:tgtEl>
                                            <p:attrNameLst>
                                              <p:attrName>ppt_h</p:attrName>
                                            </p:attrNameLst>
                                          </p:cBhvr>
                                          <p:tavLst>
                                            <p:tav tm="0">
                                              <p:val>
                                                <p:fltVal val="0"/>
                                              </p:val>
                                            </p:tav>
                                            <p:tav tm="100000">
                                              <p:val>
                                                <p:strVal val="#ppt_h"/>
                                              </p:val>
                                            </p:tav>
                                          </p:tavLst>
                                        </p:anim>
                                        <p:animEffect transition="in" filter="fade">
                                          <p:cBhvr>
                                            <p:cTn id="40" dur="2000"/>
                                            <p:tgtEl>
                                              <p:spTgt spid="30"/>
                                            </p:tgtEl>
                                          </p:cBhvr>
                                        </p:animEffect>
                                      </p:childTnLst>
                                    </p:cTn>
                                  </p:par>
                                </p:childTnLst>
                              </p:cTn>
                            </p:par>
                            <p:par>
                              <p:cTn id="41" fill="hold">
                                <p:stCondLst>
                                  <p:cond delay="4500"/>
                                </p:stCondLst>
                                <p:childTnLst>
                                  <p:par>
                                    <p:cTn id="42" presetID="14" presetClass="entr" presetSubtype="1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randombar(horizontal)">
                                          <p:cBhvr>
                                            <p:cTn id="44" dur="500"/>
                                            <p:tgtEl>
                                              <p:spTgt spid="45"/>
                                            </p:tgtEl>
                                          </p:cBhvr>
                                        </p:animEffect>
                                      </p:childTnLst>
                                    </p:cTn>
                                  </p:par>
                                </p:childTnLst>
                              </p:cTn>
                            </p:par>
                            <p:par>
                              <p:cTn id="45" fill="hold">
                                <p:stCondLst>
                                  <p:cond delay="5000"/>
                                </p:stCondLst>
                                <p:childTnLst>
                                  <p:par>
                                    <p:cTn id="46" presetID="42"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0" grpId="0" animBg="1"/>
          <p:bldP spid="41" grpId="0" animBg="1"/>
          <p:bldP spid="42"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6670" y="19386"/>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509648" flipV="1">
            <a:off x="5825190" y="450175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63305" y="-178626"/>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500000">
            <a:off x="18083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720010">
            <a:off x="23643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369552">
            <a:off x="7673968" y="272372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512468">
            <a:off x="6043653" y="4935931"/>
            <a:ext cx="2109809" cy="1871401"/>
          </a:xfrm>
          <a:prstGeom prst="rect">
            <a:avLst/>
          </a:prstGeom>
        </p:spPr>
      </p:pic>
      <p:sp>
        <p:nvSpPr>
          <p:cNvPr id="13" name="椭圆 12">
            <a:extLst>
              <a:ext uri="{FF2B5EF4-FFF2-40B4-BE49-F238E27FC236}">
                <a16:creationId xmlns:a16="http://schemas.microsoft.com/office/drawing/2014/main" xmlns="" id="{967582E7-AE6F-47F1-88FE-434C76AADA5B}"/>
              </a:ext>
            </a:extLst>
          </p:cNvPr>
          <p:cNvSpPr/>
          <p:nvPr/>
        </p:nvSpPr>
        <p:spPr>
          <a:xfrm>
            <a:off x="3071804" y="619152"/>
            <a:ext cx="5740574" cy="56196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8980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55664">
            <a:off x="7526376" y="404474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728496">
            <a:off x="6999099" y="-18322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135665" y="4279945"/>
            <a:ext cx="2861846" cy="2642127"/>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29461" y="3834365"/>
            <a:ext cx="968126" cy="1248139"/>
          </a:xfrm>
          <a:prstGeom prst="rect">
            <a:avLst/>
          </a:prstGeom>
          <a:effectLst/>
        </p:spPr>
      </p:pic>
      <p:pic>
        <p:nvPicPr>
          <p:cNvPr id="25" name="图片 24">
            <a:extLst>
              <a:ext uri="{FF2B5EF4-FFF2-40B4-BE49-F238E27FC236}">
                <a16:creationId xmlns:a16="http://schemas.microsoft.com/office/drawing/2014/main" xmlns="" id="{35DE9EF5-2548-4DFD-8E23-CF05351B9A0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512" y="2385406"/>
            <a:ext cx="318916" cy="476794"/>
          </a:xfrm>
          <a:prstGeom prst="rect">
            <a:avLst/>
          </a:prstGeom>
        </p:spPr>
      </p:pic>
      <p:sp>
        <p:nvSpPr>
          <p:cNvPr id="20" name="文本框 19">
            <a:extLst>
              <a:ext uri="{FF2B5EF4-FFF2-40B4-BE49-F238E27FC236}">
                <a16:creationId xmlns:a16="http://schemas.microsoft.com/office/drawing/2014/main" xmlns="" id="{7293376C-4412-4600-AEC5-0F15A91D6A66}"/>
              </a:ext>
            </a:extLst>
          </p:cNvPr>
          <p:cNvSpPr txBox="1"/>
          <p:nvPr/>
        </p:nvSpPr>
        <p:spPr>
          <a:xfrm>
            <a:off x="5239844" y="1719558"/>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叁</a:t>
            </a:r>
          </a:p>
        </p:txBody>
      </p:sp>
      <p:sp>
        <p:nvSpPr>
          <p:cNvPr id="21" name="文本框 20">
            <a:extLst>
              <a:ext uri="{FF2B5EF4-FFF2-40B4-BE49-F238E27FC236}">
                <a16:creationId xmlns:a16="http://schemas.microsoft.com/office/drawing/2014/main" xmlns="" id="{845F673A-9B61-4B27-9785-9E87052352AD}"/>
              </a:ext>
            </a:extLst>
          </p:cNvPr>
          <p:cNvSpPr txBox="1"/>
          <p:nvPr/>
        </p:nvSpPr>
        <p:spPr>
          <a:xfrm>
            <a:off x="4262498" y="3442772"/>
            <a:ext cx="3356809" cy="1015663"/>
          </a:xfrm>
          <a:prstGeom prst="rect">
            <a:avLst/>
          </a:prstGeom>
          <a:noFill/>
        </p:spPr>
        <p:txBody>
          <a:bodyPr vert="horz" wrap="square" rtlCol="0">
            <a:spAutoFit/>
          </a:bodyPr>
          <a:lstStyle/>
          <a:p>
            <a:pPr algn="ctr"/>
            <a:r>
              <a:rPr lang="zh-CN" altLang="en-US" sz="6000" b="1" dirty="0">
                <a:solidFill>
                  <a:schemeClr val="bg1"/>
                </a:solidFill>
                <a:effectLst>
                  <a:outerShdw blurRad="190500" dist="38100" dir="2700000" algn="tl" rotWithShape="0">
                    <a:srgbClr val="FF779B">
                      <a:alpha val="40000"/>
                    </a:srgbClr>
                  </a:outerShdw>
                </a:effectLst>
                <a:latin typeface="方正清刻本悦宋简体" panose="02000000000000000000" pitchFamily="2" charset="-122"/>
                <a:ea typeface="方正清刻本悦宋简体" panose="02000000000000000000" pitchFamily="2" charset="-122"/>
              </a:rPr>
              <a:t>胜任能力</a:t>
            </a:r>
          </a:p>
        </p:txBody>
      </p:sp>
      <p:sp>
        <p:nvSpPr>
          <p:cNvPr id="37" name="PA_库_文本框 55">
            <a:extLst>
              <a:ext uri="{FF2B5EF4-FFF2-40B4-BE49-F238E27FC236}">
                <a16:creationId xmlns:a16="http://schemas.microsoft.com/office/drawing/2014/main" xmlns="" id="{32B46EE3-7383-4A28-807C-17F928EEBB9A}"/>
              </a:ext>
            </a:extLst>
          </p:cNvPr>
          <p:cNvSpPr txBox="1"/>
          <p:nvPr>
            <p:custDataLst>
              <p:tags r:id="rId1"/>
            </p:custDataLst>
          </p:nvPr>
        </p:nvSpPr>
        <p:spPr>
          <a:xfrm>
            <a:off x="4470964" y="4412024"/>
            <a:ext cx="2939877" cy="276999"/>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rPr>
              <a:t>ADD YOUR TITLE HERE</a:t>
            </a:r>
            <a:endParaRPr kumimoji="0" lang="zh-CN" altLang="en-US"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endParaRPr>
          </a:p>
        </p:txBody>
      </p:sp>
      <p:pic>
        <p:nvPicPr>
          <p:cNvPr id="22" name="图片 21">
            <a:extLst>
              <a:ext uri="{FF2B5EF4-FFF2-40B4-BE49-F238E27FC236}">
                <a16:creationId xmlns:a16="http://schemas.microsoft.com/office/drawing/2014/main" xmlns="" id="{A4CB026A-60E3-4025-BBBE-42C6CE75826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spTree>
    <p:extLst>
      <p:ext uri="{BB962C8B-B14F-4D97-AF65-F5344CB8AC3E}">
        <p14:creationId xmlns:p14="http://schemas.microsoft.com/office/powerpoint/2010/main" val="3143821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14:presetBounceEnd="66000">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14:bounceEnd="66000">
                                          <p:cBhvr additive="base">
                                            <p:cTn id="83"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000" fill="hold"/>
                                            <p:tgtEl>
                                              <p:spTgt spid="32"/>
                                            </p:tgtEl>
                                            <p:attrNameLst>
                                              <p:attrName>ppt_x</p:attrName>
                                            </p:attrNameLst>
                                          </p:cBhvr>
                                          <p:tavLst>
                                            <p:tav tm="0">
                                              <p:val>
                                                <p:strVal val="1+#ppt_w/2"/>
                                              </p:val>
                                            </p:tav>
                                            <p:tav tm="100000">
                                              <p:val>
                                                <p:strVal val="#ppt_x"/>
                                              </p:val>
                                            </p:tav>
                                          </p:tavLst>
                                        </p:anim>
                                        <p:anim calcmode="lin" valueType="num">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a:extLst>
              <a:ext uri="{FF2B5EF4-FFF2-40B4-BE49-F238E27FC236}">
                <a16:creationId xmlns:a16="http://schemas.microsoft.com/office/drawing/2014/main" xmlns="" id="{65685B9A-351C-4AB2-B9C2-13C4B548F0C6}"/>
              </a:ext>
            </a:extLst>
          </p:cNvPr>
          <p:cNvSpPr/>
          <p:nvPr/>
        </p:nvSpPr>
        <p:spPr>
          <a:xfrm>
            <a:off x="5334458" y="1205460"/>
            <a:ext cx="1512795" cy="1512795"/>
          </a:xfrm>
          <a:prstGeom prst="ellipse">
            <a:avLst/>
          </a:prstGeom>
          <a:solidFill>
            <a:schemeClr val="accent2">
              <a:lumMod val="20000"/>
              <a:lumOff val="8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a:extLst>
              <a:ext uri="{FF2B5EF4-FFF2-40B4-BE49-F238E27FC236}">
                <a16:creationId xmlns:a16="http://schemas.microsoft.com/office/drawing/2014/main" xmlns="" id="{1FCCB94B-BF85-4858-947A-252C5CB2EA9C}"/>
              </a:ext>
            </a:extLst>
          </p:cNvPr>
          <p:cNvSpPr/>
          <p:nvPr/>
        </p:nvSpPr>
        <p:spPr>
          <a:xfrm>
            <a:off x="5334458" y="2903303"/>
            <a:ext cx="370096" cy="37009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23163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核心竞争力</a:t>
            </a:r>
          </a:p>
        </p:txBody>
      </p:sp>
      <p:sp>
        <p:nvSpPr>
          <p:cNvPr id="24" name="TextBox 15">
            <a:extLst>
              <a:ext uri="{FF2B5EF4-FFF2-40B4-BE49-F238E27FC236}">
                <a16:creationId xmlns:a16="http://schemas.microsoft.com/office/drawing/2014/main" xmlns="" id="{8464FFC7-55EE-41DE-A19E-1BF83C142A6E}"/>
              </a:ext>
            </a:extLst>
          </p:cNvPr>
          <p:cNvSpPr txBox="1"/>
          <p:nvPr/>
        </p:nvSpPr>
        <p:spPr>
          <a:xfrm rot="5400000">
            <a:off x="7441808" y="2250747"/>
            <a:ext cx="2984607" cy="1736501"/>
          </a:xfrm>
          <a:prstGeom prst="rect">
            <a:avLst/>
          </a:prstGeom>
          <a:noFill/>
        </p:spPr>
        <p:txBody>
          <a:bodyPr wrap="square" rtlCol="0">
            <a:spAutoFit/>
          </a:bodyPr>
          <a:lstStyle/>
          <a:p>
            <a:pPr>
              <a:lnSpc>
                <a:spcPct val="300000"/>
              </a:lnSpc>
            </a:pPr>
            <a:r>
              <a:rPr lang="en-US" altLang="zh-CN" sz="933"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 service. It includes advertising, The activities of a company associated with </a:t>
            </a:r>
          </a:p>
        </p:txBody>
      </p:sp>
      <p:pic>
        <p:nvPicPr>
          <p:cNvPr id="25" name="图片 24">
            <a:extLst>
              <a:ext uri="{FF2B5EF4-FFF2-40B4-BE49-F238E27FC236}">
                <a16:creationId xmlns:a16="http://schemas.microsoft.com/office/drawing/2014/main" xmlns="" id="{99A42658-BEC5-44BF-98F8-8C4DE52755ED}"/>
              </a:ext>
            </a:extLst>
          </p:cNvPr>
          <p:cNvPicPr>
            <a:picLocks noChangeAspect="1"/>
          </p:cNvPicPr>
          <p:nvPr/>
        </p:nvPicPr>
        <p:blipFill rotWithShape="1">
          <a:blip r:embed="rId6">
            <a:extLst>
              <a:ext uri="{28A0092B-C50C-407E-A947-70E740481C1C}">
                <a14:useLocalDpi xmlns:a14="http://schemas.microsoft.com/office/drawing/2010/main" val="0"/>
              </a:ext>
            </a:extLst>
          </a:blip>
          <a:srcRect b="27353"/>
          <a:stretch/>
        </p:blipFill>
        <p:spPr>
          <a:xfrm>
            <a:off x="4048127" y="1389119"/>
            <a:ext cx="3615103" cy="5167208"/>
          </a:xfrm>
          <a:prstGeom prst="rect">
            <a:avLst/>
          </a:prstGeom>
          <a:ln>
            <a:noFill/>
            <a:headEnd type="oval" w="sm" len="sm"/>
          </a:ln>
        </p:spPr>
      </p:pic>
      <p:pic>
        <p:nvPicPr>
          <p:cNvPr id="46" name="图片 45">
            <a:extLst>
              <a:ext uri="{FF2B5EF4-FFF2-40B4-BE49-F238E27FC236}">
                <a16:creationId xmlns:a16="http://schemas.microsoft.com/office/drawing/2014/main" xmlns="" id="{C79E45E3-F976-40CF-886E-9BEF577518C4}"/>
              </a:ext>
            </a:extLst>
          </p:cNvPr>
          <p:cNvPicPr>
            <a:picLocks noChangeAspect="1"/>
          </p:cNvPicPr>
          <p:nvPr/>
        </p:nvPicPr>
        <p:blipFill>
          <a:blip r:embed="rId7"/>
          <a:stretch>
            <a:fillRect/>
          </a:stretch>
        </p:blipFill>
        <p:spPr>
          <a:xfrm>
            <a:off x="1834986" y="2383711"/>
            <a:ext cx="1849293" cy="3287495"/>
          </a:xfrm>
          <a:prstGeom prst="rect">
            <a:avLst/>
          </a:prstGeom>
          <a:ln>
            <a:noFill/>
          </a:ln>
        </p:spPr>
      </p:pic>
      <p:pic>
        <p:nvPicPr>
          <p:cNvPr id="47" name="图片 46">
            <a:extLst>
              <a:ext uri="{FF2B5EF4-FFF2-40B4-BE49-F238E27FC236}">
                <a16:creationId xmlns:a16="http://schemas.microsoft.com/office/drawing/2014/main" xmlns="" id="{2F0F6143-40B2-4E8A-B9F2-F0EE324EE419}"/>
              </a:ext>
            </a:extLst>
          </p:cNvPr>
          <p:cNvPicPr>
            <a:picLocks noChangeAspect="1"/>
          </p:cNvPicPr>
          <p:nvPr/>
        </p:nvPicPr>
        <p:blipFill>
          <a:blip r:embed="rId7"/>
          <a:stretch>
            <a:fillRect/>
          </a:stretch>
        </p:blipFill>
        <p:spPr>
          <a:xfrm>
            <a:off x="7977549" y="1525599"/>
            <a:ext cx="1849293" cy="3287495"/>
          </a:xfrm>
          <a:prstGeom prst="rect">
            <a:avLst/>
          </a:prstGeom>
          <a:ln>
            <a:noFill/>
          </a:ln>
        </p:spPr>
      </p:pic>
      <p:sp>
        <p:nvSpPr>
          <p:cNvPr id="48" name="TextBox 15">
            <a:extLst>
              <a:ext uri="{FF2B5EF4-FFF2-40B4-BE49-F238E27FC236}">
                <a16:creationId xmlns:a16="http://schemas.microsoft.com/office/drawing/2014/main" xmlns="" id="{BC92B30A-9011-487B-AA0D-11D0FCE470F1}"/>
              </a:ext>
            </a:extLst>
          </p:cNvPr>
          <p:cNvSpPr txBox="1"/>
          <p:nvPr/>
        </p:nvSpPr>
        <p:spPr>
          <a:xfrm rot="5400000">
            <a:off x="1302114" y="3148246"/>
            <a:ext cx="2984607" cy="1736501"/>
          </a:xfrm>
          <a:prstGeom prst="rect">
            <a:avLst/>
          </a:prstGeom>
          <a:noFill/>
        </p:spPr>
        <p:txBody>
          <a:bodyPr wrap="square" rtlCol="0">
            <a:spAutoFit/>
          </a:bodyPr>
          <a:lstStyle/>
          <a:p>
            <a:pPr>
              <a:lnSpc>
                <a:spcPct val="300000"/>
              </a:lnSpc>
            </a:pPr>
            <a:r>
              <a:rPr lang="en-US" altLang="zh-CN" sz="933"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 service. It includes advertising, The activities of a company associated with </a:t>
            </a:r>
          </a:p>
        </p:txBody>
      </p:sp>
      <p:pic>
        <p:nvPicPr>
          <p:cNvPr id="49" name="图片 48">
            <a:extLst>
              <a:ext uri="{FF2B5EF4-FFF2-40B4-BE49-F238E27FC236}">
                <a16:creationId xmlns:a16="http://schemas.microsoft.com/office/drawing/2014/main" xmlns="" id="{1DA49628-334E-40C7-AAE6-639C5B84C5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88520" y="5508800"/>
            <a:ext cx="318916" cy="476794"/>
          </a:xfrm>
          <a:prstGeom prst="rect">
            <a:avLst/>
          </a:prstGeom>
        </p:spPr>
      </p:pic>
      <p:pic>
        <p:nvPicPr>
          <p:cNvPr id="51" name="图片 50">
            <a:extLst>
              <a:ext uri="{FF2B5EF4-FFF2-40B4-BE49-F238E27FC236}">
                <a16:creationId xmlns:a16="http://schemas.microsoft.com/office/drawing/2014/main" xmlns="" id="{3ED5551E-D323-4970-898A-B4464B14CFD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4686" t="17687" b="25475"/>
          <a:stretch/>
        </p:blipFill>
        <p:spPr>
          <a:xfrm flipV="1">
            <a:off x="8624264" y="-1"/>
            <a:ext cx="3567736" cy="4561871"/>
          </a:xfrm>
          <a:prstGeom prst="rect">
            <a:avLst/>
          </a:prstGeom>
        </p:spPr>
      </p:pic>
    </p:spTree>
    <p:extLst>
      <p:ext uri="{BB962C8B-B14F-4D97-AF65-F5344CB8AC3E}">
        <p14:creationId xmlns:p14="http://schemas.microsoft.com/office/powerpoint/2010/main" val="4149678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4500"/>
                                </p:stCondLst>
                                <p:childTnLst>
                                  <p:par>
                                    <p:cTn id="35" presetID="21" presetClass="entr" presetSubtype="1"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heel(1)">
                                          <p:cBhvr>
                                            <p:cTn id="37" dur="2000"/>
                                            <p:tgtEl>
                                              <p:spTgt spid="24"/>
                                            </p:tgtEl>
                                          </p:cBhvr>
                                        </p:animEffect>
                                      </p:childTnLst>
                                    </p:cTn>
                                  </p:par>
                                  <p:par>
                                    <p:cTn id="38" presetID="2" presetClass="entr" presetSubtype="4" fill="hold" nodeType="withEffect" p14:presetBounceEnd="60000">
                                      <p:stCondLst>
                                        <p:cond delay="500"/>
                                      </p:stCondLst>
                                      <p:childTnLst>
                                        <p:set>
                                          <p:cBhvr>
                                            <p:cTn id="39" dur="1" fill="hold">
                                              <p:stCondLst>
                                                <p:cond delay="0"/>
                                              </p:stCondLst>
                                            </p:cTn>
                                            <p:tgtEl>
                                              <p:spTgt spid="46"/>
                                            </p:tgtEl>
                                            <p:attrNameLst>
                                              <p:attrName>style.visibility</p:attrName>
                                            </p:attrNameLst>
                                          </p:cBhvr>
                                          <p:to>
                                            <p:strVal val="visible"/>
                                          </p:to>
                                        </p:set>
                                        <p:anim calcmode="lin" valueType="num" p14:bounceEnd="60000">
                                          <p:cBhvr additive="base">
                                            <p:cTn id="40" dur="500" fill="hold"/>
                                            <p:tgtEl>
                                              <p:spTgt spid="46"/>
                                            </p:tgtEl>
                                            <p:attrNameLst>
                                              <p:attrName>ppt_x</p:attrName>
                                            </p:attrNameLst>
                                          </p:cBhvr>
                                          <p:tavLst>
                                            <p:tav tm="0">
                                              <p:val>
                                                <p:strVal val="#ppt_x"/>
                                              </p:val>
                                            </p:tav>
                                            <p:tav tm="100000">
                                              <p:val>
                                                <p:strVal val="#ppt_x"/>
                                              </p:val>
                                            </p:tav>
                                          </p:tavLst>
                                        </p:anim>
                                        <p:anim calcmode="lin" valueType="num" p14:bounceEnd="60000">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60000">
                                      <p:stCondLst>
                                        <p:cond delay="500"/>
                                      </p:stCondLst>
                                      <p:childTnLst>
                                        <p:set>
                                          <p:cBhvr>
                                            <p:cTn id="43" dur="1" fill="hold">
                                              <p:stCondLst>
                                                <p:cond delay="0"/>
                                              </p:stCondLst>
                                            </p:cTn>
                                            <p:tgtEl>
                                              <p:spTgt spid="47"/>
                                            </p:tgtEl>
                                            <p:attrNameLst>
                                              <p:attrName>style.visibility</p:attrName>
                                            </p:attrNameLst>
                                          </p:cBhvr>
                                          <p:to>
                                            <p:strVal val="visible"/>
                                          </p:to>
                                        </p:set>
                                        <p:anim calcmode="lin" valueType="num" p14:bounceEnd="60000">
                                          <p:cBhvr additive="base">
                                            <p:cTn id="44" dur="500" fill="hold"/>
                                            <p:tgtEl>
                                              <p:spTgt spid="47"/>
                                            </p:tgtEl>
                                            <p:attrNameLst>
                                              <p:attrName>ppt_x</p:attrName>
                                            </p:attrNameLst>
                                          </p:cBhvr>
                                          <p:tavLst>
                                            <p:tav tm="0">
                                              <p:val>
                                                <p:strVal val="#ppt_x"/>
                                              </p:val>
                                            </p:tav>
                                            <p:tav tm="100000">
                                              <p:val>
                                                <p:strVal val="#ppt_x"/>
                                              </p:val>
                                            </p:tav>
                                          </p:tavLst>
                                        </p:anim>
                                        <p:anim calcmode="lin" valueType="num" p14:bounceEnd="60000">
                                          <p:cBhvr additive="base">
                                            <p:cTn id="45" dur="500" fill="hold"/>
                                            <p:tgtEl>
                                              <p:spTgt spid="47"/>
                                            </p:tgtEl>
                                            <p:attrNameLst>
                                              <p:attrName>ppt_y</p:attrName>
                                            </p:attrNameLst>
                                          </p:cBhvr>
                                          <p:tavLst>
                                            <p:tav tm="0">
                                              <p:val>
                                                <p:strVal val="1+#ppt_h/2"/>
                                              </p:val>
                                            </p:tav>
                                            <p:tav tm="100000">
                                              <p:val>
                                                <p:strVal val="#ppt_y"/>
                                              </p:val>
                                            </p:tav>
                                          </p:tavLst>
                                        </p:anim>
                                      </p:childTnLst>
                                    </p:cTn>
                                  </p:par>
                                  <p:par>
                                    <p:cTn id="46" presetID="21" presetClass="entr" presetSubtype="1"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heel(1)">
                                          <p:cBhvr>
                                            <p:cTn id="48" dur="2000"/>
                                            <p:tgtEl>
                                              <p:spTgt spid="48"/>
                                            </p:tgtEl>
                                          </p:cBhvr>
                                        </p:animEffect>
                                      </p:childTnLst>
                                    </p:cTn>
                                  </p:par>
                                </p:childTnLst>
                              </p:cTn>
                            </p:par>
                            <p:par>
                              <p:cTn id="49" fill="hold">
                                <p:stCondLst>
                                  <p:cond delay="6500"/>
                                </p:stCondLst>
                                <p:childTnLst>
                                  <p:par>
                                    <p:cTn id="50" presetID="14" presetClass="entr" presetSubtype="10"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randombar(horizontal)">
                                          <p:cBhvr>
                                            <p:cTn id="5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105" grpId="0"/>
          <p:bldP spid="24"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4500"/>
                                </p:stCondLst>
                                <p:childTnLst>
                                  <p:par>
                                    <p:cTn id="35" presetID="21" presetClass="entr" presetSubtype="1"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heel(1)">
                                          <p:cBhvr>
                                            <p:cTn id="37" dur="2000"/>
                                            <p:tgtEl>
                                              <p:spTgt spid="24"/>
                                            </p:tgtEl>
                                          </p:cBhvr>
                                        </p:animEffect>
                                      </p:childTnLst>
                                    </p:cTn>
                                  </p:par>
                                  <p:par>
                                    <p:cTn id="38" presetID="2" presetClass="entr" presetSubtype="4" fill="hold" nodeType="withEffect">
                                      <p:stCondLst>
                                        <p:cond delay="50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5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par>
                                    <p:cTn id="46" presetID="21" presetClass="entr" presetSubtype="1"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heel(1)">
                                          <p:cBhvr>
                                            <p:cTn id="48" dur="2000"/>
                                            <p:tgtEl>
                                              <p:spTgt spid="48"/>
                                            </p:tgtEl>
                                          </p:cBhvr>
                                        </p:animEffect>
                                      </p:childTnLst>
                                    </p:cTn>
                                  </p:par>
                                </p:childTnLst>
                              </p:cTn>
                            </p:par>
                            <p:par>
                              <p:cTn id="49" fill="hold">
                                <p:stCondLst>
                                  <p:cond delay="6500"/>
                                </p:stCondLst>
                                <p:childTnLst>
                                  <p:par>
                                    <p:cTn id="50" presetID="14" presetClass="entr" presetSubtype="10"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randombar(horizontal)">
                                          <p:cBhvr>
                                            <p:cTn id="5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105" grpId="0"/>
          <p:bldP spid="24" grpId="0"/>
          <p:bldP spid="4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389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领导力</a:t>
            </a:r>
          </a:p>
        </p:txBody>
      </p:sp>
      <p:pic>
        <p:nvPicPr>
          <p:cNvPr id="51" name="图片 50">
            <a:extLst>
              <a:ext uri="{FF2B5EF4-FFF2-40B4-BE49-F238E27FC236}">
                <a16:creationId xmlns:a16="http://schemas.microsoft.com/office/drawing/2014/main" xmlns="" id="{72FC1FD7-A1F5-41B1-9722-04524BCCBE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9066" y="4945382"/>
            <a:ext cx="318916" cy="476794"/>
          </a:xfrm>
          <a:prstGeom prst="rect">
            <a:avLst/>
          </a:prstGeom>
        </p:spPr>
      </p:pic>
      <p:pic>
        <p:nvPicPr>
          <p:cNvPr id="119" name="图片 118">
            <a:extLst>
              <a:ext uri="{FF2B5EF4-FFF2-40B4-BE49-F238E27FC236}">
                <a16:creationId xmlns:a16="http://schemas.microsoft.com/office/drawing/2014/main" xmlns="" id="{2876B8F2-8F23-4752-B16E-2E65E67E89D9}"/>
              </a:ext>
            </a:extLst>
          </p:cNvPr>
          <p:cNvPicPr>
            <a:picLocks noChangeAspect="1"/>
          </p:cNvPicPr>
          <p:nvPr/>
        </p:nvPicPr>
        <p:blipFill rotWithShape="1">
          <a:blip r:embed="rId7" cstate="print">
            <a:duotone>
              <a:srgbClr val="E97798">
                <a:shade val="45000"/>
                <a:satMod val="135000"/>
              </a:srgbClr>
              <a:prstClr val="white"/>
            </a:duotone>
            <a:extLst>
              <a:ext uri="{28A0092B-C50C-407E-A947-70E740481C1C}">
                <a14:useLocalDpi xmlns:a14="http://schemas.microsoft.com/office/drawing/2010/main" val="0"/>
              </a:ext>
            </a:extLst>
          </a:blip>
          <a:srcRect l="18887" t="9703" r="16572" b="34374"/>
          <a:stretch/>
        </p:blipFill>
        <p:spPr>
          <a:xfrm rot="1244998">
            <a:off x="3728390" y="1395324"/>
            <a:ext cx="4463722" cy="4067352"/>
          </a:xfrm>
          <a:prstGeom prst="rect">
            <a:avLst/>
          </a:prstGeom>
        </p:spPr>
      </p:pic>
      <p:grpSp>
        <p:nvGrpSpPr>
          <p:cNvPr id="120" name="组合 119">
            <a:extLst>
              <a:ext uri="{FF2B5EF4-FFF2-40B4-BE49-F238E27FC236}">
                <a16:creationId xmlns:a16="http://schemas.microsoft.com/office/drawing/2014/main" xmlns="" id="{2FC77EEE-1B03-4C4D-9B72-5554390F884E}"/>
              </a:ext>
            </a:extLst>
          </p:cNvPr>
          <p:cNvGrpSpPr/>
          <p:nvPr/>
        </p:nvGrpSpPr>
        <p:grpSpPr>
          <a:xfrm>
            <a:off x="1222247" y="2347690"/>
            <a:ext cx="1930400" cy="1529287"/>
            <a:chOff x="639061" y="3607161"/>
            <a:chExt cx="1930400" cy="1529287"/>
          </a:xfrm>
        </p:grpSpPr>
        <p:grpSp>
          <p:nvGrpSpPr>
            <p:cNvPr id="121" name="组合 120">
              <a:extLst>
                <a:ext uri="{FF2B5EF4-FFF2-40B4-BE49-F238E27FC236}">
                  <a16:creationId xmlns:a16="http://schemas.microsoft.com/office/drawing/2014/main" xmlns="" id="{99CBA48A-090E-4CEB-9689-E039C97EB13A}"/>
                </a:ext>
              </a:extLst>
            </p:cNvPr>
            <p:cNvGrpSpPr/>
            <p:nvPr/>
          </p:nvGrpSpPr>
          <p:grpSpPr>
            <a:xfrm>
              <a:off x="1169484" y="4145572"/>
              <a:ext cx="882505" cy="253069"/>
              <a:chOff x="1169484" y="4145572"/>
              <a:chExt cx="882505" cy="253069"/>
            </a:xfrm>
          </p:grpSpPr>
          <p:sp>
            <p:nvSpPr>
              <p:cNvPr id="127" name="1332">
                <a:extLst>
                  <a:ext uri="{FF2B5EF4-FFF2-40B4-BE49-F238E27FC236}">
                    <a16:creationId xmlns:a16="http://schemas.microsoft.com/office/drawing/2014/main" xmlns="" id="{D8B4D881-557D-4BD9-B443-CFCA62F9AC3C}"/>
                  </a:ext>
                </a:extLst>
              </p:cNvPr>
              <p:cNvSpPr>
                <a:spLocks noEditPoints="1"/>
              </p:cNvSpPr>
              <p:nvPr/>
            </p:nvSpPr>
            <p:spPr bwMode="auto">
              <a:xfrm flipV="1">
                <a:off x="1750793" y="4159631"/>
                <a:ext cx="301196" cy="224950"/>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1333">
                <a:extLst>
                  <a:ext uri="{FF2B5EF4-FFF2-40B4-BE49-F238E27FC236}">
                    <a16:creationId xmlns:a16="http://schemas.microsoft.com/office/drawing/2014/main" xmlns="" id="{3E2B1A09-8341-45B7-A353-92588EA356E4}"/>
                  </a:ext>
                </a:extLst>
              </p:cNvPr>
              <p:cNvSpPr>
                <a:spLocks noEditPoints="1"/>
              </p:cNvSpPr>
              <p:nvPr/>
            </p:nvSpPr>
            <p:spPr bwMode="auto">
              <a:xfrm flipV="1">
                <a:off x="1169484" y="4159631"/>
                <a:ext cx="301196" cy="224950"/>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9" name="1334">
                <a:extLst>
                  <a:ext uri="{FF2B5EF4-FFF2-40B4-BE49-F238E27FC236}">
                    <a16:creationId xmlns:a16="http://schemas.microsoft.com/office/drawing/2014/main" xmlns="" id="{D6F09138-A3CE-476F-834E-6B03CDF3F52B}"/>
                  </a:ext>
                </a:extLst>
              </p:cNvPr>
              <p:cNvSpPr>
                <a:spLocks/>
              </p:cNvSpPr>
              <p:nvPr/>
            </p:nvSpPr>
            <p:spPr bwMode="auto">
              <a:xfrm flipV="1">
                <a:off x="1358234" y="4145572"/>
                <a:ext cx="231922" cy="140594"/>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0" name="1335">
                <a:extLst>
                  <a:ext uri="{FF2B5EF4-FFF2-40B4-BE49-F238E27FC236}">
                    <a16:creationId xmlns:a16="http://schemas.microsoft.com/office/drawing/2014/main" xmlns="" id="{EA6256D2-CE65-4B9A-A7E0-B8837CCA14AE}"/>
                  </a:ext>
                </a:extLst>
              </p:cNvPr>
              <p:cNvSpPr>
                <a:spLocks/>
              </p:cNvSpPr>
              <p:nvPr/>
            </p:nvSpPr>
            <p:spPr bwMode="auto">
              <a:xfrm flipV="1">
                <a:off x="1625294" y="4145572"/>
                <a:ext cx="230917" cy="140594"/>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1" name="1336">
                <a:extLst>
                  <a:ext uri="{FF2B5EF4-FFF2-40B4-BE49-F238E27FC236}">
                    <a16:creationId xmlns:a16="http://schemas.microsoft.com/office/drawing/2014/main" xmlns="" id="{4B10B7A7-A083-4AE2-B6B8-745FE42867F3}"/>
                  </a:ext>
                </a:extLst>
              </p:cNvPr>
              <p:cNvSpPr>
                <a:spLocks noEditPoints="1"/>
              </p:cNvSpPr>
              <p:nvPr/>
            </p:nvSpPr>
            <p:spPr bwMode="auto">
              <a:xfrm flipV="1">
                <a:off x="1526904" y="4236958"/>
                <a:ext cx="153610" cy="161683"/>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22" name="15">
              <a:extLst>
                <a:ext uri="{FF2B5EF4-FFF2-40B4-BE49-F238E27FC236}">
                  <a16:creationId xmlns:a16="http://schemas.microsoft.com/office/drawing/2014/main" xmlns="" id="{3BA638C0-1560-41C4-B487-7BA0AC41173B}"/>
                </a:ext>
              </a:extLst>
            </p:cNvPr>
            <p:cNvCxnSpPr>
              <a:cxnSpLocks noChangeShapeType="1"/>
            </p:cNvCxnSpPr>
            <p:nvPr/>
          </p:nvCxnSpPr>
          <p:spPr bwMode="auto">
            <a:xfrm>
              <a:off x="670811" y="4115161"/>
              <a:ext cx="187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23" name="组合 122">
              <a:extLst>
                <a:ext uri="{FF2B5EF4-FFF2-40B4-BE49-F238E27FC236}">
                  <a16:creationId xmlns:a16="http://schemas.microsoft.com/office/drawing/2014/main" xmlns="" id="{97E6F05A-0A3E-498E-8D47-88FB6B67DEF5}"/>
                </a:ext>
              </a:extLst>
            </p:cNvPr>
            <p:cNvGrpSpPr/>
            <p:nvPr/>
          </p:nvGrpSpPr>
          <p:grpSpPr>
            <a:xfrm>
              <a:off x="639061" y="3607161"/>
              <a:ext cx="1930400" cy="1529287"/>
              <a:chOff x="639061" y="3607161"/>
              <a:chExt cx="1930400" cy="1529287"/>
            </a:xfrm>
          </p:grpSpPr>
          <p:sp>
            <p:nvSpPr>
              <p:cNvPr id="124" name="19">
                <a:extLst>
                  <a:ext uri="{FF2B5EF4-FFF2-40B4-BE49-F238E27FC236}">
                    <a16:creationId xmlns:a16="http://schemas.microsoft.com/office/drawing/2014/main" xmlns="" id="{86F07DF2-E77F-4FFF-9014-3A172F217658}"/>
                  </a:ext>
                </a:extLst>
              </p:cNvPr>
              <p:cNvSpPr txBox="1">
                <a:spLocks noChangeArrowheads="1"/>
              </p:cNvSpPr>
              <p:nvPr/>
            </p:nvSpPr>
            <p:spPr bwMode="auto">
              <a:xfrm>
                <a:off x="1094674" y="3699236"/>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125" name="50">
                <a:extLst>
                  <a:ext uri="{FF2B5EF4-FFF2-40B4-BE49-F238E27FC236}">
                    <a16:creationId xmlns:a16="http://schemas.microsoft.com/office/drawing/2014/main" xmlns="" id="{C18445B0-320E-4B7E-9928-CB1A86B41280}"/>
                  </a:ext>
                </a:extLst>
              </p:cNvPr>
              <p:cNvSpPr txBox="1">
                <a:spLocks noChangeArrowheads="1"/>
              </p:cNvSpPr>
              <p:nvPr/>
            </p:nvSpPr>
            <p:spPr bwMode="auto">
              <a:xfrm>
                <a:off x="639061" y="3607161"/>
                <a:ext cx="533848" cy="5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latin typeface="Vivaldi" panose="03020602050506090804" pitchFamily="66" charset="0"/>
                  </a:rPr>
                  <a:t>01</a:t>
                </a:r>
                <a:endParaRPr lang="zh-CN" altLang="en-US" sz="3200" dirty="0">
                  <a:latin typeface="Vivaldi" panose="03020602050506090804" pitchFamily="66" charset="0"/>
                </a:endParaRPr>
              </a:p>
            </p:txBody>
          </p:sp>
          <p:sp>
            <p:nvSpPr>
              <p:cNvPr id="126" name="87">
                <a:extLst>
                  <a:ext uri="{FF2B5EF4-FFF2-40B4-BE49-F238E27FC236}">
                    <a16:creationId xmlns:a16="http://schemas.microsoft.com/office/drawing/2014/main" xmlns="" id="{E88CBD06-8089-4C79-AC90-AB18578D9C12}"/>
                  </a:ext>
                </a:extLst>
              </p:cNvPr>
              <p:cNvSpPr>
                <a:spLocks noChangeArrowheads="1"/>
              </p:cNvSpPr>
              <p:nvPr/>
            </p:nvSpPr>
            <p:spPr bwMode="auto">
              <a:xfrm>
                <a:off x="651761" y="4445361"/>
                <a:ext cx="1917700"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a:t>
                </a:r>
              </a:p>
            </p:txBody>
          </p:sp>
        </p:grpSp>
      </p:grpSp>
      <p:grpSp>
        <p:nvGrpSpPr>
          <p:cNvPr id="132" name="组合 131">
            <a:extLst>
              <a:ext uri="{FF2B5EF4-FFF2-40B4-BE49-F238E27FC236}">
                <a16:creationId xmlns:a16="http://schemas.microsoft.com/office/drawing/2014/main" xmlns="" id="{0EA15D45-DA6D-4CB4-A09D-5F830E4057BC}"/>
              </a:ext>
            </a:extLst>
          </p:cNvPr>
          <p:cNvGrpSpPr/>
          <p:nvPr/>
        </p:nvGrpSpPr>
        <p:grpSpPr>
          <a:xfrm>
            <a:off x="2558536" y="4368141"/>
            <a:ext cx="1919288" cy="1529287"/>
            <a:chOff x="3753736" y="3607161"/>
            <a:chExt cx="1919288" cy="1529287"/>
          </a:xfrm>
        </p:grpSpPr>
        <p:grpSp>
          <p:nvGrpSpPr>
            <p:cNvPr id="133" name="组合 132">
              <a:extLst>
                <a:ext uri="{FF2B5EF4-FFF2-40B4-BE49-F238E27FC236}">
                  <a16:creationId xmlns:a16="http://schemas.microsoft.com/office/drawing/2014/main" xmlns="" id="{80076756-5A89-430D-8552-EB66E8E6558A}"/>
                </a:ext>
              </a:extLst>
            </p:cNvPr>
            <p:cNvGrpSpPr/>
            <p:nvPr/>
          </p:nvGrpSpPr>
          <p:grpSpPr>
            <a:xfrm>
              <a:off x="4291291" y="4145287"/>
              <a:ext cx="883267" cy="253354"/>
              <a:chOff x="4291291" y="4145287"/>
              <a:chExt cx="883267" cy="253354"/>
            </a:xfrm>
          </p:grpSpPr>
          <p:sp>
            <p:nvSpPr>
              <p:cNvPr id="139" name="1332">
                <a:extLst>
                  <a:ext uri="{FF2B5EF4-FFF2-40B4-BE49-F238E27FC236}">
                    <a16:creationId xmlns:a16="http://schemas.microsoft.com/office/drawing/2014/main" xmlns="" id="{A09A0097-65BD-40A0-9631-F3BF2CB1BB34}"/>
                  </a:ext>
                </a:extLst>
              </p:cNvPr>
              <p:cNvSpPr>
                <a:spLocks noEditPoints="1"/>
              </p:cNvSpPr>
              <p:nvPr/>
            </p:nvSpPr>
            <p:spPr bwMode="auto">
              <a:xfrm flipV="1">
                <a:off x="4873101" y="4159362"/>
                <a:ext cx="301457" cy="225204"/>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0" name="1333">
                <a:extLst>
                  <a:ext uri="{FF2B5EF4-FFF2-40B4-BE49-F238E27FC236}">
                    <a16:creationId xmlns:a16="http://schemas.microsoft.com/office/drawing/2014/main" xmlns="" id="{5C4A0C63-6D8B-4F6B-8814-00281D3A542A}"/>
                  </a:ext>
                </a:extLst>
              </p:cNvPr>
              <p:cNvSpPr>
                <a:spLocks noEditPoints="1"/>
              </p:cNvSpPr>
              <p:nvPr/>
            </p:nvSpPr>
            <p:spPr bwMode="auto">
              <a:xfrm flipV="1">
                <a:off x="4291291" y="4159362"/>
                <a:ext cx="301457" cy="225204"/>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1" name="1334">
                <a:extLst>
                  <a:ext uri="{FF2B5EF4-FFF2-40B4-BE49-F238E27FC236}">
                    <a16:creationId xmlns:a16="http://schemas.microsoft.com/office/drawing/2014/main" xmlns="" id="{8D15A77D-E0DC-4F6A-87DE-EB1E97CCF655}"/>
                  </a:ext>
                </a:extLst>
              </p:cNvPr>
              <p:cNvSpPr>
                <a:spLocks/>
              </p:cNvSpPr>
              <p:nvPr/>
            </p:nvSpPr>
            <p:spPr bwMode="auto">
              <a:xfrm flipV="1">
                <a:off x="4480204" y="4145287"/>
                <a:ext cx="232122" cy="140753"/>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2" name="1335">
                <a:extLst>
                  <a:ext uri="{FF2B5EF4-FFF2-40B4-BE49-F238E27FC236}">
                    <a16:creationId xmlns:a16="http://schemas.microsoft.com/office/drawing/2014/main" xmlns="" id="{8A5311BF-12AB-4F76-8C03-2F397778F790}"/>
                  </a:ext>
                </a:extLst>
              </p:cNvPr>
              <p:cNvSpPr>
                <a:spLocks/>
              </p:cNvSpPr>
              <p:nvPr/>
            </p:nvSpPr>
            <p:spPr bwMode="auto">
              <a:xfrm flipV="1">
                <a:off x="4747496" y="4145287"/>
                <a:ext cx="231117" cy="140753"/>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 name="1336">
                <a:extLst>
                  <a:ext uri="{FF2B5EF4-FFF2-40B4-BE49-F238E27FC236}">
                    <a16:creationId xmlns:a16="http://schemas.microsoft.com/office/drawing/2014/main" xmlns="" id="{37279C87-B125-4692-AD0C-750F000B2B7C}"/>
                  </a:ext>
                </a:extLst>
              </p:cNvPr>
              <p:cNvSpPr>
                <a:spLocks noEditPoints="1"/>
              </p:cNvSpPr>
              <p:nvPr/>
            </p:nvSpPr>
            <p:spPr bwMode="auto">
              <a:xfrm flipV="1">
                <a:off x="4649021" y="4236776"/>
                <a:ext cx="153744" cy="161865"/>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34" name="54">
              <a:extLst>
                <a:ext uri="{FF2B5EF4-FFF2-40B4-BE49-F238E27FC236}">
                  <a16:creationId xmlns:a16="http://schemas.microsoft.com/office/drawing/2014/main" xmlns="" id="{948466C6-0B53-4656-88F4-DBD1EFFBD553}"/>
                </a:ext>
              </a:extLst>
            </p:cNvPr>
            <p:cNvCxnSpPr>
              <a:cxnSpLocks noChangeShapeType="1"/>
            </p:cNvCxnSpPr>
            <p:nvPr/>
          </p:nvCxnSpPr>
          <p:spPr bwMode="auto">
            <a:xfrm>
              <a:off x="3793125" y="4114842"/>
              <a:ext cx="1879899"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35" name="组合 134">
              <a:extLst>
                <a:ext uri="{FF2B5EF4-FFF2-40B4-BE49-F238E27FC236}">
                  <a16:creationId xmlns:a16="http://schemas.microsoft.com/office/drawing/2014/main" xmlns="" id="{B28A37E9-07C6-45D2-BD58-69AE7FA5F9C9}"/>
                </a:ext>
              </a:extLst>
            </p:cNvPr>
            <p:cNvGrpSpPr/>
            <p:nvPr/>
          </p:nvGrpSpPr>
          <p:grpSpPr>
            <a:xfrm>
              <a:off x="3753736" y="3607161"/>
              <a:ext cx="1919288" cy="1529287"/>
              <a:chOff x="3753736" y="3607161"/>
              <a:chExt cx="1919288" cy="1529287"/>
            </a:xfrm>
          </p:grpSpPr>
          <p:sp>
            <p:nvSpPr>
              <p:cNvPr id="136" name="51">
                <a:extLst>
                  <a:ext uri="{FF2B5EF4-FFF2-40B4-BE49-F238E27FC236}">
                    <a16:creationId xmlns:a16="http://schemas.microsoft.com/office/drawing/2014/main" xmlns="" id="{D742AA82-497F-4607-A123-C2280789EE87}"/>
                  </a:ext>
                </a:extLst>
              </p:cNvPr>
              <p:cNvSpPr txBox="1">
                <a:spLocks noChangeArrowheads="1"/>
              </p:cNvSpPr>
              <p:nvPr/>
            </p:nvSpPr>
            <p:spPr bwMode="auto">
              <a:xfrm>
                <a:off x="4247449" y="3699236"/>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137" name="60">
                <a:extLst>
                  <a:ext uri="{FF2B5EF4-FFF2-40B4-BE49-F238E27FC236}">
                    <a16:creationId xmlns:a16="http://schemas.microsoft.com/office/drawing/2014/main" xmlns="" id="{BF1A2D8C-AD76-44D4-A0A6-54E99D606EC0}"/>
                  </a:ext>
                </a:extLst>
              </p:cNvPr>
              <p:cNvSpPr txBox="1">
                <a:spLocks noChangeArrowheads="1"/>
              </p:cNvSpPr>
              <p:nvPr/>
            </p:nvSpPr>
            <p:spPr bwMode="auto">
              <a:xfrm>
                <a:off x="3792324" y="3607161"/>
                <a:ext cx="534224" cy="5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02</a:t>
                </a:r>
                <a:endParaRPr lang="zh-CN" altLang="en-US" sz="3200">
                  <a:latin typeface="Vivaldi" panose="03020602050506090804" pitchFamily="66" charset="0"/>
                </a:endParaRPr>
              </a:p>
            </p:txBody>
          </p:sp>
          <p:sp>
            <p:nvSpPr>
              <p:cNvPr id="138" name="88">
                <a:extLst>
                  <a:ext uri="{FF2B5EF4-FFF2-40B4-BE49-F238E27FC236}">
                    <a16:creationId xmlns:a16="http://schemas.microsoft.com/office/drawing/2014/main" xmlns="" id="{EB422E50-14A2-455B-B1E7-077EF5053D46}"/>
                  </a:ext>
                </a:extLst>
              </p:cNvPr>
              <p:cNvSpPr>
                <a:spLocks noChangeArrowheads="1"/>
              </p:cNvSpPr>
              <p:nvPr/>
            </p:nvSpPr>
            <p:spPr bwMode="auto">
              <a:xfrm>
                <a:off x="3753736" y="4445361"/>
                <a:ext cx="1919288"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a:t>
                </a:r>
              </a:p>
            </p:txBody>
          </p:sp>
        </p:grpSp>
      </p:grpSp>
      <p:grpSp>
        <p:nvGrpSpPr>
          <p:cNvPr id="144" name="组合 143">
            <a:extLst>
              <a:ext uri="{FF2B5EF4-FFF2-40B4-BE49-F238E27FC236}">
                <a16:creationId xmlns:a16="http://schemas.microsoft.com/office/drawing/2014/main" xmlns="" id="{DD65992D-8921-4D50-B221-C891C5AC71A8}"/>
              </a:ext>
            </a:extLst>
          </p:cNvPr>
          <p:cNvGrpSpPr/>
          <p:nvPr/>
        </p:nvGrpSpPr>
        <p:grpSpPr>
          <a:xfrm>
            <a:off x="8907457" y="1847814"/>
            <a:ext cx="1882775" cy="1529287"/>
            <a:chOff x="6558849" y="3607161"/>
            <a:chExt cx="1882775" cy="1529287"/>
          </a:xfrm>
        </p:grpSpPr>
        <p:grpSp>
          <p:nvGrpSpPr>
            <p:cNvPr id="145" name="组合 144">
              <a:extLst>
                <a:ext uri="{FF2B5EF4-FFF2-40B4-BE49-F238E27FC236}">
                  <a16:creationId xmlns:a16="http://schemas.microsoft.com/office/drawing/2014/main" xmlns="" id="{AC96B7EA-8C72-4A30-9097-D6A6E1A31AD6}"/>
                </a:ext>
              </a:extLst>
            </p:cNvPr>
            <p:cNvGrpSpPr/>
            <p:nvPr/>
          </p:nvGrpSpPr>
          <p:grpSpPr>
            <a:xfrm>
              <a:off x="7059370" y="4145896"/>
              <a:ext cx="883601" cy="253220"/>
              <a:chOff x="7059370" y="4145896"/>
              <a:chExt cx="883601" cy="253220"/>
            </a:xfrm>
          </p:grpSpPr>
          <p:sp>
            <p:nvSpPr>
              <p:cNvPr id="151" name="1332">
                <a:extLst>
                  <a:ext uri="{FF2B5EF4-FFF2-40B4-BE49-F238E27FC236}">
                    <a16:creationId xmlns:a16="http://schemas.microsoft.com/office/drawing/2014/main" xmlns="" id="{F0418146-E3A7-4C78-B63E-256F210802A7}"/>
                  </a:ext>
                </a:extLst>
              </p:cNvPr>
              <p:cNvSpPr>
                <a:spLocks noEditPoints="1"/>
              </p:cNvSpPr>
              <p:nvPr/>
            </p:nvSpPr>
            <p:spPr bwMode="auto">
              <a:xfrm flipV="1">
                <a:off x="7641401" y="4159964"/>
                <a:ext cx="301570" cy="225084"/>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2" name="1333">
                <a:extLst>
                  <a:ext uri="{FF2B5EF4-FFF2-40B4-BE49-F238E27FC236}">
                    <a16:creationId xmlns:a16="http://schemas.microsoft.com/office/drawing/2014/main" xmlns="" id="{C1414547-7FCD-4287-B74C-AAB1C41BA2CC}"/>
                  </a:ext>
                </a:extLst>
              </p:cNvPr>
              <p:cNvSpPr>
                <a:spLocks noEditPoints="1"/>
              </p:cNvSpPr>
              <p:nvPr/>
            </p:nvSpPr>
            <p:spPr bwMode="auto">
              <a:xfrm flipV="1">
                <a:off x="7059370" y="4159964"/>
                <a:ext cx="301570" cy="225084"/>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 name="1334">
                <a:extLst>
                  <a:ext uri="{FF2B5EF4-FFF2-40B4-BE49-F238E27FC236}">
                    <a16:creationId xmlns:a16="http://schemas.microsoft.com/office/drawing/2014/main" xmlns="" id="{0379E027-D8C3-4706-B412-BDA06AA8A0B4}"/>
                  </a:ext>
                </a:extLst>
              </p:cNvPr>
              <p:cNvSpPr>
                <a:spLocks/>
              </p:cNvSpPr>
              <p:nvPr/>
            </p:nvSpPr>
            <p:spPr bwMode="auto">
              <a:xfrm flipV="1">
                <a:off x="7248354" y="4145896"/>
                <a:ext cx="232210" cy="140678"/>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 name="1335">
                <a:extLst>
                  <a:ext uri="{FF2B5EF4-FFF2-40B4-BE49-F238E27FC236}">
                    <a16:creationId xmlns:a16="http://schemas.microsoft.com/office/drawing/2014/main" xmlns="" id="{EB183DAA-10AA-44F7-ACC4-4038B193B7B8}"/>
                  </a:ext>
                </a:extLst>
              </p:cNvPr>
              <p:cNvSpPr>
                <a:spLocks/>
              </p:cNvSpPr>
              <p:nvPr/>
            </p:nvSpPr>
            <p:spPr bwMode="auto">
              <a:xfrm flipV="1">
                <a:off x="7515747" y="4145896"/>
                <a:ext cx="231204" cy="140678"/>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5" name="1336">
                <a:extLst>
                  <a:ext uri="{FF2B5EF4-FFF2-40B4-BE49-F238E27FC236}">
                    <a16:creationId xmlns:a16="http://schemas.microsoft.com/office/drawing/2014/main" xmlns="" id="{429479E4-F246-40A3-820A-C67AEFEDA587}"/>
                  </a:ext>
                </a:extLst>
              </p:cNvPr>
              <p:cNvSpPr>
                <a:spLocks noEditPoints="1"/>
              </p:cNvSpPr>
              <p:nvPr/>
            </p:nvSpPr>
            <p:spPr bwMode="auto">
              <a:xfrm flipV="1">
                <a:off x="7417234" y="4237336"/>
                <a:ext cx="153801" cy="161780"/>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46" name="64">
              <a:extLst>
                <a:ext uri="{FF2B5EF4-FFF2-40B4-BE49-F238E27FC236}">
                  <a16:creationId xmlns:a16="http://schemas.microsoft.com/office/drawing/2014/main" xmlns="" id="{DCC48768-DA24-48AF-B4E1-4F7462A717BD}"/>
                </a:ext>
              </a:extLst>
            </p:cNvPr>
            <p:cNvCxnSpPr>
              <a:cxnSpLocks noChangeShapeType="1"/>
            </p:cNvCxnSpPr>
            <p:nvPr/>
          </p:nvCxnSpPr>
          <p:spPr bwMode="auto">
            <a:xfrm>
              <a:off x="6560436" y="4115161"/>
              <a:ext cx="188118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47" name="组合 146">
              <a:extLst>
                <a:ext uri="{FF2B5EF4-FFF2-40B4-BE49-F238E27FC236}">
                  <a16:creationId xmlns:a16="http://schemas.microsoft.com/office/drawing/2014/main" xmlns="" id="{184908F3-FF73-48A1-9517-DD3AADF97A4A}"/>
                </a:ext>
              </a:extLst>
            </p:cNvPr>
            <p:cNvGrpSpPr/>
            <p:nvPr/>
          </p:nvGrpSpPr>
          <p:grpSpPr>
            <a:xfrm>
              <a:off x="6558849" y="3607161"/>
              <a:ext cx="1882774" cy="1529287"/>
              <a:chOff x="6558849" y="3607161"/>
              <a:chExt cx="1882774" cy="1529287"/>
            </a:xfrm>
          </p:grpSpPr>
          <p:sp>
            <p:nvSpPr>
              <p:cNvPr id="148" name="61">
                <a:extLst>
                  <a:ext uri="{FF2B5EF4-FFF2-40B4-BE49-F238E27FC236}">
                    <a16:creationId xmlns:a16="http://schemas.microsoft.com/office/drawing/2014/main" xmlns="" id="{82005016-0AB0-4729-BD58-E226C9B65323}"/>
                  </a:ext>
                </a:extLst>
              </p:cNvPr>
              <p:cNvSpPr txBox="1">
                <a:spLocks noChangeArrowheads="1"/>
              </p:cNvSpPr>
              <p:nvPr/>
            </p:nvSpPr>
            <p:spPr bwMode="auto">
              <a:xfrm>
                <a:off x="7014461" y="369923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149" name="70">
                <a:extLst>
                  <a:ext uri="{FF2B5EF4-FFF2-40B4-BE49-F238E27FC236}">
                    <a16:creationId xmlns:a16="http://schemas.microsoft.com/office/drawing/2014/main" xmlns="" id="{3C3DFA0A-B014-4FCE-8519-CC7959B9AD1A}"/>
                  </a:ext>
                </a:extLst>
              </p:cNvPr>
              <p:cNvSpPr txBox="1">
                <a:spLocks noChangeArrowheads="1"/>
              </p:cNvSpPr>
              <p:nvPr/>
            </p:nvSpPr>
            <p:spPr bwMode="auto">
              <a:xfrm>
                <a:off x="6558849" y="3607161"/>
                <a:ext cx="534511" cy="5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03</a:t>
                </a:r>
                <a:endParaRPr lang="zh-CN" altLang="en-US" sz="3200">
                  <a:latin typeface="Vivaldi" panose="03020602050506090804" pitchFamily="66" charset="0"/>
                </a:endParaRPr>
              </a:p>
            </p:txBody>
          </p:sp>
          <p:sp>
            <p:nvSpPr>
              <p:cNvPr id="150" name="89">
                <a:extLst>
                  <a:ext uri="{FF2B5EF4-FFF2-40B4-BE49-F238E27FC236}">
                    <a16:creationId xmlns:a16="http://schemas.microsoft.com/office/drawing/2014/main" xmlns="" id="{FCB532D3-2CCA-4347-AE74-9D64565422D7}"/>
                  </a:ext>
                </a:extLst>
              </p:cNvPr>
              <p:cNvSpPr>
                <a:spLocks noChangeArrowheads="1"/>
              </p:cNvSpPr>
              <p:nvPr/>
            </p:nvSpPr>
            <p:spPr bwMode="auto">
              <a:xfrm>
                <a:off x="6570914" y="4445361"/>
                <a:ext cx="1870709"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a:t>
                </a:r>
              </a:p>
            </p:txBody>
          </p:sp>
        </p:grpSp>
      </p:grpSp>
      <p:grpSp>
        <p:nvGrpSpPr>
          <p:cNvPr id="156" name="组合 155">
            <a:extLst>
              <a:ext uri="{FF2B5EF4-FFF2-40B4-BE49-F238E27FC236}">
                <a16:creationId xmlns:a16="http://schemas.microsoft.com/office/drawing/2014/main" xmlns="" id="{130663BB-F08F-49D1-A588-B039A13A00F5}"/>
              </a:ext>
            </a:extLst>
          </p:cNvPr>
          <p:cNvGrpSpPr/>
          <p:nvPr/>
        </p:nvGrpSpPr>
        <p:grpSpPr>
          <a:xfrm>
            <a:off x="8212784" y="4121982"/>
            <a:ext cx="1882775" cy="1529287"/>
            <a:chOff x="6558849" y="3607161"/>
            <a:chExt cx="1882775" cy="1529287"/>
          </a:xfrm>
        </p:grpSpPr>
        <p:grpSp>
          <p:nvGrpSpPr>
            <p:cNvPr id="157" name="组合 156">
              <a:extLst>
                <a:ext uri="{FF2B5EF4-FFF2-40B4-BE49-F238E27FC236}">
                  <a16:creationId xmlns:a16="http://schemas.microsoft.com/office/drawing/2014/main" xmlns="" id="{03C02F9C-846A-4DDA-908D-72E620AED21C}"/>
                </a:ext>
              </a:extLst>
            </p:cNvPr>
            <p:cNvGrpSpPr/>
            <p:nvPr/>
          </p:nvGrpSpPr>
          <p:grpSpPr>
            <a:xfrm>
              <a:off x="7059370" y="4145896"/>
              <a:ext cx="883601" cy="253220"/>
              <a:chOff x="7059370" y="4145896"/>
              <a:chExt cx="883601" cy="253220"/>
            </a:xfrm>
          </p:grpSpPr>
          <p:sp>
            <p:nvSpPr>
              <p:cNvPr id="163" name="1332">
                <a:extLst>
                  <a:ext uri="{FF2B5EF4-FFF2-40B4-BE49-F238E27FC236}">
                    <a16:creationId xmlns:a16="http://schemas.microsoft.com/office/drawing/2014/main" xmlns="" id="{EB149480-F574-4346-B98F-9B037F7301C9}"/>
                  </a:ext>
                </a:extLst>
              </p:cNvPr>
              <p:cNvSpPr>
                <a:spLocks noEditPoints="1"/>
              </p:cNvSpPr>
              <p:nvPr/>
            </p:nvSpPr>
            <p:spPr bwMode="auto">
              <a:xfrm flipV="1">
                <a:off x="7641401" y="4159964"/>
                <a:ext cx="301570" cy="225084"/>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 name="1333">
                <a:extLst>
                  <a:ext uri="{FF2B5EF4-FFF2-40B4-BE49-F238E27FC236}">
                    <a16:creationId xmlns:a16="http://schemas.microsoft.com/office/drawing/2014/main" xmlns="" id="{8BA1AD8A-6E55-4E73-A7EF-FCAC77D8322F}"/>
                  </a:ext>
                </a:extLst>
              </p:cNvPr>
              <p:cNvSpPr>
                <a:spLocks noEditPoints="1"/>
              </p:cNvSpPr>
              <p:nvPr/>
            </p:nvSpPr>
            <p:spPr bwMode="auto">
              <a:xfrm flipV="1">
                <a:off x="7059370" y="4159964"/>
                <a:ext cx="301570" cy="225084"/>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 name="1334">
                <a:extLst>
                  <a:ext uri="{FF2B5EF4-FFF2-40B4-BE49-F238E27FC236}">
                    <a16:creationId xmlns:a16="http://schemas.microsoft.com/office/drawing/2014/main" xmlns="" id="{BB5010C6-99CF-480C-9996-EE2BAB55E5BA}"/>
                  </a:ext>
                </a:extLst>
              </p:cNvPr>
              <p:cNvSpPr>
                <a:spLocks/>
              </p:cNvSpPr>
              <p:nvPr/>
            </p:nvSpPr>
            <p:spPr bwMode="auto">
              <a:xfrm flipV="1">
                <a:off x="7248354" y="4145896"/>
                <a:ext cx="232210" cy="140678"/>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6" name="1335">
                <a:extLst>
                  <a:ext uri="{FF2B5EF4-FFF2-40B4-BE49-F238E27FC236}">
                    <a16:creationId xmlns:a16="http://schemas.microsoft.com/office/drawing/2014/main" xmlns="" id="{C820B70E-9AC2-4BDB-A424-5E219A738250}"/>
                  </a:ext>
                </a:extLst>
              </p:cNvPr>
              <p:cNvSpPr>
                <a:spLocks/>
              </p:cNvSpPr>
              <p:nvPr/>
            </p:nvSpPr>
            <p:spPr bwMode="auto">
              <a:xfrm flipV="1">
                <a:off x="7515747" y="4145896"/>
                <a:ext cx="231204" cy="140678"/>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7" name="1336">
                <a:extLst>
                  <a:ext uri="{FF2B5EF4-FFF2-40B4-BE49-F238E27FC236}">
                    <a16:creationId xmlns:a16="http://schemas.microsoft.com/office/drawing/2014/main" xmlns="" id="{19EBD5E3-BD9C-4FB8-BA80-345322EA9D16}"/>
                  </a:ext>
                </a:extLst>
              </p:cNvPr>
              <p:cNvSpPr>
                <a:spLocks noEditPoints="1"/>
              </p:cNvSpPr>
              <p:nvPr/>
            </p:nvSpPr>
            <p:spPr bwMode="auto">
              <a:xfrm flipV="1">
                <a:off x="7417234" y="4237336"/>
                <a:ext cx="153801" cy="161780"/>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58" name="64">
              <a:extLst>
                <a:ext uri="{FF2B5EF4-FFF2-40B4-BE49-F238E27FC236}">
                  <a16:creationId xmlns:a16="http://schemas.microsoft.com/office/drawing/2014/main" xmlns="" id="{01F48B9B-264A-4F2B-AB3B-A35840CFCD99}"/>
                </a:ext>
              </a:extLst>
            </p:cNvPr>
            <p:cNvCxnSpPr>
              <a:cxnSpLocks noChangeShapeType="1"/>
            </p:cNvCxnSpPr>
            <p:nvPr/>
          </p:nvCxnSpPr>
          <p:spPr bwMode="auto">
            <a:xfrm>
              <a:off x="6560436" y="4115161"/>
              <a:ext cx="188118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59" name="组合 158">
              <a:extLst>
                <a:ext uri="{FF2B5EF4-FFF2-40B4-BE49-F238E27FC236}">
                  <a16:creationId xmlns:a16="http://schemas.microsoft.com/office/drawing/2014/main" xmlns="" id="{6B8D906E-9C4A-4B91-809E-22CB9DD964DD}"/>
                </a:ext>
              </a:extLst>
            </p:cNvPr>
            <p:cNvGrpSpPr/>
            <p:nvPr/>
          </p:nvGrpSpPr>
          <p:grpSpPr>
            <a:xfrm>
              <a:off x="6558849" y="3607161"/>
              <a:ext cx="1882774" cy="1529287"/>
              <a:chOff x="6558849" y="3607161"/>
              <a:chExt cx="1882774" cy="1529287"/>
            </a:xfrm>
          </p:grpSpPr>
          <p:sp>
            <p:nvSpPr>
              <p:cNvPr id="160" name="61">
                <a:extLst>
                  <a:ext uri="{FF2B5EF4-FFF2-40B4-BE49-F238E27FC236}">
                    <a16:creationId xmlns:a16="http://schemas.microsoft.com/office/drawing/2014/main" xmlns="" id="{786EAD01-A4D6-4983-8851-579010EED2A0}"/>
                  </a:ext>
                </a:extLst>
              </p:cNvPr>
              <p:cNvSpPr txBox="1">
                <a:spLocks noChangeArrowheads="1"/>
              </p:cNvSpPr>
              <p:nvPr/>
            </p:nvSpPr>
            <p:spPr bwMode="auto">
              <a:xfrm>
                <a:off x="7014461" y="369923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161" name="70">
                <a:extLst>
                  <a:ext uri="{FF2B5EF4-FFF2-40B4-BE49-F238E27FC236}">
                    <a16:creationId xmlns:a16="http://schemas.microsoft.com/office/drawing/2014/main" xmlns="" id="{35CBD2E2-BFE7-441F-B2D2-1B71FDF3005A}"/>
                  </a:ext>
                </a:extLst>
              </p:cNvPr>
              <p:cNvSpPr txBox="1">
                <a:spLocks noChangeArrowheads="1"/>
              </p:cNvSpPr>
              <p:nvPr/>
            </p:nvSpPr>
            <p:spPr bwMode="auto">
              <a:xfrm>
                <a:off x="6558849" y="3607161"/>
                <a:ext cx="534511" cy="5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latin typeface="Vivaldi" panose="03020602050506090804" pitchFamily="66" charset="0"/>
                  </a:rPr>
                  <a:t>04</a:t>
                </a:r>
                <a:endParaRPr lang="zh-CN" altLang="en-US" sz="3200" dirty="0">
                  <a:latin typeface="Vivaldi" panose="03020602050506090804" pitchFamily="66" charset="0"/>
                </a:endParaRPr>
              </a:p>
            </p:txBody>
          </p:sp>
          <p:sp>
            <p:nvSpPr>
              <p:cNvPr id="162" name="89">
                <a:extLst>
                  <a:ext uri="{FF2B5EF4-FFF2-40B4-BE49-F238E27FC236}">
                    <a16:creationId xmlns:a16="http://schemas.microsoft.com/office/drawing/2014/main" xmlns="" id="{03872EED-8529-428F-8B2D-E135D711AE8E}"/>
                  </a:ext>
                </a:extLst>
              </p:cNvPr>
              <p:cNvSpPr>
                <a:spLocks noChangeArrowheads="1"/>
              </p:cNvSpPr>
              <p:nvPr/>
            </p:nvSpPr>
            <p:spPr bwMode="auto">
              <a:xfrm>
                <a:off x="6570914" y="4445361"/>
                <a:ext cx="1870709"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a:t>
                </a:r>
              </a:p>
            </p:txBody>
          </p:sp>
        </p:grpSp>
      </p:grpSp>
      <p:pic>
        <p:nvPicPr>
          <p:cNvPr id="174" name="图片 173">
            <a:extLst>
              <a:ext uri="{FF2B5EF4-FFF2-40B4-BE49-F238E27FC236}">
                <a16:creationId xmlns:a16="http://schemas.microsoft.com/office/drawing/2014/main" xmlns="" id="{DD38F9F4-31B6-437E-9BEB-0924DDA4952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999" t="1" r="21354" b="47207"/>
          <a:stretch/>
        </p:blipFill>
        <p:spPr>
          <a:xfrm rot="5400000" flipV="1">
            <a:off x="4823516" y="-146139"/>
            <a:ext cx="4112744" cy="4382562"/>
          </a:xfrm>
          <a:prstGeom prst="rect">
            <a:avLst/>
          </a:prstGeom>
        </p:spPr>
      </p:pic>
    </p:spTree>
    <p:extLst>
      <p:ext uri="{BB962C8B-B14F-4D97-AF65-F5344CB8AC3E}">
        <p14:creationId xmlns:p14="http://schemas.microsoft.com/office/powerpoint/2010/main" val="890760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1000"/>
                                            <p:tgtEl>
                                              <p:spTgt spid="174"/>
                                            </p:tgtEl>
                                          </p:cBhvr>
                                        </p:animEffect>
                                        <p:anim calcmode="lin" valueType="num">
                                          <p:cBhvr>
                                            <p:cTn id="18" dur="1000" fill="hold"/>
                                            <p:tgtEl>
                                              <p:spTgt spid="174"/>
                                            </p:tgtEl>
                                            <p:attrNameLst>
                                              <p:attrName>ppt_x</p:attrName>
                                            </p:attrNameLst>
                                          </p:cBhvr>
                                          <p:tavLst>
                                            <p:tav tm="0">
                                              <p:val>
                                                <p:strVal val="#ppt_x"/>
                                              </p:val>
                                            </p:tav>
                                            <p:tav tm="100000">
                                              <p:val>
                                                <p:strVal val="#ppt_x"/>
                                              </p:val>
                                            </p:tav>
                                          </p:tavLst>
                                        </p:anim>
                                        <p:anim calcmode="lin" valueType="num">
                                          <p:cBhvr>
                                            <p:cTn id="19" dur="1000" fill="hold"/>
                                            <p:tgtEl>
                                              <p:spTgt spid="17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5" presetClass="entr" presetSubtype="0" fill="hold" nodeType="after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1000" fill="hold"/>
                                            <p:tgtEl>
                                              <p:spTgt spid="119"/>
                                            </p:tgtEl>
                                            <p:attrNameLst>
                                              <p:attrName>ppt_w</p:attrName>
                                            </p:attrNameLst>
                                          </p:cBhvr>
                                          <p:tavLst>
                                            <p:tav tm="0">
                                              <p:val>
                                                <p:strVal val="#ppt_w*0.70"/>
                                              </p:val>
                                            </p:tav>
                                            <p:tav tm="100000">
                                              <p:val>
                                                <p:strVal val="#ppt_w"/>
                                              </p:val>
                                            </p:tav>
                                          </p:tavLst>
                                        </p:anim>
                                        <p:anim calcmode="lin" valueType="num">
                                          <p:cBhvr>
                                            <p:cTn id="24" dur="1000" fill="hold"/>
                                            <p:tgtEl>
                                              <p:spTgt spid="119"/>
                                            </p:tgtEl>
                                            <p:attrNameLst>
                                              <p:attrName>ppt_h</p:attrName>
                                            </p:attrNameLst>
                                          </p:cBhvr>
                                          <p:tavLst>
                                            <p:tav tm="0">
                                              <p:val>
                                                <p:strVal val="#ppt_h"/>
                                              </p:val>
                                            </p:tav>
                                            <p:tav tm="100000">
                                              <p:val>
                                                <p:strVal val="#ppt_h"/>
                                              </p:val>
                                            </p:tav>
                                          </p:tavLst>
                                        </p:anim>
                                        <p:animEffect transition="in" filter="fade">
                                          <p:cBhvr>
                                            <p:cTn id="25" dur="1000"/>
                                            <p:tgtEl>
                                              <p:spTgt spid="119"/>
                                            </p:tgtEl>
                                          </p:cBhvr>
                                        </p:animEffect>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1000"/>
                                            <p:tgtEl>
                                              <p:spTgt spid="120"/>
                                            </p:tgtEl>
                                          </p:cBhvr>
                                        </p:animEffect>
                                        <p:anim calcmode="lin" valueType="num">
                                          <p:cBhvr>
                                            <p:cTn id="30" dur="1000" fill="hold"/>
                                            <p:tgtEl>
                                              <p:spTgt spid="120"/>
                                            </p:tgtEl>
                                            <p:attrNameLst>
                                              <p:attrName>ppt_x</p:attrName>
                                            </p:attrNameLst>
                                          </p:cBhvr>
                                          <p:tavLst>
                                            <p:tav tm="0">
                                              <p:val>
                                                <p:strVal val="#ppt_x"/>
                                              </p:val>
                                            </p:tav>
                                            <p:tav tm="100000">
                                              <p:val>
                                                <p:strVal val="#ppt_x"/>
                                              </p:val>
                                            </p:tav>
                                          </p:tavLst>
                                        </p:anim>
                                        <p:anim calcmode="lin" valueType="num">
                                          <p:cBhvr>
                                            <p:cTn id="31" dur="1000" fill="hold"/>
                                            <p:tgtEl>
                                              <p:spTgt spid="1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0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1000"/>
                                            <p:tgtEl>
                                              <p:spTgt spid="132"/>
                                            </p:tgtEl>
                                          </p:cBhvr>
                                        </p:animEffect>
                                        <p:anim calcmode="lin" valueType="num">
                                          <p:cBhvr>
                                            <p:cTn id="35" dur="1000" fill="hold"/>
                                            <p:tgtEl>
                                              <p:spTgt spid="132"/>
                                            </p:tgtEl>
                                            <p:attrNameLst>
                                              <p:attrName>ppt_x</p:attrName>
                                            </p:attrNameLst>
                                          </p:cBhvr>
                                          <p:tavLst>
                                            <p:tav tm="0">
                                              <p:val>
                                                <p:strVal val="#ppt_x"/>
                                              </p:val>
                                            </p:tav>
                                            <p:tav tm="100000">
                                              <p:val>
                                                <p:strVal val="#ppt_x"/>
                                              </p:val>
                                            </p:tav>
                                          </p:tavLst>
                                        </p:anim>
                                        <p:anim calcmode="lin" valueType="num">
                                          <p:cBhvr>
                                            <p:cTn id="36" dur="1000" fill="hold"/>
                                            <p:tgtEl>
                                              <p:spTgt spid="13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1000"/>
                                            <p:tgtEl>
                                              <p:spTgt spid="144"/>
                                            </p:tgtEl>
                                          </p:cBhvr>
                                        </p:animEffect>
                                        <p:anim calcmode="lin" valueType="num">
                                          <p:cBhvr>
                                            <p:cTn id="40" dur="1000" fill="hold"/>
                                            <p:tgtEl>
                                              <p:spTgt spid="144"/>
                                            </p:tgtEl>
                                            <p:attrNameLst>
                                              <p:attrName>ppt_x</p:attrName>
                                            </p:attrNameLst>
                                          </p:cBhvr>
                                          <p:tavLst>
                                            <p:tav tm="0">
                                              <p:val>
                                                <p:strVal val="#ppt_x"/>
                                              </p:val>
                                            </p:tav>
                                            <p:tav tm="100000">
                                              <p:val>
                                                <p:strVal val="#ppt_x"/>
                                              </p:val>
                                            </p:tav>
                                          </p:tavLst>
                                        </p:anim>
                                        <p:anim calcmode="lin" valueType="num">
                                          <p:cBhvr>
                                            <p:cTn id="41" dur="1000" fill="hold"/>
                                            <p:tgtEl>
                                              <p:spTgt spid="14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800"/>
                                      </p:stCondLst>
                                      <p:childTnLst>
                                        <p:set>
                                          <p:cBhvr>
                                            <p:cTn id="43" dur="1" fill="hold">
                                              <p:stCondLst>
                                                <p:cond delay="0"/>
                                              </p:stCondLst>
                                            </p:cTn>
                                            <p:tgtEl>
                                              <p:spTgt spid="156"/>
                                            </p:tgtEl>
                                            <p:attrNameLst>
                                              <p:attrName>style.visibility</p:attrName>
                                            </p:attrNameLst>
                                          </p:cBhvr>
                                          <p:to>
                                            <p:strVal val="visible"/>
                                          </p:to>
                                        </p:set>
                                        <p:animEffect transition="in" filter="fade">
                                          <p:cBhvr>
                                            <p:cTn id="44" dur="1000"/>
                                            <p:tgtEl>
                                              <p:spTgt spid="156"/>
                                            </p:tgtEl>
                                          </p:cBhvr>
                                        </p:animEffect>
                                        <p:anim calcmode="lin" valueType="num">
                                          <p:cBhvr>
                                            <p:cTn id="45" dur="1000" fill="hold"/>
                                            <p:tgtEl>
                                              <p:spTgt spid="156"/>
                                            </p:tgtEl>
                                            <p:attrNameLst>
                                              <p:attrName>ppt_x</p:attrName>
                                            </p:attrNameLst>
                                          </p:cBhvr>
                                          <p:tavLst>
                                            <p:tav tm="0">
                                              <p:val>
                                                <p:strVal val="#ppt_x"/>
                                              </p:val>
                                            </p:tav>
                                            <p:tav tm="100000">
                                              <p:val>
                                                <p:strVal val="#ppt_x"/>
                                              </p:val>
                                            </p:tav>
                                          </p:tavLst>
                                        </p:anim>
                                        <p:anim calcmode="lin" valueType="num">
                                          <p:cBhvr>
                                            <p:cTn id="46" dur="1000" fill="hold"/>
                                            <p:tgtEl>
                                              <p:spTgt spid="156"/>
                                            </p:tgtEl>
                                            <p:attrNameLst>
                                              <p:attrName>ppt_y</p:attrName>
                                            </p:attrNameLst>
                                          </p:cBhvr>
                                          <p:tavLst>
                                            <p:tav tm="0">
                                              <p:val>
                                                <p:strVal val="#ppt_y+.1"/>
                                              </p:val>
                                            </p:tav>
                                            <p:tav tm="100000">
                                              <p:val>
                                                <p:strVal val="#ppt_y"/>
                                              </p:val>
                                            </p:tav>
                                          </p:tavLst>
                                        </p:anim>
                                      </p:childTnLst>
                                    </p:cTn>
                                  </p:par>
                                </p:childTnLst>
                              </p:cTn>
                            </p:par>
                            <p:par>
                              <p:cTn id="47" fill="hold">
                                <p:stCondLst>
                                  <p:cond delay="5300"/>
                                </p:stCondLst>
                                <p:childTnLst>
                                  <p:par>
                                    <p:cTn id="48" presetID="14" presetClass="entr" presetSubtype="10"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randombar(horizontal)">
                                          <p:cBhvr>
                                            <p:cTn id="5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1000"/>
                                            <p:tgtEl>
                                              <p:spTgt spid="174"/>
                                            </p:tgtEl>
                                          </p:cBhvr>
                                        </p:animEffect>
                                        <p:anim calcmode="lin" valueType="num">
                                          <p:cBhvr>
                                            <p:cTn id="18" dur="1000" fill="hold"/>
                                            <p:tgtEl>
                                              <p:spTgt spid="174"/>
                                            </p:tgtEl>
                                            <p:attrNameLst>
                                              <p:attrName>ppt_x</p:attrName>
                                            </p:attrNameLst>
                                          </p:cBhvr>
                                          <p:tavLst>
                                            <p:tav tm="0">
                                              <p:val>
                                                <p:strVal val="#ppt_x"/>
                                              </p:val>
                                            </p:tav>
                                            <p:tav tm="100000">
                                              <p:val>
                                                <p:strVal val="#ppt_x"/>
                                              </p:val>
                                            </p:tav>
                                          </p:tavLst>
                                        </p:anim>
                                        <p:anim calcmode="lin" valueType="num">
                                          <p:cBhvr>
                                            <p:cTn id="19" dur="1000" fill="hold"/>
                                            <p:tgtEl>
                                              <p:spTgt spid="17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5" presetClass="entr" presetSubtype="0" fill="hold" nodeType="after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1000" fill="hold"/>
                                            <p:tgtEl>
                                              <p:spTgt spid="119"/>
                                            </p:tgtEl>
                                            <p:attrNameLst>
                                              <p:attrName>ppt_w</p:attrName>
                                            </p:attrNameLst>
                                          </p:cBhvr>
                                          <p:tavLst>
                                            <p:tav tm="0">
                                              <p:val>
                                                <p:strVal val="#ppt_w*0.70"/>
                                              </p:val>
                                            </p:tav>
                                            <p:tav tm="100000">
                                              <p:val>
                                                <p:strVal val="#ppt_w"/>
                                              </p:val>
                                            </p:tav>
                                          </p:tavLst>
                                        </p:anim>
                                        <p:anim calcmode="lin" valueType="num">
                                          <p:cBhvr>
                                            <p:cTn id="24" dur="1000" fill="hold"/>
                                            <p:tgtEl>
                                              <p:spTgt spid="119"/>
                                            </p:tgtEl>
                                            <p:attrNameLst>
                                              <p:attrName>ppt_h</p:attrName>
                                            </p:attrNameLst>
                                          </p:cBhvr>
                                          <p:tavLst>
                                            <p:tav tm="0">
                                              <p:val>
                                                <p:strVal val="#ppt_h"/>
                                              </p:val>
                                            </p:tav>
                                            <p:tav tm="100000">
                                              <p:val>
                                                <p:strVal val="#ppt_h"/>
                                              </p:val>
                                            </p:tav>
                                          </p:tavLst>
                                        </p:anim>
                                        <p:animEffect transition="in" filter="fade">
                                          <p:cBhvr>
                                            <p:cTn id="25" dur="1000"/>
                                            <p:tgtEl>
                                              <p:spTgt spid="119"/>
                                            </p:tgtEl>
                                          </p:cBhvr>
                                        </p:animEffect>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1000"/>
                                            <p:tgtEl>
                                              <p:spTgt spid="120"/>
                                            </p:tgtEl>
                                          </p:cBhvr>
                                        </p:animEffect>
                                        <p:anim calcmode="lin" valueType="num">
                                          <p:cBhvr>
                                            <p:cTn id="30" dur="1000" fill="hold"/>
                                            <p:tgtEl>
                                              <p:spTgt spid="120"/>
                                            </p:tgtEl>
                                            <p:attrNameLst>
                                              <p:attrName>ppt_x</p:attrName>
                                            </p:attrNameLst>
                                          </p:cBhvr>
                                          <p:tavLst>
                                            <p:tav tm="0">
                                              <p:val>
                                                <p:strVal val="#ppt_x"/>
                                              </p:val>
                                            </p:tav>
                                            <p:tav tm="100000">
                                              <p:val>
                                                <p:strVal val="#ppt_x"/>
                                              </p:val>
                                            </p:tav>
                                          </p:tavLst>
                                        </p:anim>
                                        <p:anim calcmode="lin" valueType="num">
                                          <p:cBhvr>
                                            <p:cTn id="31" dur="1000" fill="hold"/>
                                            <p:tgtEl>
                                              <p:spTgt spid="1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0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1000"/>
                                            <p:tgtEl>
                                              <p:spTgt spid="132"/>
                                            </p:tgtEl>
                                          </p:cBhvr>
                                        </p:animEffect>
                                        <p:anim calcmode="lin" valueType="num">
                                          <p:cBhvr>
                                            <p:cTn id="35" dur="1000" fill="hold"/>
                                            <p:tgtEl>
                                              <p:spTgt spid="132"/>
                                            </p:tgtEl>
                                            <p:attrNameLst>
                                              <p:attrName>ppt_x</p:attrName>
                                            </p:attrNameLst>
                                          </p:cBhvr>
                                          <p:tavLst>
                                            <p:tav tm="0">
                                              <p:val>
                                                <p:strVal val="#ppt_x"/>
                                              </p:val>
                                            </p:tav>
                                            <p:tav tm="100000">
                                              <p:val>
                                                <p:strVal val="#ppt_x"/>
                                              </p:val>
                                            </p:tav>
                                          </p:tavLst>
                                        </p:anim>
                                        <p:anim calcmode="lin" valueType="num">
                                          <p:cBhvr>
                                            <p:cTn id="36" dur="1000" fill="hold"/>
                                            <p:tgtEl>
                                              <p:spTgt spid="13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1000"/>
                                            <p:tgtEl>
                                              <p:spTgt spid="144"/>
                                            </p:tgtEl>
                                          </p:cBhvr>
                                        </p:animEffect>
                                        <p:anim calcmode="lin" valueType="num">
                                          <p:cBhvr>
                                            <p:cTn id="40" dur="1000" fill="hold"/>
                                            <p:tgtEl>
                                              <p:spTgt spid="144"/>
                                            </p:tgtEl>
                                            <p:attrNameLst>
                                              <p:attrName>ppt_x</p:attrName>
                                            </p:attrNameLst>
                                          </p:cBhvr>
                                          <p:tavLst>
                                            <p:tav tm="0">
                                              <p:val>
                                                <p:strVal val="#ppt_x"/>
                                              </p:val>
                                            </p:tav>
                                            <p:tav tm="100000">
                                              <p:val>
                                                <p:strVal val="#ppt_x"/>
                                              </p:val>
                                            </p:tav>
                                          </p:tavLst>
                                        </p:anim>
                                        <p:anim calcmode="lin" valueType="num">
                                          <p:cBhvr>
                                            <p:cTn id="41" dur="1000" fill="hold"/>
                                            <p:tgtEl>
                                              <p:spTgt spid="14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800"/>
                                      </p:stCondLst>
                                      <p:childTnLst>
                                        <p:set>
                                          <p:cBhvr>
                                            <p:cTn id="43" dur="1" fill="hold">
                                              <p:stCondLst>
                                                <p:cond delay="0"/>
                                              </p:stCondLst>
                                            </p:cTn>
                                            <p:tgtEl>
                                              <p:spTgt spid="156"/>
                                            </p:tgtEl>
                                            <p:attrNameLst>
                                              <p:attrName>style.visibility</p:attrName>
                                            </p:attrNameLst>
                                          </p:cBhvr>
                                          <p:to>
                                            <p:strVal val="visible"/>
                                          </p:to>
                                        </p:set>
                                        <p:animEffect transition="in" filter="fade">
                                          <p:cBhvr>
                                            <p:cTn id="44" dur="1000"/>
                                            <p:tgtEl>
                                              <p:spTgt spid="156"/>
                                            </p:tgtEl>
                                          </p:cBhvr>
                                        </p:animEffect>
                                        <p:anim calcmode="lin" valueType="num">
                                          <p:cBhvr>
                                            <p:cTn id="45" dur="1000" fill="hold"/>
                                            <p:tgtEl>
                                              <p:spTgt spid="156"/>
                                            </p:tgtEl>
                                            <p:attrNameLst>
                                              <p:attrName>ppt_x</p:attrName>
                                            </p:attrNameLst>
                                          </p:cBhvr>
                                          <p:tavLst>
                                            <p:tav tm="0">
                                              <p:val>
                                                <p:strVal val="#ppt_x"/>
                                              </p:val>
                                            </p:tav>
                                            <p:tav tm="100000">
                                              <p:val>
                                                <p:strVal val="#ppt_x"/>
                                              </p:val>
                                            </p:tav>
                                          </p:tavLst>
                                        </p:anim>
                                        <p:anim calcmode="lin" valueType="num">
                                          <p:cBhvr>
                                            <p:cTn id="46" dur="1000" fill="hold"/>
                                            <p:tgtEl>
                                              <p:spTgt spid="156"/>
                                            </p:tgtEl>
                                            <p:attrNameLst>
                                              <p:attrName>ppt_y</p:attrName>
                                            </p:attrNameLst>
                                          </p:cBhvr>
                                          <p:tavLst>
                                            <p:tav tm="0">
                                              <p:val>
                                                <p:strVal val="#ppt_y+.1"/>
                                              </p:val>
                                            </p:tav>
                                            <p:tav tm="100000">
                                              <p:val>
                                                <p:strVal val="#ppt_y"/>
                                              </p:val>
                                            </p:tav>
                                          </p:tavLst>
                                        </p:anim>
                                      </p:childTnLst>
                                    </p:cTn>
                                  </p:par>
                                </p:childTnLst>
                              </p:cTn>
                            </p:par>
                            <p:par>
                              <p:cTn id="47" fill="hold">
                                <p:stCondLst>
                                  <p:cond delay="5300"/>
                                </p:stCondLst>
                                <p:childTnLst>
                                  <p:par>
                                    <p:cTn id="48" presetID="14" presetClass="entr" presetSubtype="10"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randombar(horizontal)">
                                          <p:cBhvr>
                                            <p:cTn id="5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蛋糕, 鲜花, 餐桌, 室内&#10;&#10;自动生成的说明">
            <a:extLst>
              <a:ext uri="{FF2B5EF4-FFF2-40B4-BE49-F238E27FC236}">
                <a16:creationId xmlns:a16="http://schemas.microsoft.com/office/drawing/2014/main" xmlns="" id="{66183CC0-0299-48EC-8E46-AB424A4A3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58" y="2307478"/>
            <a:ext cx="4655459" cy="4550521"/>
          </a:xfrm>
          <a:prstGeom prst="rect">
            <a:avLst/>
          </a:prstGeom>
          <a:effectLst/>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389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创新力</a:t>
            </a:r>
          </a:p>
        </p:txBody>
      </p:sp>
      <p:grpSp>
        <p:nvGrpSpPr>
          <p:cNvPr id="14" name="组合 13">
            <a:extLst>
              <a:ext uri="{FF2B5EF4-FFF2-40B4-BE49-F238E27FC236}">
                <a16:creationId xmlns:a16="http://schemas.microsoft.com/office/drawing/2014/main" xmlns="" id="{01FB5E55-174D-465C-8A83-4CB86404B4D1}"/>
              </a:ext>
            </a:extLst>
          </p:cNvPr>
          <p:cNvGrpSpPr/>
          <p:nvPr/>
        </p:nvGrpSpPr>
        <p:grpSpPr>
          <a:xfrm>
            <a:off x="6612773" y="3013338"/>
            <a:ext cx="4116206" cy="2372121"/>
            <a:chOff x="2088267" y="2353865"/>
            <a:chExt cx="3087155" cy="1779091"/>
          </a:xfrm>
        </p:grpSpPr>
        <p:sp>
          <p:nvSpPr>
            <p:cNvPr id="15" name="TextBox 24">
              <a:extLst>
                <a:ext uri="{FF2B5EF4-FFF2-40B4-BE49-F238E27FC236}">
                  <a16:creationId xmlns:a16="http://schemas.microsoft.com/office/drawing/2014/main" xmlns="" id="{45EA70C8-1C2E-456D-8C80-88B4BB92CD16}"/>
                </a:ext>
              </a:extLst>
            </p:cNvPr>
            <p:cNvSpPr txBox="1"/>
            <p:nvPr/>
          </p:nvSpPr>
          <p:spPr>
            <a:xfrm>
              <a:off x="3949965" y="2576254"/>
              <a:ext cx="1225457" cy="253916"/>
            </a:xfrm>
            <a:prstGeom prst="rect">
              <a:avLst/>
            </a:prstGeom>
            <a:noFill/>
          </p:spPr>
          <p:txBody>
            <a:bodyPr wrap="square" rtlCol="0">
              <a:spAutoFit/>
            </a:bodyPr>
            <a:lstStyle/>
            <a:p>
              <a:r>
                <a:rPr lang="zh-CN" altLang="en-US" sz="1600" b="1" dirty="0">
                  <a:latin typeface="华文楷体" pitchFamily="2" charset="-122"/>
                  <a:ea typeface="华文楷体" pitchFamily="2" charset="-122"/>
                </a:rPr>
                <a:t> 雅</a:t>
              </a:r>
            </a:p>
          </p:txBody>
        </p:sp>
        <p:grpSp>
          <p:nvGrpSpPr>
            <p:cNvPr id="16" name="组合 15">
              <a:extLst>
                <a:ext uri="{FF2B5EF4-FFF2-40B4-BE49-F238E27FC236}">
                  <a16:creationId xmlns:a16="http://schemas.microsoft.com/office/drawing/2014/main" xmlns="" id="{2BA3BD9F-17C8-46D2-8509-894E0457CFCB}"/>
                </a:ext>
              </a:extLst>
            </p:cNvPr>
            <p:cNvGrpSpPr/>
            <p:nvPr/>
          </p:nvGrpSpPr>
          <p:grpSpPr>
            <a:xfrm>
              <a:off x="2088267" y="2353865"/>
              <a:ext cx="2831642" cy="1779091"/>
              <a:chOff x="2088267" y="2353865"/>
              <a:chExt cx="2831642" cy="1779091"/>
            </a:xfrm>
          </p:grpSpPr>
          <p:sp>
            <p:nvSpPr>
              <p:cNvPr id="17" name="TextBox 21">
                <a:extLst>
                  <a:ext uri="{FF2B5EF4-FFF2-40B4-BE49-F238E27FC236}">
                    <a16:creationId xmlns:a16="http://schemas.microsoft.com/office/drawing/2014/main" xmlns="" id="{F1C9D827-66B2-4397-98B5-1C5264663D9F}"/>
                  </a:ext>
                </a:extLst>
              </p:cNvPr>
              <p:cNvSpPr txBox="1"/>
              <p:nvPr/>
            </p:nvSpPr>
            <p:spPr>
              <a:xfrm>
                <a:off x="2088267" y="2353865"/>
                <a:ext cx="995978" cy="238575"/>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18" name="TextBox 22">
                <a:extLst>
                  <a:ext uri="{FF2B5EF4-FFF2-40B4-BE49-F238E27FC236}">
                    <a16:creationId xmlns:a16="http://schemas.microsoft.com/office/drawing/2014/main" xmlns="" id="{FF47F9A2-C901-4101-A2BA-008034A5C71B}"/>
                  </a:ext>
                </a:extLst>
              </p:cNvPr>
              <p:cNvSpPr txBox="1"/>
              <p:nvPr/>
            </p:nvSpPr>
            <p:spPr>
              <a:xfrm>
                <a:off x="2114301" y="2576254"/>
                <a:ext cx="1225457" cy="253916"/>
              </a:xfrm>
              <a:prstGeom prst="rect">
                <a:avLst/>
              </a:prstGeom>
              <a:noFill/>
            </p:spPr>
            <p:txBody>
              <a:bodyPr wrap="square" rtlCol="0">
                <a:spAutoFit/>
              </a:bodyPr>
              <a:lstStyle/>
              <a:p>
                <a:r>
                  <a:rPr lang="zh-CN" altLang="en-US" sz="1600" b="1" dirty="0">
                    <a:latin typeface="华文楷体" pitchFamily="2" charset="-122"/>
                    <a:ea typeface="华文楷体" pitchFamily="2" charset="-122"/>
                  </a:rPr>
                  <a:t> 雅</a:t>
                </a:r>
              </a:p>
            </p:txBody>
          </p:sp>
          <p:sp>
            <p:nvSpPr>
              <p:cNvPr id="19" name="TextBox 23">
                <a:extLst>
                  <a:ext uri="{FF2B5EF4-FFF2-40B4-BE49-F238E27FC236}">
                    <a16:creationId xmlns:a16="http://schemas.microsoft.com/office/drawing/2014/main" xmlns="" id="{3546A30B-83E0-4D31-B537-12401E7A0D8D}"/>
                  </a:ext>
                </a:extLst>
              </p:cNvPr>
              <p:cNvSpPr txBox="1"/>
              <p:nvPr/>
            </p:nvSpPr>
            <p:spPr>
              <a:xfrm>
                <a:off x="3923931" y="2353865"/>
                <a:ext cx="995978" cy="238575"/>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24" name="TextBox 27">
                <a:extLst>
                  <a:ext uri="{FF2B5EF4-FFF2-40B4-BE49-F238E27FC236}">
                    <a16:creationId xmlns:a16="http://schemas.microsoft.com/office/drawing/2014/main" xmlns="" id="{DE5880BD-96DB-4E7A-98A4-D4AAF372AC46}"/>
                  </a:ext>
                </a:extLst>
              </p:cNvPr>
              <p:cNvSpPr txBox="1"/>
              <p:nvPr/>
            </p:nvSpPr>
            <p:spPr>
              <a:xfrm rot="5400000">
                <a:off x="1909121" y="3197134"/>
                <a:ext cx="1279702" cy="591941"/>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sp>
            <p:nvSpPr>
              <p:cNvPr id="25" name="TextBox 28">
                <a:extLst>
                  <a:ext uri="{FF2B5EF4-FFF2-40B4-BE49-F238E27FC236}">
                    <a16:creationId xmlns:a16="http://schemas.microsoft.com/office/drawing/2014/main" xmlns="" id="{7690814D-5C73-4DDC-A72C-D444A8E51065}"/>
                  </a:ext>
                </a:extLst>
              </p:cNvPr>
              <p:cNvSpPr txBox="1"/>
              <p:nvPr/>
            </p:nvSpPr>
            <p:spPr>
              <a:xfrm rot="5400000">
                <a:off x="3773462" y="3197134"/>
                <a:ext cx="1279702" cy="591941"/>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grpSp>
      </p:grpSp>
      <p:sp>
        <p:nvSpPr>
          <p:cNvPr id="26" name="椭圆 25">
            <a:extLst>
              <a:ext uri="{FF2B5EF4-FFF2-40B4-BE49-F238E27FC236}">
                <a16:creationId xmlns:a16="http://schemas.microsoft.com/office/drawing/2014/main" xmlns="" id="{8F7F0448-ED2D-4247-BE9C-463A175157E0}"/>
              </a:ext>
            </a:extLst>
          </p:cNvPr>
          <p:cNvSpPr/>
          <p:nvPr/>
        </p:nvSpPr>
        <p:spPr>
          <a:xfrm rot="5400000">
            <a:off x="6611160" y="1537858"/>
            <a:ext cx="1258776" cy="1258776"/>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椭圆 26">
            <a:extLst>
              <a:ext uri="{FF2B5EF4-FFF2-40B4-BE49-F238E27FC236}">
                <a16:creationId xmlns:a16="http://schemas.microsoft.com/office/drawing/2014/main" xmlns="" id="{7F753B4C-0AD6-4DF7-A48F-B8A115C7AF74}"/>
              </a:ext>
            </a:extLst>
          </p:cNvPr>
          <p:cNvSpPr/>
          <p:nvPr/>
        </p:nvSpPr>
        <p:spPr>
          <a:xfrm rot="5400000">
            <a:off x="9144985" y="1537858"/>
            <a:ext cx="1258776" cy="1258776"/>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a:extLst>
              <a:ext uri="{FF2B5EF4-FFF2-40B4-BE49-F238E27FC236}">
                <a16:creationId xmlns:a16="http://schemas.microsoft.com/office/drawing/2014/main" xmlns="" id="{70599A21-E053-4016-B67B-4D73B8882B90}"/>
              </a:ext>
            </a:extLst>
          </p:cNvPr>
          <p:cNvSpPr/>
          <p:nvPr/>
        </p:nvSpPr>
        <p:spPr>
          <a:xfrm>
            <a:off x="6314945" y="1191616"/>
            <a:ext cx="1824203" cy="4193841"/>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矩形 28">
            <a:extLst>
              <a:ext uri="{FF2B5EF4-FFF2-40B4-BE49-F238E27FC236}">
                <a16:creationId xmlns:a16="http://schemas.microsoft.com/office/drawing/2014/main" xmlns="" id="{EE0FF0D6-F181-4439-97B5-7C40CA05C255}"/>
              </a:ext>
            </a:extLst>
          </p:cNvPr>
          <p:cNvSpPr/>
          <p:nvPr/>
        </p:nvSpPr>
        <p:spPr>
          <a:xfrm>
            <a:off x="8812209" y="1191616"/>
            <a:ext cx="1824203" cy="4193841"/>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3" name="图片 42">
            <a:extLst>
              <a:ext uri="{FF2B5EF4-FFF2-40B4-BE49-F238E27FC236}">
                <a16:creationId xmlns:a16="http://schemas.microsoft.com/office/drawing/2014/main" xmlns="" id="{805C4EC5-D44B-4328-B6DF-A82D5D9E1E6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98940" y="5075131"/>
            <a:ext cx="318916" cy="476794"/>
          </a:xfrm>
          <a:prstGeom prst="rect">
            <a:avLst/>
          </a:prstGeom>
        </p:spPr>
      </p:pic>
      <p:pic>
        <p:nvPicPr>
          <p:cNvPr id="44" name="图片 43">
            <a:extLst>
              <a:ext uri="{FF2B5EF4-FFF2-40B4-BE49-F238E27FC236}">
                <a16:creationId xmlns:a16="http://schemas.microsoft.com/office/drawing/2014/main" xmlns="" id="{4C8AC766-129E-47E8-8F79-663D82E8444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69158" y="2073621"/>
            <a:ext cx="835204" cy="723013"/>
          </a:xfrm>
          <a:prstGeom prst="rect">
            <a:avLst/>
          </a:prstGeom>
        </p:spPr>
      </p:pic>
    </p:spTree>
    <p:extLst>
      <p:ext uri="{BB962C8B-B14F-4D97-AF65-F5344CB8AC3E}">
        <p14:creationId xmlns:p14="http://schemas.microsoft.com/office/powerpoint/2010/main" val="203236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1" presetClass="entr" presetSubtype="2"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heel(2)">
                                          <p:cBhvr>
                                            <p:cTn id="23" dur="2000"/>
                                            <p:tgtEl>
                                              <p:spTgt spid="28"/>
                                            </p:tgtEl>
                                          </p:cBhvr>
                                        </p:animEffect>
                                      </p:childTnLst>
                                    </p:cTn>
                                  </p:par>
                                  <p:par>
                                    <p:cTn id="24" presetID="21" presetClass="entr" presetSubtype="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heel(2)">
                                          <p:cBhvr>
                                            <p:cTn id="26" dur="2000"/>
                                            <p:tgtEl>
                                              <p:spTgt spid="29"/>
                                            </p:tgtEl>
                                          </p:cBhvr>
                                        </p:animEffect>
                                      </p:childTnLst>
                                    </p:cTn>
                                  </p:par>
                                </p:childTnLst>
                              </p:cTn>
                            </p:par>
                            <p:par>
                              <p:cTn id="27" fill="hold">
                                <p:stCondLst>
                                  <p:cond delay="4500"/>
                                </p:stCondLst>
                                <p:childTnLst>
                                  <p:par>
                                    <p:cTn id="28" presetID="45"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2000"/>
                                            <p:tgtEl>
                                              <p:spTgt spid="26"/>
                                            </p:tgtEl>
                                          </p:cBhvr>
                                        </p:animEffect>
                                        <p:anim calcmode="lin" valueType="num">
                                          <p:cBhvr>
                                            <p:cTn id="31" dur="2000" fill="hold"/>
                                            <p:tgtEl>
                                              <p:spTgt spid="26"/>
                                            </p:tgtEl>
                                            <p:attrNameLst>
                                              <p:attrName>ppt_w</p:attrName>
                                            </p:attrNameLst>
                                          </p:cBhvr>
                                          <p:tavLst>
                                            <p:tav tm="0" fmla="#ppt_w*sin(2.5*pi*$)">
                                              <p:val>
                                                <p:fltVal val="0"/>
                                              </p:val>
                                            </p:tav>
                                            <p:tav tm="100000">
                                              <p:val>
                                                <p:fltVal val="1"/>
                                              </p:val>
                                            </p:tav>
                                          </p:tavLst>
                                        </p:anim>
                                        <p:anim calcmode="lin" valueType="num">
                                          <p:cBhvr>
                                            <p:cTn id="32" dur="2000" fill="hold"/>
                                            <p:tgtEl>
                                              <p:spTgt spid="26"/>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par>
                                    <p:cTn id="38" presetID="21" presetClass="entr" presetSubtype="1" fill="hold" nodeType="withEffect">
                                      <p:stCondLst>
                                        <p:cond delay="20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2000"/>
                                            <p:tgtEl>
                                              <p:spTgt spid="14"/>
                                            </p:tgtEl>
                                          </p:cBhvr>
                                        </p:animEffect>
                                      </p:childTnLst>
                                    </p:cTn>
                                  </p:par>
                                  <p:par>
                                    <p:cTn id="41" presetID="2" presetClass="entr" presetSubtype="8" fill="hold" nodeType="withEffect" p14:presetBounceEnd="67000">
                                      <p:stCondLst>
                                        <p:cond delay="200"/>
                                      </p:stCondLst>
                                      <p:childTnLst>
                                        <p:set>
                                          <p:cBhvr>
                                            <p:cTn id="42" dur="1" fill="hold">
                                              <p:stCondLst>
                                                <p:cond delay="0"/>
                                              </p:stCondLst>
                                            </p:cTn>
                                            <p:tgtEl>
                                              <p:spTgt spid="44"/>
                                            </p:tgtEl>
                                            <p:attrNameLst>
                                              <p:attrName>style.visibility</p:attrName>
                                            </p:attrNameLst>
                                          </p:cBhvr>
                                          <p:to>
                                            <p:strVal val="visible"/>
                                          </p:to>
                                        </p:set>
                                        <p:anim calcmode="lin" valueType="num" p14:bounceEnd="67000">
                                          <p:cBhvr additive="base">
                                            <p:cTn id="43" dur="2000" fill="hold"/>
                                            <p:tgtEl>
                                              <p:spTgt spid="44"/>
                                            </p:tgtEl>
                                            <p:attrNameLst>
                                              <p:attrName>ppt_x</p:attrName>
                                            </p:attrNameLst>
                                          </p:cBhvr>
                                          <p:tavLst>
                                            <p:tav tm="0">
                                              <p:val>
                                                <p:strVal val="0-#ppt_w/2"/>
                                              </p:val>
                                            </p:tav>
                                            <p:tav tm="100000">
                                              <p:val>
                                                <p:strVal val="#ppt_x"/>
                                              </p:val>
                                            </p:tav>
                                          </p:tavLst>
                                        </p:anim>
                                        <p:anim calcmode="lin" valueType="num" p14:bounceEnd="67000">
                                          <p:cBhvr additive="base">
                                            <p:cTn id="44" dur="2000" fill="hold"/>
                                            <p:tgtEl>
                                              <p:spTgt spid="44"/>
                                            </p:tgtEl>
                                            <p:attrNameLst>
                                              <p:attrName>ppt_y</p:attrName>
                                            </p:attrNameLst>
                                          </p:cBhvr>
                                          <p:tavLst>
                                            <p:tav tm="0">
                                              <p:val>
                                                <p:strVal val="#ppt_y"/>
                                              </p:val>
                                            </p:tav>
                                            <p:tav tm="100000">
                                              <p:val>
                                                <p:strVal val="#ppt_y"/>
                                              </p:val>
                                            </p:tav>
                                          </p:tavLst>
                                        </p:anim>
                                      </p:childTnLst>
                                    </p:cTn>
                                  </p:par>
                                </p:childTnLst>
                              </p:cTn>
                            </p:par>
                            <p:par>
                              <p:cTn id="45" fill="hold">
                                <p:stCondLst>
                                  <p:cond delay="6700"/>
                                </p:stCondLst>
                                <p:childTnLst>
                                  <p:par>
                                    <p:cTn id="46" presetID="14" presetClass="entr" presetSubtype="1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randombar(horizontal)">
                                          <p:cBhvr>
                                            <p:cTn id="4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6" grpId="0" animBg="1"/>
          <p:bldP spid="27" grpId="0" animBg="1"/>
          <p:bldP spid="28" grpId="0" animBg="1"/>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1" presetClass="entr" presetSubtype="2"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heel(2)">
                                          <p:cBhvr>
                                            <p:cTn id="23" dur="2000"/>
                                            <p:tgtEl>
                                              <p:spTgt spid="28"/>
                                            </p:tgtEl>
                                          </p:cBhvr>
                                        </p:animEffect>
                                      </p:childTnLst>
                                    </p:cTn>
                                  </p:par>
                                  <p:par>
                                    <p:cTn id="24" presetID="21" presetClass="entr" presetSubtype="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heel(2)">
                                          <p:cBhvr>
                                            <p:cTn id="26" dur="2000"/>
                                            <p:tgtEl>
                                              <p:spTgt spid="29"/>
                                            </p:tgtEl>
                                          </p:cBhvr>
                                        </p:animEffect>
                                      </p:childTnLst>
                                    </p:cTn>
                                  </p:par>
                                </p:childTnLst>
                              </p:cTn>
                            </p:par>
                            <p:par>
                              <p:cTn id="27" fill="hold">
                                <p:stCondLst>
                                  <p:cond delay="4500"/>
                                </p:stCondLst>
                                <p:childTnLst>
                                  <p:par>
                                    <p:cTn id="28" presetID="45"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2000"/>
                                            <p:tgtEl>
                                              <p:spTgt spid="26"/>
                                            </p:tgtEl>
                                          </p:cBhvr>
                                        </p:animEffect>
                                        <p:anim calcmode="lin" valueType="num">
                                          <p:cBhvr>
                                            <p:cTn id="31" dur="2000" fill="hold"/>
                                            <p:tgtEl>
                                              <p:spTgt spid="26"/>
                                            </p:tgtEl>
                                            <p:attrNameLst>
                                              <p:attrName>ppt_w</p:attrName>
                                            </p:attrNameLst>
                                          </p:cBhvr>
                                          <p:tavLst>
                                            <p:tav tm="0" fmla="#ppt_w*sin(2.5*pi*$)">
                                              <p:val>
                                                <p:fltVal val="0"/>
                                              </p:val>
                                            </p:tav>
                                            <p:tav tm="100000">
                                              <p:val>
                                                <p:fltVal val="1"/>
                                              </p:val>
                                            </p:tav>
                                          </p:tavLst>
                                        </p:anim>
                                        <p:anim calcmode="lin" valueType="num">
                                          <p:cBhvr>
                                            <p:cTn id="32" dur="2000" fill="hold"/>
                                            <p:tgtEl>
                                              <p:spTgt spid="26"/>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0"/>
                                            <p:tgtEl>
                                              <p:spTgt spid="27"/>
                                            </p:tgtEl>
                                          </p:cBhvr>
                                        </p:animEffect>
                                        <p:anim calcmode="lin" valueType="num">
                                          <p:cBhvr>
                                            <p:cTn id="36" dur="2000" fill="hold"/>
                                            <p:tgtEl>
                                              <p:spTgt spid="27"/>
                                            </p:tgtEl>
                                            <p:attrNameLst>
                                              <p:attrName>ppt_w</p:attrName>
                                            </p:attrNameLst>
                                          </p:cBhvr>
                                          <p:tavLst>
                                            <p:tav tm="0" fmla="#ppt_w*sin(2.5*pi*$)">
                                              <p:val>
                                                <p:fltVal val="0"/>
                                              </p:val>
                                            </p:tav>
                                            <p:tav tm="100000">
                                              <p:val>
                                                <p:fltVal val="1"/>
                                              </p:val>
                                            </p:tav>
                                          </p:tavLst>
                                        </p:anim>
                                        <p:anim calcmode="lin" valueType="num">
                                          <p:cBhvr>
                                            <p:cTn id="37" dur="2000" fill="hold"/>
                                            <p:tgtEl>
                                              <p:spTgt spid="27"/>
                                            </p:tgtEl>
                                            <p:attrNameLst>
                                              <p:attrName>ppt_h</p:attrName>
                                            </p:attrNameLst>
                                          </p:cBhvr>
                                          <p:tavLst>
                                            <p:tav tm="0">
                                              <p:val>
                                                <p:strVal val="#ppt_h"/>
                                              </p:val>
                                            </p:tav>
                                            <p:tav tm="100000">
                                              <p:val>
                                                <p:strVal val="#ppt_h"/>
                                              </p:val>
                                            </p:tav>
                                          </p:tavLst>
                                        </p:anim>
                                      </p:childTnLst>
                                    </p:cTn>
                                  </p:par>
                                  <p:par>
                                    <p:cTn id="38" presetID="21" presetClass="entr" presetSubtype="1" fill="hold" nodeType="withEffect">
                                      <p:stCondLst>
                                        <p:cond delay="20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2000"/>
                                            <p:tgtEl>
                                              <p:spTgt spid="14"/>
                                            </p:tgtEl>
                                          </p:cBhvr>
                                        </p:animEffect>
                                      </p:childTnLst>
                                    </p:cTn>
                                  </p:par>
                                  <p:par>
                                    <p:cTn id="41" presetID="2" presetClass="entr" presetSubtype="8" fill="hold" nodeType="withEffect">
                                      <p:stCondLst>
                                        <p:cond delay="20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2000" fill="hold"/>
                                            <p:tgtEl>
                                              <p:spTgt spid="44"/>
                                            </p:tgtEl>
                                            <p:attrNameLst>
                                              <p:attrName>ppt_x</p:attrName>
                                            </p:attrNameLst>
                                          </p:cBhvr>
                                          <p:tavLst>
                                            <p:tav tm="0">
                                              <p:val>
                                                <p:strVal val="0-#ppt_w/2"/>
                                              </p:val>
                                            </p:tav>
                                            <p:tav tm="100000">
                                              <p:val>
                                                <p:strVal val="#ppt_x"/>
                                              </p:val>
                                            </p:tav>
                                          </p:tavLst>
                                        </p:anim>
                                        <p:anim calcmode="lin" valueType="num">
                                          <p:cBhvr additive="base">
                                            <p:cTn id="44" dur="2000" fill="hold"/>
                                            <p:tgtEl>
                                              <p:spTgt spid="44"/>
                                            </p:tgtEl>
                                            <p:attrNameLst>
                                              <p:attrName>ppt_y</p:attrName>
                                            </p:attrNameLst>
                                          </p:cBhvr>
                                          <p:tavLst>
                                            <p:tav tm="0">
                                              <p:val>
                                                <p:strVal val="#ppt_y"/>
                                              </p:val>
                                            </p:tav>
                                            <p:tav tm="100000">
                                              <p:val>
                                                <p:strVal val="#ppt_y"/>
                                              </p:val>
                                            </p:tav>
                                          </p:tavLst>
                                        </p:anim>
                                      </p:childTnLst>
                                    </p:cTn>
                                  </p:par>
                                </p:childTnLst>
                              </p:cTn>
                            </p:par>
                            <p:par>
                              <p:cTn id="45" fill="hold">
                                <p:stCondLst>
                                  <p:cond delay="6700"/>
                                </p:stCondLst>
                                <p:childTnLst>
                                  <p:par>
                                    <p:cTn id="46" presetID="14" presetClass="entr" presetSubtype="1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randombar(horizontal)">
                                          <p:cBhvr>
                                            <p:cTn id="4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6" grpId="0" animBg="1"/>
          <p:bldP spid="27" grpId="0" animBg="1"/>
          <p:bldP spid="28" grpId="0" animBg="1"/>
          <p:bldP spid="29"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a:extLst>
              <a:ext uri="{FF2B5EF4-FFF2-40B4-BE49-F238E27FC236}">
                <a16:creationId xmlns:a16="http://schemas.microsoft.com/office/drawing/2014/main" xmlns="" id="{14D689CD-BD13-4350-89E8-9E3E9E1FE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9262" y="894952"/>
            <a:ext cx="3824771" cy="5567618"/>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协调技能</a:t>
            </a:r>
          </a:p>
        </p:txBody>
      </p:sp>
      <p:sp>
        <p:nvSpPr>
          <p:cNvPr id="24" name="圆角矩形 87">
            <a:extLst>
              <a:ext uri="{FF2B5EF4-FFF2-40B4-BE49-F238E27FC236}">
                <a16:creationId xmlns:a16="http://schemas.microsoft.com/office/drawing/2014/main" xmlns="" id="{2B9CA01B-D704-4BD4-9404-E91BED68B148}"/>
              </a:ext>
            </a:extLst>
          </p:cNvPr>
          <p:cNvSpPr/>
          <p:nvPr/>
        </p:nvSpPr>
        <p:spPr>
          <a:xfrm>
            <a:off x="1891233" y="2380013"/>
            <a:ext cx="1694058" cy="316888"/>
          </a:xfrm>
          <a:prstGeom prst="roundRect">
            <a:avLst/>
          </a:prstGeom>
          <a:gradFill flip="none" rotWithShape="1">
            <a:gsLst>
              <a:gs pos="0">
                <a:srgbClr val="F5D9D9"/>
              </a:gs>
              <a:gs pos="100000">
                <a:schemeClr val="accent1">
                  <a:lumMod val="20000"/>
                  <a:lumOff val="80000"/>
                </a:scheme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25" name="TextBox 16">
            <a:extLst>
              <a:ext uri="{FF2B5EF4-FFF2-40B4-BE49-F238E27FC236}">
                <a16:creationId xmlns:a16="http://schemas.microsoft.com/office/drawing/2014/main" xmlns="" id="{D6C79F7D-3DBD-48CD-AD23-DD12A41E1491}"/>
              </a:ext>
            </a:extLst>
          </p:cNvPr>
          <p:cNvSpPr txBox="1"/>
          <p:nvPr/>
        </p:nvSpPr>
        <p:spPr>
          <a:xfrm>
            <a:off x="1383438" y="2961318"/>
            <a:ext cx="2404377" cy="923330"/>
          </a:xfrm>
          <a:prstGeom prst="rect">
            <a:avLst/>
          </a:prstGeom>
          <a:noFill/>
        </p:spPr>
        <p:txBody>
          <a:bodyPr wrap="square" rtlCol="0">
            <a:spAutoFit/>
          </a:bodyPr>
          <a:lstStyle/>
          <a:p>
            <a:pPr algn="just">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
        <p:nvSpPr>
          <p:cNvPr id="26" name="圆角矩形 89">
            <a:extLst>
              <a:ext uri="{FF2B5EF4-FFF2-40B4-BE49-F238E27FC236}">
                <a16:creationId xmlns:a16="http://schemas.microsoft.com/office/drawing/2014/main" xmlns="" id="{FB694FAB-32F6-43A1-BBA3-9AC6C0E481DF}"/>
              </a:ext>
            </a:extLst>
          </p:cNvPr>
          <p:cNvSpPr/>
          <p:nvPr/>
        </p:nvSpPr>
        <p:spPr>
          <a:xfrm>
            <a:off x="1891233" y="4321697"/>
            <a:ext cx="1694058" cy="316888"/>
          </a:xfrm>
          <a:prstGeom prst="roundRect">
            <a:avLst/>
          </a:prstGeom>
          <a:gradFill>
            <a:gsLst>
              <a:gs pos="0">
                <a:srgbClr val="F5D9D9"/>
              </a:gs>
              <a:gs pos="100000">
                <a:schemeClr val="accent1">
                  <a:lumMod val="20000"/>
                  <a:lumOff val="80000"/>
                </a:schemeClr>
              </a:gs>
            </a:gsLst>
            <a:lin ang="27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27" name="TextBox 16">
            <a:extLst>
              <a:ext uri="{FF2B5EF4-FFF2-40B4-BE49-F238E27FC236}">
                <a16:creationId xmlns:a16="http://schemas.microsoft.com/office/drawing/2014/main" xmlns="" id="{368DBFE1-FFE1-42B8-A543-C0E1C150339A}"/>
              </a:ext>
            </a:extLst>
          </p:cNvPr>
          <p:cNvSpPr txBox="1"/>
          <p:nvPr/>
        </p:nvSpPr>
        <p:spPr>
          <a:xfrm>
            <a:off x="1367375" y="4846805"/>
            <a:ext cx="2404377" cy="923330"/>
          </a:xfrm>
          <a:prstGeom prst="rect">
            <a:avLst/>
          </a:prstGeom>
          <a:noFill/>
        </p:spPr>
        <p:txBody>
          <a:bodyPr wrap="square" rtlCol="0">
            <a:spAutoFit/>
          </a:bodyPr>
          <a:lstStyle/>
          <a:p>
            <a:pPr>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
        <p:nvSpPr>
          <p:cNvPr id="30" name="圆角矩形 91">
            <a:extLst>
              <a:ext uri="{FF2B5EF4-FFF2-40B4-BE49-F238E27FC236}">
                <a16:creationId xmlns:a16="http://schemas.microsoft.com/office/drawing/2014/main" xmlns="" id="{9AEB180E-C6F4-4034-8BCF-F7E5DABE3CCC}"/>
              </a:ext>
            </a:extLst>
          </p:cNvPr>
          <p:cNvSpPr/>
          <p:nvPr/>
        </p:nvSpPr>
        <p:spPr>
          <a:xfrm>
            <a:off x="8472557" y="2308741"/>
            <a:ext cx="1694058" cy="316888"/>
          </a:xfrm>
          <a:prstGeom prst="roundRect">
            <a:avLst/>
          </a:prstGeom>
          <a:gradFill>
            <a:gsLst>
              <a:gs pos="0">
                <a:srgbClr val="F5D9D9"/>
              </a:gs>
              <a:gs pos="100000">
                <a:schemeClr val="accent1">
                  <a:lumMod val="20000"/>
                  <a:lumOff val="80000"/>
                </a:schemeClr>
              </a:gs>
            </a:gsLst>
            <a:lin ang="27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32" name="TextBox 16">
            <a:extLst>
              <a:ext uri="{FF2B5EF4-FFF2-40B4-BE49-F238E27FC236}">
                <a16:creationId xmlns:a16="http://schemas.microsoft.com/office/drawing/2014/main" xmlns="" id="{60DA606E-8D51-49E4-8FDA-B24C29C2695F}"/>
              </a:ext>
            </a:extLst>
          </p:cNvPr>
          <p:cNvSpPr txBox="1"/>
          <p:nvPr/>
        </p:nvSpPr>
        <p:spPr>
          <a:xfrm>
            <a:off x="8448865" y="2893560"/>
            <a:ext cx="2404377" cy="923330"/>
          </a:xfrm>
          <a:prstGeom prst="rect">
            <a:avLst/>
          </a:prstGeom>
          <a:noFill/>
        </p:spPr>
        <p:txBody>
          <a:bodyPr wrap="square" rtlCol="0">
            <a:spAutoFit/>
          </a:bodyPr>
          <a:lstStyle/>
          <a:p>
            <a:pPr algn="just">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
        <p:nvSpPr>
          <p:cNvPr id="33" name="圆角矩形 93">
            <a:extLst>
              <a:ext uri="{FF2B5EF4-FFF2-40B4-BE49-F238E27FC236}">
                <a16:creationId xmlns:a16="http://schemas.microsoft.com/office/drawing/2014/main" xmlns="" id="{670BEBAA-798A-412C-8D29-D5F70C3119C9}"/>
              </a:ext>
            </a:extLst>
          </p:cNvPr>
          <p:cNvSpPr/>
          <p:nvPr/>
        </p:nvSpPr>
        <p:spPr>
          <a:xfrm>
            <a:off x="8515348" y="4416039"/>
            <a:ext cx="1694058" cy="316888"/>
          </a:xfrm>
          <a:prstGeom prst="roundRect">
            <a:avLst/>
          </a:prstGeom>
          <a:gradFill>
            <a:gsLst>
              <a:gs pos="0">
                <a:srgbClr val="F5D9D9"/>
              </a:gs>
              <a:gs pos="100000">
                <a:schemeClr val="accent1">
                  <a:lumMod val="20000"/>
                  <a:lumOff val="80000"/>
                </a:schemeClr>
              </a:gs>
            </a:gsLst>
            <a:lin ang="27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34" name="TextBox 16">
            <a:extLst>
              <a:ext uri="{FF2B5EF4-FFF2-40B4-BE49-F238E27FC236}">
                <a16:creationId xmlns:a16="http://schemas.microsoft.com/office/drawing/2014/main" xmlns="" id="{473C7BA9-5B35-4256-81B6-9D27BB8476F7}"/>
              </a:ext>
            </a:extLst>
          </p:cNvPr>
          <p:cNvSpPr txBox="1"/>
          <p:nvPr/>
        </p:nvSpPr>
        <p:spPr>
          <a:xfrm>
            <a:off x="8512048" y="5076493"/>
            <a:ext cx="2404377" cy="923330"/>
          </a:xfrm>
          <a:prstGeom prst="rect">
            <a:avLst/>
          </a:prstGeom>
          <a:noFill/>
        </p:spPr>
        <p:txBody>
          <a:bodyPr wrap="square" rtlCol="0">
            <a:spAutoFit/>
          </a:bodyPr>
          <a:lstStyle/>
          <a:p>
            <a:pPr algn="just">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grpSp>
        <p:nvGrpSpPr>
          <p:cNvPr id="35" name="组合 34">
            <a:extLst>
              <a:ext uri="{FF2B5EF4-FFF2-40B4-BE49-F238E27FC236}">
                <a16:creationId xmlns:a16="http://schemas.microsoft.com/office/drawing/2014/main" xmlns="" id="{273FD071-D76B-4C2A-9338-5CE09B0EE667}"/>
              </a:ext>
            </a:extLst>
          </p:cNvPr>
          <p:cNvGrpSpPr/>
          <p:nvPr/>
        </p:nvGrpSpPr>
        <p:grpSpPr>
          <a:xfrm>
            <a:off x="1480649" y="2813671"/>
            <a:ext cx="3471547" cy="1096205"/>
            <a:chOff x="1852445" y="1926278"/>
            <a:chExt cx="4033355" cy="1256547"/>
          </a:xfrm>
        </p:grpSpPr>
        <p:sp>
          <p:nvSpPr>
            <p:cNvPr id="36" name="任意多边形 98">
              <a:extLst>
                <a:ext uri="{FF2B5EF4-FFF2-40B4-BE49-F238E27FC236}">
                  <a16:creationId xmlns:a16="http://schemas.microsoft.com/office/drawing/2014/main" xmlns="" id="{03C44065-3D6E-4C29-AA02-C7C8EE5E2DB9}"/>
                </a:ext>
              </a:extLst>
            </p:cNvPr>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9525" cap="flat" cmpd="sng" algn="ctr">
              <a:solidFill>
                <a:sysClr val="window" lastClr="FFFFFF">
                  <a:lumMod val="65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37" name="椭圆 36">
              <a:extLst>
                <a:ext uri="{FF2B5EF4-FFF2-40B4-BE49-F238E27FC236}">
                  <a16:creationId xmlns:a16="http://schemas.microsoft.com/office/drawing/2014/main" xmlns="" id="{479DEEA7-6248-4B75-8A2E-CCD3E857CE7F}"/>
                </a:ext>
              </a:extLst>
            </p:cNvPr>
            <p:cNvSpPr/>
            <p:nvPr/>
          </p:nvSpPr>
          <p:spPr>
            <a:xfrm>
              <a:off x="5702241" y="3016538"/>
              <a:ext cx="183559" cy="166287"/>
            </a:xfrm>
            <a:prstGeom prst="ellipse">
              <a:avLst/>
            </a:prstGeom>
            <a:solidFill>
              <a:srgbClr val="A6A6A6"/>
            </a:solidFill>
            <a:ln w="9525" cap="flat" cmpd="sng" algn="ctr">
              <a:solidFill>
                <a:schemeClr val="tx1"/>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38" name="组合 37">
            <a:extLst>
              <a:ext uri="{FF2B5EF4-FFF2-40B4-BE49-F238E27FC236}">
                <a16:creationId xmlns:a16="http://schemas.microsoft.com/office/drawing/2014/main" xmlns="" id="{5AEE52C5-21AC-4EE2-ACAF-967711E7921E}"/>
              </a:ext>
            </a:extLst>
          </p:cNvPr>
          <p:cNvGrpSpPr/>
          <p:nvPr/>
        </p:nvGrpSpPr>
        <p:grpSpPr>
          <a:xfrm>
            <a:off x="1407130" y="4738156"/>
            <a:ext cx="4023954" cy="830361"/>
            <a:chOff x="1852445" y="4448982"/>
            <a:chExt cx="4025526" cy="830167"/>
          </a:xfrm>
        </p:grpSpPr>
        <p:sp>
          <p:nvSpPr>
            <p:cNvPr id="39" name="任意多边形 101">
              <a:extLst>
                <a:ext uri="{FF2B5EF4-FFF2-40B4-BE49-F238E27FC236}">
                  <a16:creationId xmlns:a16="http://schemas.microsoft.com/office/drawing/2014/main" xmlns="" id="{C8A9C7C5-F10E-485E-B0BA-6F79750B3990}"/>
                </a:ext>
              </a:extLst>
            </p:cNvPr>
            <p:cNvSpPr/>
            <p:nvPr/>
          </p:nvSpPr>
          <p:spPr>
            <a:xfrm>
              <a:off x="1852445" y="4448982"/>
              <a:ext cx="3985755" cy="772275"/>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9525" cap="flat" cmpd="sng" algn="ctr">
              <a:solidFill>
                <a:sysClr val="window" lastClr="FFFFFF">
                  <a:lumMod val="65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40" name="椭圆 39">
              <a:extLst>
                <a:ext uri="{FF2B5EF4-FFF2-40B4-BE49-F238E27FC236}">
                  <a16:creationId xmlns:a16="http://schemas.microsoft.com/office/drawing/2014/main" xmlns="" id="{C1420A92-FCD7-4B1C-BA27-082C09E62320}"/>
                </a:ext>
              </a:extLst>
            </p:cNvPr>
            <p:cNvSpPr/>
            <p:nvPr/>
          </p:nvSpPr>
          <p:spPr>
            <a:xfrm>
              <a:off x="5742012" y="5143190"/>
              <a:ext cx="135959" cy="135959"/>
            </a:xfrm>
            <a:prstGeom prst="ellipse">
              <a:avLst/>
            </a:prstGeom>
            <a:solidFill>
              <a:srgbClr val="A6A6A6"/>
            </a:solidFill>
            <a:ln w="9525" cap="flat" cmpd="sng" algn="ctr">
              <a:solidFill>
                <a:schemeClr val="tx1"/>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41" name="组合 40">
            <a:extLst>
              <a:ext uri="{FF2B5EF4-FFF2-40B4-BE49-F238E27FC236}">
                <a16:creationId xmlns:a16="http://schemas.microsoft.com/office/drawing/2014/main" xmlns="" id="{B5C0BC80-59F8-4832-A9F6-3C5A613CB28C}"/>
              </a:ext>
            </a:extLst>
          </p:cNvPr>
          <p:cNvGrpSpPr/>
          <p:nvPr/>
        </p:nvGrpSpPr>
        <p:grpSpPr>
          <a:xfrm flipH="1">
            <a:off x="7425155" y="2767578"/>
            <a:ext cx="3140643" cy="773326"/>
            <a:chOff x="1852445" y="1926278"/>
            <a:chExt cx="4056827" cy="1313849"/>
          </a:xfrm>
        </p:grpSpPr>
        <p:sp>
          <p:nvSpPr>
            <p:cNvPr id="42" name="任意多边形 104">
              <a:extLst>
                <a:ext uri="{FF2B5EF4-FFF2-40B4-BE49-F238E27FC236}">
                  <a16:creationId xmlns:a16="http://schemas.microsoft.com/office/drawing/2014/main" xmlns="" id="{59E56ADB-51D7-44E9-A8E5-1D2B22BBAFB5}"/>
                </a:ext>
              </a:extLst>
            </p:cNvPr>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9525" cap="flat" cmpd="sng" algn="ctr">
              <a:solidFill>
                <a:sysClr val="window" lastClr="FFFFFF">
                  <a:lumMod val="65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43" name="椭圆 42">
              <a:extLst>
                <a:ext uri="{FF2B5EF4-FFF2-40B4-BE49-F238E27FC236}">
                  <a16:creationId xmlns:a16="http://schemas.microsoft.com/office/drawing/2014/main" xmlns="" id="{41319D02-D170-46D1-944C-3271C231939E}"/>
                </a:ext>
              </a:extLst>
            </p:cNvPr>
            <p:cNvSpPr/>
            <p:nvPr/>
          </p:nvSpPr>
          <p:spPr>
            <a:xfrm>
              <a:off x="5753872" y="3017952"/>
              <a:ext cx="155400" cy="222175"/>
            </a:xfrm>
            <a:prstGeom prst="ellipse">
              <a:avLst/>
            </a:prstGeom>
            <a:solidFill>
              <a:srgbClr val="A6A6A6"/>
            </a:solidFill>
            <a:ln w="9525" cap="flat" cmpd="sng" algn="ctr">
              <a:solidFill>
                <a:schemeClr val="tx1"/>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48" name="组合 47">
            <a:extLst>
              <a:ext uri="{FF2B5EF4-FFF2-40B4-BE49-F238E27FC236}">
                <a16:creationId xmlns:a16="http://schemas.microsoft.com/office/drawing/2014/main" xmlns="" id="{8827A280-50F0-41A2-852B-98E596F76BE7}"/>
              </a:ext>
            </a:extLst>
          </p:cNvPr>
          <p:cNvGrpSpPr/>
          <p:nvPr/>
        </p:nvGrpSpPr>
        <p:grpSpPr>
          <a:xfrm flipH="1">
            <a:off x="7175191" y="4905189"/>
            <a:ext cx="3464389" cy="890199"/>
            <a:chOff x="2377647" y="4448982"/>
            <a:chExt cx="3500324" cy="830167"/>
          </a:xfrm>
        </p:grpSpPr>
        <p:sp>
          <p:nvSpPr>
            <p:cNvPr id="49" name="任意多边形 107">
              <a:extLst>
                <a:ext uri="{FF2B5EF4-FFF2-40B4-BE49-F238E27FC236}">
                  <a16:creationId xmlns:a16="http://schemas.microsoft.com/office/drawing/2014/main" xmlns="" id="{F0239BE9-5BCF-456D-88AD-774C29BD3A4F}"/>
                </a:ext>
              </a:extLst>
            </p:cNvPr>
            <p:cNvSpPr/>
            <p:nvPr/>
          </p:nvSpPr>
          <p:spPr>
            <a:xfrm>
              <a:off x="2377647" y="4448982"/>
              <a:ext cx="3460553" cy="772275"/>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9525" cap="flat" cmpd="sng" algn="ctr">
              <a:solidFill>
                <a:sysClr val="window" lastClr="FFFFFF">
                  <a:lumMod val="65000"/>
                </a:sys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50" name="椭圆 49">
              <a:extLst>
                <a:ext uri="{FF2B5EF4-FFF2-40B4-BE49-F238E27FC236}">
                  <a16:creationId xmlns:a16="http://schemas.microsoft.com/office/drawing/2014/main" xmlns="" id="{B7EBD4F8-7951-4D85-894F-07F1695E7F48}"/>
                </a:ext>
              </a:extLst>
            </p:cNvPr>
            <p:cNvSpPr/>
            <p:nvPr/>
          </p:nvSpPr>
          <p:spPr>
            <a:xfrm>
              <a:off x="5742012" y="5143190"/>
              <a:ext cx="135959" cy="135959"/>
            </a:xfrm>
            <a:prstGeom prst="ellipse">
              <a:avLst/>
            </a:prstGeom>
            <a:solidFill>
              <a:srgbClr val="A6A6A6"/>
            </a:solidFill>
            <a:ln w="9525" cap="flat" cmpd="sng" algn="ctr">
              <a:solidFill>
                <a:schemeClr val="tx1"/>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pic>
        <p:nvPicPr>
          <p:cNvPr id="51" name="图片 50">
            <a:extLst>
              <a:ext uri="{FF2B5EF4-FFF2-40B4-BE49-F238E27FC236}">
                <a16:creationId xmlns:a16="http://schemas.microsoft.com/office/drawing/2014/main" xmlns="" id="{F79B588F-6EB5-4ED3-8BA8-E2014A9B37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29764" y="1080392"/>
            <a:ext cx="318916" cy="476794"/>
          </a:xfrm>
          <a:prstGeom prst="rect">
            <a:avLst/>
          </a:prstGeom>
        </p:spPr>
      </p:pic>
      <p:pic>
        <p:nvPicPr>
          <p:cNvPr id="56" name="图片 55">
            <a:extLst>
              <a:ext uri="{FF2B5EF4-FFF2-40B4-BE49-F238E27FC236}">
                <a16:creationId xmlns:a16="http://schemas.microsoft.com/office/drawing/2014/main" xmlns="" id="{AA3F8F35-EE7B-45DB-B7A7-10FE5842E6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1763" t="1" r="21354" b="47207"/>
          <a:stretch/>
        </p:blipFill>
        <p:spPr>
          <a:xfrm rot="5400000" flipV="1">
            <a:off x="7478384" y="-975283"/>
            <a:ext cx="2460606" cy="4382562"/>
          </a:xfrm>
          <a:prstGeom prst="rect">
            <a:avLst/>
          </a:prstGeom>
        </p:spPr>
      </p:pic>
    </p:spTree>
    <p:extLst>
      <p:ext uri="{BB962C8B-B14F-4D97-AF65-F5344CB8AC3E}">
        <p14:creationId xmlns:p14="http://schemas.microsoft.com/office/powerpoint/2010/main" val="2370950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6" presetClass="entr" presetSubtype="42"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Horizontal)">
                                          <p:cBhvr>
                                            <p:cTn id="35" dur="500"/>
                                            <p:tgtEl>
                                              <p:spTgt spid="24"/>
                                            </p:tgtEl>
                                          </p:cBhvr>
                                        </p:animEffect>
                                      </p:childTnLst>
                                    </p:cTn>
                                  </p:par>
                                </p:childTnLst>
                              </p:cTn>
                            </p:par>
                            <p:par>
                              <p:cTn id="36" fill="hold">
                                <p:stCondLst>
                                  <p:cond delay="5000"/>
                                </p:stCondLst>
                                <p:childTnLst>
                                  <p:par>
                                    <p:cTn id="37" presetID="14" presetClass="entr" presetSubtype="10" fill="hold" grpId="0" nodeType="afterEffect">
                                      <p:stCondLst>
                                        <p:cond delay="0"/>
                                      </p:stCondLst>
                                      <p:iterate type="lt">
                                        <p:tmPct val="10000"/>
                                      </p:iterate>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300"/>
                                            <p:tgtEl>
                                              <p:spTgt spid="25"/>
                                            </p:tgtEl>
                                          </p:cBhvr>
                                        </p:animEffect>
                                      </p:childTnLst>
                                    </p:cTn>
                                  </p:par>
                                </p:childTnLst>
                              </p:cTn>
                            </p:par>
                            <p:par>
                              <p:cTn id="40" fill="hold">
                                <p:stCondLst>
                                  <p:cond delay="644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par>
                              <p:cTn id="46" fill="hold">
                                <p:stCondLst>
                                  <p:cond delay="7440"/>
                                </p:stCondLst>
                                <p:childTnLst>
                                  <p:par>
                                    <p:cTn id="47" presetID="16" presetClass="entr" presetSubtype="4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outHorizontal)">
                                          <p:cBhvr>
                                            <p:cTn id="49" dur="500"/>
                                            <p:tgtEl>
                                              <p:spTgt spid="26"/>
                                            </p:tgtEl>
                                          </p:cBhvr>
                                        </p:animEffect>
                                      </p:childTnLst>
                                    </p:cTn>
                                  </p:par>
                                </p:childTnLst>
                              </p:cTn>
                            </p:par>
                            <p:par>
                              <p:cTn id="50" fill="hold">
                                <p:stCondLst>
                                  <p:cond delay="7940"/>
                                </p:stCondLst>
                                <p:childTnLst>
                                  <p:par>
                                    <p:cTn id="51" presetID="14" presetClass="entr" presetSubtype="10" fill="hold" grpId="0" nodeType="afterEffect">
                                      <p:stCondLst>
                                        <p:cond delay="0"/>
                                      </p:stCondLst>
                                      <p:iterate type="lt">
                                        <p:tmPct val="10000"/>
                                      </p:iterate>
                                      <p:childTnLst>
                                        <p:set>
                                          <p:cBhvr>
                                            <p:cTn id="52" dur="1" fill="hold">
                                              <p:stCondLst>
                                                <p:cond delay="0"/>
                                              </p:stCondLst>
                                            </p:cTn>
                                            <p:tgtEl>
                                              <p:spTgt spid="27"/>
                                            </p:tgtEl>
                                            <p:attrNameLst>
                                              <p:attrName>style.visibility</p:attrName>
                                            </p:attrNameLst>
                                          </p:cBhvr>
                                          <p:to>
                                            <p:strVal val="visible"/>
                                          </p:to>
                                        </p:set>
                                        <p:animEffect transition="in" filter="randombar(horizontal)">
                                          <p:cBhvr>
                                            <p:cTn id="53" dur="300"/>
                                            <p:tgtEl>
                                              <p:spTgt spid="27"/>
                                            </p:tgtEl>
                                          </p:cBhvr>
                                        </p:animEffect>
                                      </p:childTnLst>
                                    </p:cTn>
                                  </p:par>
                                </p:childTnLst>
                              </p:cTn>
                            </p:par>
                            <p:par>
                              <p:cTn id="54" fill="hold">
                                <p:stCondLst>
                                  <p:cond delay="9380"/>
                                </p:stCondLst>
                                <p:childTnLst>
                                  <p:par>
                                    <p:cTn id="55" presetID="42" presetClass="entr" presetSubtype="0"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childTnLst>
                              </p:cTn>
                            </p:par>
                            <p:par>
                              <p:cTn id="60" fill="hold">
                                <p:stCondLst>
                                  <p:cond delay="10380"/>
                                </p:stCondLst>
                                <p:childTnLst>
                                  <p:par>
                                    <p:cTn id="61" presetID="16" presetClass="entr" presetSubtype="42"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arn(outHorizontal)">
                                          <p:cBhvr>
                                            <p:cTn id="63" dur="500"/>
                                            <p:tgtEl>
                                              <p:spTgt spid="30"/>
                                            </p:tgtEl>
                                          </p:cBhvr>
                                        </p:animEffect>
                                      </p:childTnLst>
                                    </p:cTn>
                                  </p:par>
                                </p:childTnLst>
                              </p:cTn>
                            </p:par>
                            <p:par>
                              <p:cTn id="64" fill="hold">
                                <p:stCondLst>
                                  <p:cond delay="1088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32"/>
                                            </p:tgtEl>
                                            <p:attrNameLst>
                                              <p:attrName>style.visibility</p:attrName>
                                            </p:attrNameLst>
                                          </p:cBhvr>
                                          <p:to>
                                            <p:strVal val="visible"/>
                                          </p:to>
                                        </p:set>
                                        <p:animEffect transition="in" filter="randombar(horizontal)">
                                          <p:cBhvr>
                                            <p:cTn id="67" dur="300"/>
                                            <p:tgtEl>
                                              <p:spTgt spid="32"/>
                                            </p:tgtEl>
                                          </p:cBhvr>
                                        </p:animEffect>
                                      </p:childTnLst>
                                    </p:cTn>
                                  </p:par>
                                </p:childTnLst>
                              </p:cTn>
                            </p:par>
                            <p:par>
                              <p:cTn id="68" fill="hold">
                                <p:stCondLst>
                                  <p:cond delay="12320"/>
                                </p:stCondLst>
                                <p:childTnLst>
                                  <p:par>
                                    <p:cTn id="69" presetID="42" presetClass="entr" presetSubtype="0"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1000"/>
                                            <p:tgtEl>
                                              <p:spTgt spid="48"/>
                                            </p:tgtEl>
                                          </p:cBhvr>
                                        </p:animEffect>
                                        <p:anim calcmode="lin" valueType="num">
                                          <p:cBhvr>
                                            <p:cTn id="72" dur="1000" fill="hold"/>
                                            <p:tgtEl>
                                              <p:spTgt spid="48"/>
                                            </p:tgtEl>
                                            <p:attrNameLst>
                                              <p:attrName>ppt_x</p:attrName>
                                            </p:attrNameLst>
                                          </p:cBhvr>
                                          <p:tavLst>
                                            <p:tav tm="0">
                                              <p:val>
                                                <p:strVal val="#ppt_x"/>
                                              </p:val>
                                            </p:tav>
                                            <p:tav tm="100000">
                                              <p:val>
                                                <p:strVal val="#ppt_x"/>
                                              </p:val>
                                            </p:tav>
                                          </p:tavLst>
                                        </p:anim>
                                        <p:anim calcmode="lin" valueType="num">
                                          <p:cBhvr>
                                            <p:cTn id="73" dur="1000" fill="hold"/>
                                            <p:tgtEl>
                                              <p:spTgt spid="48"/>
                                            </p:tgtEl>
                                            <p:attrNameLst>
                                              <p:attrName>ppt_y</p:attrName>
                                            </p:attrNameLst>
                                          </p:cBhvr>
                                          <p:tavLst>
                                            <p:tav tm="0">
                                              <p:val>
                                                <p:strVal val="#ppt_y+.1"/>
                                              </p:val>
                                            </p:tav>
                                            <p:tav tm="100000">
                                              <p:val>
                                                <p:strVal val="#ppt_y"/>
                                              </p:val>
                                            </p:tav>
                                          </p:tavLst>
                                        </p:anim>
                                      </p:childTnLst>
                                    </p:cTn>
                                  </p:par>
                                </p:childTnLst>
                              </p:cTn>
                            </p:par>
                            <p:par>
                              <p:cTn id="74" fill="hold">
                                <p:stCondLst>
                                  <p:cond delay="13320"/>
                                </p:stCondLst>
                                <p:childTnLst>
                                  <p:par>
                                    <p:cTn id="75" presetID="16" presetClass="entr" presetSubtype="42"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arn(outHorizontal)">
                                          <p:cBhvr>
                                            <p:cTn id="77" dur="500"/>
                                            <p:tgtEl>
                                              <p:spTgt spid="33"/>
                                            </p:tgtEl>
                                          </p:cBhvr>
                                        </p:animEffect>
                                      </p:childTnLst>
                                    </p:cTn>
                                  </p:par>
                                </p:childTnLst>
                              </p:cTn>
                            </p:par>
                            <p:par>
                              <p:cTn id="78" fill="hold">
                                <p:stCondLst>
                                  <p:cond delay="13820"/>
                                </p:stCondLst>
                                <p:childTnLst>
                                  <p:par>
                                    <p:cTn id="79" presetID="14" presetClass="entr" presetSubtype="10" fill="hold" grpId="0" nodeType="afterEffect">
                                      <p:stCondLst>
                                        <p:cond delay="0"/>
                                      </p:stCondLst>
                                      <p:iterate type="lt">
                                        <p:tmPct val="10000"/>
                                      </p:iterate>
                                      <p:childTnLst>
                                        <p:set>
                                          <p:cBhvr>
                                            <p:cTn id="80" dur="1" fill="hold">
                                              <p:stCondLst>
                                                <p:cond delay="0"/>
                                              </p:stCondLst>
                                            </p:cTn>
                                            <p:tgtEl>
                                              <p:spTgt spid="34"/>
                                            </p:tgtEl>
                                            <p:attrNameLst>
                                              <p:attrName>style.visibility</p:attrName>
                                            </p:attrNameLst>
                                          </p:cBhvr>
                                          <p:to>
                                            <p:strVal val="visible"/>
                                          </p:to>
                                        </p:set>
                                        <p:animEffect transition="in" filter="randombar(horizontal)">
                                          <p:cBhvr>
                                            <p:cTn id="81" dur="300"/>
                                            <p:tgtEl>
                                              <p:spTgt spid="34"/>
                                            </p:tgtEl>
                                          </p:cBhvr>
                                        </p:animEffect>
                                      </p:childTnLst>
                                    </p:cTn>
                                  </p:par>
                                </p:childTnLst>
                              </p:cTn>
                            </p:par>
                            <p:par>
                              <p:cTn id="82" fill="hold">
                                <p:stCondLst>
                                  <p:cond delay="15260"/>
                                </p:stCondLst>
                                <p:childTnLst>
                                  <p:par>
                                    <p:cTn id="83" presetID="14" presetClass="entr" presetSubtype="10" fill="hold" nodeType="after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randombar(horizontal)">
                                          <p:cBhvr>
                                            <p:cTn id="8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4" grpId="0" animBg="1"/>
          <p:bldP spid="25" grpId="0"/>
          <p:bldP spid="26" grpId="0" animBg="1"/>
          <p:bldP spid="27" grpId="0"/>
          <p:bldP spid="30" grpId="0" animBg="1"/>
          <p:bldP spid="32" grpId="0"/>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6" presetClass="entr" presetSubtype="42"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Horizontal)">
                                          <p:cBhvr>
                                            <p:cTn id="35" dur="500"/>
                                            <p:tgtEl>
                                              <p:spTgt spid="24"/>
                                            </p:tgtEl>
                                          </p:cBhvr>
                                        </p:animEffect>
                                      </p:childTnLst>
                                    </p:cTn>
                                  </p:par>
                                </p:childTnLst>
                              </p:cTn>
                            </p:par>
                            <p:par>
                              <p:cTn id="36" fill="hold">
                                <p:stCondLst>
                                  <p:cond delay="5000"/>
                                </p:stCondLst>
                                <p:childTnLst>
                                  <p:par>
                                    <p:cTn id="37" presetID="14" presetClass="entr" presetSubtype="10" fill="hold" grpId="0" nodeType="afterEffect">
                                      <p:stCondLst>
                                        <p:cond delay="0"/>
                                      </p:stCondLst>
                                      <p:iterate type="lt">
                                        <p:tmPct val="10000"/>
                                      </p:iterate>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300"/>
                                            <p:tgtEl>
                                              <p:spTgt spid="25"/>
                                            </p:tgtEl>
                                          </p:cBhvr>
                                        </p:animEffect>
                                      </p:childTnLst>
                                    </p:cTn>
                                  </p:par>
                                </p:childTnLst>
                              </p:cTn>
                            </p:par>
                            <p:par>
                              <p:cTn id="40" fill="hold">
                                <p:stCondLst>
                                  <p:cond delay="644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par>
                              <p:cTn id="46" fill="hold">
                                <p:stCondLst>
                                  <p:cond delay="7440"/>
                                </p:stCondLst>
                                <p:childTnLst>
                                  <p:par>
                                    <p:cTn id="47" presetID="16" presetClass="entr" presetSubtype="4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outHorizontal)">
                                          <p:cBhvr>
                                            <p:cTn id="49" dur="500"/>
                                            <p:tgtEl>
                                              <p:spTgt spid="26"/>
                                            </p:tgtEl>
                                          </p:cBhvr>
                                        </p:animEffect>
                                      </p:childTnLst>
                                    </p:cTn>
                                  </p:par>
                                </p:childTnLst>
                              </p:cTn>
                            </p:par>
                            <p:par>
                              <p:cTn id="50" fill="hold">
                                <p:stCondLst>
                                  <p:cond delay="7940"/>
                                </p:stCondLst>
                                <p:childTnLst>
                                  <p:par>
                                    <p:cTn id="51" presetID="14" presetClass="entr" presetSubtype="10" fill="hold" grpId="0" nodeType="afterEffect">
                                      <p:stCondLst>
                                        <p:cond delay="0"/>
                                      </p:stCondLst>
                                      <p:iterate type="lt">
                                        <p:tmPct val="10000"/>
                                      </p:iterate>
                                      <p:childTnLst>
                                        <p:set>
                                          <p:cBhvr>
                                            <p:cTn id="52" dur="1" fill="hold">
                                              <p:stCondLst>
                                                <p:cond delay="0"/>
                                              </p:stCondLst>
                                            </p:cTn>
                                            <p:tgtEl>
                                              <p:spTgt spid="27"/>
                                            </p:tgtEl>
                                            <p:attrNameLst>
                                              <p:attrName>style.visibility</p:attrName>
                                            </p:attrNameLst>
                                          </p:cBhvr>
                                          <p:to>
                                            <p:strVal val="visible"/>
                                          </p:to>
                                        </p:set>
                                        <p:animEffect transition="in" filter="randombar(horizontal)">
                                          <p:cBhvr>
                                            <p:cTn id="53" dur="300"/>
                                            <p:tgtEl>
                                              <p:spTgt spid="27"/>
                                            </p:tgtEl>
                                          </p:cBhvr>
                                        </p:animEffect>
                                      </p:childTnLst>
                                    </p:cTn>
                                  </p:par>
                                </p:childTnLst>
                              </p:cTn>
                            </p:par>
                            <p:par>
                              <p:cTn id="54" fill="hold">
                                <p:stCondLst>
                                  <p:cond delay="9380"/>
                                </p:stCondLst>
                                <p:childTnLst>
                                  <p:par>
                                    <p:cTn id="55" presetID="42" presetClass="entr" presetSubtype="0"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childTnLst>
                              </p:cTn>
                            </p:par>
                            <p:par>
                              <p:cTn id="60" fill="hold">
                                <p:stCondLst>
                                  <p:cond delay="10380"/>
                                </p:stCondLst>
                                <p:childTnLst>
                                  <p:par>
                                    <p:cTn id="61" presetID="16" presetClass="entr" presetSubtype="42"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arn(outHorizontal)">
                                          <p:cBhvr>
                                            <p:cTn id="63" dur="500"/>
                                            <p:tgtEl>
                                              <p:spTgt spid="30"/>
                                            </p:tgtEl>
                                          </p:cBhvr>
                                        </p:animEffect>
                                      </p:childTnLst>
                                    </p:cTn>
                                  </p:par>
                                </p:childTnLst>
                              </p:cTn>
                            </p:par>
                            <p:par>
                              <p:cTn id="64" fill="hold">
                                <p:stCondLst>
                                  <p:cond delay="1088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32"/>
                                            </p:tgtEl>
                                            <p:attrNameLst>
                                              <p:attrName>style.visibility</p:attrName>
                                            </p:attrNameLst>
                                          </p:cBhvr>
                                          <p:to>
                                            <p:strVal val="visible"/>
                                          </p:to>
                                        </p:set>
                                        <p:animEffect transition="in" filter="randombar(horizontal)">
                                          <p:cBhvr>
                                            <p:cTn id="67" dur="300"/>
                                            <p:tgtEl>
                                              <p:spTgt spid="32"/>
                                            </p:tgtEl>
                                          </p:cBhvr>
                                        </p:animEffect>
                                      </p:childTnLst>
                                    </p:cTn>
                                  </p:par>
                                </p:childTnLst>
                              </p:cTn>
                            </p:par>
                            <p:par>
                              <p:cTn id="68" fill="hold">
                                <p:stCondLst>
                                  <p:cond delay="12320"/>
                                </p:stCondLst>
                                <p:childTnLst>
                                  <p:par>
                                    <p:cTn id="69" presetID="42" presetClass="entr" presetSubtype="0"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1000"/>
                                            <p:tgtEl>
                                              <p:spTgt spid="48"/>
                                            </p:tgtEl>
                                          </p:cBhvr>
                                        </p:animEffect>
                                        <p:anim calcmode="lin" valueType="num">
                                          <p:cBhvr>
                                            <p:cTn id="72" dur="1000" fill="hold"/>
                                            <p:tgtEl>
                                              <p:spTgt spid="48"/>
                                            </p:tgtEl>
                                            <p:attrNameLst>
                                              <p:attrName>ppt_x</p:attrName>
                                            </p:attrNameLst>
                                          </p:cBhvr>
                                          <p:tavLst>
                                            <p:tav tm="0">
                                              <p:val>
                                                <p:strVal val="#ppt_x"/>
                                              </p:val>
                                            </p:tav>
                                            <p:tav tm="100000">
                                              <p:val>
                                                <p:strVal val="#ppt_x"/>
                                              </p:val>
                                            </p:tav>
                                          </p:tavLst>
                                        </p:anim>
                                        <p:anim calcmode="lin" valueType="num">
                                          <p:cBhvr>
                                            <p:cTn id="73" dur="1000" fill="hold"/>
                                            <p:tgtEl>
                                              <p:spTgt spid="48"/>
                                            </p:tgtEl>
                                            <p:attrNameLst>
                                              <p:attrName>ppt_y</p:attrName>
                                            </p:attrNameLst>
                                          </p:cBhvr>
                                          <p:tavLst>
                                            <p:tav tm="0">
                                              <p:val>
                                                <p:strVal val="#ppt_y+.1"/>
                                              </p:val>
                                            </p:tav>
                                            <p:tav tm="100000">
                                              <p:val>
                                                <p:strVal val="#ppt_y"/>
                                              </p:val>
                                            </p:tav>
                                          </p:tavLst>
                                        </p:anim>
                                      </p:childTnLst>
                                    </p:cTn>
                                  </p:par>
                                </p:childTnLst>
                              </p:cTn>
                            </p:par>
                            <p:par>
                              <p:cTn id="74" fill="hold">
                                <p:stCondLst>
                                  <p:cond delay="13320"/>
                                </p:stCondLst>
                                <p:childTnLst>
                                  <p:par>
                                    <p:cTn id="75" presetID="16" presetClass="entr" presetSubtype="42"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arn(outHorizontal)">
                                          <p:cBhvr>
                                            <p:cTn id="77" dur="500"/>
                                            <p:tgtEl>
                                              <p:spTgt spid="33"/>
                                            </p:tgtEl>
                                          </p:cBhvr>
                                        </p:animEffect>
                                      </p:childTnLst>
                                    </p:cTn>
                                  </p:par>
                                </p:childTnLst>
                              </p:cTn>
                            </p:par>
                            <p:par>
                              <p:cTn id="78" fill="hold">
                                <p:stCondLst>
                                  <p:cond delay="13820"/>
                                </p:stCondLst>
                                <p:childTnLst>
                                  <p:par>
                                    <p:cTn id="79" presetID="14" presetClass="entr" presetSubtype="10" fill="hold" grpId="0" nodeType="afterEffect">
                                      <p:stCondLst>
                                        <p:cond delay="0"/>
                                      </p:stCondLst>
                                      <p:iterate type="lt">
                                        <p:tmPct val="10000"/>
                                      </p:iterate>
                                      <p:childTnLst>
                                        <p:set>
                                          <p:cBhvr>
                                            <p:cTn id="80" dur="1" fill="hold">
                                              <p:stCondLst>
                                                <p:cond delay="0"/>
                                              </p:stCondLst>
                                            </p:cTn>
                                            <p:tgtEl>
                                              <p:spTgt spid="34"/>
                                            </p:tgtEl>
                                            <p:attrNameLst>
                                              <p:attrName>style.visibility</p:attrName>
                                            </p:attrNameLst>
                                          </p:cBhvr>
                                          <p:to>
                                            <p:strVal val="visible"/>
                                          </p:to>
                                        </p:set>
                                        <p:animEffect transition="in" filter="randombar(horizontal)">
                                          <p:cBhvr>
                                            <p:cTn id="81" dur="300"/>
                                            <p:tgtEl>
                                              <p:spTgt spid="34"/>
                                            </p:tgtEl>
                                          </p:cBhvr>
                                        </p:animEffect>
                                      </p:childTnLst>
                                    </p:cTn>
                                  </p:par>
                                </p:childTnLst>
                              </p:cTn>
                            </p:par>
                            <p:par>
                              <p:cTn id="82" fill="hold">
                                <p:stCondLst>
                                  <p:cond delay="15260"/>
                                </p:stCondLst>
                                <p:childTnLst>
                                  <p:par>
                                    <p:cTn id="83" presetID="14" presetClass="entr" presetSubtype="10" fill="hold" nodeType="after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randombar(horizontal)">
                                          <p:cBhvr>
                                            <p:cTn id="8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4" grpId="0" animBg="1"/>
          <p:bldP spid="25" grpId="0"/>
          <p:bldP spid="26" grpId="0" animBg="1"/>
          <p:bldP spid="27" grpId="0"/>
          <p:bldP spid="30" grpId="0" animBg="1"/>
          <p:bldP spid="32" grpId="0"/>
          <p:bldP spid="33" grpId="0" animBg="1"/>
          <p:bldP spid="3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389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执行力</a:t>
            </a:r>
          </a:p>
        </p:txBody>
      </p:sp>
      <p:sp>
        <p:nvSpPr>
          <p:cNvPr id="20" name="文本框 45">
            <a:extLst>
              <a:ext uri="{FF2B5EF4-FFF2-40B4-BE49-F238E27FC236}">
                <a16:creationId xmlns:a16="http://schemas.microsoft.com/office/drawing/2014/main" xmlns="" id="{BFA795CF-1F83-450C-AF88-93828D1BD3BF}"/>
              </a:ext>
            </a:extLst>
          </p:cNvPr>
          <p:cNvSpPr txBox="1">
            <a:spLocks noChangeArrowheads="1"/>
          </p:cNvSpPr>
          <p:nvPr/>
        </p:nvSpPr>
        <p:spPr bwMode="auto">
          <a:xfrm>
            <a:off x="1461360" y="4276851"/>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楷体" panose="02010609060101010101" pitchFamily="49" charset="-122"/>
                <a:ea typeface="楷体" panose="02010609060101010101" pitchFamily="49" charset="-122"/>
              </a:rPr>
              <a:t>添加标题</a:t>
            </a:r>
          </a:p>
        </p:txBody>
      </p:sp>
      <p:sp>
        <p:nvSpPr>
          <p:cNvPr id="21" name="文本框 49">
            <a:extLst>
              <a:ext uri="{FF2B5EF4-FFF2-40B4-BE49-F238E27FC236}">
                <a16:creationId xmlns:a16="http://schemas.microsoft.com/office/drawing/2014/main" xmlns="" id="{0D03F20C-4F3F-423B-9ABD-746FC3ED8AD1}"/>
              </a:ext>
            </a:extLst>
          </p:cNvPr>
          <p:cNvSpPr txBox="1">
            <a:spLocks noChangeArrowheads="1"/>
          </p:cNvSpPr>
          <p:nvPr/>
        </p:nvSpPr>
        <p:spPr bwMode="auto">
          <a:xfrm>
            <a:off x="1294976" y="4685775"/>
            <a:ext cx="3213462"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楷体" panose="02010609060101010101" pitchFamily="49" charset="-122"/>
              <a:ea typeface="楷体" panose="02010609060101010101" pitchFamily="49" charset="-122"/>
            </a:endParaRPr>
          </a:p>
          <a:p>
            <a:pPr algn="ctr" eaLnBrk="1" hangingPunct="1"/>
            <a:endParaRPr lang="zh-CN" altLang="en-US" sz="1400" dirty="0">
              <a:latin typeface="楷体" panose="02010609060101010101" pitchFamily="49" charset="-122"/>
              <a:ea typeface="楷体" panose="02010609060101010101" pitchFamily="49" charset="-122"/>
            </a:endParaRPr>
          </a:p>
        </p:txBody>
      </p:sp>
      <p:sp>
        <p:nvSpPr>
          <p:cNvPr id="22" name="文本框 45">
            <a:extLst>
              <a:ext uri="{FF2B5EF4-FFF2-40B4-BE49-F238E27FC236}">
                <a16:creationId xmlns:a16="http://schemas.microsoft.com/office/drawing/2014/main" xmlns="" id="{5C3511B2-57A5-42C0-A752-8A0694164EEF}"/>
              </a:ext>
            </a:extLst>
          </p:cNvPr>
          <p:cNvSpPr txBox="1">
            <a:spLocks noChangeArrowheads="1"/>
          </p:cNvSpPr>
          <p:nvPr/>
        </p:nvSpPr>
        <p:spPr bwMode="auto">
          <a:xfrm>
            <a:off x="8148694" y="1730844"/>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楷体" panose="02010609060101010101" pitchFamily="49" charset="-122"/>
                <a:ea typeface="楷体" panose="02010609060101010101" pitchFamily="49" charset="-122"/>
              </a:rPr>
              <a:t>添加标题</a:t>
            </a:r>
          </a:p>
        </p:txBody>
      </p:sp>
      <p:sp>
        <p:nvSpPr>
          <p:cNvPr id="23" name="文本框 49">
            <a:extLst>
              <a:ext uri="{FF2B5EF4-FFF2-40B4-BE49-F238E27FC236}">
                <a16:creationId xmlns:a16="http://schemas.microsoft.com/office/drawing/2014/main" xmlns="" id="{4B4ECF7F-7A37-4367-BA18-A5968F0E1C34}"/>
              </a:ext>
            </a:extLst>
          </p:cNvPr>
          <p:cNvSpPr txBox="1">
            <a:spLocks noChangeArrowheads="1"/>
          </p:cNvSpPr>
          <p:nvPr/>
        </p:nvSpPr>
        <p:spPr bwMode="auto">
          <a:xfrm>
            <a:off x="7982310" y="2151727"/>
            <a:ext cx="3213462"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楷体" panose="02010609060101010101" pitchFamily="49" charset="-122"/>
              <a:ea typeface="楷体" panose="02010609060101010101" pitchFamily="49" charset="-122"/>
            </a:endParaRPr>
          </a:p>
          <a:p>
            <a:pPr algn="ctr" eaLnBrk="1" hangingPunct="1"/>
            <a:endParaRPr lang="zh-CN" altLang="en-US" sz="1400" dirty="0">
              <a:latin typeface="楷体" panose="02010609060101010101" pitchFamily="49" charset="-122"/>
              <a:ea typeface="楷体" panose="02010609060101010101" pitchFamily="49" charset="-122"/>
            </a:endParaRPr>
          </a:p>
        </p:txBody>
      </p:sp>
      <p:grpSp>
        <p:nvGrpSpPr>
          <p:cNvPr id="4" name="组合 3">
            <a:extLst>
              <a:ext uri="{FF2B5EF4-FFF2-40B4-BE49-F238E27FC236}">
                <a16:creationId xmlns:a16="http://schemas.microsoft.com/office/drawing/2014/main" xmlns="" id="{9F7158CC-6AA5-4BF1-8338-13336EEE76D3}"/>
              </a:ext>
            </a:extLst>
          </p:cNvPr>
          <p:cNvGrpSpPr/>
          <p:nvPr/>
        </p:nvGrpSpPr>
        <p:grpSpPr>
          <a:xfrm>
            <a:off x="1534501" y="2617473"/>
            <a:ext cx="2607793" cy="1852789"/>
            <a:chOff x="2583092" y="2581149"/>
            <a:chExt cx="2607793" cy="1852789"/>
          </a:xfrm>
        </p:grpSpPr>
        <p:pic>
          <p:nvPicPr>
            <p:cNvPr id="28" name="图片 27">
              <a:extLst>
                <a:ext uri="{FF2B5EF4-FFF2-40B4-BE49-F238E27FC236}">
                  <a16:creationId xmlns:a16="http://schemas.microsoft.com/office/drawing/2014/main" xmlns="" id="{5A4102F1-A817-47C6-B881-3C75D42D22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flipH="1">
              <a:off x="2828385" y="2547044"/>
              <a:ext cx="1142020" cy="1632606"/>
            </a:xfrm>
            <a:prstGeom prst="rect">
              <a:avLst/>
            </a:prstGeom>
          </p:spPr>
        </p:pic>
        <p:pic>
          <p:nvPicPr>
            <p:cNvPr id="29" name="图片 28">
              <a:extLst>
                <a:ext uri="{FF2B5EF4-FFF2-40B4-BE49-F238E27FC236}">
                  <a16:creationId xmlns:a16="http://schemas.microsoft.com/office/drawing/2014/main" xmlns="" id="{53BB1951-B3FC-43C0-8FB0-162EF0FB7A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3102059" y="2581149"/>
              <a:ext cx="2088826" cy="1852789"/>
            </a:xfrm>
            <a:prstGeom prst="rect">
              <a:avLst/>
            </a:prstGeom>
          </p:spPr>
        </p:pic>
      </p:grpSp>
      <p:grpSp>
        <p:nvGrpSpPr>
          <p:cNvPr id="31" name="组合 30">
            <a:extLst>
              <a:ext uri="{FF2B5EF4-FFF2-40B4-BE49-F238E27FC236}">
                <a16:creationId xmlns:a16="http://schemas.microsoft.com/office/drawing/2014/main" xmlns="" id="{B86A47B4-3580-44AD-A65E-303DFB7466C6}"/>
              </a:ext>
            </a:extLst>
          </p:cNvPr>
          <p:cNvGrpSpPr/>
          <p:nvPr/>
        </p:nvGrpSpPr>
        <p:grpSpPr>
          <a:xfrm>
            <a:off x="8249036" y="3365983"/>
            <a:ext cx="2607793" cy="1852789"/>
            <a:chOff x="2583092" y="2581149"/>
            <a:chExt cx="2607793" cy="1852789"/>
          </a:xfrm>
        </p:grpSpPr>
        <p:pic>
          <p:nvPicPr>
            <p:cNvPr id="44" name="图片 43">
              <a:extLst>
                <a:ext uri="{FF2B5EF4-FFF2-40B4-BE49-F238E27FC236}">
                  <a16:creationId xmlns:a16="http://schemas.microsoft.com/office/drawing/2014/main" xmlns="" id="{08D20084-9B05-4771-AC95-5863BADD35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flipH="1">
              <a:off x="2828385" y="2547044"/>
              <a:ext cx="1142020" cy="1632606"/>
            </a:xfrm>
            <a:prstGeom prst="rect">
              <a:avLst/>
            </a:prstGeom>
          </p:spPr>
        </p:pic>
        <p:pic>
          <p:nvPicPr>
            <p:cNvPr id="45" name="图片 44">
              <a:extLst>
                <a:ext uri="{FF2B5EF4-FFF2-40B4-BE49-F238E27FC236}">
                  <a16:creationId xmlns:a16="http://schemas.microsoft.com/office/drawing/2014/main" xmlns="" id="{1B027581-5BDE-413C-834F-A0D77494FA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3102059" y="2581149"/>
              <a:ext cx="2088826" cy="1852789"/>
            </a:xfrm>
            <a:prstGeom prst="rect">
              <a:avLst/>
            </a:prstGeom>
          </p:spPr>
        </p:pic>
      </p:grpSp>
      <p:pic>
        <p:nvPicPr>
          <p:cNvPr id="46" name="图片 45">
            <a:extLst>
              <a:ext uri="{FF2B5EF4-FFF2-40B4-BE49-F238E27FC236}">
                <a16:creationId xmlns:a16="http://schemas.microsoft.com/office/drawing/2014/main" xmlns="" id="{5C14F4F7-94EE-4FA6-87C2-BFE8A07DF6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78108" y="5486254"/>
            <a:ext cx="318916" cy="476794"/>
          </a:xfrm>
          <a:prstGeom prst="rect">
            <a:avLst/>
          </a:prstGeom>
        </p:spPr>
      </p:pic>
      <p:pic>
        <p:nvPicPr>
          <p:cNvPr id="35" name="图片 34">
            <a:extLst>
              <a:ext uri="{FF2B5EF4-FFF2-40B4-BE49-F238E27FC236}">
                <a16:creationId xmlns:a16="http://schemas.microsoft.com/office/drawing/2014/main" xmlns="" id="{5D5A24AB-E3BB-4B97-AC0D-FDC9C2ABD51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8461" t="1" r="21354" b="47207"/>
          <a:stretch/>
        </p:blipFill>
        <p:spPr>
          <a:xfrm rot="16200000">
            <a:off x="4532879" y="2325540"/>
            <a:ext cx="4682358" cy="4382562"/>
          </a:xfrm>
          <a:prstGeom prst="rect">
            <a:avLst/>
          </a:prstGeom>
        </p:spPr>
      </p:pic>
      <p:pic>
        <p:nvPicPr>
          <p:cNvPr id="36" name="图片 35">
            <a:extLst>
              <a:ext uri="{FF2B5EF4-FFF2-40B4-BE49-F238E27FC236}">
                <a16:creationId xmlns:a16="http://schemas.microsoft.com/office/drawing/2014/main" xmlns="" id="{F7885CC7-2669-492C-964B-5A6086F8E0D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93878" y="1389119"/>
            <a:ext cx="1111765" cy="1042626"/>
          </a:xfrm>
          <a:prstGeom prst="rect">
            <a:avLst/>
          </a:prstGeom>
        </p:spPr>
      </p:pic>
    </p:spTree>
    <p:extLst>
      <p:ext uri="{BB962C8B-B14F-4D97-AF65-F5344CB8AC3E}">
        <p14:creationId xmlns:p14="http://schemas.microsoft.com/office/powerpoint/2010/main" val="2756023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5"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strVal val="#ppt_w*0.70"/>
                                              </p:val>
                                            </p:tav>
                                            <p:tav tm="100000">
                                              <p:val>
                                                <p:strVal val="#ppt_w"/>
                                              </p:val>
                                            </p:tav>
                                          </p:tavLst>
                                        </p:anim>
                                        <p:anim calcmode="lin" valueType="num">
                                          <p:cBhvr>
                                            <p:cTn id="24" dur="1000" fill="hold"/>
                                            <p:tgtEl>
                                              <p:spTgt spid="4"/>
                                            </p:tgtEl>
                                            <p:attrNameLst>
                                              <p:attrName>ppt_h</p:attrName>
                                            </p:attrNameLst>
                                          </p:cBhvr>
                                          <p:tavLst>
                                            <p:tav tm="0">
                                              <p:val>
                                                <p:strVal val="#ppt_h"/>
                                              </p:val>
                                            </p:tav>
                                            <p:tav tm="100000">
                                              <p:val>
                                                <p:strVal val="#ppt_h"/>
                                              </p:val>
                                            </p:tav>
                                          </p:tavLst>
                                        </p:anim>
                                        <p:animEffect transition="in" filter="fade">
                                          <p:cBhvr>
                                            <p:cTn id="25" dur="1000"/>
                                            <p:tgtEl>
                                              <p:spTgt spid="4"/>
                                            </p:tgtEl>
                                          </p:cBhvr>
                                        </p:animEffect>
                                      </p:childTnLst>
                                    </p:cTn>
                                  </p:par>
                                </p:childTnLst>
                              </p:cTn>
                            </p:par>
                            <p:par>
                              <p:cTn id="26" fill="hold">
                                <p:stCondLst>
                                  <p:cond delay="3500"/>
                                </p:stCondLst>
                                <p:childTnLst>
                                  <p:par>
                                    <p:cTn id="27" presetID="55"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000" fill="hold"/>
                                            <p:tgtEl>
                                              <p:spTgt spid="20"/>
                                            </p:tgtEl>
                                            <p:attrNameLst>
                                              <p:attrName>ppt_w</p:attrName>
                                            </p:attrNameLst>
                                          </p:cBhvr>
                                          <p:tavLst>
                                            <p:tav tm="0">
                                              <p:val>
                                                <p:strVal val="#ppt_w*0.70"/>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Effect transition="in" filter="fade">
                                          <p:cBhvr>
                                            <p:cTn id="31" dur="1000"/>
                                            <p:tgtEl>
                                              <p:spTgt spid="20"/>
                                            </p:tgtEl>
                                          </p:cBhvr>
                                        </p:animEffect>
                                      </p:childTnLst>
                                    </p:cTn>
                                  </p:par>
                                </p:childTnLst>
                              </p:cTn>
                            </p:par>
                            <p:par>
                              <p:cTn id="32" fill="hold">
                                <p:stCondLst>
                                  <p:cond delay="4500"/>
                                </p:stCondLst>
                                <p:childTnLst>
                                  <p:par>
                                    <p:cTn id="33" presetID="55"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strVal val="#ppt_w*0.70"/>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Effect transition="in" filter="fade">
                                          <p:cBhvr>
                                            <p:cTn id="37" dur="1000"/>
                                            <p:tgtEl>
                                              <p:spTgt spid="21"/>
                                            </p:tgtEl>
                                          </p:cBhvr>
                                        </p:animEffect>
                                      </p:childTnLst>
                                    </p:cTn>
                                  </p:par>
                                </p:childTnLst>
                              </p:cTn>
                            </p:par>
                            <p:par>
                              <p:cTn id="38" fill="hold">
                                <p:stCondLst>
                                  <p:cond delay="5500"/>
                                </p:stCondLst>
                                <p:childTnLst>
                                  <p:par>
                                    <p:cTn id="39" presetID="55"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1000" fill="hold"/>
                                            <p:tgtEl>
                                              <p:spTgt spid="31"/>
                                            </p:tgtEl>
                                            <p:attrNameLst>
                                              <p:attrName>ppt_w</p:attrName>
                                            </p:attrNameLst>
                                          </p:cBhvr>
                                          <p:tavLst>
                                            <p:tav tm="0">
                                              <p:val>
                                                <p:strVal val="#ppt_w*0.70"/>
                                              </p:val>
                                            </p:tav>
                                            <p:tav tm="100000">
                                              <p:val>
                                                <p:strVal val="#ppt_w"/>
                                              </p:val>
                                            </p:tav>
                                          </p:tavLst>
                                        </p:anim>
                                        <p:anim calcmode="lin" valueType="num">
                                          <p:cBhvr>
                                            <p:cTn id="42" dur="1000" fill="hold"/>
                                            <p:tgtEl>
                                              <p:spTgt spid="31"/>
                                            </p:tgtEl>
                                            <p:attrNameLst>
                                              <p:attrName>ppt_h</p:attrName>
                                            </p:attrNameLst>
                                          </p:cBhvr>
                                          <p:tavLst>
                                            <p:tav tm="0">
                                              <p:val>
                                                <p:strVal val="#ppt_h"/>
                                              </p:val>
                                            </p:tav>
                                            <p:tav tm="100000">
                                              <p:val>
                                                <p:strVal val="#ppt_h"/>
                                              </p:val>
                                            </p:tav>
                                          </p:tavLst>
                                        </p:anim>
                                        <p:animEffect transition="in" filter="fade">
                                          <p:cBhvr>
                                            <p:cTn id="43" dur="1000"/>
                                            <p:tgtEl>
                                              <p:spTgt spid="31"/>
                                            </p:tgtEl>
                                          </p:cBhvr>
                                        </p:animEffect>
                                      </p:childTnLst>
                                    </p:cTn>
                                  </p:par>
                                </p:childTnLst>
                              </p:cTn>
                            </p:par>
                            <p:par>
                              <p:cTn id="44" fill="hold">
                                <p:stCondLst>
                                  <p:cond delay="6500"/>
                                </p:stCondLst>
                                <p:childTnLst>
                                  <p:par>
                                    <p:cTn id="45" presetID="55"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1000" fill="hold"/>
                                            <p:tgtEl>
                                              <p:spTgt spid="22"/>
                                            </p:tgtEl>
                                            <p:attrNameLst>
                                              <p:attrName>ppt_w</p:attrName>
                                            </p:attrNameLst>
                                          </p:cBhvr>
                                          <p:tavLst>
                                            <p:tav tm="0">
                                              <p:val>
                                                <p:strVal val="#ppt_w*0.70"/>
                                              </p:val>
                                            </p:tav>
                                            <p:tav tm="100000">
                                              <p:val>
                                                <p:strVal val="#ppt_w"/>
                                              </p:val>
                                            </p:tav>
                                          </p:tavLst>
                                        </p:anim>
                                        <p:anim calcmode="lin" valueType="num">
                                          <p:cBhvr>
                                            <p:cTn id="48" dur="1000" fill="hold"/>
                                            <p:tgtEl>
                                              <p:spTgt spid="22"/>
                                            </p:tgtEl>
                                            <p:attrNameLst>
                                              <p:attrName>ppt_h</p:attrName>
                                            </p:attrNameLst>
                                          </p:cBhvr>
                                          <p:tavLst>
                                            <p:tav tm="0">
                                              <p:val>
                                                <p:strVal val="#ppt_h"/>
                                              </p:val>
                                            </p:tav>
                                            <p:tav tm="100000">
                                              <p:val>
                                                <p:strVal val="#ppt_h"/>
                                              </p:val>
                                            </p:tav>
                                          </p:tavLst>
                                        </p:anim>
                                        <p:animEffect transition="in" filter="fade">
                                          <p:cBhvr>
                                            <p:cTn id="49" dur="1000"/>
                                            <p:tgtEl>
                                              <p:spTgt spid="22"/>
                                            </p:tgtEl>
                                          </p:cBhvr>
                                        </p:animEffect>
                                      </p:childTnLst>
                                    </p:cTn>
                                  </p:par>
                                </p:childTnLst>
                              </p:cTn>
                            </p:par>
                            <p:par>
                              <p:cTn id="50" fill="hold">
                                <p:stCondLst>
                                  <p:cond delay="7500"/>
                                </p:stCondLst>
                                <p:childTnLst>
                                  <p:par>
                                    <p:cTn id="51" presetID="55"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1000" fill="hold"/>
                                            <p:tgtEl>
                                              <p:spTgt spid="23"/>
                                            </p:tgtEl>
                                            <p:attrNameLst>
                                              <p:attrName>ppt_w</p:attrName>
                                            </p:attrNameLst>
                                          </p:cBhvr>
                                          <p:tavLst>
                                            <p:tav tm="0">
                                              <p:val>
                                                <p:strVal val="#ppt_w*0.70"/>
                                              </p:val>
                                            </p:tav>
                                            <p:tav tm="100000">
                                              <p:val>
                                                <p:strVal val="#ppt_w"/>
                                              </p:val>
                                            </p:tav>
                                          </p:tavLst>
                                        </p:anim>
                                        <p:anim calcmode="lin" valueType="num">
                                          <p:cBhvr>
                                            <p:cTn id="54" dur="1000" fill="hold"/>
                                            <p:tgtEl>
                                              <p:spTgt spid="23"/>
                                            </p:tgtEl>
                                            <p:attrNameLst>
                                              <p:attrName>ppt_h</p:attrName>
                                            </p:attrNameLst>
                                          </p:cBhvr>
                                          <p:tavLst>
                                            <p:tav tm="0">
                                              <p:val>
                                                <p:strVal val="#ppt_h"/>
                                              </p:val>
                                            </p:tav>
                                            <p:tav tm="100000">
                                              <p:val>
                                                <p:strVal val="#ppt_h"/>
                                              </p:val>
                                            </p:tav>
                                          </p:tavLst>
                                        </p:anim>
                                        <p:animEffect transition="in" filter="fade">
                                          <p:cBhvr>
                                            <p:cTn id="55" dur="1000"/>
                                            <p:tgtEl>
                                              <p:spTgt spid="23"/>
                                            </p:tgtEl>
                                          </p:cBhvr>
                                        </p:animEffect>
                                      </p:childTnLst>
                                    </p:cTn>
                                  </p:par>
                                </p:childTnLst>
                              </p:cTn>
                            </p:par>
                            <p:par>
                              <p:cTn id="56" fill="hold">
                                <p:stCondLst>
                                  <p:cond delay="8500"/>
                                </p:stCondLst>
                                <p:childTnLst>
                                  <p:par>
                                    <p:cTn id="57" presetID="14" presetClass="entr" presetSubtype="10"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randombar(horizontal)">
                                          <p:cBhvr>
                                            <p:cTn id="59" dur="500"/>
                                            <p:tgtEl>
                                              <p:spTgt spid="46"/>
                                            </p:tgtEl>
                                          </p:cBhvr>
                                        </p:animEffect>
                                      </p:childTnLst>
                                    </p:cTn>
                                  </p:par>
                                  <p:par>
                                    <p:cTn id="60" presetID="2" presetClass="entr" presetSubtype="3" fill="hold" nodeType="withEffect" p14:presetBounceEnd="67000">
                                      <p:stCondLst>
                                        <p:cond delay="200"/>
                                      </p:stCondLst>
                                      <p:childTnLst>
                                        <p:set>
                                          <p:cBhvr>
                                            <p:cTn id="61" dur="1" fill="hold">
                                              <p:stCondLst>
                                                <p:cond delay="0"/>
                                              </p:stCondLst>
                                            </p:cTn>
                                            <p:tgtEl>
                                              <p:spTgt spid="36"/>
                                            </p:tgtEl>
                                            <p:attrNameLst>
                                              <p:attrName>style.visibility</p:attrName>
                                            </p:attrNameLst>
                                          </p:cBhvr>
                                          <p:to>
                                            <p:strVal val="visible"/>
                                          </p:to>
                                        </p:set>
                                        <p:anim calcmode="lin" valueType="num" p14:bounceEnd="67000">
                                          <p:cBhvr additive="base">
                                            <p:cTn id="62" dur="2000" fill="hold"/>
                                            <p:tgtEl>
                                              <p:spTgt spid="36"/>
                                            </p:tgtEl>
                                            <p:attrNameLst>
                                              <p:attrName>ppt_x</p:attrName>
                                            </p:attrNameLst>
                                          </p:cBhvr>
                                          <p:tavLst>
                                            <p:tav tm="0">
                                              <p:val>
                                                <p:strVal val="1+#ppt_w/2"/>
                                              </p:val>
                                            </p:tav>
                                            <p:tav tm="100000">
                                              <p:val>
                                                <p:strVal val="#ppt_x"/>
                                              </p:val>
                                            </p:tav>
                                          </p:tavLst>
                                        </p:anim>
                                        <p:anim calcmode="lin" valueType="num" p14:bounceEnd="67000">
                                          <p:cBhvr additive="base">
                                            <p:cTn id="63" dur="2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5"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strVal val="#ppt_w*0.70"/>
                                              </p:val>
                                            </p:tav>
                                            <p:tav tm="100000">
                                              <p:val>
                                                <p:strVal val="#ppt_w"/>
                                              </p:val>
                                            </p:tav>
                                          </p:tavLst>
                                        </p:anim>
                                        <p:anim calcmode="lin" valueType="num">
                                          <p:cBhvr>
                                            <p:cTn id="24" dur="1000" fill="hold"/>
                                            <p:tgtEl>
                                              <p:spTgt spid="4"/>
                                            </p:tgtEl>
                                            <p:attrNameLst>
                                              <p:attrName>ppt_h</p:attrName>
                                            </p:attrNameLst>
                                          </p:cBhvr>
                                          <p:tavLst>
                                            <p:tav tm="0">
                                              <p:val>
                                                <p:strVal val="#ppt_h"/>
                                              </p:val>
                                            </p:tav>
                                            <p:tav tm="100000">
                                              <p:val>
                                                <p:strVal val="#ppt_h"/>
                                              </p:val>
                                            </p:tav>
                                          </p:tavLst>
                                        </p:anim>
                                        <p:animEffect transition="in" filter="fade">
                                          <p:cBhvr>
                                            <p:cTn id="25" dur="1000"/>
                                            <p:tgtEl>
                                              <p:spTgt spid="4"/>
                                            </p:tgtEl>
                                          </p:cBhvr>
                                        </p:animEffect>
                                      </p:childTnLst>
                                    </p:cTn>
                                  </p:par>
                                </p:childTnLst>
                              </p:cTn>
                            </p:par>
                            <p:par>
                              <p:cTn id="26" fill="hold">
                                <p:stCondLst>
                                  <p:cond delay="3500"/>
                                </p:stCondLst>
                                <p:childTnLst>
                                  <p:par>
                                    <p:cTn id="27" presetID="55"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000" fill="hold"/>
                                            <p:tgtEl>
                                              <p:spTgt spid="20"/>
                                            </p:tgtEl>
                                            <p:attrNameLst>
                                              <p:attrName>ppt_w</p:attrName>
                                            </p:attrNameLst>
                                          </p:cBhvr>
                                          <p:tavLst>
                                            <p:tav tm="0">
                                              <p:val>
                                                <p:strVal val="#ppt_w*0.70"/>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Effect transition="in" filter="fade">
                                          <p:cBhvr>
                                            <p:cTn id="31" dur="1000"/>
                                            <p:tgtEl>
                                              <p:spTgt spid="20"/>
                                            </p:tgtEl>
                                          </p:cBhvr>
                                        </p:animEffect>
                                      </p:childTnLst>
                                    </p:cTn>
                                  </p:par>
                                </p:childTnLst>
                              </p:cTn>
                            </p:par>
                            <p:par>
                              <p:cTn id="32" fill="hold">
                                <p:stCondLst>
                                  <p:cond delay="4500"/>
                                </p:stCondLst>
                                <p:childTnLst>
                                  <p:par>
                                    <p:cTn id="33" presetID="55"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strVal val="#ppt_w*0.70"/>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Effect transition="in" filter="fade">
                                          <p:cBhvr>
                                            <p:cTn id="37" dur="1000"/>
                                            <p:tgtEl>
                                              <p:spTgt spid="21"/>
                                            </p:tgtEl>
                                          </p:cBhvr>
                                        </p:animEffect>
                                      </p:childTnLst>
                                    </p:cTn>
                                  </p:par>
                                </p:childTnLst>
                              </p:cTn>
                            </p:par>
                            <p:par>
                              <p:cTn id="38" fill="hold">
                                <p:stCondLst>
                                  <p:cond delay="5500"/>
                                </p:stCondLst>
                                <p:childTnLst>
                                  <p:par>
                                    <p:cTn id="39" presetID="55"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1000" fill="hold"/>
                                            <p:tgtEl>
                                              <p:spTgt spid="31"/>
                                            </p:tgtEl>
                                            <p:attrNameLst>
                                              <p:attrName>ppt_w</p:attrName>
                                            </p:attrNameLst>
                                          </p:cBhvr>
                                          <p:tavLst>
                                            <p:tav tm="0">
                                              <p:val>
                                                <p:strVal val="#ppt_w*0.70"/>
                                              </p:val>
                                            </p:tav>
                                            <p:tav tm="100000">
                                              <p:val>
                                                <p:strVal val="#ppt_w"/>
                                              </p:val>
                                            </p:tav>
                                          </p:tavLst>
                                        </p:anim>
                                        <p:anim calcmode="lin" valueType="num">
                                          <p:cBhvr>
                                            <p:cTn id="42" dur="1000" fill="hold"/>
                                            <p:tgtEl>
                                              <p:spTgt spid="31"/>
                                            </p:tgtEl>
                                            <p:attrNameLst>
                                              <p:attrName>ppt_h</p:attrName>
                                            </p:attrNameLst>
                                          </p:cBhvr>
                                          <p:tavLst>
                                            <p:tav tm="0">
                                              <p:val>
                                                <p:strVal val="#ppt_h"/>
                                              </p:val>
                                            </p:tav>
                                            <p:tav tm="100000">
                                              <p:val>
                                                <p:strVal val="#ppt_h"/>
                                              </p:val>
                                            </p:tav>
                                          </p:tavLst>
                                        </p:anim>
                                        <p:animEffect transition="in" filter="fade">
                                          <p:cBhvr>
                                            <p:cTn id="43" dur="1000"/>
                                            <p:tgtEl>
                                              <p:spTgt spid="31"/>
                                            </p:tgtEl>
                                          </p:cBhvr>
                                        </p:animEffect>
                                      </p:childTnLst>
                                    </p:cTn>
                                  </p:par>
                                </p:childTnLst>
                              </p:cTn>
                            </p:par>
                            <p:par>
                              <p:cTn id="44" fill="hold">
                                <p:stCondLst>
                                  <p:cond delay="6500"/>
                                </p:stCondLst>
                                <p:childTnLst>
                                  <p:par>
                                    <p:cTn id="45" presetID="55"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1000" fill="hold"/>
                                            <p:tgtEl>
                                              <p:spTgt spid="22"/>
                                            </p:tgtEl>
                                            <p:attrNameLst>
                                              <p:attrName>ppt_w</p:attrName>
                                            </p:attrNameLst>
                                          </p:cBhvr>
                                          <p:tavLst>
                                            <p:tav tm="0">
                                              <p:val>
                                                <p:strVal val="#ppt_w*0.70"/>
                                              </p:val>
                                            </p:tav>
                                            <p:tav tm="100000">
                                              <p:val>
                                                <p:strVal val="#ppt_w"/>
                                              </p:val>
                                            </p:tav>
                                          </p:tavLst>
                                        </p:anim>
                                        <p:anim calcmode="lin" valueType="num">
                                          <p:cBhvr>
                                            <p:cTn id="48" dur="1000" fill="hold"/>
                                            <p:tgtEl>
                                              <p:spTgt spid="22"/>
                                            </p:tgtEl>
                                            <p:attrNameLst>
                                              <p:attrName>ppt_h</p:attrName>
                                            </p:attrNameLst>
                                          </p:cBhvr>
                                          <p:tavLst>
                                            <p:tav tm="0">
                                              <p:val>
                                                <p:strVal val="#ppt_h"/>
                                              </p:val>
                                            </p:tav>
                                            <p:tav tm="100000">
                                              <p:val>
                                                <p:strVal val="#ppt_h"/>
                                              </p:val>
                                            </p:tav>
                                          </p:tavLst>
                                        </p:anim>
                                        <p:animEffect transition="in" filter="fade">
                                          <p:cBhvr>
                                            <p:cTn id="49" dur="1000"/>
                                            <p:tgtEl>
                                              <p:spTgt spid="22"/>
                                            </p:tgtEl>
                                          </p:cBhvr>
                                        </p:animEffect>
                                      </p:childTnLst>
                                    </p:cTn>
                                  </p:par>
                                </p:childTnLst>
                              </p:cTn>
                            </p:par>
                            <p:par>
                              <p:cTn id="50" fill="hold">
                                <p:stCondLst>
                                  <p:cond delay="7500"/>
                                </p:stCondLst>
                                <p:childTnLst>
                                  <p:par>
                                    <p:cTn id="51" presetID="55"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1000" fill="hold"/>
                                            <p:tgtEl>
                                              <p:spTgt spid="23"/>
                                            </p:tgtEl>
                                            <p:attrNameLst>
                                              <p:attrName>ppt_w</p:attrName>
                                            </p:attrNameLst>
                                          </p:cBhvr>
                                          <p:tavLst>
                                            <p:tav tm="0">
                                              <p:val>
                                                <p:strVal val="#ppt_w*0.70"/>
                                              </p:val>
                                            </p:tav>
                                            <p:tav tm="100000">
                                              <p:val>
                                                <p:strVal val="#ppt_w"/>
                                              </p:val>
                                            </p:tav>
                                          </p:tavLst>
                                        </p:anim>
                                        <p:anim calcmode="lin" valueType="num">
                                          <p:cBhvr>
                                            <p:cTn id="54" dur="1000" fill="hold"/>
                                            <p:tgtEl>
                                              <p:spTgt spid="23"/>
                                            </p:tgtEl>
                                            <p:attrNameLst>
                                              <p:attrName>ppt_h</p:attrName>
                                            </p:attrNameLst>
                                          </p:cBhvr>
                                          <p:tavLst>
                                            <p:tav tm="0">
                                              <p:val>
                                                <p:strVal val="#ppt_h"/>
                                              </p:val>
                                            </p:tav>
                                            <p:tav tm="100000">
                                              <p:val>
                                                <p:strVal val="#ppt_h"/>
                                              </p:val>
                                            </p:tav>
                                          </p:tavLst>
                                        </p:anim>
                                        <p:animEffect transition="in" filter="fade">
                                          <p:cBhvr>
                                            <p:cTn id="55" dur="1000"/>
                                            <p:tgtEl>
                                              <p:spTgt spid="23"/>
                                            </p:tgtEl>
                                          </p:cBhvr>
                                        </p:animEffect>
                                      </p:childTnLst>
                                    </p:cTn>
                                  </p:par>
                                </p:childTnLst>
                              </p:cTn>
                            </p:par>
                            <p:par>
                              <p:cTn id="56" fill="hold">
                                <p:stCondLst>
                                  <p:cond delay="8500"/>
                                </p:stCondLst>
                                <p:childTnLst>
                                  <p:par>
                                    <p:cTn id="57" presetID="14" presetClass="entr" presetSubtype="10"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randombar(horizontal)">
                                          <p:cBhvr>
                                            <p:cTn id="59" dur="500"/>
                                            <p:tgtEl>
                                              <p:spTgt spid="46"/>
                                            </p:tgtEl>
                                          </p:cBhvr>
                                        </p:animEffect>
                                      </p:childTnLst>
                                    </p:cTn>
                                  </p:par>
                                  <p:par>
                                    <p:cTn id="60" presetID="2" presetClass="entr" presetSubtype="3" fill="hold" nodeType="withEffect">
                                      <p:stCondLst>
                                        <p:cond delay="20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2000" fill="hold"/>
                                            <p:tgtEl>
                                              <p:spTgt spid="36"/>
                                            </p:tgtEl>
                                            <p:attrNameLst>
                                              <p:attrName>ppt_x</p:attrName>
                                            </p:attrNameLst>
                                          </p:cBhvr>
                                          <p:tavLst>
                                            <p:tav tm="0">
                                              <p:val>
                                                <p:strVal val="1+#ppt_w/2"/>
                                              </p:val>
                                            </p:tav>
                                            <p:tav tm="100000">
                                              <p:val>
                                                <p:strVal val="#ppt_x"/>
                                              </p:val>
                                            </p:tav>
                                          </p:tavLst>
                                        </p:anim>
                                        <p:anim calcmode="lin" valueType="num">
                                          <p:cBhvr additive="base">
                                            <p:cTn id="63" dur="2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0" grpId="0"/>
          <p:bldP spid="21" grpId="0"/>
          <p:bldP spid="22" grpId="0"/>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37E7ED-BBD5-4B43-A996-8C3A34A9D481}"/>
              </a:ext>
            </a:extLst>
          </p:cNvPr>
          <p:cNvGrpSpPr/>
          <p:nvPr/>
        </p:nvGrpSpPr>
        <p:grpSpPr>
          <a:xfrm>
            <a:off x="410717" y="1008981"/>
            <a:ext cx="6283611" cy="5863672"/>
            <a:chOff x="410717" y="1008981"/>
            <a:chExt cx="6283611" cy="5863672"/>
          </a:xfrm>
        </p:grpSpPr>
        <p:pic>
          <p:nvPicPr>
            <p:cNvPr id="38" name="图片 37">
              <a:extLst>
                <a:ext uri="{FF2B5EF4-FFF2-40B4-BE49-F238E27FC236}">
                  <a16:creationId xmlns:a16="http://schemas.microsoft.com/office/drawing/2014/main" xmlns="" id="{77EB15AE-637F-4259-AD3B-DE0C7BF197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717" y="1388302"/>
              <a:ext cx="6283611" cy="5484351"/>
            </a:xfrm>
            <a:prstGeom prst="rect">
              <a:avLst/>
            </a:prstGeom>
          </p:spPr>
        </p:pic>
        <p:pic>
          <p:nvPicPr>
            <p:cNvPr id="41" name="图片 40">
              <a:extLst>
                <a:ext uri="{FF2B5EF4-FFF2-40B4-BE49-F238E27FC236}">
                  <a16:creationId xmlns:a16="http://schemas.microsoft.com/office/drawing/2014/main" xmlns="" id="{5059A822-201D-4FFD-AB1F-E28ADFA11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218" y="1008981"/>
              <a:ext cx="5227782" cy="5227782"/>
            </a:xfrm>
            <a:prstGeom prst="rect">
              <a:avLst/>
            </a:prstGeom>
          </p:spPr>
        </p:pic>
      </p:grpSp>
      <p:pic>
        <p:nvPicPr>
          <p:cNvPr id="44" name="Picture 2">
            <a:extLst>
              <a:ext uri="{FF2B5EF4-FFF2-40B4-BE49-F238E27FC236}">
                <a16:creationId xmlns:a16="http://schemas.microsoft.com/office/drawing/2014/main" xmlns="" id="{939C79D7-E01C-46C8-80CD-EF6A517581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6204366">
            <a:off x="5916040" y="1901588"/>
            <a:ext cx="814763" cy="92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
            <a:extLst>
              <a:ext uri="{FF2B5EF4-FFF2-40B4-BE49-F238E27FC236}">
                <a16:creationId xmlns:a16="http://schemas.microsoft.com/office/drawing/2014/main" xmlns="" id="{9443B753-E529-4BFD-BACC-945989016D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5866363">
            <a:off x="6326258" y="3192560"/>
            <a:ext cx="777646" cy="878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
            <a:extLst>
              <a:ext uri="{FF2B5EF4-FFF2-40B4-BE49-F238E27FC236}">
                <a16:creationId xmlns:a16="http://schemas.microsoft.com/office/drawing/2014/main" xmlns="" id="{4F2A3036-7E39-4256-AD7C-72752C35B5B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4921035">
            <a:off x="6707293" y="4477439"/>
            <a:ext cx="781355" cy="88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1">
            <a:extLst>
              <a:ext uri="{FF2B5EF4-FFF2-40B4-BE49-F238E27FC236}">
                <a16:creationId xmlns:a16="http://schemas.microsoft.com/office/drawing/2014/main" xmlns="" id="{2E7F8A2D-6ED9-44AF-8BB4-E7A0E29CF075}"/>
              </a:ext>
            </a:extLst>
          </p:cNvPr>
          <p:cNvSpPr>
            <a:spLocks noChangeArrowheads="1"/>
          </p:cNvSpPr>
          <p:nvPr/>
        </p:nvSpPr>
        <p:spPr bwMode="auto">
          <a:xfrm>
            <a:off x="6771996" y="1992142"/>
            <a:ext cx="36956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600" kern="0" dirty="0">
                <a:solidFill>
                  <a:schemeClr val="tx1">
                    <a:lumMod val="75000"/>
                    <a:lumOff val="25000"/>
                  </a:schemeClr>
                </a:solidFill>
                <a:latin typeface="楷体" pitchFamily="49" charset="-122"/>
                <a:ea typeface="楷体" pitchFamily="49" charset="-122"/>
                <a:sym typeface="楷体" pitchFamily="49" charset="-122"/>
              </a:rPr>
              <a:t>请在此输入详细的文字介绍信息，请在此输入详细的文字介绍信息</a:t>
            </a:r>
            <a:r>
              <a:rPr kumimoji="0" lang="zh-CN" altLang="en-US" sz="1600" b="0" i="0" u="none" strike="noStrike" kern="0" cap="none" spc="0" normalizeH="0" baseline="0" noProof="0" dirty="0">
                <a:ln>
                  <a:noFill/>
                </a:ln>
                <a:solidFill>
                  <a:schemeClr val="tx1">
                    <a:lumMod val="75000"/>
                    <a:lumOff val="25000"/>
                  </a:schemeClr>
                </a:solidFill>
                <a:effectLst/>
                <a:uLnTx/>
                <a:uFillTx/>
                <a:latin typeface="楷体" pitchFamily="49" charset="-122"/>
                <a:ea typeface="楷体" pitchFamily="49" charset="-122"/>
                <a:sym typeface="楷体" pitchFamily="49" charset="-122"/>
              </a:rPr>
              <a:t>。</a:t>
            </a:r>
            <a:endParaRPr kumimoji="0" lang="zh-CN" altLang="en-US" sz="1600" b="0" i="0" u="none" strike="noStrike" kern="0" cap="none" spc="0" normalizeH="0" baseline="0" noProof="0" dirty="0">
              <a:ln>
                <a:noFill/>
              </a:ln>
              <a:solidFill>
                <a:schemeClr val="tx1">
                  <a:lumMod val="75000"/>
                  <a:lumOff val="25000"/>
                </a:schemeClr>
              </a:solidFill>
              <a:effectLst/>
              <a:uLnTx/>
              <a:uFillTx/>
            </a:endParaRPr>
          </a:p>
        </p:txBody>
      </p:sp>
      <p:sp>
        <p:nvSpPr>
          <p:cNvPr id="48" name="矩形 47">
            <a:extLst>
              <a:ext uri="{FF2B5EF4-FFF2-40B4-BE49-F238E27FC236}">
                <a16:creationId xmlns:a16="http://schemas.microsoft.com/office/drawing/2014/main" xmlns="" id="{D14F915E-D5AB-4663-A6EC-9C4B46EE2BF1}"/>
              </a:ext>
            </a:extLst>
          </p:cNvPr>
          <p:cNvSpPr>
            <a:spLocks noChangeArrowheads="1"/>
          </p:cNvSpPr>
          <p:nvPr/>
        </p:nvSpPr>
        <p:spPr bwMode="auto">
          <a:xfrm>
            <a:off x="7202741" y="3275491"/>
            <a:ext cx="3809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600" kern="0" dirty="0">
                <a:solidFill>
                  <a:schemeClr val="tx1">
                    <a:lumMod val="75000"/>
                    <a:lumOff val="25000"/>
                  </a:schemeClr>
                </a:solidFill>
                <a:latin typeface="楷体" pitchFamily="49" charset="-122"/>
                <a:ea typeface="楷体" pitchFamily="49" charset="-122"/>
                <a:sym typeface="楷体" pitchFamily="49" charset="-122"/>
              </a:rPr>
              <a:t>请在此输入详细的文字介绍信息，请在此输入详细的文字介绍信息。</a:t>
            </a:r>
          </a:p>
        </p:txBody>
      </p:sp>
      <p:sp>
        <p:nvSpPr>
          <p:cNvPr id="49" name="矩形 48">
            <a:extLst>
              <a:ext uri="{FF2B5EF4-FFF2-40B4-BE49-F238E27FC236}">
                <a16:creationId xmlns:a16="http://schemas.microsoft.com/office/drawing/2014/main" xmlns="" id="{E4DEA042-6A0F-4BCF-A813-497225F2B832}"/>
              </a:ext>
            </a:extLst>
          </p:cNvPr>
          <p:cNvSpPr>
            <a:spLocks noChangeArrowheads="1"/>
          </p:cNvSpPr>
          <p:nvPr/>
        </p:nvSpPr>
        <p:spPr bwMode="auto">
          <a:xfrm>
            <a:off x="7575220" y="4529520"/>
            <a:ext cx="37084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600" kern="0" dirty="0">
                <a:solidFill>
                  <a:schemeClr val="tx1">
                    <a:lumMod val="75000"/>
                    <a:lumOff val="25000"/>
                  </a:schemeClr>
                </a:solidFill>
                <a:latin typeface="楷体" pitchFamily="49" charset="-122"/>
                <a:ea typeface="楷体" pitchFamily="49" charset="-122"/>
                <a:sym typeface="楷体" pitchFamily="49" charset="-122"/>
              </a:rPr>
              <a:t>请在此输入详细的文字介绍信息，请在此输入详细的文字介绍信息。</a:t>
            </a:r>
          </a:p>
        </p:txBody>
      </p:sp>
      <p:pic>
        <p:nvPicPr>
          <p:cNvPr id="52" name="图片 51">
            <a:extLst>
              <a:ext uri="{FF2B5EF4-FFF2-40B4-BE49-F238E27FC236}">
                <a16:creationId xmlns:a16="http://schemas.microsoft.com/office/drawing/2014/main" xmlns="" id="{CE787263-BF64-40F0-BEBA-F897EDB3C9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98940" y="5075131"/>
            <a:ext cx="318916" cy="476794"/>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专业技能</a:t>
            </a:r>
          </a:p>
        </p:txBody>
      </p:sp>
    </p:spTree>
    <p:extLst>
      <p:ext uri="{BB962C8B-B14F-4D97-AF65-F5344CB8AC3E}">
        <p14:creationId xmlns:p14="http://schemas.microsoft.com/office/powerpoint/2010/main" val="3678347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6" presetClass="entr" presetSubtype="3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out)">
                                          <p:cBhvr>
                                            <p:cTn id="17" dur="2000"/>
                                            <p:tgtEl>
                                              <p:spTgt spid="2"/>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randombar(horizontal)">
                                          <p:cBhvr>
                                            <p:cTn id="21" dur="500"/>
                                            <p:tgtEl>
                                              <p:spTgt spid="52"/>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strVal val="#ppt_w*0.70"/>
                                              </p:val>
                                            </p:tav>
                                            <p:tav tm="100000">
                                              <p:val>
                                                <p:strVal val="#ppt_w"/>
                                              </p:val>
                                            </p:tav>
                                          </p:tavLst>
                                        </p:anim>
                                        <p:anim calcmode="lin" valueType="num">
                                          <p:cBhvr>
                                            <p:cTn id="26" dur="1000" fill="hold"/>
                                            <p:tgtEl>
                                              <p:spTgt spid="44"/>
                                            </p:tgtEl>
                                            <p:attrNameLst>
                                              <p:attrName>ppt_h</p:attrName>
                                            </p:attrNameLst>
                                          </p:cBhvr>
                                          <p:tavLst>
                                            <p:tav tm="0">
                                              <p:val>
                                                <p:strVal val="#ppt_h"/>
                                              </p:val>
                                            </p:tav>
                                            <p:tav tm="100000">
                                              <p:val>
                                                <p:strVal val="#ppt_h"/>
                                              </p:val>
                                            </p:tav>
                                          </p:tavLst>
                                        </p:anim>
                                        <p:animEffect transition="in" filter="fade">
                                          <p:cBhvr>
                                            <p:cTn id="27" dur="1000"/>
                                            <p:tgtEl>
                                              <p:spTgt spid="44"/>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up)">
                                          <p:cBhvr>
                                            <p:cTn id="31" dur="2000"/>
                                            <p:tgtEl>
                                              <p:spTgt spid="47"/>
                                            </p:tgtEl>
                                          </p:cBhvr>
                                        </p:animEffect>
                                      </p:childTnLst>
                                    </p:cTn>
                                  </p:par>
                                </p:childTnLst>
                              </p:cTn>
                            </p:par>
                            <p:par>
                              <p:cTn id="32" fill="hold">
                                <p:stCondLst>
                                  <p:cond delay="6000"/>
                                </p:stCondLst>
                                <p:childTnLst>
                                  <p:par>
                                    <p:cTn id="33" presetID="55" presetClass="entr" presetSubtype="0"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p:cTn id="35" dur="1000" fill="hold"/>
                                            <p:tgtEl>
                                              <p:spTgt spid="45"/>
                                            </p:tgtEl>
                                            <p:attrNameLst>
                                              <p:attrName>ppt_w</p:attrName>
                                            </p:attrNameLst>
                                          </p:cBhvr>
                                          <p:tavLst>
                                            <p:tav tm="0">
                                              <p:val>
                                                <p:strVal val="#ppt_w*0.70"/>
                                              </p:val>
                                            </p:tav>
                                            <p:tav tm="100000">
                                              <p:val>
                                                <p:strVal val="#ppt_w"/>
                                              </p:val>
                                            </p:tav>
                                          </p:tavLst>
                                        </p:anim>
                                        <p:anim calcmode="lin" valueType="num">
                                          <p:cBhvr>
                                            <p:cTn id="36" dur="1000" fill="hold"/>
                                            <p:tgtEl>
                                              <p:spTgt spid="45"/>
                                            </p:tgtEl>
                                            <p:attrNameLst>
                                              <p:attrName>ppt_h</p:attrName>
                                            </p:attrNameLst>
                                          </p:cBhvr>
                                          <p:tavLst>
                                            <p:tav tm="0">
                                              <p:val>
                                                <p:strVal val="#ppt_h"/>
                                              </p:val>
                                            </p:tav>
                                            <p:tav tm="100000">
                                              <p:val>
                                                <p:strVal val="#ppt_h"/>
                                              </p:val>
                                            </p:tav>
                                          </p:tavLst>
                                        </p:anim>
                                        <p:animEffect transition="in" filter="fade">
                                          <p:cBhvr>
                                            <p:cTn id="37" dur="1000"/>
                                            <p:tgtEl>
                                              <p:spTgt spid="45"/>
                                            </p:tgtEl>
                                          </p:cBhvr>
                                        </p:animEffect>
                                      </p:childTnLst>
                                    </p:cTn>
                                  </p:par>
                                </p:childTnLst>
                              </p:cTn>
                            </p:par>
                            <p:par>
                              <p:cTn id="38" fill="hold">
                                <p:stCondLst>
                                  <p:cond delay="7000"/>
                                </p:stCondLst>
                                <p:childTnLst>
                                  <p:par>
                                    <p:cTn id="39" presetID="22" presetClass="entr" presetSubtype="1"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up)">
                                          <p:cBhvr>
                                            <p:cTn id="41" dur="2000"/>
                                            <p:tgtEl>
                                              <p:spTgt spid="48"/>
                                            </p:tgtEl>
                                          </p:cBhvr>
                                        </p:animEffect>
                                      </p:childTnLst>
                                    </p:cTn>
                                  </p:par>
                                </p:childTnLst>
                              </p:cTn>
                            </p:par>
                            <p:par>
                              <p:cTn id="42" fill="hold">
                                <p:stCondLst>
                                  <p:cond delay="9000"/>
                                </p:stCondLst>
                                <p:childTnLst>
                                  <p:par>
                                    <p:cTn id="43" presetID="55" presetClass="entr" presetSubtype="0"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1000" fill="hold"/>
                                            <p:tgtEl>
                                              <p:spTgt spid="46"/>
                                            </p:tgtEl>
                                            <p:attrNameLst>
                                              <p:attrName>ppt_w</p:attrName>
                                            </p:attrNameLst>
                                          </p:cBhvr>
                                          <p:tavLst>
                                            <p:tav tm="0">
                                              <p:val>
                                                <p:strVal val="#ppt_w*0.70"/>
                                              </p:val>
                                            </p:tav>
                                            <p:tav tm="100000">
                                              <p:val>
                                                <p:strVal val="#ppt_w"/>
                                              </p:val>
                                            </p:tav>
                                          </p:tavLst>
                                        </p:anim>
                                        <p:anim calcmode="lin" valueType="num">
                                          <p:cBhvr>
                                            <p:cTn id="46" dur="1000" fill="hold"/>
                                            <p:tgtEl>
                                              <p:spTgt spid="46"/>
                                            </p:tgtEl>
                                            <p:attrNameLst>
                                              <p:attrName>ppt_h</p:attrName>
                                            </p:attrNameLst>
                                          </p:cBhvr>
                                          <p:tavLst>
                                            <p:tav tm="0">
                                              <p:val>
                                                <p:strVal val="#ppt_h"/>
                                              </p:val>
                                            </p:tav>
                                            <p:tav tm="100000">
                                              <p:val>
                                                <p:strVal val="#ppt_h"/>
                                              </p:val>
                                            </p:tav>
                                          </p:tavLst>
                                        </p:anim>
                                        <p:animEffect transition="in" filter="fade">
                                          <p:cBhvr>
                                            <p:cTn id="47" dur="1000"/>
                                            <p:tgtEl>
                                              <p:spTgt spid="46"/>
                                            </p:tgtEl>
                                          </p:cBhvr>
                                        </p:animEffect>
                                      </p:childTnLst>
                                    </p:cTn>
                                  </p:par>
                                </p:childTnLst>
                              </p:cTn>
                            </p:par>
                            <p:par>
                              <p:cTn id="48" fill="hold">
                                <p:stCondLst>
                                  <p:cond delay="1000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utoUpdateAnimBg="0"/>
          <p:bldP spid="49" grpId="0" bldLvl="0" autoUpdateAnimBg="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6" presetClass="entr" presetSubtype="3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out)">
                                          <p:cBhvr>
                                            <p:cTn id="17" dur="2000"/>
                                            <p:tgtEl>
                                              <p:spTgt spid="2"/>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randombar(horizontal)">
                                          <p:cBhvr>
                                            <p:cTn id="21" dur="500"/>
                                            <p:tgtEl>
                                              <p:spTgt spid="52"/>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strVal val="#ppt_w*0.70"/>
                                              </p:val>
                                            </p:tav>
                                            <p:tav tm="100000">
                                              <p:val>
                                                <p:strVal val="#ppt_w"/>
                                              </p:val>
                                            </p:tav>
                                          </p:tavLst>
                                        </p:anim>
                                        <p:anim calcmode="lin" valueType="num">
                                          <p:cBhvr>
                                            <p:cTn id="26" dur="1000" fill="hold"/>
                                            <p:tgtEl>
                                              <p:spTgt spid="44"/>
                                            </p:tgtEl>
                                            <p:attrNameLst>
                                              <p:attrName>ppt_h</p:attrName>
                                            </p:attrNameLst>
                                          </p:cBhvr>
                                          <p:tavLst>
                                            <p:tav tm="0">
                                              <p:val>
                                                <p:strVal val="#ppt_h"/>
                                              </p:val>
                                            </p:tav>
                                            <p:tav tm="100000">
                                              <p:val>
                                                <p:strVal val="#ppt_h"/>
                                              </p:val>
                                            </p:tav>
                                          </p:tavLst>
                                        </p:anim>
                                        <p:animEffect transition="in" filter="fade">
                                          <p:cBhvr>
                                            <p:cTn id="27" dur="1000"/>
                                            <p:tgtEl>
                                              <p:spTgt spid="44"/>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up)">
                                          <p:cBhvr>
                                            <p:cTn id="31" dur="2000"/>
                                            <p:tgtEl>
                                              <p:spTgt spid="47"/>
                                            </p:tgtEl>
                                          </p:cBhvr>
                                        </p:animEffect>
                                      </p:childTnLst>
                                    </p:cTn>
                                  </p:par>
                                </p:childTnLst>
                              </p:cTn>
                            </p:par>
                            <p:par>
                              <p:cTn id="32" fill="hold">
                                <p:stCondLst>
                                  <p:cond delay="6000"/>
                                </p:stCondLst>
                                <p:childTnLst>
                                  <p:par>
                                    <p:cTn id="33" presetID="55" presetClass="entr" presetSubtype="0"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p:cTn id="35" dur="1000" fill="hold"/>
                                            <p:tgtEl>
                                              <p:spTgt spid="45"/>
                                            </p:tgtEl>
                                            <p:attrNameLst>
                                              <p:attrName>ppt_w</p:attrName>
                                            </p:attrNameLst>
                                          </p:cBhvr>
                                          <p:tavLst>
                                            <p:tav tm="0">
                                              <p:val>
                                                <p:strVal val="#ppt_w*0.70"/>
                                              </p:val>
                                            </p:tav>
                                            <p:tav tm="100000">
                                              <p:val>
                                                <p:strVal val="#ppt_w"/>
                                              </p:val>
                                            </p:tav>
                                          </p:tavLst>
                                        </p:anim>
                                        <p:anim calcmode="lin" valueType="num">
                                          <p:cBhvr>
                                            <p:cTn id="36" dur="1000" fill="hold"/>
                                            <p:tgtEl>
                                              <p:spTgt spid="45"/>
                                            </p:tgtEl>
                                            <p:attrNameLst>
                                              <p:attrName>ppt_h</p:attrName>
                                            </p:attrNameLst>
                                          </p:cBhvr>
                                          <p:tavLst>
                                            <p:tav tm="0">
                                              <p:val>
                                                <p:strVal val="#ppt_h"/>
                                              </p:val>
                                            </p:tav>
                                            <p:tav tm="100000">
                                              <p:val>
                                                <p:strVal val="#ppt_h"/>
                                              </p:val>
                                            </p:tav>
                                          </p:tavLst>
                                        </p:anim>
                                        <p:animEffect transition="in" filter="fade">
                                          <p:cBhvr>
                                            <p:cTn id="37" dur="1000"/>
                                            <p:tgtEl>
                                              <p:spTgt spid="45"/>
                                            </p:tgtEl>
                                          </p:cBhvr>
                                        </p:animEffect>
                                      </p:childTnLst>
                                    </p:cTn>
                                  </p:par>
                                </p:childTnLst>
                              </p:cTn>
                            </p:par>
                            <p:par>
                              <p:cTn id="38" fill="hold">
                                <p:stCondLst>
                                  <p:cond delay="7000"/>
                                </p:stCondLst>
                                <p:childTnLst>
                                  <p:par>
                                    <p:cTn id="39" presetID="22" presetClass="entr" presetSubtype="1"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up)">
                                          <p:cBhvr>
                                            <p:cTn id="41" dur="2000"/>
                                            <p:tgtEl>
                                              <p:spTgt spid="48"/>
                                            </p:tgtEl>
                                          </p:cBhvr>
                                        </p:animEffect>
                                      </p:childTnLst>
                                    </p:cTn>
                                  </p:par>
                                </p:childTnLst>
                              </p:cTn>
                            </p:par>
                            <p:par>
                              <p:cTn id="42" fill="hold">
                                <p:stCondLst>
                                  <p:cond delay="9000"/>
                                </p:stCondLst>
                                <p:childTnLst>
                                  <p:par>
                                    <p:cTn id="43" presetID="55" presetClass="entr" presetSubtype="0"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1000" fill="hold"/>
                                            <p:tgtEl>
                                              <p:spTgt spid="46"/>
                                            </p:tgtEl>
                                            <p:attrNameLst>
                                              <p:attrName>ppt_w</p:attrName>
                                            </p:attrNameLst>
                                          </p:cBhvr>
                                          <p:tavLst>
                                            <p:tav tm="0">
                                              <p:val>
                                                <p:strVal val="#ppt_w*0.70"/>
                                              </p:val>
                                            </p:tav>
                                            <p:tav tm="100000">
                                              <p:val>
                                                <p:strVal val="#ppt_w"/>
                                              </p:val>
                                            </p:tav>
                                          </p:tavLst>
                                        </p:anim>
                                        <p:anim calcmode="lin" valueType="num">
                                          <p:cBhvr>
                                            <p:cTn id="46" dur="1000" fill="hold"/>
                                            <p:tgtEl>
                                              <p:spTgt spid="46"/>
                                            </p:tgtEl>
                                            <p:attrNameLst>
                                              <p:attrName>ppt_h</p:attrName>
                                            </p:attrNameLst>
                                          </p:cBhvr>
                                          <p:tavLst>
                                            <p:tav tm="0">
                                              <p:val>
                                                <p:strVal val="#ppt_h"/>
                                              </p:val>
                                            </p:tav>
                                            <p:tav tm="100000">
                                              <p:val>
                                                <p:strVal val="#ppt_h"/>
                                              </p:val>
                                            </p:tav>
                                          </p:tavLst>
                                        </p:anim>
                                        <p:animEffect transition="in" filter="fade">
                                          <p:cBhvr>
                                            <p:cTn id="47" dur="1000"/>
                                            <p:tgtEl>
                                              <p:spTgt spid="46"/>
                                            </p:tgtEl>
                                          </p:cBhvr>
                                        </p:animEffect>
                                      </p:childTnLst>
                                    </p:cTn>
                                  </p:par>
                                </p:childTnLst>
                              </p:cTn>
                            </p:par>
                            <p:par>
                              <p:cTn id="48" fill="hold">
                                <p:stCondLst>
                                  <p:cond delay="1000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utoUpdateAnimBg="0"/>
          <p:bldP spid="49" grpId="0" bldLvl="0" autoUpdateAnimBg="0"/>
          <p:bldP spid="10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团队合作</a:t>
            </a:r>
          </a:p>
        </p:txBody>
      </p:sp>
      <p:sp>
        <p:nvSpPr>
          <p:cNvPr id="49" name="椭圆 48">
            <a:extLst>
              <a:ext uri="{FF2B5EF4-FFF2-40B4-BE49-F238E27FC236}">
                <a16:creationId xmlns:a16="http://schemas.microsoft.com/office/drawing/2014/main" xmlns="" id="{C0B1B050-5744-40AF-B26F-5B2D4C525957}"/>
              </a:ext>
            </a:extLst>
          </p:cNvPr>
          <p:cNvSpPr/>
          <p:nvPr/>
        </p:nvSpPr>
        <p:spPr>
          <a:xfrm>
            <a:off x="1659394" y="2198520"/>
            <a:ext cx="2311529" cy="2262855"/>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A806C7D-5AAB-42DC-8CF3-BCF00AFD567C}"/>
              </a:ext>
            </a:extLst>
          </p:cNvPr>
          <p:cNvSpPr/>
          <p:nvPr/>
        </p:nvSpPr>
        <p:spPr>
          <a:xfrm>
            <a:off x="5032976" y="2198520"/>
            <a:ext cx="2311529" cy="2262855"/>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E99927B1-7C3A-4AC9-9362-239C8F146608}"/>
              </a:ext>
            </a:extLst>
          </p:cNvPr>
          <p:cNvSpPr/>
          <p:nvPr/>
        </p:nvSpPr>
        <p:spPr>
          <a:xfrm>
            <a:off x="8406558" y="2198520"/>
            <a:ext cx="2311529" cy="2262855"/>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a:extLst>
              <a:ext uri="{FF2B5EF4-FFF2-40B4-BE49-F238E27FC236}">
                <a16:creationId xmlns:a16="http://schemas.microsoft.com/office/drawing/2014/main" xmlns="" id="{127BA285-C177-447E-AC31-C5EC8607A71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999" t="1" r="21354" b="47207"/>
          <a:stretch/>
        </p:blipFill>
        <p:spPr>
          <a:xfrm rot="5400000" flipV="1">
            <a:off x="6488907" y="-134909"/>
            <a:ext cx="4112744" cy="4382562"/>
          </a:xfrm>
          <a:prstGeom prst="rect">
            <a:avLst/>
          </a:prstGeom>
        </p:spPr>
      </p:pic>
      <p:pic>
        <p:nvPicPr>
          <p:cNvPr id="53" name="图片 52">
            <a:extLst>
              <a:ext uri="{FF2B5EF4-FFF2-40B4-BE49-F238E27FC236}">
                <a16:creationId xmlns:a16="http://schemas.microsoft.com/office/drawing/2014/main" xmlns="" id="{49D23BCB-ED07-4E4C-A823-2C436DF8000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18087" y="1389119"/>
            <a:ext cx="318916" cy="476794"/>
          </a:xfrm>
          <a:prstGeom prst="rect">
            <a:avLst/>
          </a:prstGeom>
        </p:spPr>
      </p:pic>
      <p:sp>
        <p:nvSpPr>
          <p:cNvPr id="54" name="圆角矩形 87">
            <a:extLst>
              <a:ext uri="{FF2B5EF4-FFF2-40B4-BE49-F238E27FC236}">
                <a16:creationId xmlns:a16="http://schemas.microsoft.com/office/drawing/2014/main" xmlns="" id="{A0EAF389-CBE5-472E-ACAB-6C72534AF16A}"/>
              </a:ext>
            </a:extLst>
          </p:cNvPr>
          <p:cNvSpPr/>
          <p:nvPr/>
        </p:nvSpPr>
        <p:spPr>
          <a:xfrm>
            <a:off x="1921705" y="4812240"/>
            <a:ext cx="1694058" cy="316888"/>
          </a:xfrm>
          <a:prstGeom prst="roundRect">
            <a:avLst/>
          </a:prstGeom>
          <a:gradFill flip="none" rotWithShape="1">
            <a:gsLst>
              <a:gs pos="0">
                <a:srgbClr val="F5D9D9"/>
              </a:gs>
              <a:gs pos="100000">
                <a:schemeClr val="accent1">
                  <a:lumMod val="20000"/>
                  <a:lumOff val="80000"/>
                </a:scheme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55" name="TextBox 16">
            <a:extLst>
              <a:ext uri="{FF2B5EF4-FFF2-40B4-BE49-F238E27FC236}">
                <a16:creationId xmlns:a16="http://schemas.microsoft.com/office/drawing/2014/main" xmlns="" id="{658B1221-0E82-436C-9BD6-D4F9984D968C}"/>
              </a:ext>
            </a:extLst>
          </p:cNvPr>
          <p:cNvSpPr txBox="1"/>
          <p:nvPr/>
        </p:nvSpPr>
        <p:spPr>
          <a:xfrm>
            <a:off x="1566546" y="5162886"/>
            <a:ext cx="2404377" cy="923330"/>
          </a:xfrm>
          <a:prstGeom prst="rect">
            <a:avLst/>
          </a:prstGeom>
          <a:noFill/>
        </p:spPr>
        <p:txBody>
          <a:bodyPr wrap="square" rtlCol="0">
            <a:spAutoFit/>
          </a:bodyPr>
          <a:lstStyle/>
          <a:p>
            <a:pPr algn="ctr">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
        <p:nvSpPr>
          <p:cNvPr id="56" name="圆角矩形 87">
            <a:extLst>
              <a:ext uri="{FF2B5EF4-FFF2-40B4-BE49-F238E27FC236}">
                <a16:creationId xmlns:a16="http://schemas.microsoft.com/office/drawing/2014/main" xmlns="" id="{5E9AA706-5E7A-4097-BB87-33BF5D4AE5AD}"/>
              </a:ext>
            </a:extLst>
          </p:cNvPr>
          <p:cNvSpPr/>
          <p:nvPr/>
        </p:nvSpPr>
        <p:spPr>
          <a:xfrm>
            <a:off x="5447898" y="4845998"/>
            <a:ext cx="1694058" cy="316888"/>
          </a:xfrm>
          <a:prstGeom prst="roundRect">
            <a:avLst/>
          </a:prstGeom>
          <a:gradFill flip="none" rotWithShape="1">
            <a:gsLst>
              <a:gs pos="0">
                <a:srgbClr val="F5D9D9"/>
              </a:gs>
              <a:gs pos="100000">
                <a:schemeClr val="accent1">
                  <a:lumMod val="20000"/>
                  <a:lumOff val="80000"/>
                </a:scheme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57" name="TextBox 16">
            <a:extLst>
              <a:ext uri="{FF2B5EF4-FFF2-40B4-BE49-F238E27FC236}">
                <a16:creationId xmlns:a16="http://schemas.microsoft.com/office/drawing/2014/main" xmlns="" id="{CA488997-6B7A-43B2-AA56-30A4CF189EA8}"/>
              </a:ext>
            </a:extLst>
          </p:cNvPr>
          <p:cNvSpPr txBox="1"/>
          <p:nvPr/>
        </p:nvSpPr>
        <p:spPr>
          <a:xfrm>
            <a:off x="5092739" y="5196644"/>
            <a:ext cx="2404377" cy="923330"/>
          </a:xfrm>
          <a:prstGeom prst="rect">
            <a:avLst/>
          </a:prstGeom>
          <a:noFill/>
        </p:spPr>
        <p:txBody>
          <a:bodyPr wrap="square" rtlCol="0">
            <a:spAutoFit/>
          </a:bodyPr>
          <a:lstStyle/>
          <a:p>
            <a:pPr algn="ctr">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
        <p:nvSpPr>
          <p:cNvPr id="58" name="圆角矩形 87">
            <a:extLst>
              <a:ext uri="{FF2B5EF4-FFF2-40B4-BE49-F238E27FC236}">
                <a16:creationId xmlns:a16="http://schemas.microsoft.com/office/drawing/2014/main" xmlns="" id="{B8B1C0CA-7194-49E1-842B-05378B19BCBA}"/>
              </a:ext>
            </a:extLst>
          </p:cNvPr>
          <p:cNvSpPr/>
          <p:nvPr/>
        </p:nvSpPr>
        <p:spPr>
          <a:xfrm>
            <a:off x="8880325" y="4845998"/>
            <a:ext cx="1694058" cy="316888"/>
          </a:xfrm>
          <a:prstGeom prst="roundRect">
            <a:avLst/>
          </a:prstGeom>
          <a:gradFill flip="none" rotWithShape="1">
            <a:gsLst>
              <a:gs pos="0">
                <a:srgbClr val="F5D9D9"/>
              </a:gs>
              <a:gs pos="100000">
                <a:schemeClr val="accent1">
                  <a:lumMod val="20000"/>
                  <a:lumOff val="80000"/>
                </a:scheme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59" name="TextBox 16">
            <a:extLst>
              <a:ext uri="{FF2B5EF4-FFF2-40B4-BE49-F238E27FC236}">
                <a16:creationId xmlns:a16="http://schemas.microsoft.com/office/drawing/2014/main" xmlns="" id="{E1DE4F61-3D0E-459E-8D45-D091F0D73D79}"/>
              </a:ext>
            </a:extLst>
          </p:cNvPr>
          <p:cNvSpPr txBox="1"/>
          <p:nvPr/>
        </p:nvSpPr>
        <p:spPr>
          <a:xfrm>
            <a:off x="8525166" y="5196644"/>
            <a:ext cx="2404377" cy="923330"/>
          </a:xfrm>
          <a:prstGeom prst="rect">
            <a:avLst/>
          </a:prstGeom>
          <a:noFill/>
        </p:spPr>
        <p:txBody>
          <a:bodyPr wrap="square" rtlCol="0">
            <a:spAutoFit/>
          </a:bodyPr>
          <a:lstStyle/>
          <a:p>
            <a:pPr algn="ctr">
              <a:lnSpc>
                <a:spcPct val="150000"/>
              </a:lnSpc>
            </a:pPr>
            <a:r>
              <a:rPr lang="zh-CN" altLang="en-US" sz="1200" dirty="0">
                <a:latin typeface="华文楷体" panose="02010600040101010101" pitchFamily="2" charset="-122"/>
                <a:ea typeface="华文楷体" panose="02010600040101010101" pitchFamily="2" charset="-122"/>
              </a:rPr>
              <a:t>您的内容打在这里，或者通过复制您的文本后，在此框中选择粘贴，并选择只保留文字。</a:t>
            </a:r>
          </a:p>
        </p:txBody>
      </p:sp>
    </p:spTree>
    <p:extLst>
      <p:ext uri="{BB962C8B-B14F-4D97-AF65-F5344CB8AC3E}">
        <p14:creationId xmlns:p14="http://schemas.microsoft.com/office/powerpoint/2010/main" val="558753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9" presetClass="entr" presetSubtype="0" decel="10000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 calcmode="lin" valueType="num">
                                          <p:cBhvr>
                                            <p:cTn id="25" dur="500" fill="hold"/>
                                            <p:tgtEl>
                                              <p:spTgt spid="49"/>
                                            </p:tgtEl>
                                            <p:attrNameLst>
                                              <p:attrName>style.rotation</p:attrName>
                                            </p:attrNameLst>
                                          </p:cBhvr>
                                          <p:tavLst>
                                            <p:tav tm="0">
                                              <p:val>
                                                <p:fltVal val="360"/>
                                              </p:val>
                                            </p:tav>
                                            <p:tav tm="100000">
                                              <p:val>
                                                <p:fltVal val="0"/>
                                              </p:val>
                                            </p:tav>
                                          </p:tavLst>
                                        </p:anim>
                                        <p:animEffect transition="in" filter="fade">
                                          <p:cBhvr>
                                            <p:cTn id="26" dur="500"/>
                                            <p:tgtEl>
                                              <p:spTgt spid="49"/>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 calcmode="lin" valueType="num">
                                          <p:cBhvr>
                                            <p:cTn id="32" dur="500" fill="hold"/>
                                            <p:tgtEl>
                                              <p:spTgt spid="50"/>
                                            </p:tgtEl>
                                            <p:attrNameLst>
                                              <p:attrName>style.rotation</p:attrName>
                                            </p:attrNameLst>
                                          </p:cBhvr>
                                          <p:tavLst>
                                            <p:tav tm="0">
                                              <p:val>
                                                <p:fltVal val="360"/>
                                              </p:val>
                                            </p:tav>
                                            <p:tav tm="100000">
                                              <p:val>
                                                <p:fltVal val="0"/>
                                              </p:val>
                                            </p:tav>
                                          </p:tavLst>
                                        </p:anim>
                                        <p:animEffect transition="in" filter="fade">
                                          <p:cBhvr>
                                            <p:cTn id="33" dur="500"/>
                                            <p:tgtEl>
                                              <p:spTgt spid="50"/>
                                            </p:tgtEl>
                                          </p:cBhvr>
                                        </p:animEffect>
                                      </p:childTnLst>
                                    </p:cTn>
                                  </p:par>
                                </p:childTnLst>
                              </p:cTn>
                            </p:par>
                            <p:par>
                              <p:cTn id="34" fill="hold">
                                <p:stCondLst>
                                  <p:cond delay="3500"/>
                                </p:stCondLst>
                                <p:childTnLst>
                                  <p:par>
                                    <p:cTn id="35" presetID="49" presetClass="entr" presetSubtype="0" decel="10000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randombar(horizontal)">
                                          <p:cBhvr>
                                            <p:cTn id="44" dur="500"/>
                                            <p:tgtEl>
                                              <p:spTgt spid="53"/>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arn(outHorizontal)">
                                          <p:cBhvr>
                                            <p:cTn id="48" dur="500"/>
                                            <p:tgtEl>
                                              <p:spTgt spid="54"/>
                                            </p:tgtEl>
                                          </p:cBhvr>
                                        </p:animEffect>
                                      </p:childTnLst>
                                    </p:cTn>
                                  </p:par>
                                </p:childTnLst>
                              </p:cTn>
                            </p:par>
                            <p:par>
                              <p:cTn id="49" fill="hold">
                                <p:stCondLst>
                                  <p:cond delay="5000"/>
                                </p:stCondLst>
                                <p:childTnLst>
                                  <p:par>
                                    <p:cTn id="50" presetID="14" presetClass="entr" presetSubtype="10" fill="hold" grpId="0" nodeType="afterEffect">
                                      <p:stCondLst>
                                        <p:cond delay="0"/>
                                      </p:stCondLst>
                                      <p:iterate type="lt">
                                        <p:tmPct val="10000"/>
                                      </p:iterate>
                                      <p:childTnLst>
                                        <p:set>
                                          <p:cBhvr>
                                            <p:cTn id="51" dur="1" fill="hold">
                                              <p:stCondLst>
                                                <p:cond delay="0"/>
                                              </p:stCondLst>
                                            </p:cTn>
                                            <p:tgtEl>
                                              <p:spTgt spid="55"/>
                                            </p:tgtEl>
                                            <p:attrNameLst>
                                              <p:attrName>style.visibility</p:attrName>
                                            </p:attrNameLst>
                                          </p:cBhvr>
                                          <p:to>
                                            <p:strVal val="visible"/>
                                          </p:to>
                                        </p:set>
                                        <p:animEffect transition="in" filter="randombar(horizontal)">
                                          <p:cBhvr>
                                            <p:cTn id="52" dur="300"/>
                                            <p:tgtEl>
                                              <p:spTgt spid="55"/>
                                            </p:tgtEl>
                                          </p:cBhvr>
                                        </p:animEffect>
                                      </p:childTnLst>
                                    </p:cTn>
                                  </p:par>
                                </p:childTnLst>
                              </p:cTn>
                            </p:par>
                            <p:par>
                              <p:cTn id="53" fill="hold">
                                <p:stCondLst>
                                  <p:cond delay="6440"/>
                                </p:stCondLst>
                                <p:childTnLst>
                                  <p:par>
                                    <p:cTn id="54" presetID="16" presetClass="entr" presetSubtype="42"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barn(outHorizontal)">
                                          <p:cBhvr>
                                            <p:cTn id="56" dur="500"/>
                                            <p:tgtEl>
                                              <p:spTgt spid="56"/>
                                            </p:tgtEl>
                                          </p:cBhvr>
                                        </p:animEffect>
                                      </p:childTnLst>
                                    </p:cTn>
                                  </p:par>
                                </p:childTnLst>
                              </p:cTn>
                            </p:par>
                            <p:par>
                              <p:cTn id="57" fill="hold">
                                <p:stCondLst>
                                  <p:cond delay="6940"/>
                                </p:stCondLst>
                                <p:childTnLst>
                                  <p:par>
                                    <p:cTn id="58" presetID="14" presetClass="entr" presetSubtype="10" fill="hold" grpId="0" nodeType="afterEffect">
                                      <p:stCondLst>
                                        <p:cond delay="0"/>
                                      </p:stCondLst>
                                      <p:iterate type="lt">
                                        <p:tmPct val="10000"/>
                                      </p:iterate>
                                      <p:childTnLst>
                                        <p:set>
                                          <p:cBhvr>
                                            <p:cTn id="59" dur="1" fill="hold">
                                              <p:stCondLst>
                                                <p:cond delay="0"/>
                                              </p:stCondLst>
                                            </p:cTn>
                                            <p:tgtEl>
                                              <p:spTgt spid="57"/>
                                            </p:tgtEl>
                                            <p:attrNameLst>
                                              <p:attrName>style.visibility</p:attrName>
                                            </p:attrNameLst>
                                          </p:cBhvr>
                                          <p:to>
                                            <p:strVal val="visible"/>
                                          </p:to>
                                        </p:set>
                                        <p:animEffect transition="in" filter="randombar(horizontal)">
                                          <p:cBhvr>
                                            <p:cTn id="60" dur="300"/>
                                            <p:tgtEl>
                                              <p:spTgt spid="57"/>
                                            </p:tgtEl>
                                          </p:cBhvr>
                                        </p:animEffect>
                                      </p:childTnLst>
                                    </p:cTn>
                                  </p:par>
                                </p:childTnLst>
                              </p:cTn>
                            </p:par>
                            <p:par>
                              <p:cTn id="61" fill="hold">
                                <p:stCondLst>
                                  <p:cond delay="8380"/>
                                </p:stCondLst>
                                <p:childTnLst>
                                  <p:par>
                                    <p:cTn id="62" presetID="16" presetClass="entr" presetSubtype="42"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barn(outHorizontal)">
                                          <p:cBhvr>
                                            <p:cTn id="64" dur="500"/>
                                            <p:tgtEl>
                                              <p:spTgt spid="58"/>
                                            </p:tgtEl>
                                          </p:cBhvr>
                                        </p:animEffect>
                                      </p:childTnLst>
                                    </p:cTn>
                                  </p:par>
                                </p:childTnLst>
                              </p:cTn>
                            </p:par>
                            <p:par>
                              <p:cTn id="65" fill="hold">
                                <p:stCondLst>
                                  <p:cond delay="8880"/>
                                </p:stCondLst>
                                <p:childTnLst>
                                  <p:par>
                                    <p:cTn id="66" presetID="14" presetClass="entr" presetSubtype="10" fill="hold" grpId="0" nodeType="afterEffect">
                                      <p:stCondLst>
                                        <p:cond delay="0"/>
                                      </p:stCondLst>
                                      <p:iterate type="lt">
                                        <p:tmPct val="10000"/>
                                      </p:iterate>
                                      <p:childTnLst>
                                        <p:set>
                                          <p:cBhvr>
                                            <p:cTn id="67" dur="1" fill="hold">
                                              <p:stCondLst>
                                                <p:cond delay="0"/>
                                              </p:stCondLst>
                                            </p:cTn>
                                            <p:tgtEl>
                                              <p:spTgt spid="59"/>
                                            </p:tgtEl>
                                            <p:attrNameLst>
                                              <p:attrName>style.visibility</p:attrName>
                                            </p:attrNameLst>
                                          </p:cBhvr>
                                          <p:to>
                                            <p:strVal val="visible"/>
                                          </p:to>
                                        </p:set>
                                        <p:animEffect transition="in" filter="randombar(horizontal)">
                                          <p:cBhvr>
                                            <p:cTn id="68"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9" grpId="0" animBg="1"/>
          <p:bldP spid="50" grpId="0" animBg="1"/>
          <p:bldP spid="51" grpId="0" animBg="1"/>
          <p:bldP spid="54" grpId="0" animBg="1"/>
          <p:bldP spid="55" grpId="0"/>
          <p:bldP spid="56" grpId="0" animBg="1"/>
          <p:bldP spid="57" grpId="0"/>
          <p:bldP spid="58" grpId="0" animBg="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9" presetClass="entr" presetSubtype="0" decel="10000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 calcmode="lin" valueType="num">
                                          <p:cBhvr>
                                            <p:cTn id="25" dur="500" fill="hold"/>
                                            <p:tgtEl>
                                              <p:spTgt spid="49"/>
                                            </p:tgtEl>
                                            <p:attrNameLst>
                                              <p:attrName>style.rotation</p:attrName>
                                            </p:attrNameLst>
                                          </p:cBhvr>
                                          <p:tavLst>
                                            <p:tav tm="0">
                                              <p:val>
                                                <p:fltVal val="360"/>
                                              </p:val>
                                            </p:tav>
                                            <p:tav tm="100000">
                                              <p:val>
                                                <p:fltVal val="0"/>
                                              </p:val>
                                            </p:tav>
                                          </p:tavLst>
                                        </p:anim>
                                        <p:animEffect transition="in" filter="fade">
                                          <p:cBhvr>
                                            <p:cTn id="26" dur="500"/>
                                            <p:tgtEl>
                                              <p:spTgt spid="49"/>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 calcmode="lin" valueType="num">
                                          <p:cBhvr>
                                            <p:cTn id="32" dur="500" fill="hold"/>
                                            <p:tgtEl>
                                              <p:spTgt spid="50"/>
                                            </p:tgtEl>
                                            <p:attrNameLst>
                                              <p:attrName>style.rotation</p:attrName>
                                            </p:attrNameLst>
                                          </p:cBhvr>
                                          <p:tavLst>
                                            <p:tav tm="0">
                                              <p:val>
                                                <p:fltVal val="360"/>
                                              </p:val>
                                            </p:tav>
                                            <p:tav tm="100000">
                                              <p:val>
                                                <p:fltVal val="0"/>
                                              </p:val>
                                            </p:tav>
                                          </p:tavLst>
                                        </p:anim>
                                        <p:animEffect transition="in" filter="fade">
                                          <p:cBhvr>
                                            <p:cTn id="33" dur="500"/>
                                            <p:tgtEl>
                                              <p:spTgt spid="50"/>
                                            </p:tgtEl>
                                          </p:cBhvr>
                                        </p:animEffect>
                                      </p:childTnLst>
                                    </p:cTn>
                                  </p:par>
                                </p:childTnLst>
                              </p:cTn>
                            </p:par>
                            <p:par>
                              <p:cTn id="34" fill="hold">
                                <p:stCondLst>
                                  <p:cond delay="3500"/>
                                </p:stCondLst>
                                <p:childTnLst>
                                  <p:par>
                                    <p:cTn id="35" presetID="49" presetClass="entr" presetSubtype="0" decel="10000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randombar(horizontal)">
                                          <p:cBhvr>
                                            <p:cTn id="44" dur="500"/>
                                            <p:tgtEl>
                                              <p:spTgt spid="53"/>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arn(outHorizontal)">
                                          <p:cBhvr>
                                            <p:cTn id="48" dur="500"/>
                                            <p:tgtEl>
                                              <p:spTgt spid="54"/>
                                            </p:tgtEl>
                                          </p:cBhvr>
                                        </p:animEffect>
                                      </p:childTnLst>
                                    </p:cTn>
                                  </p:par>
                                </p:childTnLst>
                              </p:cTn>
                            </p:par>
                            <p:par>
                              <p:cTn id="49" fill="hold">
                                <p:stCondLst>
                                  <p:cond delay="5000"/>
                                </p:stCondLst>
                                <p:childTnLst>
                                  <p:par>
                                    <p:cTn id="50" presetID="14" presetClass="entr" presetSubtype="10" fill="hold" grpId="0" nodeType="afterEffect">
                                      <p:stCondLst>
                                        <p:cond delay="0"/>
                                      </p:stCondLst>
                                      <p:iterate type="lt">
                                        <p:tmPct val="10000"/>
                                      </p:iterate>
                                      <p:childTnLst>
                                        <p:set>
                                          <p:cBhvr>
                                            <p:cTn id="51" dur="1" fill="hold">
                                              <p:stCondLst>
                                                <p:cond delay="0"/>
                                              </p:stCondLst>
                                            </p:cTn>
                                            <p:tgtEl>
                                              <p:spTgt spid="55"/>
                                            </p:tgtEl>
                                            <p:attrNameLst>
                                              <p:attrName>style.visibility</p:attrName>
                                            </p:attrNameLst>
                                          </p:cBhvr>
                                          <p:to>
                                            <p:strVal val="visible"/>
                                          </p:to>
                                        </p:set>
                                        <p:animEffect transition="in" filter="randombar(horizontal)">
                                          <p:cBhvr>
                                            <p:cTn id="52" dur="300"/>
                                            <p:tgtEl>
                                              <p:spTgt spid="55"/>
                                            </p:tgtEl>
                                          </p:cBhvr>
                                        </p:animEffect>
                                      </p:childTnLst>
                                    </p:cTn>
                                  </p:par>
                                </p:childTnLst>
                              </p:cTn>
                            </p:par>
                            <p:par>
                              <p:cTn id="53" fill="hold">
                                <p:stCondLst>
                                  <p:cond delay="6440"/>
                                </p:stCondLst>
                                <p:childTnLst>
                                  <p:par>
                                    <p:cTn id="54" presetID="16" presetClass="entr" presetSubtype="42"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barn(outHorizontal)">
                                          <p:cBhvr>
                                            <p:cTn id="56" dur="500"/>
                                            <p:tgtEl>
                                              <p:spTgt spid="56"/>
                                            </p:tgtEl>
                                          </p:cBhvr>
                                        </p:animEffect>
                                      </p:childTnLst>
                                    </p:cTn>
                                  </p:par>
                                </p:childTnLst>
                              </p:cTn>
                            </p:par>
                            <p:par>
                              <p:cTn id="57" fill="hold">
                                <p:stCondLst>
                                  <p:cond delay="6940"/>
                                </p:stCondLst>
                                <p:childTnLst>
                                  <p:par>
                                    <p:cTn id="58" presetID="14" presetClass="entr" presetSubtype="10" fill="hold" grpId="0" nodeType="afterEffect">
                                      <p:stCondLst>
                                        <p:cond delay="0"/>
                                      </p:stCondLst>
                                      <p:iterate type="lt">
                                        <p:tmPct val="10000"/>
                                      </p:iterate>
                                      <p:childTnLst>
                                        <p:set>
                                          <p:cBhvr>
                                            <p:cTn id="59" dur="1" fill="hold">
                                              <p:stCondLst>
                                                <p:cond delay="0"/>
                                              </p:stCondLst>
                                            </p:cTn>
                                            <p:tgtEl>
                                              <p:spTgt spid="57"/>
                                            </p:tgtEl>
                                            <p:attrNameLst>
                                              <p:attrName>style.visibility</p:attrName>
                                            </p:attrNameLst>
                                          </p:cBhvr>
                                          <p:to>
                                            <p:strVal val="visible"/>
                                          </p:to>
                                        </p:set>
                                        <p:animEffect transition="in" filter="randombar(horizontal)">
                                          <p:cBhvr>
                                            <p:cTn id="60" dur="300"/>
                                            <p:tgtEl>
                                              <p:spTgt spid="57"/>
                                            </p:tgtEl>
                                          </p:cBhvr>
                                        </p:animEffect>
                                      </p:childTnLst>
                                    </p:cTn>
                                  </p:par>
                                </p:childTnLst>
                              </p:cTn>
                            </p:par>
                            <p:par>
                              <p:cTn id="61" fill="hold">
                                <p:stCondLst>
                                  <p:cond delay="8380"/>
                                </p:stCondLst>
                                <p:childTnLst>
                                  <p:par>
                                    <p:cTn id="62" presetID="16" presetClass="entr" presetSubtype="42"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barn(outHorizontal)">
                                          <p:cBhvr>
                                            <p:cTn id="64" dur="500"/>
                                            <p:tgtEl>
                                              <p:spTgt spid="58"/>
                                            </p:tgtEl>
                                          </p:cBhvr>
                                        </p:animEffect>
                                      </p:childTnLst>
                                    </p:cTn>
                                  </p:par>
                                </p:childTnLst>
                              </p:cTn>
                            </p:par>
                            <p:par>
                              <p:cTn id="65" fill="hold">
                                <p:stCondLst>
                                  <p:cond delay="8880"/>
                                </p:stCondLst>
                                <p:childTnLst>
                                  <p:par>
                                    <p:cTn id="66" presetID="14" presetClass="entr" presetSubtype="10" fill="hold" grpId="0" nodeType="afterEffect">
                                      <p:stCondLst>
                                        <p:cond delay="0"/>
                                      </p:stCondLst>
                                      <p:iterate type="lt">
                                        <p:tmPct val="10000"/>
                                      </p:iterate>
                                      <p:childTnLst>
                                        <p:set>
                                          <p:cBhvr>
                                            <p:cTn id="67" dur="1" fill="hold">
                                              <p:stCondLst>
                                                <p:cond delay="0"/>
                                              </p:stCondLst>
                                            </p:cTn>
                                            <p:tgtEl>
                                              <p:spTgt spid="59"/>
                                            </p:tgtEl>
                                            <p:attrNameLst>
                                              <p:attrName>style.visibility</p:attrName>
                                            </p:attrNameLst>
                                          </p:cBhvr>
                                          <p:to>
                                            <p:strVal val="visible"/>
                                          </p:to>
                                        </p:set>
                                        <p:animEffect transition="in" filter="randombar(horizontal)">
                                          <p:cBhvr>
                                            <p:cTn id="68"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9" grpId="0" animBg="1"/>
          <p:bldP spid="50" grpId="0" animBg="1"/>
          <p:bldP spid="51" grpId="0" animBg="1"/>
          <p:bldP spid="54" grpId="0" animBg="1"/>
          <p:bldP spid="55" grpId="0"/>
          <p:bldP spid="56" grpId="0" animBg="1"/>
          <p:bldP spid="57" grpId="0"/>
          <p:bldP spid="58" grpId="0" animBg="1"/>
          <p:bldP spid="5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6670" y="19386"/>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509648" flipV="1">
            <a:off x="5825190" y="450175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963305" y="-178626"/>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500000">
            <a:off x="18083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720010">
            <a:off x="23643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369552">
            <a:off x="7673968" y="272372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512468">
            <a:off x="6043653" y="4935931"/>
            <a:ext cx="2109809" cy="1871401"/>
          </a:xfrm>
          <a:prstGeom prst="rect">
            <a:avLst/>
          </a:prstGeom>
        </p:spPr>
      </p:pic>
      <p:sp>
        <p:nvSpPr>
          <p:cNvPr id="13" name="椭圆 12">
            <a:extLst>
              <a:ext uri="{FF2B5EF4-FFF2-40B4-BE49-F238E27FC236}">
                <a16:creationId xmlns:a16="http://schemas.microsoft.com/office/drawing/2014/main" xmlns="" id="{967582E7-AE6F-47F1-88FE-434C76AADA5B}"/>
              </a:ext>
            </a:extLst>
          </p:cNvPr>
          <p:cNvSpPr/>
          <p:nvPr/>
        </p:nvSpPr>
        <p:spPr>
          <a:xfrm>
            <a:off x="3071804" y="619152"/>
            <a:ext cx="5740574" cy="56196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8980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55664">
            <a:off x="7526376" y="404474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728496">
            <a:off x="6999099" y="-18322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135665" y="4279945"/>
            <a:ext cx="2861846" cy="2642127"/>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29461" y="3834365"/>
            <a:ext cx="968126" cy="1248139"/>
          </a:xfrm>
          <a:prstGeom prst="rect">
            <a:avLst/>
          </a:prstGeom>
          <a:effectLst/>
        </p:spPr>
      </p:pic>
      <p:pic>
        <p:nvPicPr>
          <p:cNvPr id="25" name="图片 24">
            <a:extLst>
              <a:ext uri="{FF2B5EF4-FFF2-40B4-BE49-F238E27FC236}">
                <a16:creationId xmlns:a16="http://schemas.microsoft.com/office/drawing/2014/main" xmlns="" id="{35DE9EF5-2548-4DFD-8E23-CF05351B9A0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512" y="2385406"/>
            <a:ext cx="318916" cy="476794"/>
          </a:xfrm>
          <a:prstGeom prst="rect">
            <a:avLst/>
          </a:prstGeom>
        </p:spPr>
      </p:pic>
      <p:sp>
        <p:nvSpPr>
          <p:cNvPr id="20" name="文本框 19">
            <a:extLst>
              <a:ext uri="{FF2B5EF4-FFF2-40B4-BE49-F238E27FC236}">
                <a16:creationId xmlns:a16="http://schemas.microsoft.com/office/drawing/2014/main" xmlns="" id="{7293376C-4412-4600-AEC5-0F15A91D6A66}"/>
              </a:ext>
            </a:extLst>
          </p:cNvPr>
          <p:cNvSpPr txBox="1"/>
          <p:nvPr/>
        </p:nvSpPr>
        <p:spPr>
          <a:xfrm>
            <a:off x="5239844" y="1719558"/>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肆</a:t>
            </a:r>
          </a:p>
        </p:txBody>
      </p:sp>
      <p:sp>
        <p:nvSpPr>
          <p:cNvPr id="21" name="文本框 20">
            <a:extLst>
              <a:ext uri="{FF2B5EF4-FFF2-40B4-BE49-F238E27FC236}">
                <a16:creationId xmlns:a16="http://schemas.microsoft.com/office/drawing/2014/main" xmlns="" id="{845F673A-9B61-4B27-9785-9E87052352AD}"/>
              </a:ext>
            </a:extLst>
          </p:cNvPr>
          <p:cNvSpPr txBox="1"/>
          <p:nvPr/>
        </p:nvSpPr>
        <p:spPr>
          <a:xfrm>
            <a:off x="4262498" y="3442772"/>
            <a:ext cx="3356809" cy="1015663"/>
          </a:xfrm>
          <a:prstGeom prst="rect">
            <a:avLst/>
          </a:prstGeom>
          <a:noFill/>
        </p:spPr>
        <p:txBody>
          <a:bodyPr vert="horz" wrap="square" rtlCol="0">
            <a:spAutoFit/>
          </a:bodyPr>
          <a:lstStyle/>
          <a:p>
            <a:pPr algn="ctr"/>
            <a:r>
              <a:rPr lang="zh-CN" altLang="en-US" sz="6000" b="1" dirty="0">
                <a:solidFill>
                  <a:schemeClr val="bg1"/>
                </a:solidFill>
                <a:effectLst>
                  <a:outerShdw blurRad="190500" dist="38100" dir="2700000" algn="tl" rotWithShape="0">
                    <a:srgbClr val="FF779B">
                      <a:alpha val="40000"/>
                    </a:srgbClr>
                  </a:outerShdw>
                </a:effectLst>
                <a:latin typeface="方正清刻本悦宋简体" panose="02000000000000000000" pitchFamily="2" charset="-122"/>
                <a:ea typeface="方正清刻本悦宋简体" panose="02000000000000000000" pitchFamily="2" charset="-122"/>
              </a:rPr>
              <a:t>工作规划</a:t>
            </a:r>
          </a:p>
        </p:txBody>
      </p:sp>
      <p:sp>
        <p:nvSpPr>
          <p:cNvPr id="37" name="PA_库_文本框 55">
            <a:extLst>
              <a:ext uri="{FF2B5EF4-FFF2-40B4-BE49-F238E27FC236}">
                <a16:creationId xmlns:a16="http://schemas.microsoft.com/office/drawing/2014/main" xmlns="" id="{32B46EE3-7383-4A28-807C-17F928EEBB9A}"/>
              </a:ext>
            </a:extLst>
          </p:cNvPr>
          <p:cNvSpPr txBox="1"/>
          <p:nvPr>
            <p:custDataLst>
              <p:tags r:id="rId1"/>
            </p:custDataLst>
          </p:nvPr>
        </p:nvSpPr>
        <p:spPr>
          <a:xfrm>
            <a:off x="4470964" y="4412024"/>
            <a:ext cx="2939877" cy="276999"/>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rPr>
              <a:t>ADD YOUR TITLE HERE</a:t>
            </a:r>
            <a:endParaRPr kumimoji="0" lang="zh-CN" altLang="en-US" sz="1200" i="0" u="none" strike="noStrike" kern="1200" cap="none" spc="300" normalizeH="0" baseline="0" noProof="0" dirty="0">
              <a:ln>
                <a:noFill/>
              </a:ln>
              <a:solidFill>
                <a:prstClr val="white"/>
              </a:solidFill>
              <a:effectLst/>
              <a:uLnTx/>
              <a:uFillTx/>
              <a:latin typeface="Arial" panose="020B0604020202020204" pitchFamily="34" charset="0"/>
              <a:ea typeface="造字工房悦黑（非商用）常规体" pitchFamily="2" charset="-122"/>
              <a:cs typeface="Arial" panose="020B0604020202020204" pitchFamily="34" charset="0"/>
            </a:endParaRPr>
          </a:p>
        </p:txBody>
      </p:sp>
      <p:pic>
        <p:nvPicPr>
          <p:cNvPr id="22" name="图片 21">
            <a:extLst>
              <a:ext uri="{FF2B5EF4-FFF2-40B4-BE49-F238E27FC236}">
                <a16:creationId xmlns:a16="http://schemas.microsoft.com/office/drawing/2014/main" xmlns="" id="{A4CB026A-60E3-4025-BBBE-42C6CE75826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spTree>
    <p:extLst>
      <p:ext uri="{BB962C8B-B14F-4D97-AF65-F5344CB8AC3E}">
        <p14:creationId xmlns:p14="http://schemas.microsoft.com/office/powerpoint/2010/main" val="1353828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14:presetBounceEnd="66000">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14:bounceEnd="66000">
                                          <p:cBhvr additive="base">
                                            <p:cTn id="83"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2500"/>
                                </p:stCondLst>
                                <p:childTnLst>
                                  <p:par>
                                    <p:cTn id="61" presetID="21" presetClass="entr" presetSubtype="1"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heel(1)">
                                          <p:cBhvr>
                                            <p:cTn id="63" dur="2000"/>
                                            <p:tgtEl>
                                              <p:spTgt spid="28"/>
                                            </p:tgtEl>
                                          </p:cBhvr>
                                        </p:animEffect>
                                      </p:childTnLst>
                                    </p:cTn>
                                  </p:par>
                                </p:childTnLst>
                              </p:cTn>
                            </p:par>
                            <p:par>
                              <p:cTn id="64" fill="hold">
                                <p:stCondLst>
                                  <p:cond delay="4500"/>
                                </p:stCondLst>
                                <p:childTnLst>
                                  <p:par>
                                    <p:cTn id="65" presetID="55"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0.70"/>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2" presetClass="entr" presetSubtype="4" decel="100000" fill="hold" grpId="0" nodeType="withEffect">
                                      <p:stCondLst>
                                        <p:cond delay="25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1500" fill="hold"/>
                                            <p:tgtEl>
                                              <p:spTgt spid="37"/>
                                            </p:tgtEl>
                                            <p:attrNameLst>
                                              <p:attrName>ppt_x</p:attrName>
                                            </p:attrNameLst>
                                          </p:cBhvr>
                                          <p:tavLst>
                                            <p:tav tm="0">
                                              <p:val>
                                                <p:strVal val="#ppt_x"/>
                                              </p:val>
                                            </p:tav>
                                            <p:tav tm="100000">
                                              <p:val>
                                                <p:strVal val="#ppt_x"/>
                                              </p:val>
                                            </p:tav>
                                          </p:tavLst>
                                        </p:anim>
                                        <p:anim calcmode="lin" valueType="num">
                                          <p:cBhvr additive="base">
                                            <p:cTn id="79" dur="1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7250"/>
                                </p:stCondLst>
                                <p:childTnLst>
                                  <p:par>
                                    <p:cTn id="81" presetID="2" presetClass="entr" presetSubtype="6"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000" fill="hold"/>
                                            <p:tgtEl>
                                              <p:spTgt spid="32"/>
                                            </p:tgtEl>
                                            <p:attrNameLst>
                                              <p:attrName>ppt_x</p:attrName>
                                            </p:attrNameLst>
                                          </p:cBhvr>
                                          <p:tavLst>
                                            <p:tav tm="0">
                                              <p:val>
                                                <p:strVal val="1+#ppt_w/2"/>
                                              </p:val>
                                            </p:tav>
                                            <p:tav tm="100000">
                                              <p:val>
                                                <p:strVal val="#ppt_x"/>
                                              </p:val>
                                            </p:tav>
                                          </p:tavLst>
                                        </p:anim>
                                        <p:anim calcmode="lin" valueType="num">
                                          <p:cBhvr additive="base">
                                            <p:cTn id="84" dur="2000" fill="hold"/>
                                            <p:tgtEl>
                                              <p:spTgt spid="32"/>
                                            </p:tgtEl>
                                            <p:attrNameLst>
                                              <p:attrName>ppt_y</p:attrName>
                                            </p:attrNameLst>
                                          </p:cBhvr>
                                          <p:tavLst>
                                            <p:tav tm="0">
                                              <p:val>
                                                <p:strVal val="1+#ppt_h/2"/>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1" grpId="0"/>
          <p:bldP spid="37" grpId="0" autoUpdateAnimBg="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图片 141">
            <a:extLst>
              <a:ext uri="{FF2B5EF4-FFF2-40B4-BE49-F238E27FC236}">
                <a16:creationId xmlns:a16="http://schemas.microsoft.com/office/drawing/2014/main" xmlns="" id="{B9A8E708-973E-4C72-8432-69910CD35E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7146" y="733064"/>
            <a:ext cx="4710146" cy="4729933"/>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工作目标</a:t>
            </a:r>
          </a:p>
        </p:txBody>
      </p:sp>
      <p:sp>
        <p:nvSpPr>
          <p:cNvPr id="116" name="圆角矩形 167">
            <a:extLst>
              <a:ext uri="{FF2B5EF4-FFF2-40B4-BE49-F238E27FC236}">
                <a16:creationId xmlns:a16="http://schemas.microsoft.com/office/drawing/2014/main" xmlns="" id="{9B01EA8C-36C3-4C94-ACCD-C56988D4B8A3}"/>
              </a:ext>
            </a:extLst>
          </p:cNvPr>
          <p:cNvSpPr/>
          <p:nvPr/>
        </p:nvSpPr>
        <p:spPr>
          <a:xfrm>
            <a:off x="1420940" y="2580842"/>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圆角矩形 168">
            <a:extLst>
              <a:ext uri="{FF2B5EF4-FFF2-40B4-BE49-F238E27FC236}">
                <a16:creationId xmlns:a16="http://schemas.microsoft.com/office/drawing/2014/main" xmlns="" id="{ADD1B308-E44D-49A8-9ED1-211F5CFA037E}"/>
              </a:ext>
            </a:extLst>
          </p:cNvPr>
          <p:cNvSpPr/>
          <p:nvPr/>
        </p:nvSpPr>
        <p:spPr>
          <a:xfrm>
            <a:off x="1420945" y="2580842"/>
            <a:ext cx="3600401" cy="144016"/>
          </a:xfrm>
          <a:prstGeom prst="roundRect">
            <a:avLst>
              <a:gd name="adj" fmla="val 50000"/>
            </a:avLst>
          </a:prstGeom>
          <a:gradFill>
            <a:gsLst>
              <a:gs pos="0">
                <a:srgbClr val="FFE09F"/>
              </a:gs>
              <a:gs pos="89000">
                <a:srgbClr val="FF779B"/>
              </a:gs>
            </a:gsLst>
            <a:lin ang="27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8" name="文本框 9">
            <a:extLst>
              <a:ext uri="{FF2B5EF4-FFF2-40B4-BE49-F238E27FC236}">
                <a16:creationId xmlns:a16="http://schemas.microsoft.com/office/drawing/2014/main" xmlns="" id="{4AF72821-2AFF-465C-9194-BE04B08749F2}"/>
              </a:ext>
            </a:extLst>
          </p:cNvPr>
          <p:cNvSpPr txBox="1"/>
          <p:nvPr/>
        </p:nvSpPr>
        <p:spPr>
          <a:xfrm>
            <a:off x="1420940" y="2724852"/>
            <a:ext cx="1368152" cy="253916"/>
          </a:xfrm>
          <a:prstGeom prst="rect">
            <a:avLst/>
          </a:prstGeom>
          <a:noFill/>
        </p:spPr>
        <p:txBody>
          <a:bodyPr wrap="square" lIns="68580" tIns="34290" rIns="68580" bIns="34290" rtlCol="0">
            <a:spAutoFit/>
          </a:bodyPr>
          <a:lstStyle/>
          <a:p>
            <a:pPr marL="0" lvl="1"/>
            <a:r>
              <a:rPr lang="zh-CN" altLang="en-US" sz="1200" dirty="0">
                <a:solidFill>
                  <a:schemeClr val="tx1">
                    <a:lumMod val="65000"/>
                    <a:lumOff val="35000"/>
                  </a:schemeClr>
                </a:solidFill>
                <a:latin typeface="微软雅黑" pitchFamily="34" charset="-122"/>
                <a:ea typeface="微软雅黑" pitchFamily="34" charset="-122"/>
              </a:rPr>
              <a:t>销售总额</a:t>
            </a:r>
          </a:p>
        </p:txBody>
      </p:sp>
      <p:grpSp>
        <p:nvGrpSpPr>
          <p:cNvPr id="119" name="组合 118">
            <a:extLst>
              <a:ext uri="{FF2B5EF4-FFF2-40B4-BE49-F238E27FC236}">
                <a16:creationId xmlns:a16="http://schemas.microsoft.com/office/drawing/2014/main" xmlns="" id="{873A85B9-144C-44F7-B60A-AC493997798F}"/>
              </a:ext>
            </a:extLst>
          </p:cNvPr>
          <p:cNvGrpSpPr/>
          <p:nvPr/>
        </p:nvGrpSpPr>
        <p:grpSpPr>
          <a:xfrm>
            <a:off x="4877324" y="2281553"/>
            <a:ext cx="360040" cy="238527"/>
            <a:chOff x="4909455" y="1320661"/>
            <a:chExt cx="360040" cy="238527"/>
          </a:xfrm>
          <a:effectLst>
            <a:outerShdw blurRad="50800" dist="38100" dir="2700000" algn="tl" rotWithShape="0">
              <a:prstClr val="black">
                <a:alpha val="40000"/>
              </a:prstClr>
            </a:outerShdw>
          </a:effectLst>
        </p:grpSpPr>
        <p:sp>
          <p:nvSpPr>
            <p:cNvPr id="120" name="矩形标注 171">
              <a:extLst>
                <a:ext uri="{FF2B5EF4-FFF2-40B4-BE49-F238E27FC236}">
                  <a16:creationId xmlns:a16="http://schemas.microsoft.com/office/drawing/2014/main" xmlns="" id="{6BAEA5C5-162F-44F6-AEC7-A212907A8A2D}"/>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文本框 9">
              <a:extLst>
                <a:ext uri="{FF2B5EF4-FFF2-40B4-BE49-F238E27FC236}">
                  <a16:creationId xmlns:a16="http://schemas.microsoft.com/office/drawing/2014/main" xmlns="" id="{76A13EA9-51E5-4307-BD4E-0E4779E1616B}"/>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122" name="圆角矩形 173">
            <a:extLst>
              <a:ext uri="{FF2B5EF4-FFF2-40B4-BE49-F238E27FC236}">
                <a16:creationId xmlns:a16="http://schemas.microsoft.com/office/drawing/2014/main" xmlns="" id="{F451A3FF-D407-49A0-9C72-2AC56D1E6E4D}"/>
              </a:ext>
            </a:extLst>
          </p:cNvPr>
          <p:cNvSpPr/>
          <p:nvPr/>
        </p:nvSpPr>
        <p:spPr>
          <a:xfrm>
            <a:off x="1420940" y="3141517"/>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圆角矩形 174">
            <a:extLst>
              <a:ext uri="{FF2B5EF4-FFF2-40B4-BE49-F238E27FC236}">
                <a16:creationId xmlns:a16="http://schemas.microsoft.com/office/drawing/2014/main" xmlns="" id="{2259860E-D5F0-40AA-8FBA-138C005C46B4}"/>
              </a:ext>
            </a:extLst>
          </p:cNvPr>
          <p:cNvSpPr/>
          <p:nvPr/>
        </p:nvSpPr>
        <p:spPr>
          <a:xfrm>
            <a:off x="1420945" y="3141517"/>
            <a:ext cx="3214643" cy="144016"/>
          </a:xfrm>
          <a:prstGeom prst="roundRect">
            <a:avLst>
              <a:gd name="adj" fmla="val 50000"/>
            </a:avLst>
          </a:prstGeom>
          <a:gradFill>
            <a:gsLst>
              <a:gs pos="0">
                <a:srgbClr val="FFE09F"/>
              </a:gs>
              <a:gs pos="89000">
                <a:srgbClr val="FF779B"/>
              </a:gs>
            </a:gsLst>
            <a:lin ang="27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4" name="文本框 9">
            <a:extLst>
              <a:ext uri="{FF2B5EF4-FFF2-40B4-BE49-F238E27FC236}">
                <a16:creationId xmlns:a16="http://schemas.microsoft.com/office/drawing/2014/main" xmlns="" id="{4B5871ED-15BE-4E35-981F-0B981856C126}"/>
              </a:ext>
            </a:extLst>
          </p:cNvPr>
          <p:cNvSpPr txBox="1"/>
          <p:nvPr/>
        </p:nvSpPr>
        <p:spPr>
          <a:xfrm>
            <a:off x="1420940" y="3285533"/>
            <a:ext cx="1368152" cy="253916"/>
          </a:xfrm>
          <a:prstGeom prst="rect">
            <a:avLst/>
          </a:prstGeom>
          <a:noFill/>
        </p:spPr>
        <p:txBody>
          <a:bodyPr wrap="square" lIns="68580" tIns="34290" rIns="68580" bIns="34290" rtlCol="0">
            <a:spAutoFit/>
          </a:bodyPr>
          <a:lstStyle/>
          <a:p>
            <a:pPr marL="0" lvl="1"/>
            <a:r>
              <a:rPr lang="zh-CN" altLang="en-US" sz="1200" dirty="0">
                <a:solidFill>
                  <a:schemeClr val="tx1">
                    <a:lumMod val="65000"/>
                    <a:lumOff val="35000"/>
                  </a:schemeClr>
                </a:solidFill>
                <a:latin typeface="微软雅黑" pitchFamily="34" charset="-122"/>
                <a:ea typeface="微软雅黑" pitchFamily="34" charset="-122"/>
              </a:rPr>
              <a:t>利润总额</a:t>
            </a:r>
          </a:p>
        </p:txBody>
      </p:sp>
      <p:grpSp>
        <p:nvGrpSpPr>
          <p:cNvPr id="125" name="组合 124">
            <a:extLst>
              <a:ext uri="{FF2B5EF4-FFF2-40B4-BE49-F238E27FC236}">
                <a16:creationId xmlns:a16="http://schemas.microsoft.com/office/drawing/2014/main" xmlns="" id="{F98D6A68-3DF2-4A28-8820-63CBF255BA7B}"/>
              </a:ext>
            </a:extLst>
          </p:cNvPr>
          <p:cNvGrpSpPr/>
          <p:nvPr/>
        </p:nvGrpSpPr>
        <p:grpSpPr>
          <a:xfrm>
            <a:off x="4491488" y="2857617"/>
            <a:ext cx="432048" cy="240414"/>
            <a:chOff x="4883659" y="1331913"/>
            <a:chExt cx="432048" cy="240414"/>
          </a:xfrm>
          <a:effectLst>
            <a:outerShdw blurRad="50800" dist="38100" dir="2700000" algn="tl" rotWithShape="0">
              <a:prstClr val="black">
                <a:alpha val="40000"/>
              </a:prstClr>
            </a:outerShdw>
          </a:effectLst>
        </p:grpSpPr>
        <p:sp>
          <p:nvSpPr>
            <p:cNvPr id="126" name="矩形标注 177">
              <a:extLst>
                <a:ext uri="{FF2B5EF4-FFF2-40B4-BE49-F238E27FC236}">
                  <a16:creationId xmlns:a16="http://schemas.microsoft.com/office/drawing/2014/main" xmlns="" id="{F6456F66-0D76-4EA5-B1EC-2B6BC33F5824}"/>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文本框 9">
              <a:extLst>
                <a:ext uri="{FF2B5EF4-FFF2-40B4-BE49-F238E27FC236}">
                  <a16:creationId xmlns:a16="http://schemas.microsoft.com/office/drawing/2014/main" xmlns="" id="{2BEBD8D0-E466-4A09-BF90-4771EB9004B3}"/>
                </a:ext>
              </a:extLst>
            </p:cNvPr>
            <p:cNvSpPr txBox="1"/>
            <p:nvPr/>
          </p:nvSpPr>
          <p:spPr>
            <a:xfrm>
              <a:off x="4883659" y="1333800"/>
              <a:ext cx="432048"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485</a:t>
              </a:r>
              <a:endParaRPr lang="zh-CN" altLang="en-US" sz="1100" dirty="0">
                <a:solidFill>
                  <a:schemeClr val="bg1"/>
                </a:solidFill>
                <a:latin typeface="微软雅黑" pitchFamily="34" charset="-122"/>
                <a:ea typeface="微软雅黑" pitchFamily="34" charset="-122"/>
              </a:endParaRPr>
            </a:p>
          </p:txBody>
        </p:sp>
      </p:grpSp>
      <p:sp>
        <p:nvSpPr>
          <p:cNvPr id="128" name="圆角矩形 179">
            <a:extLst>
              <a:ext uri="{FF2B5EF4-FFF2-40B4-BE49-F238E27FC236}">
                <a16:creationId xmlns:a16="http://schemas.microsoft.com/office/drawing/2014/main" xmlns="" id="{AE45BF3C-72E1-46D7-B3AA-39BB1E1CEA59}"/>
              </a:ext>
            </a:extLst>
          </p:cNvPr>
          <p:cNvSpPr/>
          <p:nvPr/>
        </p:nvSpPr>
        <p:spPr>
          <a:xfrm>
            <a:off x="1420940" y="3695078"/>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80">
            <a:extLst>
              <a:ext uri="{FF2B5EF4-FFF2-40B4-BE49-F238E27FC236}">
                <a16:creationId xmlns:a16="http://schemas.microsoft.com/office/drawing/2014/main" xmlns="" id="{332B547E-6637-4EEB-833B-CF63057C1594}"/>
              </a:ext>
            </a:extLst>
          </p:cNvPr>
          <p:cNvSpPr/>
          <p:nvPr/>
        </p:nvSpPr>
        <p:spPr>
          <a:xfrm>
            <a:off x="1420940" y="3695078"/>
            <a:ext cx="3600400" cy="144016"/>
          </a:xfrm>
          <a:prstGeom prst="roundRect">
            <a:avLst>
              <a:gd name="adj" fmla="val 50000"/>
            </a:avLst>
          </a:prstGeom>
          <a:gradFill>
            <a:gsLst>
              <a:gs pos="0">
                <a:srgbClr val="FFE09F"/>
              </a:gs>
              <a:gs pos="89000">
                <a:srgbClr val="FF779B"/>
              </a:gs>
            </a:gsLst>
            <a:lin ang="27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文本框 9">
            <a:extLst>
              <a:ext uri="{FF2B5EF4-FFF2-40B4-BE49-F238E27FC236}">
                <a16:creationId xmlns:a16="http://schemas.microsoft.com/office/drawing/2014/main" xmlns="" id="{63A2A7ED-9A78-4B53-B670-1DE782EA4D1D}"/>
              </a:ext>
            </a:extLst>
          </p:cNvPr>
          <p:cNvSpPr txBox="1"/>
          <p:nvPr/>
        </p:nvSpPr>
        <p:spPr>
          <a:xfrm>
            <a:off x="1420940" y="3839094"/>
            <a:ext cx="1800200" cy="253916"/>
          </a:xfrm>
          <a:prstGeom prst="rect">
            <a:avLst/>
          </a:prstGeom>
          <a:noFill/>
        </p:spPr>
        <p:txBody>
          <a:bodyPr wrap="square" lIns="68580" tIns="34290" rIns="68580" bIns="34290" rtlCol="0">
            <a:spAutoFit/>
          </a:bodyPr>
          <a:lstStyle/>
          <a:p>
            <a:pPr marL="0" lvl="1"/>
            <a:r>
              <a:rPr lang="zh-CN" altLang="en-US" sz="1200" dirty="0">
                <a:solidFill>
                  <a:schemeClr val="tx1">
                    <a:lumMod val="65000"/>
                    <a:lumOff val="35000"/>
                  </a:schemeClr>
                </a:solidFill>
                <a:latin typeface="微软雅黑" pitchFamily="34" charset="-122"/>
                <a:ea typeface="微软雅黑" pitchFamily="34" charset="-122"/>
              </a:rPr>
              <a:t>海外业务</a:t>
            </a:r>
          </a:p>
        </p:txBody>
      </p:sp>
      <p:grpSp>
        <p:nvGrpSpPr>
          <p:cNvPr id="131" name="组合 130">
            <a:extLst>
              <a:ext uri="{FF2B5EF4-FFF2-40B4-BE49-F238E27FC236}">
                <a16:creationId xmlns:a16="http://schemas.microsoft.com/office/drawing/2014/main" xmlns="" id="{418ED415-C97D-41D7-AFC4-3C1C72852AB4}"/>
              </a:ext>
            </a:extLst>
          </p:cNvPr>
          <p:cNvGrpSpPr/>
          <p:nvPr/>
        </p:nvGrpSpPr>
        <p:grpSpPr>
          <a:xfrm>
            <a:off x="4867565" y="3399927"/>
            <a:ext cx="360040" cy="238527"/>
            <a:chOff x="4909455" y="1320661"/>
            <a:chExt cx="360040" cy="238527"/>
          </a:xfrm>
          <a:effectLst>
            <a:outerShdw blurRad="50800" dist="38100" dir="2700000" algn="tl" rotWithShape="0">
              <a:prstClr val="black">
                <a:alpha val="40000"/>
              </a:prstClr>
            </a:outerShdw>
          </a:effectLst>
        </p:grpSpPr>
        <p:sp>
          <p:nvSpPr>
            <p:cNvPr id="132" name="矩形标注 183">
              <a:extLst>
                <a:ext uri="{FF2B5EF4-FFF2-40B4-BE49-F238E27FC236}">
                  <a16:creationId xmlns:a16="http://schemas.microsoft.com/office/drawing/2014/main" xmlns="" id="{06C36261-650C-464D-913C-0B86C7DACB44}"/>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9">
              <a:extLst>
                <a:ext uri="{FF2B5EF4-FFF2-40B4-BE49-F238E27FC236}">
                  <a16:creationId xmlns:a16="http://schemas.microsoft.com/office/drawing/2014/main" xmlns="" id="{1F48EC10-AC82-4CEF-8665-FACBBFF42AED}"/>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134" name="TextBox 7">
            <a:extLst>
              <a:ext uri="{FF2B5EF4-FFF2-40B4-BE49-F238E27FC236}">
                <a16:creationId xmlns:a16="http://schemas.microsoft.com/office/drawing/2014/main" xmlns="" id="{82997A94-859B-4C9A-AD82-58C17ED595FD}"/>
              </a:ext>
            </a:extLst>
          </p:cNvPr>
          <p:cNvSpPr>
            <a:spLocks noChangeArrowheads="1"/>
          </p:cNvSpPr>
          <p:nvPr/>
        </p:nvSpPr>
        <p:spPr bwMode="auto">
          <a:xfrm>
            <a:off x="1420940" y="4527374"/>
            <a:ext cx="4165758" cy="665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lnSpc>
                <a:spcPct val="150000"/>
              </a:lnSpc>
              <a:spcBef>
                <a:spcPts val="0"/>
              </a:spcBef>
              <a:spcAft>
                <a:spcPts val="0"/>
              </a:spcAf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136" name="文本框 81">
            <a:extLst>
              <a:ext uri="{FF2B5EF4-FFF2-40B4-BE49-F238E27FC236}">
                <a16:creationId xmlns:a16="http://schemas.microsoft.com/office/drawing/2014/main" xmlns="" id="{8BB0D39E-D226-4F1B-9EC5-FD8E3772358B}"/>
              </a:ext>
            </a:extLst>
          </p:cNvPr>
          <p:cNvSpPr txBox="1"/>
          <p:nvPr/>
        </p:nvSpPr>
        <p:spPr>
          <a:xfrm rot="21159098">
            <a:off x="7161158" y="5179450"/>
            <a:ext cx="3950120" cy="769441"/>
          </a:xfrm>
          <a:prstGeom prst="rect">
            <a:avLst/>
          </a:prstGeom>
          <a:noFill/>
        </p:spPr>
        <p:txBody>
          <a:bodyPr wrap="none" rtlCol="0">
            <a:spAutoFit/>
          </a:bodyPr>
          <a:lstStyle/>
          <a:p>
            <a:pPr defTabSz="914400"/>
            <a:r>
              <a:rPr lang="en-US" altLang="zh-CN" sz="4400" dirty="0">
                <a:gradFill>
                  <a:gsLst>
                    <a:gs pos="0">
                      <a:srgbClr val="FFE09F"/>
                    </a:gs>
                    <a:gs pos="89000">
                      <a:srgbClr val="FF779B"/>
                    </a:gs>
                  </a:gsLst>
                  <a:lin ang="2700000" scaled="1"/>
                </a:gradFill>
                <a:latin typeface="Arial Black" pitchFamily="34" charset="0"/>
              </a:rPr>
              <a:t>588,584,728</a:t>
            </a:r>
            <a:endParaRPr lang="zh-CN" altLang="en-US" sz="2400" dirty="0">
              <a:gradFill>
                <a:gsLst>
                  <a:gs pos="0">
                    <a:srgbClr val="FFE09F"/>
                  </a:gs>
                  <a:gs pos="89000">
                    <a:srgbClr val="FF779B"/>
                  </a:gs>
                </a:gsLst>
                <a:lin ang="2700000" scaled="1"/>
              </a:gradFill>
              <a:latin typeface="Arial Black" pitchFamily="34" charset="0"/>
            </a:endParaRPr>
          </a:p>
        </p:txBody>
      </p:sp>
      <p:pic>
        <p:nvPicPr>
          <p:cNvPr id="137" name="图片 136">
            <a:extLst>
              <a:ext uri="{FF2B5EF4-FFF2-40B4-BE49-F238E27FC236}">
                <a16:creationId xmlns:a16="http://schemas.microsoft.com/office/drawing/2014/main" xmlns="" id="{D3832584-C14D-45EE-B068-4906ED0B94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6821" y="4527374"/>
            <a:ext cx="318916" cy="476794"/>
          </a:xfrm>
          <a:prstGeom prst="rect">
            <a:avLst/>
          </a:prstGeom>
        </p:spPr>
      </p:pic>
      <p:pic>
        <p:nvPicPr>
          <p:cNvPr id="141" name="图片 140">
            <a:extLst>
              <a:ext uri="{FF2B5EF4-FFF2-40B4-BE49-F238E27FC236}">
                <a16:creationId xmlns:a16="http://schemas.microsoft.com/office/drawing/2014/main" xmlns="" id="{8191B768-EF54-4EF2-89C3-D538CFD01CF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1763" t="1" r="21354" b="47207"/>
          <a:stretch/>
        </p:blipFill>
        <p:spPr>
          <a:xfrm rot="16200000" flipH="1" flipV="1">
            <a:off x="3904647" y="-960978"/>
            <a:ext cx="2460606" cy="4382562"/>
          </a:xfrm>
          <a:prstGeom prst="rect">
            <a:avLst/>
          </a:prstGeom>
        </p:spPr>
      </p:pic>
    </p:spTree>
    <p:extLst>
      <p:ext uri="{BB962C8B-B14F-4D97-AF65-F5344CB8AC3E}">
        <p14:creationId xmlns:p14="http://schemas.microsoft.com/office/powerpoint/2010/main" val="3229328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2"/>
                                            </p:tgtEl>
                                            <p:attrNameLst>
                                              <p:attrName>style.visibility</p:attrName>
                                            </p:attrNameLst>
                                          </p:cBhvr>
                                          <p:to>
                                            <p:strVal val="visible"/>
                                          </p:to>
                                        </p:set>
                                        <p:animEffect transition="in" filter="fade">
                                          <p:cBhvr>
                                            <p:cTn id="22" dur="1000"/>
                                            <p:tgtEl>
                                              <p:spTgt spid="142"/>
                                            </p:tgtEl>
                                          </p:cBhvr>
                                        </p:animEffect>
                                        <p:anim calcmode="lin" valueType="num">
                                          <p:cBhvr>
                                            <p:cTn id="23" dur="1000" fill="hold"/>
                                            <p:tgtEl>
                                              <p:spTgt spid="142"/>
                                            </p:tgtEl>
                                            <p:attrNameLst>
                                              <p:attrName>ppt_x</p:attrName>
                                            </p:attrNameLst>
                                          </p:cBhvr>
                                          <p:tavLst>
                                            <p:tav tm="0">
                                              <p:val>
                                                <p:strVal val="#ppt_x"/>
                                              </p:val>
                                            </p:tav>
                                            <p:tav tm="100000">
                                              <p:val>
                                                <p:strVal val="#ppt_x"/>
                                              </p:val>
                                            </p:tav>
                                          </p:tavLst>
                                        </p:anim>
                                        <p:anim calcmode="lin" valueType="num">
                                          <p:cBhvr>
                                            <p:cTn id="24" dur="1000" fill="hold"/>
                                            <p:tgtEl>
                                              <p:spTgt spid="14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30000"/>
                                      </p:iterate>
                                      <p:childTnLst>
                                        <p:set>
                                          <p:cBhvr>
                                            <p:cTn id="27" dur="1" fill="hold">
                                              <p:stCondLst>
                                                <p:cond delay="0"/>
                                              </p:stCondLst>
                                            </p:cTn>
                                            <p:tgtEl>
                                              <p:spTgt spid="136"/>
                                            </p:tgtEl>
                                            <p:attrNameLst>
                                              <p:attrName>style.visibility</p:attrName>
                                            </p:attrNameLst>
                                          </p:cBhvr>
                                          <p:to>
                                            <p:strVal val="visible"/>
                                          </p:to>
                                        </p:set>
                                        <p:anim calcmode="lin" valueType="num">
                                          <p:cBhvr additive="base">
                                            <p:cTn id="28" dur="300"/>
                                            <p:tgtEl>
                                              <p:spTgt spid="136"/>
                                            </p:tgtEl>
                                            <p:attrNameLst>
                                              <p:attrName>ppt_y</p:attrName>
                                            </p:attrNameLst>
                                          </p:cBhvr>
                                          <p:tavLst>
                                            <p:tav tm="0">
                                              <p:val>
                                                <p:strVal val="#ppt_y+#ppt_h*1.125000"/>
                                              </p:val>
                                            </p:tav>
                                            <p:tav tm="100000">
                                              <p:val>
                                                <p:strVal val="#ppt_y"/>
                                              </p:val>
                                            </p:tav>
                                          </p:tavLst>
                                        </p:anim>
                                        <p:animEffect transition="in" filter="wipe(up)">
                                          <p:cBhvr>
                                            <p:cTn id="29" dur="300"/>
                                            <p:tgtEl>
                                              <p:spTgt spid="136"/>
                                            </p:tgtEl>
                                          </p:cBhvr>
                                        </p:animEffect>
                                      </p:childTnLst>
                                    </p:cTn>
                                  </p:par>
                                </p:childTnLst>
                              </p:cTn>
                            </p:par>
                            <p:par>
                              <p:cTn id="30" fill="hold">
                                <p:stCondLst>
                                  <p:cond delay="3700"/>
                                </p:stCondLst>
                                <p:childTnLst>
                                  <p:par>
                                    <p:cTn id="31" presetID="22" presetClass="entr" presetSubtype="8"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left)">
                                          <p:cBhvr>
                                            <p:cTn id="33" dur="500"/>
                                            <p:tgtEl>
                                              <p:spTgt spid="116"/>
                                            </p:tgtEl>
                                          </p:cBhvr>
                                        </p:animEffect>
                                      </p:childTnLst>
                                    </p:cTn>
                                  </p:par>
                                </p:childTnLst>
                              </p:cTn>
                            </p:par>
                            <p:par>
                              <p:cTn id="34" fill="hold">
                                <p:stCondLst>
                                  <p:cond delay="42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500"/>
                                            <p:tgtEl>
                                              <p:spTgt spid="117"/>
                                            </p:tgtEl>
                                          </p:cBhvr>
                                        </p:animEffect>
                                      </p:childTnLst>
                                    </p:cTn>
                                  </p:par>
                                </p:childTnLst>
                              </p:cTn>
                            </p:par>
                            <p:par>
                              <p:cTn id="38" fill="hold">
                                <p:stCondLst>
                                  <p:cond delay="4700"/>
                                </p:stCondLst>
                                <p:childTnLst>
                                  <p:par>
                                    <p:cTn id="39" presetID="42" presetClass="entr" presetSubtype="0" fill="hold" grpId="0" nodeType="after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fade">
                                          <p:cBhvr>
                                            <p:cTn id="41" dur="1000"/>
                                            <p:tgtEl>
                                              <p:spTgt spid="118"/>
                                            </p:tgtEl>
                                          </p:cBhvr>
                                        </p:animEffect>
                                        <p:anim calcmode="lin" valueType="num">
                                          <p:cBhvr>
                                            <p:cTn id="42" dur="1000" fill="hold"/>
                                            <p:tgtEl>
                                              <p:spTgt spid="118"/>
                                            </p:tgtEl>
                                            <p:attrNameLst>
                                              <p:attrName>ppt_x</p:attrName>
                                            </p:attrNameLst>
                                          </p:cBhvr>
                                          <p:tavLst>
                                            <p:tav tm="0">
                                              <p:val>
                                                <p:strVal val="#ppt_x"/>
                                              </p:val>
                                            </p:tav>
                                            <p:tav tm="100000">
                                              <p:val>
                                                <p:strVal val="#ppt_x"/>
                                              </p:val>
                                            </p:tav>
                                          </p:tavLst>
                                        </p:anim>
                                        <p:anim calcmode="lin" valueType="num">
                                          <p:cBhvr>
                                            <p:cTn id="43" dur="1000" fill="hold"/>
                                            <p:tgtEl>
                                              <p:spTgt spid="118"/>
                                            </p:tgtEl>
                                            <p:attrNameLst>
                                              <p:attrName>ppt_y</p:attrName>
                                            </p:attrNameLst>
                                          </p:cBhvr>
                                          <p:tavLst>
                                            <p:tav tm="0">
                                              <p:val>
                                                <p:strVal val="#ppt_y+.1"/>
                                              </p:val>
                                            </p:tav>
                                            <p:tav tm="100000">
                                              <p:val>
                                                <p:strVal val="#ppt_y"/>
                                              </p:val>
                                            </p:tav>
                                          </p:tavLst>
                                        </p:anim>
                                      </p:childTnLst>
                                    </p:cTn>
                                  </p:par>
                                </p:childTnLst>
                              </p:cTn>
                            </p:par>
                            <p:par>
                              <p:cTn id="44" fill="hold">
                                <p:stCondLst>
                                  <p:cond delay="5700"/>
                                </p:stCondLst>
                                <p:childTnLst>
                                  <p:par>
                                    <p:cTn id="45" presetID="42" presetClass="entr" presetSubtype="0" fill="hold"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fade">
                                          <p:cBhvr>
                                            <p:cTn id="47" dur="1000"/>
                                            <p:tgtEl>
                                              <p:spTgt spid="119"/>
                                            </p:tgtEl>
                                          </p:cBhvr>
                                        </p:animEffect>
                                        <p:anim calcmode="lin" valueType="num">
                                          <p:cBhvr>
                                            <p:cTn id="48" dur="1000" fill="hold"/>
                                            <p:tgtEl>
                                              <p:spTgt spid="119"/>
                                            </p:tgtEl>
                                            <p:attrNameLst>
                                              <p:attrName>ppt_x</p:attrName>
                                            </p:attrNameLst>
                                          </p:cBhvr>
                                          <p:tavLst>
                                            <p:tav tm="0">
                                              <p:val>
                                                <p:strVal val="#ppt_x"/>
                                              </p:val>
                                            </p:tav>
                                            <p:tav tm="100000">
                                              <p:val>
                                                <p:strVal val="#ppt_x"/>
                                              </p:val>
                                            </p:tav>
                                          </p:tavLst>
                                        </p:anim>
                                        <p:anim calcmode="lin" valueType="num">
                                          <p:cBhvr>
                                            <p:cTn id="49" dur="1000" fill="hold"/>
                                            <p:tgtEl>
                                              <p:spTgt spid="119"/>
                                            </p:tgtEl>
                                            <p:attrNameLst>
                                              <p:attrName>ppt_y</p:attrName>
                                            </p:attrNameLst>
                                          </p:cBhvr>
                                          <p:tavLst>
                                            <p:tav tm="0">
                                              <p:val>
                                                <p:strVal val="#ppt_y+.1"/>
                                              </p:val>
                                            </p:tav>
                                            <p:tav tm="100000">
                                              <p:val>
                                                <p:strVal val="#ppt_y"/>
                                              </p:val>
                                            </p:tav>
                                          </p:tavLst>
                                        </p:anim>
                                      </p:childTnLst>
                                    </p:cTn>
                                  </p:par>
                                </p:childTnLst>
                              </p:cTn>
                            </p:par>
                            <p:par>
                              <p:cTn id="50" fill="hold">
                                <p:stCondLst>
                                  <p:cond delay="6700"/>
                                </p:stCondLst>
                                <p:childTnLst>
                                  <p:par>
                                    <p:cTn id="51" presetID="22" presetClass="entr" presetSubtype="8" fill="hold" grpId="0" nodeType="afterEffect">
                                      <p:stCondLst>
                                        <p:cond delay="0"/>
                                      </p:stCondLst>
                                      <p:childTnLst>
                                        <p:set>
                                          <p:cBhvr>
                                            <p:cTn id="52" dur="1" fill="hold">
                                              <p:stCondLst>
                                                <p:cond delay="0"/>
                                              </p:stCondLst>
                                            </p:cTn>
                                            <p:tgtEl>
                                              <p:spTgt spid="122"/>
                                            </p:tgtEl>
                                            <p:attrNameLst>
                                              <p:attrName>style.visibility</p:attrName>
                                            </p:attrNameLst>
                                          </p:cBhvr>
                                          <p:to>
                                            <p:strVal val="visible"/>
                                          </p:to>
                                        </p:set>
                                        <p:animEffect transition="in" filter="wipe(left)">
                                          <p:cBhvr>
                                            <p:cTn id="53" dur="500"/>
                                            <p:tgtEl>
                                              <p:spTgt spid="122"/>
                                            </p:tgtEl>
                                          </p:cBhvr>
                                        </p:animEffect>
                                      </p:childTnLst>
                                    </p:cTn>
                                  </p:par>
                                </p:childTnLst>
                              </p:cTn>
                            </p:par>
                            <p:par>
                              <p:cTn id="54" fill="hold">
                                <p:stCondLst>
                                  <p:cond delay="7200"/>
                                </p:stCondLst>
                                <p:childTnLst>
                                  <p:par>
                                    <p:cTn id="55" presetID="22" presetClass="entr" presetSubtype="8" fill="hold" grpId="0" nodeType="afterEffect">
                                      <p:stCondLst>
                                        <p:cond delay="0"/>
                                      </p:stCondLst>
                                      <p:childTnLst>
                                        <p:set>
                                          <p:cBhvr>
                                            <p:cTn id="56" dur="1" fill="hold">
                                              <p:stCondLst>
                                                <p:cond delay="0"/>
                                              </p:stCondLst>
                                            </p:cTn>
                                            <p:tgtEl>
                                              <p:spTgt spid="123"/>
                                            </p:tgtEl>
                                            <p:attrNameLst>
                                              <p:attrName>style.visibility</p:attrName>
                                            </p:attrNameLst>
                                          </p:cBhvr>
                                          <p:to>
                                            <p:strVal val="visible"/>
                                          </p:to>
                                        </p:set>
                                        <p:animEffect transition="in" filter="wipe(left)">
                                          <p:cBhvr>
                                            <p:cTn id="57" dur="500"/>
                                            <p:tgtEl>
                                              <p:spTgt spid="123"/>
                                            </p:tgtEl>
                                          </p:cBhvr>
                                        </p:animEffect>
                                      </p:childTnLst>
                                    </p:cTn>
                                  </p:par>
                                </p:childTnLst>
                              </p:cTn>
                            </p:par>
                            <p:par>
                              <p:cTn id="58" fill="hold">
                                <p:stCondLst>
                                  <p:cond delay="7700"/>
                                </p:stCondLst>
                                <p:childTnLst>
                                  <p:par>
                                    <p:cTn id="59" presetID="42" presetClass="entr" presetSubtype="0" fill="hold" grpId="0" nodeType="afterEffect">
                                      <p:stCondLst>
                                        <p:cond delay="0"/>
                                      </p:stCondLst>
                                      <p:childTnLst>
                                        <p:set>
                                          <p:cBhvr>
                                            <p:cTn id="60" dur="1" fill="hold">
                                              <p:stCondLst>
                                                <p:cond delay="0"/>
                                              </p:stCondLst>
                                            </p:cTn>
                                            <p:tgtEl>
                                              <p:spTgt spid="124"/>
                                            </p:tgtEl>
                                            <p:attrNameLst>
                                              <p:attrName>style.visibility</p:attrName>
                                            </p:attrNameLst>
                                          </p:cBhvr>
                                          <p:to>
                                            <p:strVal val="visible"/>
                                          </p:to>
                                        </p:set>
                                        <p:animEffect transition="in" filter="fade">
                                          <p:cBhvr>
                                            <p:cTn id="61" dur="1000"/>
                                            <p:tgtEl>
                                              <p:spTgt spid="124"/>
                                            </p:tgtEl>
                                          </p:cBhvr>
                                        </p:animEffect>
                                        <p:anim calcmode="lin" valueType="num">
                                          <p:cBhvr>
                                            <p:cTn id="62" dur="1000" fill="hold"/>
                                            <p:tgtEl>
                                              <p:spTgt spid="124"/>
                                            </p:tgtEl>
                                            <p:attrNameLst>
                                              <p:attrName>ppt_x</p:attrName>
                                            </p:attrNameLst>
                                          </p:cBhvr>
                                          <p:tavLst>
                                            <p:tav tm="0">
                                              <p:val>
                                                <p:strVal val="#ppt_x"/>
                                              </p:val>
                                            </p:tav>
                                            <p:tav tm="100000">
                                              <p:val>
                                                <p:strVal val="#ppt_x"/>
                                              </p:val>
                                            </p:tav>
                                          </p:tavLst>
                                        </p:anim>
                                        <p:anim calcmode="lin" valueType="num">
                                          <p:cBhvr>
                                            <p:cTn id="63" dur="1000" fill="hold"/>
                                            <p:tgtEl>
                                              <p:spTgt spid="124"/>
                                            </p:tgtEl>
                                            <p:attrNameLst>
                                              <p:attrName>ppt_y</p:attrName>
                                            </p:attrNameLst>
                                          </p:cBhvr>
                                          <p:tavLst>
                                            <p:tav tm="0">
                                              <p:val>
                                                <p:strVal val="#ppt_y+.1"/>
                                              </p:val>
                                            </p:tav>
                                            <p:tav tm="100000">
                                              <p:val>
                                                <p:strVal val="#ppt_y"/>
                                              </p:val>
                                            </p:tav>
                                          </p:tavLst>
                                        </p:anim>
                                      </p:childTnLst>
                                    </p:cTn>
                                  </p:par>
                                </p:childTnLst>
                              </p:cTn>
                            </p:par>
                            <p:par>
                              <p:cTn id="64" fill="hold">
                                <p:stCondLst>
                                  <p:cond delay="8700"/>
                                </p:stCondLst>
                                <p:childTnLst>
                                  <p:par>
                                    <p:cTn id="65" presetID="42" presetClass="entr" presetSubtype="0" fill="hold" nodeType="after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fade">
                                          <p:cBhvr>
                                            <p:cTn id="67" dur="1000"/>
                                            <p:tgtEl>
                                              <p:spTgt spid="125"/>
                                            </p:tgtEl>
                                          </p:cBhvr>
                                        </p:animEffect>
                                        <p:anim calcmode="lin" valueType="num">
                                          <p:cBhvr>
                                            <p:cTn id="68" dur="1000" fill="hold"/>
                                            <p:tgtEl>
                                              <p:spTgt spid="125"/>
                                            </p:tgtEl>
                                            <p:attrNameLst>
                                              <p:attrName>ppt_x</p:attrName>
                                            </p:attrNameLst>
                                          </p:cBhvr>
                                          <p:tavLst>
                                            <p:tav tm="0">
                                              <p:val>
                                                <p:strVal val="#ppt_x"/>
                                              </p:val>
                                            </p:tav>
                                            <p:tav tm="100000">
                                              <p:val>
                                                <p:strVal val="#ppt_x"/>
                                              </p:val>
                                            </p:tav>
                                          </p:tavLst>
                                        </p:anim>
                                        <p:anim calcmode="lin" valueType="num">
                                          <p:cBhvr>
                                            <p:cTn id="69" dur="1000" fill="hold"/>
                                            <p:tgtEl>
                                              <p:spTgt spid="125"/>
                                            </p:tgtEl>
                                            <p:attrNameLst>
                                              <p:attrName>ppt_y</p:attrName>
                                            </p:attrNameLst>
                                          </p:cBhvr>
                                          <p:tavLst>
                                            <p:tav tm="0">
                                              <p:val>
                                                <p:strVal val="#ppt_y+.1"/>
                                              </p:val>
                                            </p:tav>
                                            <p:tav tm="100000">
                                              <p:val>
                                                <p:strVal val="#ppt_y"/>
                                              </p:val>
                                            </p:tav>
                                          </p:tavLst>
                                        </p:anim>
                                      </p:childTnLst>
                                    </p:cTn>
                                  </p:par>
                                </p:childTnLst>
                              </p:cTn>
                            </p:par>
                            <p:par>
                              <p:cTn id="70" fill="hold">
                                <p:stCondLst>
                                  <p:cond delay="9700"/>
                                </p:stCondLst>
                                <p:childTnLst>
                                  <p:par>
                                    <p:cTn id="71" presetID="22" presetClass="entr" presetSubtype="8" fill="hold" grpId="0" nodeType="afterEffect">
                                      <p:stCondLst>
                                        <p:cond delay="0"/>
                                      </p:stCondLst>
                                      <p:childTnLst>
                                        <p:set>
                                          <p:cBhvr>
                                            <p:cTn id="72" dur="1" fill="hold">
                                              <p:stCondLst>
                                                <p:cond delay="0"/>
                                              </p:stCondLst>
                                            </p:cTn>
                                            <p:tgtEl>
                                              <p:spTgt spid="128"/>
                                            </p:tgtEl>
                                            <p:attrNameLst>
                                              <p:attrName>style.visibility</p:attrName>
                                            </p:attrNameLst>
                                          </p:cBhvr>
                                          <p:to>
                                            <p:strVal val="visible"/>
                                          </p:to>
                                        </p:set>
                                        <p:animEffect transition="in" filter="wipe(left)">
                                          <p:cBhvr>
                                            <p:cTn id="73" dur="500"/>
                                            <p:tgtEl>
                                              <p:spTgt spid="128"/>
                                            </p:tgtEl>
                                          </p:cBhvr>
                                        </p:animEffect>
                                      </p:childTnLst>
                                    </p:cTn>
                                  </p:par>
                                </p:childTnLst>
                              </p:cTn>
                            </p:par>
                            <p:par>
                              <p:cTn id="74" fill="hold">
                                <p:stCondLst>
                                  <p:cond delay="10200"/>
                                </p:stCondLst>
                                <p:childTnLst>
                                  <p:par>
                                    <p:cTn id="75" presetID="22" presetClass="entr" presetSubtype="8" fill="hold" grpId="0" nodeType="afterEffect">
                                      <p:stCondLst>
                                        <p:cond delay="0"/>
                                      </p:stCondLst>
                                      <p:childTnLst>
                                        <p:set>
                                          <p:cBhvr>
                                            <p:cTn id="76" dur="1" fill="hold">
                                              <p:stCondLst>
                                                <p:cond delay="0"/>
                                              </p:stCondLst>
                                            </p:cTn>
                                            <p:tgtEl>
                                              <p:spTgt spid="129"/>
                                            </p:tgtEl>
                                            <p:attrNameLst>
                                              <p:attrName>style.visibility</p:attrName>
                                            </p:attrNameLst>
                                          </p:cBhvr>
                                          <p:to>
                                            <p:strVal val="visible"/>
                                          </p:to>
                                        </p:set>
                                        <p:animEffect transition="in" filter="wipe(left)">
                                          <p:cBhvr>
                                            <p:cTn id="77" dur="500"/>
                                            <p:tgtEl>
                                              <p:spTgt spid="129"/>
                                            </p:tgtEl>
                                          </p:cBhvr>
                                        </p:animEffect>
                                      </p:childTnLst>
                                    </p:cTn>
                                  </p:par>
                                </p:childTnLst>
                              </p:cTn>
                            </p:par>
                            <p:par>
                              <p:cTn id="78" fill="hold">
                                <p:stCondLst>
                                  <p:cond delay="10700"/>
                                </p:stCondLst>
                                <p:childTnLst>
                                  <p:par>
                                    <p:cTn id="79" presetID="42" presetClass="entr" presetSubtype="0" fill="hold" grpId="0" nodeType="after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1000"/>
                                            <p:tgtEl>
                                              <p:spTgt spid="130"/>
                                            </p:tgtEl>
                                          </p:cBhvr>
                                        </p:animEffect>
                                        <p:anim calcmode="lin" valueType="num">
                                          <p:cBhvr>
                                            <p:cTn id="82" dur="1000" fill="hold"/>
                                            <p:tgtEl>
                                              <p:spTgt spid="130"/>
                                            </p:tgtEl>
                                            <p:attrNameLst>
                                              <p:attrName>ppt_x</p:attrName>
                                            </p:attrNameLst>
                                          </p:cBhvr>
                                          <p:tavLst>
                                            <p:tav tm="0">
                                              <p:val>
                                                <p:strVal val="#ppt_x"/>
                                              </p:val>
                                            </p:tav>
                                            <p:tav tm="100000">
                                              <p:val>
                                                <p:strVal val="#ppt_x"/>
                                              </p:val>
                                            </p:tav>
                                          </p:tavLst>
                                        </p:anim>
                                        <p:anim calcmode="lin" valueType="num">
                                          <p:cBhvr>
                                            <p:cTn id="83" dur="1000" fill="hold"/>
                                            <p:tgtEl>
                                              <p:spTgt spid="130"/>
                                            </p:tgtEl>
                                            <p:attrNameLst>
                                              <p:attrName>ppt_y</p:attrName>
                                            </p:attrNameLst>
                                          </p:cBhvr>
                                          <p:tavLst>
                                            <p:tav tm="0">
                                              <p:val>
                                                <p:strVal val="#ppt_y+.1"/>
                                              </p:val>
                                            </p:tav>
                                            <p:tav tm="100000">
                                              <p:val>
                                                <p:strVal val="#ppt_y"/>
                                              </p:val>
                                            </p:tav>
                                          </p:tavLst>
                                        </p:anim>
                                      </p:childTnLst>
                                    </p:cTn>
                                  </p:par>
                                </p:childTnLst>
                              </p:cTn>
                            </p:par>
                            <p:par>
                              <p:cTn id="84" fill="hold">
                                <p:stCondLst>
                                  <p:cond delay="11700"/>
                                </p:stCondLst>
                                <p:childTnLst>
                                  <p:par>
                                    <p:cTn id="85" presetID="42" presetClass="entr" presetSubtype="0" fill="hold" nodeType="afterEffect">
                                      <p:stCondLst>
                                        <p:cond delay="0"/>
                                      </p:stCondLst>
                                      <p:childTnLst>
                                        <p:set>
                                          <p:cBhvr>
                                            <p:cTn id="86" dur="1" fill="hold">
                                              <p:stCondLst>
                                                <p:cond delay="0"/>
                                              </p:stCondLst>
                                            </p:cTn>
                                            <p:tgtEl>
                                              <p:spTgt spid="131"/>
                                            </p:tgtEl>
                                            <p:attrNameLst>
                                              <p:attrName>style.visibility</p:attrName>
                                            </p:attrNameLst>
                                          </p:cBhvr>
                                          <p:to>
                                            <p:strVal val="visible"/>
                                          </p:to>
                                        </p:set>
                                        <p:animEffect transition="in" filter="fade">
                                          <p:cBhvr>
                                            <p:cTn id="87" dur="1000"/>
                                            <p:tgtEl>
                                              <p:spTgt spid="131"/>
                                            </p:tgtEl>
                                          </p:cBhvr>
                                        </p:animEffect>
                                        <p:anim calcmode="lin" valueType="num">
                                          <p:cBhvr>
                                            <p:cTn id="88" dur="1000" fill="hold"/>
                                            <p:tgtEl>
                                              <p:spTgt spid="131"/>
                                            </p:tgtEl>
                                            <p:attrNameLst>
                                              <p:attrName>ppt_x</p:attrName>
                                            </p:attrNameLst>
                                          </p:cBhvr>
                                          <p:tavLst>
                                            <p:tav tm="0">
                                              <p:val>
                                                <p:strVal val="#ppt_x"/>
                                              </p:val>
                                            </p:tav>
                                            <p:tav tm="100000">
                                              <p:val>
                                                <p:strVal val="#ppt_x"/>
                                              </p:val>
                                            </p:tav>
                                          </p:tavLst>
                                        </p:anim>
                                        <p:anim calcmode="lin" valueType="num">
                                          <p:cBhvr>
                                            <p:cTn id="89" dur="1000" fill="hold"/>
                                            <p:tgtEl>
                                              <p:spTgt spid="131"/>
                                            </p:tgtEl>
                                            <p:attrNameLst>
                                              <p:attrName>ppt_y</p:attrName>
                                            </p:attrNameLst>
                                          </p:cBhvr>
                                          <p:tavLst>
                                            <p:tav tm="0">
                                              <p:val>
                                                <p:strVal val="#ppt_y+.1"/>
                                              </p:val>
                                            </p:tav>
                                            <p:tav tm="100000">
                                              <p:val>
                                                <p:strVal val="#ppt_y"/>
                                              </p:val>
                                            </p:tav>
                                          </p:tavLst>
                                        </p:anim>
                                      </p:childTnLst>
                                    </p:cTn>
                                  </p:par>
                                </p:childTnLst>
                              </p:cTn>
                            </p:par>
                            <p:par>
                              <p:cTn id="90" fill="hold">
                                <p:stCondLst>
                                  <p:cond delay="12700"/>
                                </p:stCondLst>
                                <p:childTnLst>
                                  <p:par>
                                    <p:cTn id="91" presetID="14" presetClass="entr" presetSubtype="10" fill="hold" grpId="0" nodeType="afterEffect">
                                      <p:stCondLst>
                                        <p:cond delay="0"/>
                                      </p:stCondLst>
                                      <p:iterate type="lt">
                                        <p:tmPct val="10000"/>
                                      </p:iterate>
                                      <p:childTnLst>
                                        <p:set>
                                          <p:cBhvr>
                                            <p:cTn id="92" dur="1" fill="hold">
                                              <p:stCondLst>
                                                <p:cond delay="0"/>
                                              </p:stCondLst>
                                            </p:cTn>
                                            <p:tgtEl>
                                              <p:spTgt spid="134"/>
                                            </p:tgtEl>
                                            <p:attrNameLst>
                                              <p:attrName>style.visibility</p:attrName>
                                            </p:attrNameLst>
                                          </p:cBhvr>
                                          <p:to>
                                            <p:strVal val="visible"/>
                                          </p:to>
                                        </p:set>
                                        <p:animEffect transition="in" filter="randombar(horizontal)">
                                          <p:cBhvr>
                                            <p:cTn id="93" dur="300"/>
                                            <p:tgtEl>
                                              <p:spTgt spid="134"/>
                                            </p:tgtEl>
                                          </p:cBhvr>
                                        </p:animEffect>
                                      </p:childTnLst>
                                    </p:cTn>
                                  </p:par>
                                </p:childTnLst>
                              </p:cTn>
                            </p:par>
                            <p:par>
                              <p:cTn id="94" fill="hold">
                                <p:stCondLst>
                                  <p:cond delay="15640"/>
                                </p:stCondLst>
                                <p:childTnLst>
                                  <p:par>
                                    <p:cTn id="95" presetID="14" presetClass="entr" presetSubtype="10" fill="hold" nodeType="afterEffect">
                                      <p:stCondLst>
                                        <p:cond delay="0"/>
                                      </p:stCondLst>
                                      <p:childTnLst>
                                        <p:set>
                                          <p:cBhvr>
                                            <p:cTn id="96" dur="1" fill="hold">
                                              <p:stCondLst>
                                                <p:cond delay="0"/>
                                              </p:stCondLst>
                                            </p:cTn>
                                            <p:tgtEl>
                                              <p:spTgt spid="137"/>
                                            </p:tgtEl>
                                            <p:attrNameLst>
                                              <p:attrName>style.visibility</p:attrName>
                                            </p:attrNameLst>
                                          </p:cBhvr>
                                          <p:to>
                                            <p:strVal val="visible"/>
                                          </p:to>
                                        </p:set>
                                        <p:animEffect transition="in" filter="randombar(horizontal)">
                                          <p:cBhvr>
                                            <p:cTn id="9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16" grpId="0" animBg="1"/>
          <p:bldP spid="117" grpId="0" animBg="1"/>
          <p:bldP spid="118" grpId="0"/>
          <p:bldP spid="122" grpId="0" animBg="1"/>
          <p:bldP spid="123" grpId="0" animBg="1"/>
          <p:bldP spid="124" grpId="0"/>
          <p:bldP spid="128" grpId="0" animBg="1"/>
          <p:bldP spid="129" grpId="0" animBg="1"/>
          <p:bldP spid="130" grpId="0"/>
          <p:bldP spid="134" grpId="0"/>
          <p:bldP spid="1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2"/>
                                            </p:tgtEl>
                                            <p:attrNameLst>
                                              <p:attrName>style.visibility</p:attrName>
                                            </p:attrNameLst>
                                          </p:cBhvr>
                                          <p:to>
                                            <p:strVal val="visible"/>
                                          </p:to>
                                        </p:set>
                                        <p:animEffect transition="in" filter="fade">
                                          <p:cBhvr>
                                            <p:cTn id="22" dur="1000"/>
                                            <p:tgtEl>
                                              <p:spTgt spid="142"/>
                                            </p:tgtEl>
                                          </p:cBhvr>
                                        </p:animEffect>
                                        <p:anim calcmode="lin" valueType="num">
                                          <p:cBhvr>
                                            <p:cTn id="23" dur="1000" fill="hold"/>
                                            <p:tgtEl>
                                              <p:spTgt spid="142"/>
                                            </p:tgtEl>
                                            <p:attrNameLst>
                                              <p:attrName>ppt_x</p:attrName>
                                            </p:attrNameLst>
                                          </p:cBhvr>
                                          <p:tavLst>
                                            <p:tav tm="0">
                                              <p:val>
                                                <p:strVal val="#ppt_x"/>
                                              </p:val>
                                            </p:tav>
                                            <p:tav tm="100000">
                                              <p:val>
                                                <p:strVal val="#ppt_x"/>
                                              </p:val>
                                            </p:tav>
                                          </p:tavLst>
                                        </p:anim>
                                        <p:anim calcmode="lin" valueType="num">
                                          <p:cBhvr>
                                            <p:cTn id="24" dur="1000" fill="hold"/>
                                            <p:tgtEl>
                                              <p:spTgt spid="14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30000"/>
                                      </p:iterate>
                                      <p:childTnLst>
                                        <p:set>
                                          <p:cBhvr>
                                            <p:cTn id="27" dur="1" fill="hold">
                                              <p:stCondLst>
                                                <p:cond delay="0"/>
                                              </p:stCondLst>
                                            </p:cTn>
                                            <p:tgtEl>
                                              <p:spTgt spid="136"/>
                                            </p:tgtEl>
                                            <p:attrNameLst>
                                              <p:attrName>style.visibility</p:attrName>
                                            </p:attrNameLst>
                                          </p:cBhvr>
                                          <p:to>
                                            <p:strVal val="visible"/>
                                          </p:to>
                                        </p:set>
                                        <p:anim calcmode="lin" valueType="num">
                                          <p:cBhvr additive="base">
                                            <p:cTn id="28" dur="300"/>
                                            <p:tgtEl>
                                              <p:spTgt spid="136"/>
                                            </p:tgtEl>
                                            <p:attrNameLst>
                                              <p:attrName>ppt_y</p:attrName>
                                            </p:attrNameLst>
                                          </p:cBhvr>
                                          <p:tavLst>
                                            <p:tav tm="0">
                                              <p:val>
                                                <p:strVal val="#ppt_y+#ppt_h*1.125000"/>
                                              </p:val>
                                            </p:tav>
                                            <p:tav tm="100000">
                                              <p:val>
                                                <p:strVal val="#ppt_y"/>
                                              </p:val>
                                            </p:tav>
                                          </p:tavLst>
                                        </p:anim>
                                        <p:animEffect transition="in" filter="wipe(up)">
                                          <p:cBhvr>
                                            <p:cTn id="29" dur="300"/>
                                            <p:tgtEl>
                                              <p:spTgt spid="136"/>
                                            </p:tgtEl>
                                          </p:cBhvr>
                                        </p:animEffect>
                                      </p:childTnLst>
                                    </p:cTn>
                                  </p:par>
                                </p:childTnLst>
                              </p:cTn>
                            </p:par>
                            <p:par>
                              <p:cTn id="30" fill="hold">
                                <p:stCondLst>
                                  <p:cond delay="3700"/>
                                </p:stCondLst>
                                <p:childTnLst>
                                  <p:par>
                                    <p:cTn id="31" presetID="22" presetClass="entr" presetSubtype="8"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left)">
                                          <p:cBhvr>
                                            <p:cTn id="33" dur="500"/>
                                            <p:tgtEl>
                                              <p:spTgt spid="116"/>
                                            </p:tgtEl>
                                          </p:cBhvr>
                                        </p:animEffect>
                                      </p:childTnLst>
                                    </p:cTn>
                                  </p:par>
                                </p:childTnLst>
                              </p:cTn>
                            </p:par>
                            <p:par>
                              <p:cTn id="34" fill="hold">
                                <p:stCondLst>
                                  <p:cond delay="42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500"/>
                                            <p:tgtEl>
                                              <p:spTgt spid="117"/>
                                            </p:tgtEl>
                                          </p:cBhvr>
                                        </p:animEffect>
                                      </p:childTnLst>
                                    </p:cTn>
                                  </p:par>
                                </p:childTnLst>
                              </p:cTn>
                            </p:par>
                            <p:par>
                              <p:cTn id="38" fill="hold">
                                <p:stCondLst>
                                  <p:cond delay="4700"/>
                                </p:stCondLst>
                                <p:childTnLst>
                                  <p:par>
                                    <p:cTn id="39" presetID="42" presetClass="entr" presetSubtype="0" fill="hold" grpId="0" nodeType="after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fade">
                                          <p:cBhvr>
                                            <p:cTn id="41" dur="1000"/>
                                            <p:tgtEl>
                                              <p:spTgt spid="118"/>
                                            </p:tgtEl>
                                          </p:cBhvr>
                                        </p:animEffect>
                                        <p:anim calcmode="lin" valueType="num">
                                          <p:cBhvr>
                                            <p:cTn id="42" dur="1000" fill="hold"/>
                                            <p:tgtEl>
                                              <p:spTgt spid="118"/>
                                            </p:tgtEl>
                                            <p:attrNameLst>
                                              <p:attrName>ppt_x</p:attrName>
                                            </p:attrNameLst>
                                          </p:cBhvr>
                                          <p:tavLst>
                                            <p:tav tm="0">
                                              <p:val>
                                                <p:strVal val="#ppt_x"/>
                                              </p:val>
                                            </p:tav>
                                            <p:tav tm="100000">
                                              <p:val>
                                                <p:strVal val="#ppt_x"/>
                                              </p:val>
                                            </p:tav>
                                          </p:tavLst>
                                        </p:anim>
                                        <p:anim calcmode="lin" valueType="num">
                                          <p:cBhvr>
                                            <p:cTn id="43" dur="1000" fill="hold"/>
                                            <p:tgtEl>
                                              <p:spTgt spid="118"/>
                                            </p:tgtEl>
                                            <p:attrNameLst>
                                              <p:attrName>ppt_y</p:attrName>
                                            </p:attrNameLst>
                                          </p:cBhvr>
                                          <p:tavLst>
                                            <p:tav tm="0">
                                              <p:val>
                                                <p:strVal val="#ppt_y+.1"/>
                                              </p:val>
                                            </p:tav>
                                            <p:tav tm="100000">
                                              <p:val>
                                                <p:strVal val="#ppt_y"/>
                                              </p:val>
                                            </p:tav>
                                          </p:tavLst>
                                        </p:anim>
                                      </p:childTnLst>
                                    </p:cTn>
                                  </p:par>
                                </p:childTnLst>
                              </p:cTn>
                            </p:par>
                            <p:par>
                              <p:cTn id="44" fill="hold">
                                <p:stCondLst>
                                  <p:cond delay="5700"/>
                                </p:stCondLst>
                                <p:childTnLst>
                                  <p:par>
                                    <p:cTn id="45" presetID="42" presetClass="entr" presetSubtype="0" fill="hold"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fade">
                                          <p:cBhvr>
                                            <p:cTn id="47" dur="1000"/>
                                            <p:tgtEl>
                                              <p:spTgt spid="119"/>
                                            </p:tgtEl>
                                          </p:cBhvr>
                                        </p:animEffect>
                                        <p:anim calcmode="lin" valueType="num">
                                          <p:cBhvr>
                                            <p:cTn id="48" dur="1000" fill="hold"/>
                                            <p:tgtEl>
                                              <p:spTgt spid="119"/>
                                            </p:tgtEl>
                                            <p:attrNameLst>
                                              <p:attrName>ppt_x</p:attrName>
                                            </p:attrNameLst>
                                          </p:cBhvr>
                                          <p:tavLst>
                                            <p:tav tm="0">
                                              <p:val>
                                                <p:strVal val="#ppt_x"/>
                                              </p:val>
                                            </p:tav>
                                            <p:tav tm="100000">
                                              <p:val>
                                                <p:strVal val="#ppt_x"/>
                                              </p:val>
                                            </p:tav>
                                          </p:tavLst>
                                        </p:anim>
                                        <p:anim calcmode="lin" valueType="num">
                                          <p:cBhvr>
                                            <p:cTn id="49" dur="1000" fill="hold"/>
                                            <p:tgtEl>
                                              <p:spTgt spid="119"/>
                                            </p:tgtEl>
                                            <p:attrNameLst>
                                              <p:attrName>ppt_y</p:attrName>
                                            </p:attrNameLst>
                                          </p:cBhvr>
                                          <p:tavLst>
                                            <p:tav tm="0">
                                              <p:val>
                                                <p:strVal val="#ppt_y+.1"/>
                                              </p:val>
                                            </p:tav>
                                            <p:tav tm="100000">
                                              <p:val>
                                                <p:strVal val="#ppt_y"/>
                                              </p:val>
                                            </p:tav>
                                          </p:tavLst>
                                        </p:anim>
                                      </p:childTnLst>
                                    </p:cTn>
                                  </p:par>
                                </p:childTnLst>
                              </p:cTn>
                            </p:par>
                            <p:par>
                              <p:cTn id="50" fill="hold">
                                <p:stCondLst>
                                  <p:cond delay="6700"/>
                                </p:stCondLst>
                                <p:childTnLst>
                                  <p:par>
                                    <p:cTn id="51" presetID="22" presetClass="entr" presetSubtype="8" fill="hold" grpId="0" nodeType="afterEffect">
                                      <p:stCondLst>
                                        <p:cond delay="0"/>
                                      </p:stCondLst>
                                      <p:childTnLst>
                                        <p:set>
                                          <p:cBhvr>
                                            <p:cTn id="52" dur="1" fill="hold">
                                              <p:stCondLst>
                                                <p:cond delay="0"/>
                                              </p:stCondLst>
                                            </p:cTn>
                                            <p:tgtEl>
                                              <p:spTgt spid="122"/>
                                            </p:tgtEl>
                                            <p:attrNameLst>
                                              <p:attrName>style.visibility</p:attrName>
                                            </p:attrNameLst>
                                          </p:cBhvr>
                                          <p:to>
                                            <p:strVal val="visible"/>
                                          </p:to>
                                        </p:set>
                                        <p:animEffect transition="in" filter="wipe(left)">
                                          <p:cBhvr>
                                            <p:cTn id="53" dur="500"/>
                                            <p:tgtEl>
                                              <p:spTgt spid="122"/>
                                            </p:tgtEl>
                                          </p:cBhvr>
                                        </p:animEffect>
                                      </p:childTnLst>
                                    </p:cTn>
                                  </p:par>
                                </p:childTnLst>
                              </p:cTn>
                            </p:par>
                            <p:par>
                              <p:cTn id="54" fill="hold">
                                <p:stCondLst>
                                  <p:cond delay="7200"/>
                                </p:stCondLst>
                                <p:childTnLst>
                                  <p:par>
                                    <p:cTn id="55" presetID="22" presetClass="entr" presetSubtype="8" fill="hold" grpId="0" nodeType="afterEffect">
                                      <p:stCondLst>
                                        <p:cond delay="0"/>
                                      </p:stCondLst>
                                      <p:childTnLst>
                                        <p:set>
                                          <p:cBhvr>
                                            <p:cTn id="56" dur="1" fill="hold">
                                              <p:stCondLst>
                                                <p:cond delay="0"/>
                                              </p:stCondLst>
                                            </p:cTn>
                                            <p:tgtEl>
                                              <p:spTgt spid="123"/>
                                            </p:tgtEl>
                                            <p:attrNameLst>
                                              <p:attrName>style.visibility</p:attrName>
                                            </p:attrNameLst>
                                          </p:cBhvr>
                                          <p:to>
                                            <p:strVal val="visible"/>
                                          </p:to>
                                        </p:set>
                                        <p:animEffect transition="in" filter="wipe(left)">
                                          <p:cBhvr>
                                            <p:cTn id="57" dur="500"/>
                                            <p:tgtEl>
                                              <p:spTgt spid="123"/>
                                            </p:tgtEl>
                                          </p:cBhvr>
                                        </p:animEffect>
                                      </p:childTnLst>
                                    </p:cTn>
                                  </p:par>
                                </p:childTnLst>
                              </p:cTn>
                            </p:par>
                            <p:par>
                              <p:cTn id="58" fill="hold">
                                <p:stCondLst>
                                  <p:cond delay="7700"/>
                                </p:stCondLst>
                                <p:childTnLst>
                                  <p:par>
                                    <p:cTn id="59" presetID="42" presetClass="entr" presetSubtype="0" fill="hold" grpId="0" nodeType="afterEffect">
                                      <p:stCondLst>
                                        <p:cond delay="0"/>
                                      </p:stCondLst>
                                      <p:childTnLst>
                                        <p:set>
                                          <p:cBhvr>
                                            <p:cTn id="60" dur="1" fill="hold">
                                              <p:stCondLst>
                                                <p:cond delay="0"/>
                                              </p:stCondLst>
                                            </p:cTn>
                                            <p:tgtEl>
                                              <p:spTgt spid="124"/>
                                            </p:tgtEl>
                                            <p:attrNameLst>
                                              <p:attrName>style.visibility</p:attrName>
                                            </p:attrNameLst>
                                          </p:cBhvr>
                                          <p:to>
                                            <p:strVal val="visible"/>
                                          </p:to>
                                        </p:set>
                                        <p:animEffect transition="in" filter="fade">
                                          <p:cBhvr>
                                            <p:cTn id="61" dur="1000"/>
                                            <p:tgtEl>
                                              <p:spTgt spid="124"/>
                                            </p:tgtEl>
                                          </p:cBhvr>
                                        </p:animEffect>
                                        <p:anim calcmode="lin" valueType="num">
                                          <p:cBhvr>
                                            <p:cTn id="62" dur="1000" fill="hold"/>
                                            <p:tgtEl>
                                              <p:spTgt spid="124"/>
                                            </p:tgtEl>
                                            <p:attrNameLst>
                                              <p:attrName>ppt_x</p:attrName>
                                            </p:attrNameLst>
                                          </p:cBhvr>
                                          <p:tavLst>
                                            <p:tav tm="0">
                                              <p:val>
                                                <p:strVal val="#ppt_x"/>
                                              </p:val>
                                            </p:tav>
                                            <p:tav tm="100000">
                                              <p:val>
                                                <p:strVal val="#ppt_x"/>
                                              </p:val>
                                            </p:tav>
                                          </p:tavLst>
                                        </p:anim>
                                        <p:anim calcmode="lin" valueType="num">
                                          <p:cBhvr>
                                            <p:cTn id="63" dur="1000" fill="hold"/>
                                            <p:tgtEl>
                                              <p:spTgt spid="124"/>
                                            </p:tgtEl>
                                            <p:attrNameLst>
                                              <p:attrName>ppt_y</p:attrName>
                                            </p:attrNameLst>
                                          </p:cBhvr>
                                          <p:tavLst>
                                            <p:tav tm="0">
                                              <p:val>
                                                <p:strVal val="#ppt_y+.1"/>
                                              </p:val>
                                            </p:tav>
                                            <p:tav tm="100000">
                                              <p:val>
                                                <p:strVal val="#ppt_y"/>
                                              </p:val>
                                            </p:tav>
                                          </p:tavLst>
                                        </p:anim>
                                      </p:childTnLst>
                                    </p:cTn>
                                  </p:par>
                                </p:childTnLst>
                              </p:cTn>
                            </p:par>
                            <p:par>
                              <p:cTn id="64" fill="hold">
                                <p:stCondLst>
                                  <p:cond delay="8700"/>
                                </p:stCondLst>
                                <p:childTnLst>
                                  <p:par>
                                    <p:cTn id="65" presetID="42" presetClass="entr" presetSubtype="0" fill="hold" nodeType="after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fade">
                                          <p:cBhvr>
                                            <p:cTn id="67" dur="1000"/>
                                            <p:tgtEl>
                                              <p:spTgt spid="125"/>
                                            </p:tgtEl>
                                          </p:cBhvr>
                                        </p:animEffect>
                                        <p:anim calcmode="lin" valueType="num">
                                          <p:cBhvr>
                                            <p:cTn id="68" dur="1000" fill="hold"/>
                                            <p:tgtEl>
                                              <p:spTgt spid="125"/>
                                            </p:tgtEl>
                                            <p:attrNameLst>
                                              <p:attrName>ppt_x</p:attrName>
                                            </p:attrNameLst>
                                          </p:cBhvr>
                                          <p:tavLst>
                                            <p:tav tm="0">
                                              <p:val>
                                                <p:strVal val="#ppt_x"/>
                                              </p:val>
                                            </p:tav>
                                            <p:tav tm="100000">
                                              <p:val>
                                                <p:strVal val="#ppt_x"/>
                                              </p:val>
                                            </p:tav>
                                          </p:tavLst>
                                        </p:anim>
                                        <p:anim calcmode="lin" valueType="num">
                                          <p:cBhvr>
                                            <p:cTn id="69" dur="1000" fill="hold"/>
                                            <p:tgtEl>
                                              <p:spTgt spid="125"/>
                                            </p:tgtEl>
                                            <p:attrNameLst>
                                              <p:attrName>ppt_y</p:attrName>
                                            </p:attrNameLst>
                                          </p:cBhvr>
                                          <p:tavLst>
                                            <p:tav tm="0">
                                              <p:val>
                                                <p:strVal val="#ppt_y+.1"/>
                                              </p:val>
                                            </p:tav>
                                            <p:tav tm="100000">
                                              <p:val>
                                                <p:strVal val="#ppt_y"/>
                                              </p:val>
                                            </p:tav>
                                          </p:tavLst>
                                        </p:anim>
                                      </p:childTnLst>
                                    </p:cTn>
                                  </p:par>
                                </p:childTnLst>
                              </p:cTn>
                            </p:par>
                            <p:par>
                              <p:cTn id="70" fill="hold">
                                <p:stCondLst>
                                  <p:cond delay="9700"/>
                                </p:stCondLst>
                                <p:childTnLst>
                                  <p:par>
                                    <p:cTn id="71" presetID="22" presetClass="entr" presetSubtype="8" fill="hold" grpId="0" nodeType="afterEffect">
                                      <p:stCondLst>
                                        <p:cond delay="0"/>
                                      </p:stCondLst>
                                      <p:childTnLst>
                                        <p:set>
                                          <p:cBhvr>
                                            <p:cTn id="72" dur="1" fill="hold">
                                              <p:stCondLst>
                                                <p:cond delay="0"/>
                                              </p:stCondLst>
                                            </p:cTn>
                                            <p:tgtEl>
                                              <p:spTgt spid="128"/>
                                            </p:tgtEl>
                                            <p:attrNameLst>
                                              <p:attrName>style.visibility</p:attrName>
                                            </p:attrNameLst>
                                          </p:cBhvr>
                                          <p:to>
                                            <p:strVal val="visible"/>
                                          </p:to>
                                        </p:set>
                                        <p:animEffect transition="in" filter="wipe(left)">
                                          <p:cBhvr>
                                            <p:cTn id="73" dur="500"/>
                                            <p:tgtEl>
                                              <p:spTgt spid="128"/>
                                            </p:tgtEl>
                                          </p:cBhvr>
                                        </p:animEffect>
                                      </p:childTnLst>
                                    </p:cTn>
                                  </p:par>
                                </p:childTnLst>
                              </p:cTn>
                            </p:par>
                            <p:par>
                              <p:cTn id="74" fill="hold">
                                <p:stCondLst>
                                  <p:cond delay="10200"/>
                                </p:stCondLst>
                                <p:childTnLst>
                                  <p:par>
                                    <p:cTn id="75" presetID="22" presetClass="entr" presetSubtype="8" fill="hold" grpId="0" nodeType="afterEffect">
                                      <p:stCondLst>
                                        <p:cond delay="0"/>
                                      </p:stCondLst>
                                      <p:childTnLst>
                                        <p:set>
                                          <p:cBhvr>
                                            <p:cTn id="76" dur="1" fill="hold">
                                              <p:stCondLst>
                                                <p:cond delay="0"/>
                                              </p:stCondLst>
                                            </p:cTn>
                                            <p:tgtEl>
                                              <p:spTgt spid="129"/>
                                            </p:tgtEl>
                                            <p:attrNameLst>
                                              <p:attrName>style.visibility</p:attrName>
                                            </p:attrNameLst>
                                          </p:cBhvr>
                                          <p:to>
                                            <p:strVal val="visible"/>
                                          </p:to>
                                        </p:set>
                                        <p:animEffect transition="in" filter="wipe(left)">
                                          <p:cBhvr>
                                            <p:cTn id="77" dur="500"/>
                                            <p:tgtEl>
                                              <p:spTgt spid="129"/>
                                            </p:tgtEl>
                                          </p:cBhvr>
                                        </p:animEffect>
                                      </p:childTnLst>
                                    </p:cTn>
                                  </p:par>
                                </p:childTnLst>
                              </p:cTn>
                            </p:par>
                            <p:par>
                              <p:cTn id="78" fill="hold">
                                <p:stCondLst>
                                  <p:cond delay="10700"/>
                                </p:stCondLst>
                                <p:childTnLst>
                                  <p:par>
                                    <p:cTn id="79" presetID="42" presetClass="entr" presetSubtype="0" fill="hold" grpId="0" nodeType="after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1000"/>
                                            <p:tgtEl>
                                              <p:spTgt spid="130"/>
                                            </p:tgtEl>
                                          </p:cBhvr>
                                        </p:animEffect>
                                        <p:anim calcmode="lin" valueType="num">
                                          <p:cBhvr>
                                            <p:cTn id="82" dur="1000" fill="hold"/>
                                            <p:tgtEl>
                                              <p:spTgt spid="130"/>
                                            </p:tgtEl>
                                            <p:attrNameLst>
                                              <p:attrName>ppt_x</p:attrName>
                                            </p:attrNameLst>
                                          </p:cBhvr>
                                          <p:tavLst>
                                            <p:tav tm="0">
                                              <p:val>
                                                <p:strVal val="#ppt_x"/>
                                              </p:val>
                                            </p:tav>
                                            <p:tav tm="100000">
                                              <p:val>
                                                <p:strVal val="#ppt_x"/>
                                              </p:val>
                                            </p:tav>
                                          </p:tavLst>
                                        </p:anim>
                                        <p:anim calcmode="lin" valueType="num">
                                          <p:cBhvr>
                                            <p:cTn id="83" dur="1000" fill="hold"/>
                                            <p:tgtEl>
                                              <p:spTgt spid="130"/>
                                            </p:tgtEl>
                                            <p:attrNameLst>
                                              <p:attrName>ppt_y</p:attrName>
                                            </p:attrNameLst>
                                          </p:cBhvr>
                                          <p:tavLst>
                                            <p:tav tm="0">
                                              <p:val>
                                                <p:strVal val="#ppt_y+.1"/>
                                              </p:val>
                                            </p:tav>
                                            <p:tav tm="100000">
                                              <p:val>
                                                <p:strVal val="#ppt_y"/>
                                              </p:val>
                                            </p:tav>
                                          </p:tavLst>
                                        </p:anim>
                                      </p:childTnLst>
                                    </p:cTn>
                                  </p:par>
                                </p:childTnLst>
                              </p:cTn>
                            </p:par>
                            <p:par>
                              <p:cTn id="84" fill="hold">
                                <p:stCondLst>
                                  <p:cond delay="11700"/>
                                </p:stCondLst>
                                <p:childTnLst>
                                  <p:par>
                                    <p:cTn id="85" presetID="42" presetClass="entr" presetSubtype="0" fill="hold" nodeType="afterEffect">
                                      <p:stCondLst>
                                        <p:cond delay="0"/>
                                      </p:stCondLst>
                                      <p:childTnLst>
                                        <p:set>
                                          <p:cBhvr>
                                            <p:cTn id="86" dur="1" fill="hold">
                                              <p:stCondLst>
                                                <p:cond delay="0"/>
                                              </p:stCondLst>
                                            </p:cTn>
                                            <p:tgtEl>
                                              <p:spTgt spid="131"/>
                                            </p:tgtEl>
                                            <p:attrNameLst>
                                              <p:attrName>style.visibility</p:attrName>
                                            </p:attrNameLst>
                                          </p:cBhvr>
                                          <p:to>
                                            <p:strVal val="visible"/>
                                          </p:to>
                                        </p:set>
                                        <p:animEffect transition="in" filter="fade">
                                          <p:cBhvr>
                                            <p:cTn id="87" dur="1000"/>
                                            <p:tgtEl>
                                              <p:spTgt spid="131"/>
                                            </p:tgtEl>
                                          </p:cBhvr>
                                        </p:animEffect>
                                        <p:anim calcmode="lin" valueType="num">
                                          <p:cBhvr>
                                            <p:cTn id="88" dur="1000" fill="hold"/>
                                            <p:tgtEl>
                                              <p:spTgt spid="131"/>
                                            </p:tgtEl>
                                            <p:attrNameLst>
                                              <p:attrName>ppt_x</p:attrName>
                                            </p:attrNameLst>
                                          </p:cBhvr>
                                          <p:tavLst>
                                            <p:tav tm="0">
                                              <p:val>
                                                <p:strVal val="#ppt_x"/>
                                              </p:val>
                                            </p:tav>
                                            <p:tav tm="100000">
                                              <p:val>
                                                <p:strVal val="#ppt_x"/>
                                              </p:val>
                                            </p:tav>
                                          </p:tavLst>
                                        </p:anim>
                                        <p:anim calcmode="lin" valueType="num">
                                          <p:cBhvr>
                                            <p:cTn id="89" dur="1000" fill="hold"/>
                                            <p:tgtEl>
                                              <p:spTgt spid="131"/>
                                            </p:tgtEl>
                                            <p:attrNameLst>
                                              <p:attrName>ppt_y</p:attrName>
                                            </p:attrNameLst>
                                          </p:cBhvr>
                                          <p:tavLst>
                                            <p:tav tm="0">
                                              <p:val>
                                                <p:strVal val="#ppt_y+.1"/>
                                              </p:val>
                                            </p:tav>
                                            <p:tav tm="100000">
                                              <p:val>
                                                <p:strVal val="#ppt_y"/>
                                              </p:val>
                                            </p:tav>
                                          </p:tavLst>
                                        </p:anim>
                                      </p:childTnLst>
                                    </p:cTn>
                                  </p:par>
                                </p:childTnLst>
                              </p:cTn>
                            </p:par>
                            <p:par>
                              <p:cTn id="90" fill="hold">
                                <p:stCondLst>
                                  <p:cond delay="12700"/>
                                </p:stCondLst>
                                <p:childTnLst>
                                  <p:par>
                                    <p:cTn id="91" presetID="14" presetClass="entr" presetSubtype="10" fill="hold" grpId="0" nodeType="afterEffect">
                                      <p:stCondLst>
                                        <p:cond delay="0"/>
                                      </p:stCondLst>
                                      <p:iterate type="lt">
                                        <p:tmPct val="10000"/>
                                      </p:iterate>
                                      <p:childTnLst>
                                        <p:set>
                                          <p:cBhvr>
                                            <p:cTn id="92" dur="1" fill="hold">
                                              <p:stCondLst>
                                                <p:cond delay="0"/>
                                              </p:stCondLst>
                                            </p:cTn>
                                            <p:tgtEl>
                                              <p:spTgt spid="134"/>
                                            </p:tgtEl>
                                            <p:attrNameLst>
                                              <p:attrName>style.visibility</p:attrName>
                                            </p:attrNameLst>
                                          </p:cBhvr>
                                          <p:to>
                                            <p:strVal val="visible"/>
                                          </p:to>
                                        </p:set>
                                        <p:animEffect transition="in" filter="randombar(horizontal)">
                                          <p:cBhvr>
                                            <p:cTn id="93" dur="300"/>
                                            <p:tgtEl>
                                              <p:spTgt spid="134"/>
                                            </p:tgtEl>
                                          </p:cBhvr>
                                        </p:animEffect>
                                      </p:childTnLst>
                                    </p:cTn>
                                  </p:par>
                                </p:childTnLst>
                              </p:cTn>
                            </p:par>
                            <p:par>
                              <p:cTn id="94" fill="hold">
                                <p:stCondLst>
                                  <p:cond delay="15640"/>
                                </p:stCondLst>
                                <p:childTnLst>
                                  <p:par>
                                    <p:cTn id="95" presetID="14" presetClass="entr" presetSubtype="10" fill="hold" nodeType="afterEffect">
                                      <p:stCondLst>
                                        <p:cond delay="0"/>
                                      </p:stCondLst>
                                      <p:childTnLst>
                                        <p:set>
                                          <p:cBhvr>
                                            <p:cTn id="96" dur="1" fill="hold">
                                              <p:stCondLst>
                                                <p:cond delay="0"/>
                                              </p:stCondLst>
                                            </p:cTn>
                                            <p:tgtEl>
                                              <p:spTgt spid="137"/>
                                            </p:tgtEl>
                                            <p:attrNameLst>
                                              <p:attrName>style.visibility</p:attrName>
                                            </p:attrNameLst>
                                          </p:cBhvr>
                                          <p:to>
                                            <p:strVal val="visible"/>
                                          </p:to>
                                        </p:set>
                                        <p:animEffect transition="in" filter="randombar(horizontal)">
                                          <p:cBhvr>
                                            <p:cTn id="9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16" grpId="0" animBg="1"/>
          <p:bldP spid="117" grpId="0" animBg="1"/>
          <p:bldP spid="118" grpId="0"/>
          <p:bldP spid="122" grpId="0" animBg="1"/>
          <p:bldP spid="123" grpId="0" animBg="1"/>
          <p:bldP spid="124" grpId="0"/>
          <p:bldP spid="128" grpId="0" animBg="1"/>
          <p:bldP spid="129" grpId="0" animBg="1"/>
          <p:bldP spid="130" grpId="0"/>
          <p:bldP spid="134" grpId="0"/>
          <p:bldP spid="13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组合 105">
            <a:extLst>
              <a:ext uri="{FF2B5EF4-FFF2-40B4-BE49-F238E27FC236}">
                <a16:creationId xmlns:a16="http://schemas.microsoft.com/office/drawing/2014/main" xmlns="" id="{CA8F9872-5277-44A5-BA6C-25190492ACFE}"/>
              </a:ext>
            </a:extLst>
          </p:cNvPr>
          <p:cNvGrpSpPr/>
          <p:nvPr/>
        </p:nvGrpSpPr>
        <p:grpSpPr>
          <a:xfrm>
            <a:off x="9154397" y="4247327"/>
            <a:ext cx="3397017" cy="2874905"/>
            <a:chOff x="9154397" y="4247327"/>
            <a:chExt cx="3397017" cy="2874905"/>
          </a:xfrm>
        </p:grpSpPr>
        <p:pic>
          <p:nvPicPr>
            <p:cNvPr id="107" name="图片 106">
              <a:extLst>
                <a:ext uri="{FF2B5EF4-FFF2-40B4-BE49-F238E27FC236}">
                  <a16:creationId xmlns:a16="http://schemas.microsoft.com/office/drawing/2014/main" xmlns="" id="{614704A2-D1D9-4116-9308-32E3A9A06A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168399">
              <a:off x="10926899" y="5613047"/>
              <a:ext cx="1547436" cy="1428631"/>
            </a:xfrm>
            <a:prstGeom prst="rect">
              <a:avLst/>
            </a:prstGeom>
          </p:spPr>
        </p:pic>
        <p:pic>
          <p:nvPicPr>
            <p:cNvPr id="108" name="图片 107">
              <a:extLst>
                <a:ext uri="{FF2B5EF4-FFF2-40B4-BE49-F238E27FC236}">
                  <a16:creationId xmlns:a16="http://schemas.microsoft.com/office/drawing/2014/main" xmlns="" id="{D240E929-F83C-4A51-888A-383CF29D19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168399">
              <a:off x="9154397" y="5577929"/>
              <a:ext cx="1547436" cy="1428631"/>
            </a:xfrm>
            <a:prstGeom prst="rect">
              <a:avLst/>
            </a:prstGeom>
          </p:spPr>
        </p:pic>
        <p:pic>
          <p:nvPicPr>
            <p:cNvPr id="109" name="图片 108">
              <a:extLst>
                <a:ext uri="{FF2B5EF4-FFF2-40B4-BE49-F238E27FC236}">
                  <a16:creationId xmlns:a16="http://schemas.microsoft.com/office/drawing/2014/main" xmlns="" id="{257F94E0-204A-42A2-8A7A-6A40C1AB03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168399">
              <a:off x="9437431" y="4247327"/>
              <a:ext cx="3113983" cy="2874905"/>
            </a:xfrm>
            <a:prstGeom prst="rect">
              <a:avLst/>
            </a:prstGeom>
          </p:spPr>
        </p:pic>
        <p:pic>
          <p:nvPicPr>
            <p:cNvPr id="110" name="图片 109">
              <a:extLst>
                <a:ext uri="{FF2B5EF4-FFF2-40B4-BE49-F238E27FC236}">
                  <a16:creationId xmlns:a16="http://schemas.microsoft.com/office/drawing/2014/main" xmlns="" id="{3EBFB1A8-3764-4F70-81B7-AEF0A191DF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394176">
              <a:off x="10791348" y="4724148"/>
              <a:ext cx="1114224" cy="1592869"/>
            </a:xfrm>
            <a:prstGeom prst="rect">
              <a:avLst/>
            </a:prstGeom>
          </p:spPr>
        </p:pic>
        <p:pic>
          <p:nvPicPr>
            <p:cNvPr id="111" name="图片 110">
              <a:extLst>
                <a:ext uri="{FF2B5EF4-FFF2-40B4-BE49-F238E27FC236}">
                  <a16:creationId xmlns:a16="http://schemas.microsoft.com/office/drawing/2014/main" xmlns="" id="{C2301761-F121-4BBB-B527-48D60D62D1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553881">
              <a:off x="11196560" y="5071234"/>
              <a:ext cx="805636" cy="1151719"/>
            </a:xfrm>
            <a:prstGeom prst="rect">
              <a:avLst/>
            </a:prstGeom>
          </p:spPr>
        </p:pic>
        <p:pic>
          <p:nvPicPr>
            <p:cNvPr id="112" name="图片 111">
              <a:extLst>
                <a:ext uri="{FF2B5EF4-FFF2-40B4-BE49-F238E27FC236}">
                  <a16:creationId xmlns:a16="http://schemas.microsoft.com/office/drawing/2014/main" xmlns="" id="{26A62142-D760-469A-8E52-06514CE217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977382">
              <a:off x="10457321" y="5278783"/>
              <a:ext cx="1382465" cy="1672130"/>
            </a:xfrm>
            <a:prstGeom prst="rect">
              <a:avLst/>
            </a:prstGeom>
          </p:spPr>
        </p:pic>
        <p:pic>
          <p:nvPicPr>
            <p:cNvPr id="113" name="图片 112">
              <a:extLst>
                <a:ext uri="{FF2B5EF4-FFF2-40B4-BE49-F238E27FC236}">
                  <a16:creationId xmlns:a16="http://schemas.microsoft.com/office/drawing/2014/main" xmlns="" id="{B15F72F9-0BC0-4492-8D33-6BA5E92B174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168399">
              <a:off x="9731256" y="5831420"/>
              <a:ext cx="1164653" cy="1185758"/>
            </a:xfrm>
            <a:prstGeom prst="rect">
              <a:avLst/>
            </a:prstGeom>
          </p:spPr>
        </p:pic>
      </p:gr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flip="none" rotWithShape="1">
                  <a:gsLst>
                    <a:gs pos="0">
                      <a:srgbClr val="FFE09F">
                        <a:alpha val="80000"/>
                      </a:srgbClr>
                    </a:gs>
                    <a:gs pos="93000">
                      <a:srgbClr val="FF779B">
                        <a:alpha val="80000"/>
                      </a:srgbClr>
                    </a:gs>
                  </a:gsLst>
                  <a:lin ang="2700000" scaled="1"/>
                  <a:tileRect/>
                </a:gradFill>
                <a:latin typeface="方正清刻本悦宋简体" panose="02000000000000000000" pitchFamily="2" charset="-122"/>
                <a:ea typeface="方正清刻本悦宋简体" panose="02000000000000000000" pitchFamily="2" charset="-122"/>
              </a:rPr>
              <a:t>目标方向</a:t>
            </a:r>
          </a:p>
        </p:txBody>
      </p:sp>
      <p:grpSp>
        <p:nvGrpSpPr>
          <p:cNvPr id="94" name="组合 93">
            <a:extLst>
              <a:ext uri="{FF2B5EF4-FFF2-40B4-BE49-F238E27FC236}">
                <a16:creationId xmlns:a16="http://schemas.microsoft.com/office/drawing/2014/main" xmlns="" id="{5D19E695-0EE5-4606-98C8-8E5446371446}"/>
              </a:ext>
            </a:extLst>
          </p:cNvPr>
          <p:cNvGrpSpPr/>
          <p:nvPr/>
        </p:nvGrpSpPr>
        <p:grpSpPr>
          <a:xfrm>
            <a:off x="9393334" y="1725276"/>
            <a:ext cx="1566856" cy="3162156"/>
            <a:chOff x="3933701" y="2344572"/>
            <a:chExt cx="1566856" cy="3367193"/>
          </a:xfrm>
        </p:grpSpPr>
        <p:sp>
          <p:nvSpPr>
            <p:cNvPr id="95" name="椭圆 94">
              <a:extLst>
                <a:ext uri="{FF2B5EF4-FFF2-40B4-BE49-F238E27FC236}">
                  <a16:creationId xmlns:a16="http://schemas.microsoft.com/office/drawing/2014/main" xmlns="" id="{8CBB01F5-C251-4686-B199-A21A1E245DF7}"/>
                </a:ext>
              </a:extLst>
            </p:cNvPr>
            <p:cNvSpPr/>
            <p:nvPr/>
          </p:nvSpPr>
          <p:spPr>
            <a:xfrm>
              <a:off x="4620889" y="4023360"/>
              <a:ext cx="832516" cy="832516"/>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nvGrpSpPr>
            <p:cNvPr id="96" name="组合 95">
              <a:extLst>
                <a:ext uri="{FF2B5EF4-FFF2-40B4-BE49-F238E27FC236}">
                  <a16:creationId xmlns:a16="http://schemas.microsoft.com/office/drawing/2014/main" xmlns="" id="{F7448028-AB83-4033-9995-5778D9B61FFC}"/>
                </a:ext>
              </a:extLst>
            </p:cNvPr>
            <p:cNvGrpSpPr/>
            <p:nvPr/>
          </p:nvGrpSpPr>
          <p:grpSpPr>
            <a:xfrm>
              <a:off x="3933701" y="2344572"/>
              <a:ext cx="1566856" cy="3367193"/>
              <a:chOff x="4071266" y="2344572"/>
              <a:chExt cx="1566856" cy="3367193"/>
            </a:xfrm>
          </p:grpSpPr>
          <p:sp>
            <p:nvSpPr>
              <p:cNvPr id="97" name="文本框 96">
                <a:extLst>
                  <a:ext uri="{FF2B5EF4-FFF2-40B4-BE49-F238E27FC236}">
                    <a16:creationId xmlns:a16="http://schemas.microsoft.com/office/drawing/2014/main" xmlns="" id="{6F44BF7B-04E3-4DAF-8419-EE3318DA88CD}"/>
                  </a:ext>
                </a:extLst>
              </p:cNvPr>
              <p:cNvSpPr txBox="1"/>
              <p:nvPr/>
            </p:nvSpPr>
            <p:spPr>
              <a:xfrm>
                <a:off x="5087864" y="2344572"/>
                <a:ext cx="550258" cy="1569660"/>
              </a:xfrm>
              <a:prstGeom prst="rect">
                <a:avLst/>
              </a:prstGeom>
              <a:noFill/>
              <a:ln w="19050">
                <a:noFill/>
                <a:prstDash val="dash"/>
              </a:ln>
            </p:spPr>
            <p:txBody>
              <a:bodyPr wrap="square" rtlCol="0">
                <a:spAutoFit/>
              </a:bodyPr>
              <a:lstStyle/>
              <a:p>
                <a:pPr algn="ctr"/>
                <a:r>
                  <a:rPr lang="zh-CN" altLang="en-US" sz="2400" dirty="0">
                    <a:latin typeface="方正清刻本悦宋简体" panose="02000000000000000000" pitchFamily="2" charset="-122"/>
                    <a:ea typeface="方正清刻本悦宋简体" panose="02000000000000000000" pitchFamily="2" charset="-122"/>
                  </a:rPr>
                  <a:t>添加标题</a:t>
                </a:r>
              </a:p>
            </p:txBody>
          </p:sp>
          <p:sp>
            <p:nvSpPr>
              <p:cNvPr id="98" name="文本框 97">
                <a:extLst>
                  <a:ext uri="{FF2B5EF4-FFF2-40B4-BE49-F238E27FC236}">
                    <a16:creationId xmlns:a16="http://schemas.microsoft.com/office/drawing/2014/main" xmlns="" id="{C7639155-5FA6-446D-B2A7-5CF12E3AAE80}"/>
                  </a:ext>
                </a:extLst>
              </p:cNvPr>
              <p:cNvSpPr txBox="1"/>
              <p:nvPr/>
            </p:nvSpPr>
            <p:spPr>
              <a:xfrm>
                <a:off x="4071266" y="2344572"/>
                <a:ext cx="1246495" cy="3367193"/>
              </a:xfrm>
              <a:prstGeom prst="rect">
                <a:avLst/>
              </a:prstGeom>
              <a:noFill/>
            </p:spPr>
            <p:txBody>
              <a:bodyPr vert="eaVert" wrap="square" rtlCol="0">
                <a:spAutoFit/>
              </a:bodyPr>
              <a:lstStyle/>
              <a:p>
                <a:pPr algn="just">
                  <a:lnSpc>
                    <a:spcPct val="200000"/>
                  </a:lnSpc>
                </a:pPr>
                <a:r>
                  <a:rPr lang="zh-CN" altLang="en-US" sz="1200" dirty="0">
                    <a:latin typeface="楷体" panose="02010609060101010101" pitchFamily="49" charset="-122"/>
                    <a:ea typeface="楷体" panose="02010609060101010101" pitchFamily="49" charset="-122"/>
                    <a:cs typeface="全字库正楷体" panose="02010604000101010101" pitchFamily="2" charset="-122"/>
                  </a:rPr>
                  <a:t>您的内容打在这里，或者通过复制您的文本后，在此框中选择粘贴，并选择只保留文字。您的内容打在这里，或者通过复制您的文本后</a:t>
                </a:r>
                <a:endParaRPr lang="en-US" altLang="zh-CN" sz="1200" dirty="0">
                  <a:latin typeface="楷体" panose="02010609060101010101" pitchFamily="49" charset="-122"/>
                  <a:ea typeface="楷体" panose="02010609060101010101" pitchFamily="49" charset="-122"/>
                  <a:cs typeface="全字库正楷体" panose="02010604000101010101" pitchFamily="2" charset="-122"/>
                </a:endParaRPr>
              </a:p>
            </p:txBody>
          </p:sp>
        </p:grpSp>
      </p:grpSp>
      <p:grpSp>
        <p:nvGrpSpPr>
          <p:cNvPr id="99" name="组合 98">
            <a:extLst>
              <a:ext uri="{FF2B5EF4-FFF2-40B4-BE49-F238E27FC236}">
                <a16:creationId xmlns:a16="http://schemas.microsoft.com/office/drawing/2014/main" xmlns="" id="{534AFAC3-8265-44AE-8CF0-C80F1E40F4E1}"/>
              </a:ext>
            </a:extLst>
          </p:cNvPr>
          <p:cNvGrpSpPr/>
          <p:nvPr/>
        </p:nvGrpSpPr>
        <p:grpSpPr>
          <a:xfrm>
            <a:off x="7050840" y="1741893"/>
            <a:ext cx="1566856" cy="3162156"/>
            <a:chOff x="1591207" y="2361189"/>
            <a:chExt cx="1566856" cy="3367193"/>
          </a:xfrm>
        </p:grpSpPr>
        <p:sp>
          <p:nvSpPr>
            <p:cNvPr id="100" name="椭圆 99">
              <a:extLst>
                <a:ext uri="{FF2B5EF4-FFF2-40B4-BE49-F238E27FC236}">
                  <a16:creationId xmlns:a16="http://schemas.microsoft.com/office/drawing/2014/main" xmlns="" id="{46D2B9BD-C6AD-4623-B2CD-443DB0BAC021}"/>
                </a:ext>
              </a:extLst>
            </p:cNvPr>
            <p:cNvSpPr/>
            <p:nvPr/>
          </p:nvSpPr>
          <p:spPr>
            <a:xfrm>
              <a:off x="2277598" y="4023360"/>
              <a:ext cx="832516" cy="832516"/>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nvGrpSpPr>
            <p:cNvPr id="101" name="组合 100">
              <a:extLst>
                <a:ext uri="{FF2B5EF4-FFF2-40B4-BE49-F238E27FC236}">
                  <a16:creationId xmlns:a16="http://schemas.microsoft.com/office/drawing/2014/main" xmlns="" id="{765349EC-36E3-494A-B144-0953EA4268D0}"/>
                </a:ext>
              </a:extLst>
            </p:cNvPr>
            <p:cNvGrpSpPr/>
            <p:nvPr/>
          </p:nvGrpSpPr>
          <p:grpSpPr>
            <a:xfrm>
              <a:off x="1591207" y="2361189"/>
              <a:ext cx="1566856" cy="3367193"/>
              <a:chOff x="1893800" y="2361189"/>
              <a:chExt cx="1566856" cy="3367193"/>
            </a:xfrm>
          </p:grpSpPr>
          <p:sp>
            <p:nvSpPr>
              <p:cNvPr id="102" name="文本框 101">
                <a:extLst>
                  <a:ext uri="{FF2B5EF4-FFF2-40B4-BE49-F238E27FC236}">
                    <a16:creationId xmlns:a16="http://schemas.microsoft.com/office/drawing/2014/main" xmlns="" id="{1AC254DF-3430-4DA8-9050-254CC7A79294}"/>
                  </a:ext>
                </a:extLst>
              </p:cNvPr>
              <p:cNvSpPr txBox="1"/>
              <p:nvPr/>
            </p:nvSpPr>
            <p:spPr>
              <a:xfrm>
                <a:off x="2910398" y="2361189"/>
                <a:ext cx="550258" cy="1569660"/>
              </a:xfrm>
              <a:prstGeom prst="rect">
                <a:avLst/>
              </a:prstGeom>
              <a:noFill/>
              <a:ln w="19050">
                <a:noFill/>
                <a:prstDash val="dash"/>
              </a:ln>
            </p:spPr>
            <p:txBody>
              <a:bodyPr wrap="square" rtlCol="0">
                <a:spAutoFit/>
              </a:bodyPr>
              <a:lstStyle/>
              <a:p>
                <a:pPr algn="ctr"/>
                <a:r>
                  <a:rPr lang="zh-CN" altLang="en-US" sz="2400" dirty="0">
                    <a:latin typeface="方正清刻本悦宋简体" panose="02000000000000000000" pitchFamily="2" charset="-122"/>
                    <a:ea typeface="方正清刻本悦宋简体" panose="02000000000000000000" pitchFamily="2" charset="-122"/>
                  </a:rPr>
                  <a:t>添加标题</a:t>
                </a:r>
              </a:p>
            </p:txBody>
          </p:sp>
          <p:sp>
            <p:nvSpPr>
              <p:cNvPr id="103" name="文本框 102">
                <a:extLst>
                  <a:ext uri="{FF2B5EF4-FFF2-40B4-BE49-F238E27FC236}">
                    <a16:creationId xmlns:a16="http://schemas.microsoft.com/office/drawing/2014/main" xmlns="" id="{5BE36878-E0E4-4DF2-B5C0-DAC4CB4B734E}"/>
                  </a:ext>
                </a:extLst>
              </p:cNvPr>
              <p:cNvSpPr txBox="1"/>
              <p:nvPr/>
            </p:nvSpPr>
            <p:spPr>
              <a:xfrm>
                <a:off x="1893800" y="2361189"/>
                <a:ext cx="1246495" cy="3367193"/>
              </a:xfrm>
              <a:prstGeom prst="rect">
                <a:avLst/>
              </a:prstGeom>
              <a:noFill/>
            </p:spPr>
            <p:txBody>
              <a:bodyPr vert="eaVert" wrap="square" rtlCol="0">
                <a:spAutoFit/>
              </a:bodyPr>
              <a:lstStyle/>
              <a:p>
                <a:pPr algn="just">
                  <a:lnSpc>
                    <a:spcPct val="200000"/>
                  </a:lnSpc>
                </a:pPr>
                <a:r>
                  <a:rPr lang="zh-CN" altLang="en-US" sz="1200" dirty="0">
                    <a:latin typeface="楷体" panose="02010609060101010101" pitchFamily="49" charset="-122"/>
                    <a:ea typeface="楷体" panose="02010609060101010101" pitchFamily="49" charset="-122"/>
                    <a:cs typeface="全字库正楷体" panose="02010604000101010101" pitchFamily="2" charset="-122"/>
                  </a:rPr>
                  <a:t>您的内容打在这里，或者通过复制您的文本后，在此框中选择粘贴，并选择只保留文字。您的内容打在这里，或者通过复制您的文本后</a:t>
                </a:r>
                <a:endParaRPr lang="en-US" altLang="zh-CN" sz="1200" dirty="0">
                  <a:latin typeface="楷体" panose="02010609060101010101" pitchFamily="49" charset="-122"/>
                  <a:ea typeface="楷体" panose="02010609060101010101" pitchFamily="49" charset="-122"/>
                  <a:cs typeface="全字库正楷体" panose="02010604000101010101" pitchFamily="2" charset="-122"/>
                </a:endParaRPr>
              </a:p>
            </p:txBody>
          </p:sp>
        </p:grpSp>
      </p:grpSp>
      <p:pic>
        <p:nvPicPr>
          <p:cNvPr id="114" name="图片 113">
            <a:extLst>
              <a:ext uri="{FF2B5EF4-FFF2-40B4-BE49-F238E27FC236}">
                <a16:creationId xmlns:a16="http://schemas.microsoft.com/office/drawing/2014/main" xmlns="" id="{E854EB19-A965-4D36-A196-6C58356059E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15753" y="5110298"/>
            <a:ext cx="318916" cy="476794"/>
          </a:xfrm>
          <a:prstGeom prst="rect">
            <a:avLst/>
          </a:prstGeom>
        </p:spPr>
      </p:pic>
      <p:sp>
        <p:nvSpPr>
          <p:cNvPr id="49" name="Line 5">
            <a:extLst>
              <a:ext uri="{FF2B5EF4-FFF2-40B4-BE49-F238E27FC236}">
                <a16:creationId xmlns:a16="http://schemas.microsoft.com/office/drawing/2014/main" xmlns="" id="{C9EEC329-B0E6-4C28-9860-361E2776FD37}"/>
              </a:ext>
            </a:extLst>
          </p:cNvPr>
          <p:cNvSpPr>
            <a:spLocks noChangeShapeType="1"/>
          </p:cNvSpPr>
          <p:nvPr/>
        </p:nvSpPr>
        <p:spPr bwMode="auto">
          <a:xfrm flipV="1">
            <a:off x="1194631" y="5024122"/>
            <a:ext cx="5293057"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853">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AutoShape 6">
            <a:extLst>
              <a:ext uri="{FF2B5EF4-FFF2-40B4-BE49-F238E27FC236}">
                <a16:creationId xmlns:a16="http://schemas.microsoft.com/office/drawing/2014/main" xmlns="" id="{C40F303D-EA0E-40ED-A19B-2AE015907BAC}"/>
              </a:ext>
            </a:extLst>
          </p:cNvPr>
          <p:cNvSpPr>
            <a:spLocks/>
          </p:cNvSpPr>
          <p:nvPr/>
        </p:nvSpPr>
        <p:spPr bwMode="auto">
          <a:xfrm>
            <a:off x="2308139" y="2381130"/>
            <a:ext cx="424463" cy="307029"/>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51" name="AutoShape 7">
            <a:extLst>
              <a:ext uri="{FF2B5EF4-FFF2-40B4-BE49-F238E27FC236}">
                <a16:creationId xmlns:a16="http://schemas.microsoft.com/office/drawing/2014/main" xmlns="" id="{54CA1010-1782-4338-B7C9-5DB277FEA450}"/>
              </a:ext>
            </a:extLst>
          </p:cNvPr>
          <p:cNvSpPr>
            <a:spLocks/>
          </p:cNvSpPr>
          <p:nvPr/>
        </p:nvSpPr>
        <p:spPr bwMode="auto">
          <a:xfrm>
            <a:off x="1605652" y="3091400"/>
            <a:ext cx="423757" cy="307029"/>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52" name="AutoShape 8">
            <a:extLst>
              <a:ext uri="{FF2B5EF4-FFF2-40B4-BE49-F238E27FC236}">
                <a16:creationId xmlns:a16="http://schemas.microsoft.com/office/drawing/2014/main" xmlns="" id="{59207F4D-2931-4D8B-88A6-A40A91BFF636}"/>
              </a:ext>
            </a:extLst>
          </p:cNvPr>
          <p:cNvSpPr>
            <a:spLocks/>
          </p:cNvSpPr>
          <p:nvPr/>
        </p:nvSpPr>
        <p:spPr bwMode="auto">
          <a:xfrm>
            <a:off x="3011335" y="3526476"/>
            <a:ext cx="424463" cy="307029"/>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53" name="AutoShape 9">
            <a:extLst>
              <a:ext uri="{FF2B5EF4-FFF2-40B4-BE49-F238E27FC236}">
                <a16:creationId xmlns:a16="http://schemas.microsoft.com/office/drawing/2014/main" xmlns="" id="{77B2DFA3-163B-4B5B-B01B-4A9B74070C18}"/>
              </a:ext>
            </a:extLst>
          </p:cNvPr>
          <p:cNvSpPr>
            <a:spLocks/>
          </p:cNvSpPr>
          <p:nvPr/>
        </p:nvSpPr>
        <p:spPr bwMode="auto">
          <a:xfrm>
            <a:off x="3767585" y="2711505"/>
            <a:ext cx="424463" cy="307736"/>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54" name="AutoShape 10">
            <a:extLst>
              <a:ext uri="{FF2B5EF4-FFF2-40B4-BE49-F238E27FC236}">
                <a16:creationId xmlns:a16="http://schemas.microsoft.com/office/drawing/2014/main" xmlns="" id="{B62C49AF-65F7-4D0A-9F32-ABC1C77F4347}"/>
              </a:ext>
            </a:extLst>
          </p:cNvPr>
          <p:cNvSpPr>
            <a:spLocks/>
          </p:cNvSpPr>
          <p:nvPr/>
        </p:nvSpPr>
        <p:spPr bwMode="auto">
          <a:xfrm>
            <a:off x="4417013" y="3147994"/>
            <a:ext cx="424463" cy="307029"/>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55" name="AutoShape 11">
            <a:extLst>
              <a:ext uri="{FF2B5EF4-FFF2-40B4-BE49-F238E27FC236}">
                <a16:creationId xmlns:a16="http://schemas.microsoft.com/office/drawing/2014/main" xmlns="" id="{9DACFD81-8E76-4E65-A73A-AAAA75CAD839}"/>
              </a:ext>
            </a:extLst>
          </p:cNvPr>
          <p:cNvSpPr>
            <a:spLocks/>
          </p:cNvSpPr>
          <p:nvPr/>
        </p:nvSpPr>
        <p:spPr bwMode="auto">
          <a:xfrm>
            <a:off x="2116136" y="5293603"/>
            <a:ext cx="795737" cy="170603"/>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AutoShape 12">
            <a:extLst>
              <a:ext uri="{FF2B5EF4-FFF2-40B4-BE49-F238E27FC236}">
                <a16:creationId xmlns:a16="http://schemas.microsoft.com/office/drawing/2014/main" xmlns="" id="{C7E70617-B23B-4635-B1D7-9FF9B48B28F4}"/>
              </a:ext>
            </a:extLst>
          </p:cNvPr>
          <p:cNvSpPr>
            <a:spLocks/>
          </p:cNvSpPr>
          <p:nvPr/>
        </p:nvSpPr>
        <p:spPr bwMode="auto">
          <a:xfrm>
            <a:off x="1424260" y="5293603"/>
            <a:ext cx="795737" cy="170603"/>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AutoShape 13">
            <a:extLst>
              <a:ext uri="{FF2B5EF4-FFF2-40B4-BE49-F238E27FC236}">
                <a16:creationId xmlns:a16="http://schemas.microsoft.com/office/drawing/2014/main" xmlns="" id="{CDE27E71-3E89-41F8-89A5-9F2C0494231A}"/>
              </a:ext>
            </a:extLst>
          </p:cNvPr>
          <p:cNvSpPr>
            <a:spLocks/>
          </p:cNvSpPr>
          <p:nvPr/>
        </p:nvSpPr>
        <p:spPr bwMode="auto">
          <a:xfrm>
            <a:off x="2818623" y="5293603"/>
            <a:ext cx="795737" cy="170603"/>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AutoShape 14">
            <a:extLst>
              <a:ext uri="{FF2B5EF4-FFF2-40B4-BE49-F238E27FC236}">
                <a16:creationId xmlns:a16="http://schemas.microsoft.com/office/drawing/2014/main" xmlns="" id="{6321CF9A-6BB3-45F1-B062-21DD2455882E}"/>
              </a:ext>
            </a:extLst>
          </p:cNvPr>
          <p:cNvSpPr>
            <a:spLocks/>
          </p:cNvSpPr>
          <p:nvPr/>
        </p:nvSpPr>
        <p:spPr bwMode="auto">
          <a:xfrm>
            <a:off x="3518279" y="5293603"/>
            <a:ext cx="795737" cy="170603"/>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AutoShape 15">
            <a:extLst>
              <a:ext uri="{FF2B5EF4-FFF2-40B4-BE49-F238E27FC236}">
                <a16:creationId xmlns:a16="http://schemas.microsoft.com/office/drawing/2014/main" xmlns="" id="{3AAE566A-EDD3-4D77-9663-9831CD277B1C}"/>
              </a:ext>
            </a:extLst>
          </p:cNvPr>
          <p:cNvSpPr>
            <a:spLocks/>
          </p:cNvSpPr>
          <p:nvPr/>
        </p:nvSpPr>
        <p:spPr bwMode="auto">
          <a:xfrm>
            <a:off x="4225011" y="5293603"/>
            <a:ext cx="795737" cy="170603"/>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AutoShape 16">
            <a:extLst>
              <a:ext uri="{FF2B5EF4-FFF2-40B4-BE49-F238E27FC236}">
                <a16:creationId xmlns:a16="http://schemas.microsoft.com/office/drawing/2014/main" xmlns="" id="{E09FE02B-7426-414D-8239-2448C43B5302}"/>
              </a:ext>
            </a:extLst>
          </p:cNvPr>
          <p:cNvSpPr>
            <a:spLocks/>
          </p:cNvSpPr>
          <p:nvPr/>
        </p:nvSpPr>
        <p:spPr bwMode="auto">
          <a:xfrm>
            <a:off x="5083421" y="2708676"/>
            <a:ext cx="424463" cy="307029"/>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61" name="AutoShape 17">
            <a:extLst>
              <a:ext uri="{FF2B5EF4-FFF2-40B4-BE49-F238E27FC236}">
                <a16:creationId xmlns:a16="http://schemas.microsoft.com/office/drawing/2014/main" xmlns="" id="{85F3FDDA-61DA-4142-A169-7BCE006095E0}"/>
              </a:ext>
            </a:extLst>
          </p:cNvPr>
          <p:cNvSpPr>
            <a:spLocks/>
          </p:cNvSpPr>
          <p:nvPr/>
        </p:nvSpPr>
        <p:spPr bwMode="auto">
          <a:xfrm>
            <a:off x="4912760" y="5290066"/>
            <a:ext cx="794793" cy="170603"/>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8">
            <a:extLst>
              <a:ext uri="{FF2B5EF4-FFF2-40B4-BE49-F238E27FC236}">
                <a16:creationId xmlns:a16="http://schemas.microsoft.com/office/drawing/2014/main" xmlns="" id="{EE8A09F0-FFF0-4B29-899F-716C14C19787}"/>
              </a:ext>
            </a:extLst>
          </p:cNvPr>
          <p:cNvSpPr>
            <a:spLocks/>
          </p:cNvSpPr>
          <p:nvPr/>
        </p:nvSpPr>
        <p:spPr bwMode="auto">
          <a:xfrm>
            <a:off x="1632536" y="3491104"/>
            <a:ext cx="367161" cy="1666017"/>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AutoShape 19">
            <a:extLst>
              <a:ext uri="{FF2B5EF4-FFF2-40B4-BE49-F238E27FC236}">
                <a16:creationId xmlns:a16="http://schemas.microsoft.com/office/drawing/2014/main" xmlns="" id="{ED51A46D-D02C-4927-AABD-4A2329D9905B}"/>
              </a:ext>
            </a:extLst>
          </p:cNvPr>
          <p:cNvSpPr>
            <a:spLocks/>
          </p:cNvSpPr>
          <p:nvPr/>
        </p:nvSpPr>
        <p:spPr bwMode="auto">
          <a:xfrm>
            <a:off x="2335730" y="2683916"/>
            <a:ext cx="367161" cy="2473205"/>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AutoShape 20">
            <a:extLst>
              <a:ext uri="{FF2B5EF4-FFF2-40B4-BE49-F238E27FC236}">
                <a16:creationId xmlns:a16="http://schemas.microsoft.com/office/drawing/2014/main" xmlns="" id="{81947EFD-429D-44B1-BEAC-5E3890DF8F2D}"/>
              </a:ext>
            </a:extLst>
          </p:cNvPr>
          <p:cNvSpPr>
            <a:spLocks/>
          </p:cNvSpPr>
          <p:nvPr/>
        </p:nvSpPr>
        <p:spPr bwMode="auto">
          <a:xfrm>
            <a:off x="3038924" y="3925471"/>
            <a:ext cx="367161" cy="1231651"/>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AutoShape 21">
            <a:extLst>
              <a:ext uri="{FF2B5EF4-FFF2-40B4-BE49-F238E27FC236}">
                <a16:creationId xmlns:a16="http://schemas.microsoft.com/office/drawing/2014/main" xmlns="" id="{8EEE3551-BA0D-459B-B32C-8DDE61C0894B}"/>
              </a:ext>
            </a:extLst>
          </p:cNvPr>
          <p:cNvSpPr>
            <a:spLocks/>
          </p:cNvSpPr>
          <p:nvPr/>
        </p:nvSpPr>
        <p:spPr bwMode="auto">
          <a:xfrm>
            <a:off x="3742118" y="3087156"/>
            <a:ext cx="367161" cy="2069967"/>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AutoShape 22">
            <a:extLst>
              <a:ext uri="{FF2B5EF4-FFF2-40B4-BE49-F238E27FC236}">
                <a16:creationId xmlns:a16="http://schemas.microsoft.com/office/drawing/2014/main" xmlns="" id="{4B46ABCE-97F6-437E-B941-582FE3A52CCD}"/>
              </a:ext>
            </a:extLst>
          </p:cNvPr>
          <p:cNvSpPr>
            <a:spLocks/>
          </p:cNvSpPr>
          <p:nvPr/>
        </p:nvSpPr>
        <p:spPr bwMode="auto">
          <a:xfrm>
            <a:off x="4446020" y="3491104"/>
            <a:ext cx="366453" cy="1666017"/>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AutoShape 23">
            <a:extLst>
              <a:ext uri="{FF2B5EF4-FFF2-40B4-BE49-F238E27FC236}">
                <a16:creationId xmlns:a16="http://schemas.microsoft.com/office/drawing/2014/main" xmlns="" id="{94669880-BF5A-4083-8686-4E22C7F29448}"/>
              </a:ext>
            </a:extLst>
          </p:cNvPr>
          <p:cNvSpPr>
            <a:spLocks/>
          </p:cNvSpPr>
          <p:nvPr/>
        </p:nvSpPr>
        <p:spPr bwMode="auto">
          <a:xfrm>
            <a:off x="5113842" y="3076545"/>
            <a:ext cx="366453" cy="2069967"/>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AutoShape 24">
            <a:extLst>
              <a:ext uri="{FF2B5EF4-FFF2-40B4-BE49-F238E27FC236}">
                <a16:creationId xmlns:a16="http://schemas.microsoft.com/office/drawing/2014/main" xmlns="" id="{07D4763D-124A-4AD9-B919-86920E709A10}"/>
              </a:ext>
            </a:extLst>
          </p:cNvPr>
          <p:cNvSpPr>
            <a:spLocks/>
          </p:cNvSpPr>
          <p:nvPr/>
        </p:nvSpPr>
        <p:spPr bwMode="auto">
          <a:xfrm>
            <a:off x="5884242" y="3491104"/>
            <a:ext cx="366453" cy="1666017"/>
          </a:xfrm>
          <a:prstGeom prst="roundRect">
            <a:avLst>
              <a:gd name="adj" fmla="val 50000"/>
            </a:avLst>
          </a:prstGeom>
          <a:gradFill flip="none" rotWithShape="1">
            <a:gsLst>
              <a:gs pos="0">
                <a:srgbClr val="FFE09F">
                  <a:alpha val="80000"/>
                </a:srgbClr>
              </a:gs>
              <a:gs pos="93000">
                <a:srgbClr val="FF779B">
                  <a:alpha val="80000"/>
                </a:srgbClr>
              </a:gs>
            </a:gsLst>
            <a:lin ang="5400000" scaled="1"/>
            <a:tileRect/>
          </a:gradFill>
          <a:ln w="25400" cap="flat" cmpd="sng">
            <a:solidFill>
              <a:srgbClr val="000000">
                <a:alpha val="0"/>
              </a:srgbClr>
            </a:solidFill>
            <a:prstDash val="solid"/>
            <a:miter lim="0"/>
            <a:headEnd/>
            <a:tailEnd/>
          </a:ln>
          <a:effectLst>
            <a:outerShdw blurRad="254000" dist="38100" dir="2700000" algn="tl" rotWithShape="0">
              <a:srgbClr val="FF779B">
                <a:alpha val="40000"/>
              </a:srgbClr>
            </a:outerShdw>
          </a:effectLst>
          <a:extLst>
            <a:ext uri="{AF507438-7753-43e0-B8FC-AC1667EBCBE1}"/>
          </a:extLst>
        </p:spPr>
        <p:txBody>
          <a:bodyPr lIns="0" tIns="0" rIns="0" bIns="0" anchor="ctr"/>
          <a:lstStyle/>
          <a:p>
            <a:pPr algn="ctr" defTabSz="260319">
              <a:lnSpc>
                <a:spcPct val="120000"/>
              </a:lnSpc>
              <a:defRPr/>
            </a:pPr>
            <a:endParaRPr lang="es-ES" sz="75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AutoShape 25">
            <a:extLst>
              <a:ext uri="{FF2B5EF4-FFF2-40B4-BE49-F238E27FC236}">
                <a16:creationId xmlns:a16="http://schemas.microsoft.com/office/drawing/2014/main" xmlns="" id="{9C40F199-6B75-4552-8A4E-11AC1ABD159E}"/>
              </a:ext>
            </a:extLst>
          </p:cNvPr>
          <p:cNvSpPr>
            <a:spLocks/>
          </p:cNvSpPr>
          <p:nvPr/>
        </p:nvSpPr>
        <p:spPr bwMode="auto">
          <a:xfrm>
            <a:off x="5854529" y="3147994"/>
            <a:ext cx="424463" cy="307029"/>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32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70" name="AutoShape 26">
            <a:extLst>
              <a:ext uri="{FF2B5EF4-FFF2-40B4-BE49-F238E27FC236}">
                <a16:creationId xmlns:a16="http://schemas.microsoft.com/office/drawing/2014/main" xmlns="" id="{51928BCF-D6FC-4610-AABE-C202238F11DC}"/>
              </a:ext>
            </a:extLst>
          </p:cNvPr>
          <p:cNvSpPr>
            <a:spLocks/>
          </p:cNvSpPr>
          <p:nvPr/>
        </p:nvSpPr>
        <p:spPr bwMode="auto">
          <a:xfrm>
            <a:off x="5682454" y="5290066"/>
            <a:ext cx="794793" cy="170603"/>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043"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6693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additive="base">
                                            <p:cTn id="17" dur="1000" fill="hold"/>
                                            <p:tgtEl>
                                              <p:spTgt spid="106"/>
                                            </p:tgtEl>
                                            <p:attrNameLst>
                                              <p:attrName>ppt_x</p:attrName>
                                            </p:attrNameLst>
                                          </p:cBhvr>
                                          <p:tavLst>
                                            <p:tav tm="0">
                                              <p:val>
                                                <p:strVal val="1+#ppt_w/2"/>
                                              </p:val>
                                            </p:tav>
                                            <p:tav tm="100000">
                                              <p:val>
                                                <p:strVal val="#ppt_x"/>
                                              </p:val>
                                            </p:tav>
                                          </p:tavLst>
                                        </p:anim>
                                        <p:anim calcmode="lin" valueType="num">
                                          <p:cBhvr additive="base">
                                            <p:cTn id="18" dur="1000" fill="hold"/>
                                            <p:tgtEl>
                                              <p:spTgt spid="106"/>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2" presetClass="entr" presetSubtype="4"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down)">
                                          <p:cBhvr>
                                            <p:cTn id="22" dur="500"/>
                                            <p:tgtEl>
                                              <p:spTgt spid="62"/>
                                            </p:tgtEl>
                                          </p:cBhvr>
                                        </p:animEffect>
                                      </p:childTnLst>
                                    </p:cTn>
                                  </p:par>
                                </p:childTnLst>
                              </p:cTn>
                            </p:par>
                            <p:par>
                              <p:cTn id="23" fill="hold">
                                <p:stCondLst>
                                  <p:cond delay="3000"/>
                                </p:stCondLst>
                                <p:childTnLst>
                                  <p:par>
                                    <p:cTn id="24" presetID="22" presetClass="entr" presetSubtype="4" fill="hold" grpId="0"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down)">
                                          <p:cBhvr>
                                            <p:cTn id="26" dur="500"/>
                                            <p:tgtEl>
                                              <p:spTgt spid="63"/>
                                            </p:tgtEl>
                                          </p:cBhvr>
                                        </p:animEffect>
                                      </p:childTnLst>
                                    </p:cTn>
                                  </p:par>
                                </p:childTnLst>
                              </p:cTn>
                            </p:par>
                            <p:par>
                              <p:cTn id="27" fill="hold">
                                <p:stCondLst>
                                  <p:cond delay="3500"/>
                                </p:stCondLst>
                                <p:childTnLst>
                                  <p:par>
                                    <p:cTn id="28" presetID="22" presetClass="entr" presetSubtype="4"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4000"/>
                                </p:stCondLst>
                                <p:childTnLst>
                                  <p:par>
                                    <p:cTn id="32" presetID="22" presetClass="entr" presetSubtype="4"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down)">
                                          <p:cBhvr>
                                            <p:cTn id="34" dur="500"/>
                                            <p:tgtEl>
                                              <p:spTgt spid="65"/>
                                            </p:tgtEl>
                                          </p:cBhvr>
                                        </p:animEffect>
                                      </p:childTnLst>
                                    </p:cTn>
                                  </p:par>
                                </p:childTnLst>
                              </p:cTn>
                            </p:par>
                            <p:par>
                              <p:cTn id="35" fill="hold">
                                <p:stCondLst>
                                  <p:cond delay="4500"/>
                                </p:stCondLst>
                                <p:childTnLst>
                                  <p:par>
                                    <p:cTn id="36" presetID="22" presetClass="entr" presetSubtype="4"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down)">
                                          <p:cBhvr>
                                            <p:cTn id="38" dur="500"/>
                                            <p:tgtEl>
                                              <p:spTgt spid="66"/>
                                            </p:tgtEl>
                                          </p:cBhvr>
                                        </p:animEffect>
                                      </p:childTnLst>
                                    </p:cTn>
                                  </p:par>
                                </p:childTnLst>
                              </p:cTn>
                            </p:par>
                            <p:par>
                              <p:cTn id="39" fill="hold">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down)">
                                          <p:cBhvr>
                                            <p:cTn id="42" dur="500"/>
                                            <p:tgtEl>
                                              <p:spTgt spid="67"/>
                                            </p:tgtEl>
                                          </p:cBhvr>
                                        </p:animEffect>
                                      </p:childTnLst>
                                    </p:cTn>
                                  </p:par>
                                </p:childTnLst>
                              </p:cTn>
                            </p:par>
                            <p:par>
                              <p:cTn id="43" fill="hold">
                                <p:stCondLst>
                                  <p:cond delay="5500"/>
                                </p:stCondLst>
                                <p:childTnLst>
                                  <p:par>
                                    <p:cTn id="44" presetID="22" presetClass="entr" presetSubtype="4"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childTnLst>
                              </p:cTn>
                            </p:par>
                            <p:par>
                              <p:cTn id="47" fill="hold">
                                <p:stCondLst>
                                  <p:cond delay="6000"/>
                                </p:stCondLst>
                                <p:childTnLst>
                                  <p:par>
                                    <p:cTn id="48" presetID="9"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dissolve">
                                          <p:cBhvr>
                                            <p:cTn id="50" dur="500"/>
                                            <p:tgtEl>
                                              <p:spTgt spid="49"/>
                                            </p:tgtEl>
                                          </p:cBhvr>
                                        </p:animEffect>
                                      </p:childTnLst>
                                    </p:cTn>
                                  </p:par>
                                </p:childTnLst>
                              </p:cTn>
                            </p:par>
                            <p:par>
                              <p:cTn id="51" fill="hold">
                                <p:stCondLst>
                                  <p:cond delay="6500"/>
                                </p:stCondLst>
                                <p:childTnLst>
                                  <p:par>
                                    <p:cTn id="52" presetID="9"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dissolve">
                                          <p:cBhvr>
                                            <p:cTn id="54" dur="500"/>
                                            <p:tgtEl>
                                              <p:spTgt spid="55"/>
                                            </p:tgtEl>
                                          </p:cBhvr>
                                        </p:animEffect>
                                      </p:childTnLst>
                                    </p:cTn>
                                  </p:par>
                                </p:childTnLst>
                              </p:cTn>
                            </p:par>
                            <p:par>
                              <p:cTn id="55" fill="hold">
                                <p:stCondLst>
                                  <p:cond delay="7000"/>
                                </p:stCondLst>
                                <p:childTnLst>
                                  <p:par>
                                    <p:cTn id="56" presetID="9" presetClass="entr" presetSubtype="0" fill="hold" grpId="0"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dissolve">
                                          <p:cBhvr>
                                            <p:cTn id="58" dur="500"/>
                                            <p:tgtEl>
                                              <p:spTgt spid="56"/>
                                            </p:tgtEl>
                                          </p:cBhvr>
                                        </p:animEffect>
                                      </p:childTnLst>
                                    </p:cTn>
                                  </p:par>
                                </p:childTnLst>
                              </p:cTn>
                            </p:par>
                            <p:par>
                              <p:cTn id="59" fill="hold">
                                <p:stCondLst>
                                  <p:cond delay="7500"/>
                                </p:stCondLst>
                                <p:childTnLst>
                                  <p:par>
                                    <p:cTn id="60" presetID="9"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dissolve">
                                          <p:cBhvr>
                                            <p:cTn id="62" dur="500"/>
                                            <p:tgtEl>
                                              <p:spTgt spid="57"/>
                                            </p:tgtEl>
                                          </p:cBhvr>
                                        </p:animEffect>
                                      </p:childTnLst>
                                    </p:cTn>
                                  </p:par>
                                </p:childTnLst>
                              </p:cTn>
                            </p:par>
                            <p:par>
                              <p:cTn id="63" fill="hold">
                                <p:stCondLst>
                                  <p:cond delay="8000"/>
                                </p:stCondLst>
                                <p:childTnLst>
                                  <p:par>
                                    <p:cTn id="64" presetID="9" presetClass="entr" presetSubtype="0"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dissolve">
                                          <p:cBhvr>
                                            <p:cTn id="66" dur="500"/>
                                            <p:tgtEl>
                                              <p:spTgt spid="58"/>
                                            </p:tgtEl>
                                          </p:cBhvr>
                                        </p:animEffect>
                                      </p:childTnLst>
                                    </p:cTn>
                                  </p:par>
                                </p:childTnLst>
                              </p:cTn>
                            </p:par>
                            <p:par>
                              <p:cTn id="67" fill="hold">
                                <p:stCondLst>
                                  <p:cond delay="8500"/>
                                </p:stCondLst>
                                <p:childTnLst>
                                  <p:par>
                                    <p:cTn id="68" presetID="9"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dissolve">
                                          <p:cBhvr>
                                            <p:cTn id="70" dur="500"/>
                                            <p:tgtEl>
                                              <p:spTgt spid="59"/>
                                            </p:tgtEl>
                                          </p:cBhvr>
                                        </p:animEffect>
                                      </p:childTnLst>
                                    </p:cTn>
                                  </p:par>
                                </p:childTnLst>
                              </p:cTn>
                            </p:par>
                            <p:par>
                              <p:cTn id="71" fill="hold">
                                <p:stCondLst>
                                  <p:cond delay="9000"/>
                                </p:stCondLst>
                                <p:childTnLst>
                                  <p:par>
                                    <p:cTn id="72" presetID="9" presetClass="entr" presetSubtype="0" fill="hold" grpId="0"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dissolve">
                                          <p:cBhvr>
                                            <p:cTn id="74" dur="500"/>
                                            <p:tgtEl>
                                              <p:spTgt spid="61"/>
                                            </p:tgtEl>
                                          </p:cBhvr>
                                        </p:animEffect>
                                      </p:childTnLst>
                                    </p:cTn>
                                  </p:par>
                                </p:childTnLst>
                              </p:cTn>
                            </p:par>
                            <p:par>
                              <p:cTn id="75" fill="hold">
                                <p:stCondLst>
                                  <p:cond delay="9500"/>
                                </p:stCondLst>
                                <p:childTnLst>
                                  <p:par>
                                    <p:cTn id="76" presetID="9" presetClass="entr" presetSubtype="0"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dissolve">
                                          <p:cBhvr>
                                            <p:cTn id="78" dur="500"/>
                                            <p:tgtEl>
                                              <p:spTgt spid="70"/>
                                            </p:tgtEl>
                                          </p:cBhvr>
                                        </p:animEffect>
                                      </p:childTnLst>
                                    </p:cTn>
                                  </p:par>
                                </p:childTnLst>
                              </p:cTn>
                            </p:par>
                            <p:par>
                              <p:cTn id="79" fill="hold">
                                <p:stCondLst>
                                  <p:cond delay="10000"/>
                                </p:stCondLst>
                                <p:childTnLst>
                                  <p:par>
                                    <p:cTn id="80" presetID="9" presetClass="entr" presetSubtype="0"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dissolve">
                                          <p:cBhvr>
                                            <p:cTn id="82" dur="500"/>
                                            <p:tgtEl>
                                              <p:spTgt spid="50"/>
                                            </p:tgtEl>
                                          </p:cBhvr>
                                        </p:animEffect>
                                      </p:childTnLst>
                                    </p:cTn>
                                  </p:par>
                                </p:childTnLst>
                              </p:cTn>
                            </p:par>
                            <p:par>
                              <p:cTn id="83" fill="hold">
                                <p:stCondLst>
                                  <p:cond delay="10500"/>
                                </p:stCondLst>
                                <p:childTnLst>
                                  <p:par>
                                    <p:cTn id="84" presetID="9" presetClass="entr" presetSubtype="0"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dissolve">
                                          <p:cBhvr>
                                            <p:cTn id="86" dur="500"/>
                                            <p:tgtEl>
                                              <p:spTgt spid="51"/>
                                            </p:tgtEl>
                                          </p:cBhvr>
                                        </p:animEffect>
                                      </p:childTnLst>
                                    </p:cTn>
                                  </p:par>
                                </p:childTnLst>
                              </p:cTn>
                            </p:par>
                            <p:par>
                              <p:cTn id="87" fill="hold">
                                <p:stCondLst>
                                  <p:cond delay="11000"/>
                                </p:stCondLst>
                                <p:childTnLst>
                                  <p:par>
                                    <p:cTn id="88" presetID="9" presetClass="entr" presetSubtype="0" fill="hold" grpId="0"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dissolve">
                                          <p:cBhvr>
                                            <p:cTn id="90" dur="500"/>
                                            <p:tgtEl>
                                              <p:spTgt spid="52"/>
                                            </p:tgtEl>
                                          </p:cBhvr>
                                        </p:animEffect>
                                      </p:childTnLst>
                                    </p:cTn>
                                  </p:par>
                                </p:childTnLst>
                              </p:cTn>
                            </p:par>
                            <p:par>
                              <p:cTn id="91" fill="hold">
                                <p:stCondLst>
                                  <p:cond delay="11500"/>
                                </p:stCondLst>
                                <p:childTnLst>
                                  <p:par>
                                    <p:cTn id="92" presetID="9" presetClass="entr" presetSubtype="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dissolve">
                                          <p:cBhvr>
                                            <p:cTn id="94" dur="500"/>
                                            <p:tgtEl>
                                              <p:spTgt spid="53"/>
                                            </p:tgtEl>
                                          </p:cBhvr>
                                        </p:animEffect>
                                      </p:childTnLst>
                                    </p:cTn>
                                  </p:par>
                                </p:childTnLst>
                              </p:cTn>
                            </p:par>
                            <p:par>
                              <p:cTn id="95" fill="hold">
                                <p:stCondLst>
                                  <p:cond delay="12000"/>
                                </p:stCondLst>
                                <p:childTnLst>
                                  <p:par>
                                    <p:cTn id="96" presetID="9"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dissolve">
                                          <p:cBhvr>
                                            <p:cTn id="98" dur="500"/>
                                            <p:tgtEl>
                                              <p:spTgt spid="54"/>
                                            </p:tgtEl>
                                          </p:cBhvr>
                                        </p:animEffect>
                                      </p:childTnLst>
                                    </p:cTn>
                                  </p:par>
                                </p:childTnLst>
                              </p:cTn>
                            </p:par>
                            <p:par>
                              <p:cTn id="99" fill="hold">
                                <p:stCondLst>
                                  <p:cond delay="12500"/>
                                </p:stCondLst>
                                <p:childTnLst>
                                  <p:par>
                                    <p:cTn id="100" presetID="9" presetClass="entr" presetSubtype="0"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dissolve">
                                          <p:cBhvr>
                                            <p:cTn id="102" dur="500"/>
                                            <p:tgtEl>
                                              <p:spTgt spid="60"/>
                                            </p:tgtEl>
                                          </p:cBhvr>
                                        </p:animEffect>
                                      </p:childTnLst>
                                    </p:cTn>
                                  </p:par>
                                </p:childTnLst>
                              </p:cTn>
                            </p:par>
                            <p:par>
                              <p:cTn id="103" fill="hold">
                                <p:stCondLst>
                                  <p:cond delay="13000"/>
                                </p:stCondLst>
                                <p:childTnLst>
                                  <p:par>
                                    <p:cTn id="104" presetID="9" presetClass="entr" presetSubtype="0" fill="hold" grpId="0" nodeType="after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dissolve">
                                          <p:cBhvr>
                                            <p:cTn id="106" dur="500"/>
                                            <p:tgtEl>
                                              <p:spTgt spid="69"/>
                                            </p:tgtEl>
                                          </p:cBhvr>
                                        </p:animEffect>
                                      </p:childTnLst>
                                    </p:cTn>
                                  </p:par>
                                </p:childTnLst>
                              </p:cTn>
                            </p:par>
                            <p:par>
                              <p:cTn id="107" fill="hold">
                                <p:stCondLst>
                                  <p:cond delay="13500"/>
                                </p:stCondLst>
                                <p:childTnLst>
                                  <p:par>
                                    <p:cTn id="108" presetID="22" presetClass="entr" presetSubtype="1" fill="hold" nodeType="after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wipe(up)">
                                          <p:cBhvr>
                                            <p:cTn id="110" dur="750"/>
                                            <p:tgtEl>
                                              <p:spTgt spid="94"/>
                                            </p:tgtEl>
                                          </p:cBhvr>
                                        </p:animEffect>
                                      </p:childTnLst>
                                    </p:cTn>
                                  </p:par>
                                </p:childTnLst>
                              </p:cTn>
                            </p:par>
                            <p:par>
                              <p:cTn id="111" fill="hold">
                                <p:stCondLst>
                                  <p:cond delay="14250"/>
                                </p:stCondLst>
                                <p:childTnLst>
                                  <p:par>
                                    <p:cTn id="112" presetID="22" presetClass="entr" presetSubtype="1" fill="hold" nodeType="afterEffect">
                                      <p:stCondLst>
                                        <p:cond delay="0"/>
                                      </p:stCondLst>
                                      <p:childTnLst>
                                        <p:set>
                                          <p:cBhvr>
                                            <p:cTn id="113" dur="1" fill="hold">
                                              <p:stCondLst>
                                                <p:cond delay="0"/>
                                              </p:stCondLst>
                                            </p:cTn>
                                            <p:tgtEl>
                                              <p:spTgt spid="99"/>
                                            </p:tgtEl>
                                            <p:attrNameLst>
                                              <p:attrName>style.visibility</p:attrName>
                                            </p:attrNameLst>
                                          </p:cBhvr>
                                          <p:to>
                                            <p:strVal val="visible"/>
                                          </p:to>
                                        </p:set>
                                        <p:animEffect transition="in" filter="wipe(up)">
                                          <p:cBhvr>
                                            <p:cTn id="114" dur="750"/>
                                            <p:tgtEl>
                                              <p:spTgt spid="99"/>
                                            </p:tgtEl>
                                          </p:cBhvr>
                                        </p:animEffect>
                                      </p:childTnLst>
                                    </p:cTn>
                                  </p:par>
                                </p:childTnLst>
                              </p:cTn>
                            </p:par>
                            <p:par>
                              <p:cTn id="115" fill="hold">
                                <p:stCondLst>
                                  <p:cond delay="15000"/>
                                </p:stCondLst>
                                <p:childTnLst>
                                  <p:par>
                                    <p:cTn id="116" presetID="14" presetClass="entr" presetSubtype="10" fill="hold" nodeType="afterEffect">
                                      <p:stCondLst>
                                        <p:cond delay="0"/>
                                      </p:stCondLst>
                                      <p:childTnLst>
                                        <p:set>
                                          <p:cBhvr>
                                            <p:cTn id="117" dur="1" fill="hold">
                                              <p:stCondLst>
                                                <p:cond delay="0"/>
                                              </p:stCondLst>
                                            </p:cTn>
                                            <p:tgtEl>
                                              <p:spTgt spid="114"/>
                                            </p:tgtEl>
                                            <p:attrNameLst>
                                              <p:attrName>style.visibility</p:attrName>
                                            </p:attrNameLst>
                                          </p:cBhvr>
                                          <p:to>
                                            <p:strVal val="visible"/>
                                          </p:to>
                                        </p:set>
                                        <p:animEffect transition="in" filter="randombar(horizontal)">
                                          <p:cBhvr>
                                            <p:cTn id="11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9" grpId="0" animBg="1"/>
          <p:bldP spid="50" grpId="0" autoUpdateAnimBg="0"/>
          <p:bldP spid="51" grpId="0" autoUpdateAnimBg="0"/>
          <p:bldP spid="52" grpId="0" autoUpdateAnimBg="0"/>
          <p:bldP spid="53" grpId="0" autoUpdateAnimBg="0"/>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nimBg="1" autoUpdateAnimBg="0"/>
          <p:bldP spid="63" grpId="0" animBg="1" autoUpdateAnimBg="0"/>
          <p:bldP spid="64" grpId="0" animBg="1" autoUpdateAnimBg="0"/>
          <p:bldP spid="65" grpId="0" animBg="1" autoUpdateAnimBg="0"/>
          <p:bldP spid="66" grpId="0" animBg="1" autoUpdateAnimBg="0"/>
          <p:bldP spid="67" grpId="0" animBg="1" autoUpdateAnimBg="0"/>
          <p:bldP spid="68" grpId="0" animBg="1" autoUpdateAnimBg="0"/>
          <p:bldP spid="69" grpId="0" autoUpdateAnimBg="0"/>
          <p:bldP spid="70"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additive="base">
                                            <p:cTn id="17" dur="1000" fill="hold"/>
                                            <p:tgtEl>
                                              <p:spTgt spid="106"/>
                                            </p:tgtEl>
                                            <p:attrNameLst>
                                              <p:attrName>ppt_x</p:attrName>
                                            </p:attrNameLst>
                                          </p:cBhvr>
                                          <p:tavLst>
                                            <p:tav tm="0">
                                              <p:val>
                                                <p:strVal val="1+#ppt_w/2"/>
                                              </p:val>
                                            </p:tav>
                                            <p:tav tm="100000">
                                              <p:val>
                                                <p:strVal val="#ppt_x"/>
                                              </p:val>
                                            </p:tav>
                                          </p:tavLst>
                                        </p:anim>
                                        <p:anim calcmode="lin" valueType="num">
                                          <p:cBhvr additive="base">
                                            <p:cTn id="18" dur="1000" fill="hold"/>
                                            <p:tgtEl>
                                              <p:spTgt spid="106"/>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2" presetClass="entr" presetSubtype="4"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down)">
                                          <p:cBhvr>
                                            <p:cTn id="22" dur="500"/>
                                            <p:tgtEl>
                                              <p:spTgt spid="62"/>
                                            </p:tgtEl>
                                          </p:cBhvr>
                                        </p:animEffect>
                                      </p:childTnLst>
                                    </p:cTn>
                                  </p:par>
                                </p:childTnLst>
                              </p:cTn>
                            </p:par>
                            <p:par>
                              <p:cTn id="23" fill="hold">
                                <p:stCondLst>
                                  <p:cond delay="3000"/>
                                </p:stCondLst>
                                <p:childTnLst>
                                  <p:par>
                                    <p:cTn id="24" presetID="22" presetClass="entr" presetSubtype="4" fill="hold" grpId="0"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down)">
                                          <p:cBhvr>
                                            <p:cTn id="26" dur="500"/>
                                            <p:tgtEl>
                                              <p:spTgt spid="63"/>
                                            </p:tgtEl>
                                          </p:cBhvr>
                                        </p:animEffect>
                                      </p:childTnLst>
                                    </p:cTn>
                                  </p:par>
                                </p:childTnLst>
                              </p:cTn>
                            </p:par>
                            <p:par>
                              <p:cTn id="27" fill="hold">
                                <p:stCondLst>
                                  <p:cond delay="3500"/>
                                </p:stCondLst>
                                <p:childTnLst>
                                  <p:par>
                                    <p:cTn id="28" presetID="22" presetClass="entr" presetSubtype="4"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4000"/>
                                </p:stCondLst>
                                <p:childTnLst>
                                  <p:par>
                                    <p:cTn id="32" presetID="22" presetClass="entr" presetSubtype="4"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down)">
                                          <p:cBhvr>
                                            <p:cTn id="34" dur="500"/>
                                            <p:tgtEl>
                                              <p:spTgt spid="65"/>
                                            </p:tgtEl>
                                          </p:cBhvr>
                                        </p:animEffect>
                                      </p:childTnLst>
                                    </p:cTn>
                                  </p:par>
                                </p:childTnLst>
                              </p:cTn>
                            </p:par>
                            <p:par>
                              <p:cTn id="35" fill="hold">
                                <p:stCondLst>
                                  <p:cond delay="4500"/>
                                </p:stCondLst>
                                <p:childTnLst>
                                  <p:par>
                                    <p:cTn id="36" presetID="22" presetClass="entr" presetSubtype="4"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down)">
                                          <p:cBhvr>
                                            <p:cTn id="38" dur="500"/>
                                            <p:tgtEl>
                                              <p:spTgt spid="66"/>
                                            </p:tgtEl>
                                          </p:cBhvr>
                                        </p:animEffect>
                                      </p:childTnLst>
                                    </p:cTn>
                                  </p:par>
                                </p:childTnLst>
                              </p:cTn>
                            </p:par>
                            <p:par>
                              <p:cTn id="39" fill="hold">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down)">
                                          <p:cBhvr>
                                            <p:cTn id="42" dur="500"/>
                                            <p:tgtEl>
                                              <p:spTgt spid="67"/>
                                            </p:tgtEl>
                                          </p:cBhvr>
                                        </p:animEffect>
                                      </p:childTnLst>
                                    </p:cTn>
                                  </p:par>
                                </p:childTnLst>
                              </p:cTn>
                            </p:par>
                            <p:par>
                              <p:cTn id="43" fill="hold">
                                <p:stCondLst>
                                  <p:cond delay="5500"/>
                                </p:stCondLst>
                                <p:childTnLst>
                                  <p:par>
                                    <p:cTn id="44" presetID="22" presetClass="entr" presetSubtype="4"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childTnLst>
                              </p:cTn>
                            </p:par>
                            <p:par>
                              <p:cTn id="47" fill="hold">
                                <p:stCondLst>
                                  <p:cond delay="6000"/>
                                </p:stCondLst>
                                <p:childTnLst>
                                  <p:par>
                                    <p:cTn id="48" presetID="9"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dissolve">
                                          <p:cBhvr>
                                            <p:cTn id="50" dur="500"/>
                                            <p:tgtEl>
                                              <p:spTgt spid="49"/>
                                            </p:tgtEl>
                                          </p:cBhvr>
                                        </p:animEffect>
                                      </p:childTnLst>
                                    </p:cTn>
                                  </p:par>
                                </p:childTnLst>
                              </p:cTn>
                            </p:par>
                            <p:par>
                              <p:cTn id="51" fill="hold">
                                <p:stCondLst>
                                  <p:cond delay="6500"/>
                                </p:stCondLst>
                                <p:childTnLst>
                                  <p:par>
                                    <p:cTn id="52" presetID="9"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dissolve">
                                          <p:cBhvr>
                                            <p:cTn id="54" dur="500"/>
                                            <p:tgtEl>
                                              <p:spTgt spid="55"/>
                                            </p:tgtEl>
                                          </p:cBhvr>
                                        </p:animEffect>
                                      </p:childTnLst>
                                    </p:cTn>
                                  </p:par>
                                </p:childTnLst>
                              </p:cTn>
                            </p:par>
                            <p:par>
                              <p:cTn id="55" fill="hold">
                                <p:stCondLst>
                                  <p:cond delay="7000"/>
                                </p:stCondLst>
                                <p:childTnLst>
                                  <p:par>
                                    <p:cTn id="56" presetID="9" presetClass="entr" presetSubtype="0" fill="hold" grpId="0"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dissolve">
                                          <p:cBhvr>
                                            <p:cTn id="58" dur="500"/>
                                            <p:tgtEl>
                                              <p:spTgt spid="56"/>
                                            </p:tgtEl>
                                          </p:cBhvr>
                                        </p:animEffect>
                                      </p:childTnLst>
                                    </p:cTn>
                                  </p:par>
                                </p:childTnLst>
                              </p:cTn>
                            </p:par>
                            <p:par>
                              <p:cTn id="59" fill="hold">
                                <p:stCondLst>
                                  <p:cond delay="7500"/>
                                </p:stCondLst>
                                <p:childTnLst>
                                  <p:par>
                                    <p:cTn id="60" presetID="9"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dissolve">
                                          <p:cBhvr>
                                            <p:cTn id="62" dur="500"/>
                                            <p:tgtEl>
                                              <p:spTgt spid="57"/>
                                            </p:tgtEl>
                                          </p:cBhvr>
                                        </p:animEffect>
                                      </p:childTnLst>
                                    </p:cTn>
                                  </p:par>
                                </p:childTnLst>
                              </p:cTn>
                            </p:par>
                            <p:par>
                              <p:cTn id="63" fill="hold">
                                <p:stCondLst>
                                  <p:cond delay="8000"/>
                                </p:stCondLst>
                                <p:childTnLst>
                                  <p:par>
                                    <p:cTn id="64" presetID="9" presetClass="entr" presetSubtype="0"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dissolve">
                                          <p:cBhvr>
                                            <p:cTn id="66" dur="500"/>
                                            <p:tgtEl>
                                              <p:spTgt spid="58"/>
                                            </p:tgtEl>
                                          </p:cBhvr>
                                        </p:animEffect>
                                      </p:childTnLst>
                                    </p:cTn>
                                  </p:par>
                                </p:childTnLst>
                              </p:cTn>
                            </p:par>
                            <p:par>
                              <p:cTn id="67" fill="hold">
                                <p:stCondLst>
                                  <p:cond delay="8500"/>
                                </p:stCondLst>
                                <p:childTnLst>
                                  <p:par>
                                    <p:cTn id="68" presetID="9"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dissolve">
                                          <p:cBhvr>
                                            <p:cTn id="70" dur="500"/>
                                            <p:tgtEl>
                                              <p:spTgt spid="59"/>
                                            </p:tgtEl>
                                          </p:cBhvr>
                                        </p:animEffect>
                                      </p:childTnLst>
                                    </p:cTn>
                                  </p:par>
                                </p:childTnLst>
                              </p:cTn>
                            </p:par>
                            <p:par>
                              <p:cTn id="71" fill="hold">
                                <p:stCondLst>
                                  <p:cond delay="9000"/>
                                </p:stCondLst>
                                <p:childTnLst>
                                  <p:par>
                                    <p:cTn id="72" presetID="9" presetClass="entr" presetSubtype="0" fill="hold" grpId="0"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dissolve">
                                          <p:cBhvr>
                                            <p:cTn id="74" dur="500"/>
                                            <p:tgtEl>
                                              <p:spTgt spid="61"/>
                                            </p:tgtEl>
                                          </p:cBhvr>
                                        </p:animEffect>
                                      </p:childTnLst>
                                    </p:cTn>
                                  </p:par>
                                </p:childTnLst>
                              </p:cTn>
                            </p:par>
                            <p:par>
                              <p:cTn id="75" fill="hold">
                                <p:stCondLst>
                                  <p:cond delay="9500"/>
                                </p:stCondLst>
                                <p:childTnLst>
                                  <p:par>
                                    <p:cTn id="76" presetID="9" presetClass="entr" presetSubtype="0"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dissolve">
                                          <p:cBhvr>
                                            <p:cTn id="78" dur="500"/>
                                            <p:tgtEl>
                                              <p:spTgt spid="70"/>
                                            </p:tgtEl>
                                          </p:cBhvr>
                                        </p:animEffect>
                                      </p:childTnLst>
                                    </p:cTn>
                                  </p:par>
                                </p:childTnLst>
                              </p:cTn>
                            </p:par>
                            <p:par>
                              <p:cTn id="79" fill="hold">
                                <p:stCondLst>
                                  <p:cond delay="10000"/>
                                </p:stCondLst>
                                <p:childTnLst>
                                  <p:par>
                                    <p:cTn id="80" presetID="9" presetClass="entr" presetSubtype="0"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dissolve">
                                          <p:cBhvr>
                                            <p:cTn id="82" dur="500"/>
                                            <p:tgtEl>
                                              <p:spTgt spid="50"/>
                                            </p:tgtEl>
                                          </p:cBhvr>
                                        </p:animEffect>
                                      </p:childTnLst>
                                    </p:cTn>
                                  </p:par>
                                </p:childTnLst>
                              </p:cTn>
                            </p:par>
                            <p:par>
                              <p:cTn id="83" fill="hold">
                                <p:stCondLst>
                                  <p:cond delay="10500"/>
                                </p:stCondLst>
                                <p:childTnLst>
                                  <p:par>
                                    <p:cTn id="84" presetID="9" presetClass="entr" presetSubtype="0"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dissolve">
                                          <p:cBhvr>
                                            <p:cTn id="86" dur="500"/>
                                            <p:tgtEl>
                                              <p:spTgt spid="51"/>
                                            </p:tgtEl>
                                          </p:cBhvr>
                                        </p:animEffect>
                                      </p:childTnLst>
                                    </p:cTn>
                                  </p:par>
                                </p:childTnLst>
                              </p:cTn>
                            </p:par>
                            <p:par>
                              <p:cTn id="87" fill="hold">
                                <p:stCondLst>
                                  <p:cond delay="11000"/>
                                </p:stCondLst>
                                <p:childTnLst>
                                  <p:par>
                                    <p:cTn id="88" presetID="9" presetClass="entr" presetSubtype="0" fill="hold" grpId="0"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dissolve">
                                          <p:cBhvr>
                                            <p:cTn id="90" dur="500"/>
                                            <p:tgtEl>
                                              <p:spTgt spid="52"/>
                                            </p:tgtEl>
                                          </p:cBhvr>
                                        </p:animEffect>
                                      </p:childTnLst>
                                    </p:cTn>
                                  </p:par>
                                </p:childTnLst>
                              </p:cTn>
                            </p:par>
                            <p:par>
                              <p:cTn id="91" fill="hold">
                                <p:stCondLst>
                                  <p:cond delay="11500"/>
                                </p:stCondLst>
                                <p:childTnLst>
                                  <p:par>
                                    <p:cTn id="92" presetID="9" presetClass="entr" presetSubtype="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dissolve">
                                          <p:cBhvr>
                                            <p:cTn id="94" dur="500"/>
                                            <p:tgtEl>
                                              <p:spTgt spid="53"/>
                                            </p:tgtEl>
                                          </p:cBhvr>
                                        </p:animEffect>
                                      </p:childTnLst>
                                    </p:cTn>
                                  </p:par>
                                </p:childTnLst>
                              </p:cTn>
                            </p:par>
                            <p:par>
                              <p:cTn id="95" fill="hold">
                                <p:stCondLst>
                                  <p:cond delay="12000"/>
                                </p:stCondLst>
                                <p:childTnLst>
                                  <p:par>
                                    <p:cTn id="96" presetID="9"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dissolve">
                                          <p:cBhvr>
                                            <p:cTn id="98" dur="500"/>
                                            <p:tgtEl>
                                              <p:spTgt spid="54"/>
                                            </p:tgtEl>
                                          </p:cBhvr>
                                        </p:animEffect>
                                      </p:childTnLst>
                                    </p:cTn>
                                  </p:par>
                                </p:childTnLst>
                              </p:cTn>
                            </p:par>
                            <p:par>
                              <p:cTn id="99" fill="hold">
                                <p:stCondLst>
                                  <p:cond delay="12500"/>
                                </p:stCondLst>
                                <p:childTnLst>
                                  <p:par>
                                    <p:cTn id="100" presetID="9" presetClass="entr" presetSubtype="0"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dissolve">
                                          <p:cBhvr>
                                            <p:cTn id="102" dur="500"/>
                                            <p:tgtEl>
                                              <p:spTgt spid="60"/>
                                            </p:tgtEl>
                                          </p:cBhvr>
                                        </p:animEffect>
                                      </p:childTnLst>
                                    </p:cTn>
                                  </p:par>
                                </p:childTnLst>
                              </p:cTn>
                            </p:par>
                            <p:par>
                              <p:cTn id="103" fill="hold">
                                <p:stCondLst>
                                  <p:cond delay="13000"/>
                                </p:stCondLst>
                                <p:childTnLst>
                                  <p:par>
                                    <p:cTn id="104" presetID="9" presetClass="entr" presetSubtype="0" fill="hold" grpId="0" nodeType="after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dissolve">
                                          <p:cBhvr>
                                            <p:cTn id="106" dur="500"/>
                                            <p:tgtEl>
                                              <p:spTgt spid="69"/>
                                            </p:tgtEl>
                                          </p:cBhvr>
                                        </p:animEffect>
                                      </p:childTnLst>
                                    </p:cTn>
                                  </p:par>
                                </p:childTnLst>
                              </p:cTn>
                            </p:par>
                            <p:par>
                              <p:cTn id="107" fill="hold">
                                <p:stCondLst>
                                  <p:cond delay="13500"/>
                                </p:stCondLst>
                                <p:childTnLst>
                                  <p:par>
                                    <p:cTn id="108" presetID="22" presetClass="entr" presetSubtype="1" fill="hold" nodeType="after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wipe(up)">
                                          <p:cBhvr>
                                            <p:cTn id="110" dur="750"/>
                                            <p:tgtEl>
                                              <p:spTgt spid="94"/>
                                            </p:tgtEl>
                                          </p:cBhvr>
                                        </p:animEffect>
                                      </p:childTnLst>
                                    </p:cTn>
                                  </p:par>
                                </p:childTnLst>
                              </p:cTn>
                            </p:par>
                            <p:par>
                              <p:cTn id="111" fill="hold">
                                <p:stCondLst>
                                  <p:cond delay="14250"/>
                                </p:stCondLst>
                                <p:childTnLst>
                                  <p:par>
                                    <p:cTn id="112" presetID="22" presetClass="entr" presetSubtype="1" fill="hold" nodeType="afterEffect">
                                      <p:stCondLst>
                                        <p:cond delay="0"/>
                                      </p:stCondLst>
                                      <p:childTnLst>
                                        <p:set>
                                          <p:cBhvr>
                                            <p:cTn id="113" dur="1" fill="hold">
                                              <p:stCondLst>
                                                <p:cond delay="0"/>
                                              </p:stCondLst>
                                            </p:cTn>
                                            <p:tgtEl>
                                              <p:spTgt spid="99"/>
                                            </p:tgtEl>
                                            <p:attrNameLst>
                                              <p:attrName>style.visibility</p:attrName>
                                            </p:attrNameLst>
                                          </p:cBhvr>
                                          <p:to>
                                            <p:strVal val="visible"/>
                                          </p:to>
                                        </p:set>
                                        <p:animEffect transition="in" filter="wipe(up)">
                                          <p:cBhvr>
                                            <p:cTn id="114" dur="750"/>
                                            <p:tgtEl>
                                              <p:spTgt spid="99"/>
                                            </p:tgtEl>
                                          </p:cBhvr>
                                        </p:animEffect>
                                      </p:childTnLst>
                                    </p:cTn>
                                  </p:par>
                                </p:childTnLst>
                              </p:cTn>
                            </p:par>
                            <p:par>
                              <p:cTn id="115" fill="hold">
                                <p:stCondLst>
                                  <p:cond delay="15000"/>
                                </p:stCondLst>
                                <p:childTnLst>
                                  <p:par>
                                    <p:cTn id="116" presetID="14" presetClass="entr" presetSubtype="10" fill="hold" nodeType="afterEffect">
                                      <p:stCondLst>
                                        <p:cond delay="0"/>
                                      </p:stCondLst>
                                      <p:childTnLst>
                                        <p:set>
                                          <p:cBhvr>
                                            <p:cTn id="117" dur="1" fill="hold">
                                              <p:stCondLst>
                                                <p:cond delay="0"/>
                                              </p:stCondLst>
                                            </p:cTn>
                                            <p:tgtEl>
                                              <p:spTgt spid="114"/>
                                            </p:tgtEl>
                                            <p:attrNameLst>
                                              <p:attrName>style.visibility</p:attrName>
                                            </p:attrNameLst>
                                          </p:cBhvr>
                                          <p:to>
                                            <p:strVal val="visible"/>
                                          </p:to>
                                        </p:set>
                                        <p:animEffect transition="in" filter="randombar(horizontal)">
                                          <p:cBhvr>
                                            <p:cTn id="11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9" grpId="0" animBg="1"/>
          <p:bldP spid="50" grpId="0" autoUpdateAnimBg="0"/>
          <p:bldP spid="51" grpId="0" autoUpdateAnimBg="0"/>
          <p:bldP spid="52" grpId="0" autoUpdateAnimBg="0"/>
          <p:bldP spid="53" grpId="0" autoUpdateAnimBg="0"/>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nimBg="1" autoUpdateAnimBg="0"/>
          <p:bldP spid="63" grpId="0" animBg="1" autoUpdateAnimBg="0"/>
          <p:bldP spid="64" grpId="0" animBg="1" autoUpdateAnimBg="0"/>
          <p:bldP spid="65" grpId="0" animBg="1" autoUpdateAnimBg="0"/>
          <p:bldP spid="66" grpId="0" animBg="1" autoUpdateAnimBg="0"/>
          <p:bldP spid="67" grpId="0" animBg="1" autoUpdateAnimBg="0"/>
          <p:bldP spid="68" grpId="0" animBg="1" autoUpdateAnimBg="0"/>
          <p:bldP spid="69" grpId="0" autoUpdateAnimBg="0"/>
          <p:bldP spid="70" grpId="0" autoUpdateAnimBg="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DC72F232-76F8-4051-9315-74EE0BEAFAE9}"/>
              </a:ext>
            </a:extLst>
          </p:cNvPr>
          <p:cNvGrpSpPr/>
          <p:nvPr/>
        </p:nvGrpSpPr>
        <p:grpSpPr>
          <a:xfrm>
            <a:off x="8174241" y="1356598"/>
            <a:ext cx="2270658" cy="4231407"/>
            <a:chOff x="8174241" y="1356598"/>
            <a:chExt cx="2270658" cy="4231407"/>
          </a:xfrm>
        </p:grpSpPr>
        <p:pic>
          <p:nvPicPr>
            <p:cNvPr id="39" name="图片 38">
              <a:extLst>
                <a:ext uri="{FF2B5EF4-FFF2-40B4-BE49-F238E27FC236}">
                  <a16:creationId xmlns:a16="http://schemas.microsoft.com/office/drawing/2014/main" xmlns="" id="{5D317F1F-13DF-4C46-A0DB-3EF58EF73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8740" y="2035934"/>
              <a:ext cx="2136159" cy="2984653"/>
            </a:xfrm>
            <a:prstGeom prst="rect">
              <a:avLst/>
            </a:prstGeom>
          </p:spPr>
        </p:pic>
        <p:pic>
          <p:nvPicPr>
            <p:cNvPr id="40" name="图片 39">
              <a:extLst>
                <a:ext uri="{FF2B5EF4-FFF2-40B4-BE49-F238E27FC236}">
                  <a16:creationId xmlns:a16="http://schemas.microsoft.com/office/drawing/2014/main" xmlns="" id="{5BF3325F-D50E-490F-9CF8-692D18F4CA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4241" y="1356598"/>
              <a:ext cx="2150642" cy="4231407"/>
            </a:xfrm>
            <a:prstGeom prst="rect">
              <a:avLst/>
            </a:prstGeom>
          </p:spPr>
        </p:pic>
      </p:grpSp>
      <p:grpSp>
        <p:nvGrpSpPr>
          <p:cNvPr id="2" name="组合 1">
            <a:extLst>
              <a:ext uri="{FF2B5EF4-FFF2-40B4-BE49-F238E27FC236}">
                <a16:creationId xmlns:a16="http://schemas.microsoft.com/office/drawing/2014/main" xmlns="" id="{74A9C393-DACD-43A7-B9D6-338C252355D3}"/>
              </a:ext>
            </a:extLst>
          </p:cNvPr>
          <p:cNvGrpSpPr/>
          <p:nvPr/>
        </p:nvGrpSpPr>
        <p:grpSpPr>
          <a:xfrm>
            <a:off x="1150725" y="1917471"/>
            <a:ext cx="2963157" cy="3101151"/>
            <a:chOff x="1150725" y="1917471"/>
            <a:chExt cx="2963157" cy="3101151"/>
          </a:xfrm>
        </p:grpSpPr>
        <p:pic>
          <p:nvPicPr>
            <p:cNvPr id="38" name="图片 37">
              <a:extLst>
                <a:ext uri="{FF2B5EF4-FFF2-40B4-BE49-F238E27FC236}">
                  <a16:creationId xmlns:a16="http://schemas.microsoft.com/office/drawing/2014/main" xmlns="" id="{77EB15AE-637F-4259-AD3B-DE0C7BF197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0725" y="2432371"/>
              <a:ext cx="2963157" cy="2586251"/>
            </a:xfrm>
            <a:prstGeom prst="rect">
              <a:avLst/>
            </a:prstGeom>
          </p:spPr>
        </p:pic>
        <p:pic>
          <p:nvPicPr>
            <p:cNvPr id="41" name="图片 40">
              <a:extLst>
                <a:ext uri="{FF2B5EF4-FFF2-40B4-BE49-F238E27FC236}">
                  <a16:creationId xmlns:a16="http://schemas.microsoft.com/office/drawing/2014/main" xmlns="" id="{5059A822-201D-4FFD-AB1F-E28ADFA110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1262" y="1917471"/>
              <a:ext cx="2465261" cy="2465261"/>
            </a:xfrm>
            <a:prstGeom prst="rect">
              <a:avLst/>
            </a:prstGeom>
          </p:spPr>
        </p:pic>
      </p:grpSp>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目标细分</a:t>
            </a:r>
          </a:p>
        </p:txBody>
      </p:sp>
      <p:sp>
        <p:nvSpPr>
          <p:cNvPr id="33" name="TextBox 38">
            <a:extLst>
              <a:ext uri="{FF2B5EF4-FFF2-40B4-BE49-F238E27FC236}">
                <a16:creationId xmlns:a16="http://schemas.microsoft.com/office/drawing/2014/main" xmlns="" id="{ABB0CDA2-6DD3-4E47-B6F9-364438581060}"/>
              </a:ext>
            </a:extLst>
          </p:cNvPr>
          <p:cNvSpPr txBox="1"/>
          <p:nvPr/>
        </p:nvSpPr>
        <p:spPr>
          <a:xfrm>
            <a:off x="9032605" y="4908668"/>
            <a:ext cx="1565832" cy="789255"/>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a:t>
            </a:r>
            <a:endParaRPr lang="zh-CN" altLang="en-US" sz="800" dirty="0">
              <a:solidFill>
                <a:schemeClr val="tx1">
                  <a:lumMod val="75000"/>
                  <a:lumOff val="25000"/>
                </a:schemeClr>
              </a:solidFill>
            </a:endParaRPr>
          </a:p>
        </p:txBody>
      </p:sp>
      <p:sp>
        <p:nvSpPr>
          <p:cNvPr id="35" name="TextBox 42">
            <a:extLst>
              <a:ext uri="{FF2B5EF4-FFF2-40B4-BE49-F238E27FC236}">
                <a16:creationId xmlns:a16="http://schemas.microsoft.com/office/drawing/2014/main" xmlns="" id="{9469709A-98DA-442B-87D9-92D803FBDA4E}"/>
              </a:ext>
            </a:extLst>
          </p:cNvPr>
          <p:cNvSpPr txBox="1"/>
          <p:nvPr/>
        </p:nvSpPr>
        <p:spPr>
          <a:xfrm>
            <a:off x="5172798" y="4908668"/>
            <a:ext cx="1565832" cy="789255"/>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a:t>
            </a:r>
            <a:endParaRPr lang="zh-CN" altLang="en-US" sz="800" dirty="0">
              <a:solidFill>
                <a:schemeClr val="tx1">
                  <a:lumMod val="75000"/>
                  <a:lumOff val="25000"/>
                </a:schemeClr>
              </a:solidFill>
            </a:endParaRPr>
          </a:p>
        </p:txBody>
      </p:sp>
      <p:sp>
        <p:nvSpPr>
          <p:cNvPr id="37" name="TextBox 45">
            <a:extLst>
              <a:ext uri="{FF2B5EF4-FFF2-40B4-BE49-F238E27FC236}">
                <a16:creationId xmlns:a16="http://schemas.microsoft.com/office/drawing/2014/main" xmlns="" id="{8D29E3DF-82A5-47CA-8D14-428A9AC3D119}"/>
              </a:ext>
            </a:extLst>
          </p:cNvPr>
          <p:cNvSpPr txBox="1"/>
          <p:nvPr/>
        </p:nvSpPr>
        <p:spPr>
          <a:xfrm>
            <a:off x="1666568" y="4908668"/>
            <a:ext cx="1565832" cy="789255"/>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with buying and selling a product or</a:t>
            </a:r>
            <a:endParaRPr lang="zh-CN" altLang="en-US" sz="800" dirty="0">
              <a:solidFill>
                <a:schemeClr val="tx1">
                  <a:lumMod val="75000"/>
                  <a:lumOff val="25000"/>
                </a:schemeClr>
              </a:solidFill>
            </a:endParaRPr>
          </a:p>
        </p:txBody>
      </p:sp>
      <p:pic>
        <p:nvPicPr>
          <p:cNvPr id="42" name="图片 41">
            <a:extLst>
              <a:ext uri="{FF2B5EF4-FFF2-40B4-BE49-F238E27FC236}">
                <a16:creationId xmlns:a16="http://schemas.microsoft.com/office/drawing/2014/main" xmlns="" id="{E7D84FEA-FA82-44D2-A8D9-2DDC9191BD9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95470" y="2091590"/>
            <a:ext cx="2663629" cy="2674819"/>
          </a:xfrm>
          <a:prstGeom prst="rect">
            <a:avLst/>
          </a:prstGeom>
        </p:spPr>
      </p:pic>
      <p:pic>
        <p:nvPicPr>
          <p:cNvPr id="43" name="图片 42">
            <a:extLst>
              <a:ext uri="{FF2B5EF4-FFF2-40B4-BE49-F238E27FC236}">
                <a16:creationId xmlns:a16="http://schemas.microsoft.com/office/drawing/2014/main" xmlns="" id="{4DA0194B-77F9-4335-9B45-5E8FF4A23F6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98437" y="1440677"/>
            <a:ext cx="318916" cy="476794"/>
          </a:xfrm>
          <a:prstGeom prst="rect">
            <a:avLst/>
          </a:prstGeom>
        </p:spPr>
      </p:pic>
      <p:pic>
        <p:nvPicPr>
          <p:cNvPr id="31" name="图片 30">
            <a:extLst>
              <a:ext uri="{FF2B5EF4-FFF2-40B4-BE49-F238E27FC236}">
                <a16:creationId xmlns:a16="http://schemas.microsoft.com/office/drawing/2014/main" xmlns="" id="{189E79E6-58C4-45BF-B5AF-A23B650F2FC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41763" t="1" r="21354" b="47207"/>
          <a:stretch/>
        </p:blipFill>
        <p:spPr>
          <a:xfrm rot="16200000" flipH="1" flipV="1">
            <a:off x="5697592" y="-960978"/>
            <a:ext cx="2460606" cy="4382562"/>
          </a:xfrm>
          <a:prstGeom prst="rect">
            <a:avLst/>
          </a:prstGeom>
        </p:spPr>
      </p:pic>
      <p:sp>
        <p:nvSpPr>
          <p:cNvPr id="32" name="TextBox 30">
            <a:extLst>
              <a:ext uri="{FF2B5EF4-FFF2-40B4-BE49-F238E27FC236}">
                <a16:creationId xmlns:a16="http://schemas.microsoft.com/office/drawing/2014/main" xmlns="" id="{E8F1F489-FFEF-409F-B5C2-9A83EB896F2B}"/>
              </a:ext>
            </a:extLst>
          </p:cNvPr>
          <p:cNvSpPr txBox="1"/>
          <p:nvPr/>
        </p:nvSpPr>
        <p:spPr>
          <a:xfrm>
            <a:off x="9174812" y="4490519"/>
            <a:ext cx="1297955" cy="379656"/>
          </a:xfrm>
          <a:prstGeom prst="rect">
            <a:avLst/>
          </a:prstGeom>
          <a:noFill/>
        </p:spPr>
        <p:txBody>
          <a:bodyPr wrap="square" rtlCol="0">
            <a:spAutoFit/>
          </a:bodyPr>
          <a:lstStyle/>
          <a:p>
            <a:r>
              <a:rPr lang="zh-CN" altLang="en-US" sz="1867" b="1" dirty="0">
                <a:latin typeface="华文楷体" pitchFamily="2" charset="-122"/>
                <a:ea typeface="华文楷体" pitchFamily="2" charset="-122"/>
              </a:rPr>
              <a:t> 雅</a:t>
            </a:r>
          </a:p>
        </p:txBody>
      </p:sp>
      <p:sp>
        <p:nvSpPr>
          <p:cNvPr id="34" name="TextBox 41">
            <a:extLst>
              <a:ext uri="{FF2B5EF4-FFF2-40B4-BE49-F238E27FC236}">
                <a16:creationId xmlns:a16="http://schemas.microsoft.com/office/drawing/2014/main" xmlns="" id="{C6E5336B-0A63-49CD-86F9-8FCC71C82804}"/>
              </a:ext>
            </a:extLst>
          </p:cNvPr>
          <p:cNvSpPr txBox="1"/>
          <p:nvPr/>
        </p:nvSpPr>
        <p:spPr>
          <a:xfrm>
            <a:off x="5315005" y="4490519"/>
            <a:ext cx="1297955" cy="379656"/>
          </a:xfrm>
          <a:prstGeom prst="rect">
            <a:avLst/>
          </a:prstGeom>
          <a:noFill/>
        </p:spPr>
        <p:txBody>
          <a:bodyPr wrap="square" rtlCol="0">
            <a:spAutoFit/>
          </a:bodyPr>
          <a:lstStyle/>
          <a:p>
            <a:r>
              <a:rPr lang="zh-CN" altLang="en-US" sz="1867" b="1" dirty="0">
                <a:latin typeface="华文楷体" pitchFamily="2" charset="-122"/>
                <a:ea typeface="华文楷体" pitchFamily="2" charset="-122"/>
              </a:rPr>
              <a:t> 雅</a:t>
            </a:r>
          </a:p>
        </p:txBody>
      </p:sp>
      <p:sp>
        <p:nvSpPr>
          <p:cNvPr id="36" name="TextBox 43">
            <a:extLst>
              <a:ext uri="{FF2B5EF4-FFF2-40B4-BE49-F238E27FC236}">
                <a16:creationId xmlns:a16="http://schemas.microsoft.com/office/drawing/2014/main" xmlns="" id="{3CB07BBE-8C2C-4AA9-BC34-BFF789A4F194}"/>
              </a:ext>
            </a:extLst>
          </p:cNvPr>
          <p:cNvSpPr txBox="1"/>
          <p:nvPr/>
        </p:nvSpPr>
        <p:spPr>
          <a:xfrm>
            <a:off x="1808775" y="4490519"/>
            <a:ext cx="1297955" cy="379656"/>
          </a:xfrm>
          <a:prstGeom prst="rect">
            <a:avLst/>
          </a:prstGeom>
          <a:noFill/>
        </p:spPr>
        <p:txBody>
          <a:bodyPr wrap="square" rtlCol="0">
            <a:spAutoFit/>
          </a:bodyPr>
          <a:lstStyle/>
          <a:p>
            <a:r>
              <a:rPr lang="zh-CN" altLang="en-US" sz="1867" b="1" dirty="0">
                <a:latin typeface="华文楷体" pitchFamily="2" charset="-122"/>
                <a:ea typeface="华文楷体" pitchFamily="2" charset="-122"/>
              </a:rPr>
              <a:t> 雅</a:t>
            </a:r>
          </a:p>
        </p:txBody>
      </p:sp>
    </p:spTree>
    <p:extLst>
      <p:ext uri="{BB962C8B-B14F-4D97-AF65-F5344CB8AC3E}">
        <p14:creationId xmlns:p14="http://schemas.microsoft.com/office/powerpoint/2010/main" val="4003986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randombar(horizontal)">
                                          <p:cBhvr>
                                            <p:cTn id="41" dur="500"/>
                                            <p:tgtEl>
                                              <p:spTgt spid="43"/>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500"/>
                                            <p:tgtEl>
                                              <p:spTgt spid="32"/>
                                            </p:tgtEl>
                                          </p:cBhvr>
                                        </p:animEffect>
                                      </p:childTnLst>
                                    </p:cTn>
                                  </p:par>
                                </p:childTnLst>
                              </p:cTn>
                            </p:par>
                            <p:par>
                              <p:cTn id="46" fill="hold">
                                <p:stCondLst>
                                  <p:cond delay="5000"/>
                                </p:stCondLst>
                                <p:childTnLst>
                                  <p:par>
                                    <p:cTn id="47" presetID="14" presetClass="entr" presetSubtype="1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randombar(horizontal)">
                                          <p:cBhvr>
                                            <p:cTn id="49" dur="500"/>
                                            <p:tgtEl>
                                              <p:spTgt spid="34"/>
                                            </p:tgtEl>
                                          </p:cBhvr>
                                        </p:animEffect>
                                      </p:childTnLst>
                                    </p:cTn>
                                  </p:par>
                                </p:childTnLst>
                              </p:cTn>
                            </p:par>
                            <p:par>
                              <p:cTn id="50" fill="hold">
                                <p:stCondLst>
                                  <p:cond delay="5500"/>
                                </p:stCondLst>
                                <p:childTnLst>
                                  <p:par>
                                    <p:cTn id="51" presetID="14" presetClass="entr" presetSubtype="1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randombar(horizontal)">
                                          <p:cBhvr>
                                            <p:cTn id="53" dur="500"/>
                                            <p:tgtEl>
                                              <p:spTgt spid="36"/>
                                            </p:tgtEl>
                                          </p:cBhvr>
                                        </p:animEffect>
                                      </p:childTnLst>
                                    </p:cTn>
                                  </p:par>
                                </p:childTnLst>
                              </p:cTn>
                            </p:par>
                            <p:par>
                              <p:cTn id="54" fill="hold">
                                <p:stCondLst>
                                  <p:cond delay="6000"/>
                                </p:stCondLst>
                                <p:childTnLst>
                                  <p:par>
                                    <p:cTn id="55" presetID="2" presetClass="entr" presetSubtype="2"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1000" fill="hold"/>
                                            <p:tgtEl>
                                              <p:spTgt spid="37"/>
                                            </p:tgtEl>
                                            <p:attrNameLst>
                                              <p:attrName>ppt_x</p:attrName>
                                            </p:attrNameLst>
                                          </p:cBhvr>
                                          <p:tavLst>
                                            <p:tav tm="0">
                                              <p:val>
                                                <p:strVal val="1+#ppt_w/2"/>
                                              </p:val>
                                            </p:tav>
                                            <p:tav tm="100000">
                                              <p:val>
                                                <p:strVal val="#ppt_x"/>
                                              </p:val>
                                            </p:tav>
                                          </p:tavLst>
                                        </p:anim>
                                        <p:anim calcmode="lin" valueType="num">
                                          <p:cBhvr additive="base">
                                            <p:cTn id="58" dur="1000" fill="hold"/>
                                            <p:tgtEl>
                                              <p:spTgt spid="3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1000" fill="hold"/>
                                            <p:tgtEl>
                                              <p:spTgt spid="35"/>
                                            </p:tgtEl>
                                            <p:attrNameLst>
                                              <p:attrName>ppt_x</p:attrName>
                                            </p:attrNameLst>
                                          </p:cBhvr>
                                          <p:tavLst>
                                            <p:tav tm="0">
                                              <p:val>
                                                <p:strVal val="1+#ppt_w/2"/>
                                              </p:val>
                                            </p:tav>
                                            <p:tav tm="100000">
                                              <p:val>
                                                <p:strVal val="#ppt_x"/>
                                              </p:val>
                                            </p:tav>
                                          </p:tavLst>
                                        </p:anim>
                                        <p:anim calcmode="lin" valueType="num">
                                          <p:cBhvr additive="base">
                                            <p:cTn id="62" dur="10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1000" fill="hold"/>
                                            <p:tgtEl>
                                              <p:spTgt spid="33"/>
                                            </p:tgtEl>
                                            <p:attrNameLst>
                                              <p:attrName>ppt_x</p:attrName>
                                            </p:attrNameLst>
                                          </p:cBhvr>
                                          <p:tavLst>
                                            <p:tav tm="0">
                                              <p:val>
                                                <p:strVal val="1+#ppt_w/2"/>
                                              </p:val>
                                            </p:tav>
                                            <p:tav tm="100000">
                                              <p:val>
                                                <p:strVal val="#ppt_x"/>
                                              </p:val>
                                            </p:tav>
                                          </p:tavLst>
                                        </p:anim>
                                        <p:anim calcmode="lin" valueType="num">
                                          <p:cBhvr additive="base">
                                            <p:cTn id="66"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33" grpId="0"/>
          <p:bldP spid="35" grpId="0"/>
          <p:bldP spid="37" grpId="0"/>
          <p:bldP spid="32" grpId="0"/>
          <p:bldP spid="34"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randombar(horizontal)">
                                          <p:cBhvr>
                                            <p:cTn id="41" dur="500"/>
                                            <p:tgtEl>
                                              <p:spTgt spid="43"/>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500"/>
                                            <p:tgtEl>
                                              <p:spTgt spid="32"/>
                                            </p:tgtEl>
                                          </p:cBhvr>
                                        </p:animEffect>
                                      </p:childTnLst>
                                    </p:cTn>
                                  </p:par>
                                </p:childTnLst>
                              </p:cTn>
                            </p:par>
                            <p:par>
                              <p:cTn id="46" fill="hold">
                                <p:stCondLst>
                                  <p:cond delay="5000"/>
                                </p:stCondLst>
                                <p:childTnLst>
                                  <p:par>
                                    <p:cTn id="47" presetID="14" presetClass="entr" presetSubtype="1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randombar(horizontal)">
                                          <p:cBhvr>
                                            <p:cTn id="49" dur="500"/>
                                            <p:tgtEl>
                                              <p:spTgt spid="34"/>
                                            </p:tgtEl>
                                          </p:cBhvr>
                                        </p:animEffect>
                                      </p:childTnLst>
                                    </p:cTn>
                                  </p:par>
                                </p:childTnLst>
                              </p:cTn>
                            </p:par>
                            <p:par>
                              <p:cTn id="50" fill="hold">
                                <p:stCondLst>
                                  <p:cond delay="5500"/>
                                </p:stCondLst>
                                <p:childTnLst>
                                  <p:par>
                                    <p:cTn id="51" presetID="14" presetClass="entr" presetSubtype="1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randombar(horizontal)">
                                          <p:cBhvr>
                                            <p:cTn id="53" dur="500"/>
                                            <p:tgtEl>
                                              <p:spTgt spid="36"/>
                                            </p:tgtEl>
                                          </p:cBhvr>
                                        </p:animEffect>
                                      </p:childTnLst>
                                    </p:cTn>
                                  </p:par>
                                </p:childTnLst>
                              </p:cTn>
                            </p:par>
                            <p:par>
                              <p:cTn id="54" fill="hold">
                                <p:stCondLst>
                                  <p:cond delay="6000"/>
                                </p:stCondLst>
                                <p:childTnLst>
                                  <p:par>
                                    <p:cTn id="55" presetID="2" presetClass="entr" presetSubtype="2"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1000" fill="hold"/>
                                            <p:tgtEl>
                                              <p:spTgt spid="37"/>
                                            </p:tgtEl>
                                            <p:attrNameLst>
                                              <p:attrName>ppt_x</p:attrName>
                                            </p:attrNameLst>
                                          </p:cBhvr>
                                          <p:tavLst>
                                            <p:tav tm="0">
                                              <p:val>
                                                <p:strVal val="1+#ppt_w/2"/>
                                              </p:val>
                                            </p:tav>
                                            <p:tav tm="100000">
                                              <p:val>
                                                <p:strVal val="#ppt_x"/>
                                              </p:val>
                                            </p:tav>
                                          </p:tavLst>
                                        </p:anim>
                                        <p:anim calcmode="lin" valueType="num">
                                          <p:cBhvr additive="base">
                                            <p:cTn id="58" dur="1000" fill="hold"/>
                                            <p:tgtEl>
                                              <p:spTgt spid="3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1000" fill="hold"/>
                                            <p:tgtEl>
                                              <p:spTgt spid="35"/>
                                            </p:tgtEl>
                                            <p:attrNameLst>
                                              <p:attrName>ppt_x</p:attrName>
                                            </p:attrNameLst>
                                          </p:cBhvr>
                                          <p:tavLst>
                                            <p:tav tm="0">
                                              <p:val>
                                                <p:strVal val="1+#ppt_w/2"/>
                                              </p:val>
                                            </p:tav>
                                            <p:tav tm="100000">
                                              <p:val>
                                                <p:strVal val="#ppt_x"/>
                                              </p:val>
                                            </p:tav>
                                          </p:tavLst>
                                        </p:anim>
                                        <p:anim calcmode="lin" valueType="num">
                                          <p:cBhvr additive="base">
                                            <p:cTn id="62" dur="10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1000" fill="hold"/>
                                            <p:tgtEl>
                                              <p:spTgt spid="33"/>
                                            </p:tgtEl>
                                            <p:attrNameLst>
                                              <p:attrName>ppt_x</p:attrName>
                                            </p:attrNameLst>
                                          </p:cBhvr>
                                          <p:tavLst>
                                            <p:tav tm="0">
                                              <p:val>
                                                <p:strVal val="1+#ppt_w/2"/>
                                              </p:val>
                                            </p:tav>
                                            <p:tav tm="100000">
                                              <p:val>
                                                <p:strVal val="#ppt_x"/>
                                              </p:val>
                                            </p:tav>
                                          </p:tavLst>
                                        </p:anim>
                                        <p:anim calcmode="lin" valueType="num">
                                          <p:cBhvr additive="base">
                                            <p:cTn id="66"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33" grpId="0"/>
          <p:bldP spid="35" grpId="0"/>
          <p:bldP spid="37" grpId="0"/>
          <p:bldP spid="32" grpId="0"/>
          <p:bldP spid="34" grpId="0"/>
          <p:bldP spid="3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185307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36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实现过程</a:t>
            </a:r>
          </a:p>
        </p:txBody>
      </p:sp>
      <p:pic>
        <p:nvPicPr>
          <p:cNvPr id="49" name="图片 48">
            <a:extLst>
              <a:ext uri="{FF2B5EF4-FFF2-40B4-BE49-F238E27FC236}">
                <a16:creationId xmlns:a16="http://schemas.microsoft.com/office/drawing/2014/main" xmlns="" id="{0D1E2271-595C-4F6E-BBF9-543A8F242176}"/>
              </a:ext>
            </a:extLst>
          </p:cNvPr>
          <p:cNvPicPr>
            <a:picLocks noChangeAspect="1"/>
          </p:cNvPicPr>
          <p:nvPr/>
        </p:nvPicPr>
        <p:blipFill>
          <a:blip r:embed="rId6"/>
          <a:stretch>
            <a:fillRect/>
          </a:stretch>
        </p:blipFill>
        <p:spPr>
          <a:xfrm>
            <a:off x="6704540" y="1780336"/>
            <a:ext cx="1831091" cy="3639177"/>
          </a:xfrm>
          <a:prstGeom prst="rect">
            <a:avLst/>
          </a:prstGeom>
        </p:spPr>
      </p:pic>
      <p:pic>
        <p:nvPicPr>
          <p:cNvPr id="50" name="图片 49">
            <a:extLst>
              <a:ext uri="{FF2B5EF4-FFF2-40B4-BE49-F238E27FC236}">
                <a16:creationId xmlns:a16="http://schemas.microsoft.com/office/drawing/2014/main" xmlns="" id="{7826E2EF-493F-444F-B5CB-31BB02A67386}"/>
              </a:ext>
            </a:extLst>
          </p:cNvPr>
          <p:cNvPicPr>
            <a:picLocks noChangeAspect="1"/>
          </p:cNvPicPr>
          <p:nvPr/>
        </p:nvPicPr>
        <p:blipFill>
          <a:blip r:embed="rId6"/>
          <a:stretch>
            <a:fillRect/>
          </a:stretch>
        </p:blipFill>
        <p:spPr>
          <a:xfrm>
            <a:off x="9265214" y="1707907"/>
            <a:ext cx="1840223" cy="3715551"/>
          </a:xfrm>
          <a:prstGeom prst="rect">
            <a:avLst/>
          </a:prstGeom>
        </p:spPr>
      </p:pic>
      <p:sp>
        <p:nvSpPr>
          <p:cNvPr id="53" name="TextBox 24">
            <a:extLst>
              <a:ext uri="{FF2B5EF4-FFF2-40B4-BE49-F238E27FC236}">
                <a16:creationId xmlns:a16="http://schemas.microsoft.com/office/drawing/2014/main" xmlns="" id="{F682C233-7808-4F62-B1D0-83012094A062}"/>
              </a:ext>
            </a:extLst>
          </p:cNvPr>
          <p:cNvSpPr txBox="1"/>
          <p:nvPr/>
        </p:nvSpPr>
        <p:spPr>
          <a:xfrm>
            <a:off x="9545374" y="3217662"/>
            <a:ext cx="1633943" cy="461665"/>
          </a:xfrm>
          <a:prstGeom prst="rect">
            <a:avLst/>
          </a:prstGeom>
          <a:noFill/>
        </p:spPr>
        <p:txBody>
          <a:bodyPr wrap="square" rtlCol="0">
            <a:spAutoFit/>
          </a:bodyPr>
          <a:lstStyle/>
          <a:p>
            <a:r>
              <a:rPr lang="zh-CN" altLang="en-US" sz="2400" b="1" dirty="0">
                <a:latin typeface="华文楷体" pitchFamily="2" charset="-122"/>
                <a:ea typeface="华文楷体" pitchFamily="2" charset="-122"/>
              </a:rPr>
              <a:t> 雅</a:t>
            </a:r>
          </a:p>
        </p:txBody>
      </p:sp>
      <p:sp>
        <p:nvSpPr>
          <p:cNvPr id="54" name="TextBox 21">
            <a:extLst>
              <a:ext uri="{FF2B5EF4-FFF2-40B4-BE49-F238E27FC236}">
                <a16:creationId xmlns:a16="http://schemas.microsoft.com/office/drawing/2014/main" xmlns="" id="{82FC0193-BC56-4F04-98BB-E271BCE3E570}"/>
              </a:ext>
            </a:extLst>
          </p:cNvPr>
          <p:cNvSpPr txBox="1"/>
          <p:nvPr/>
        </p:nvSpPr>
        <p:spPr>
          <a:xfrm>
            <a:off x="7080353" y="2914749"/>
            <a:ext cx="1327971" cy="318100"/>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55" name="TextBox 22">
            <a:extLst>
              <a:ext uri="{FF2B5EF4-FFF2-40B4-BE49-F238E27FC236}">
                <a16:creationId xmlns:a16="http://schemas.microsoft.com/office/drawing/2014/main" xmlns="" id="{364C0622-B87D-42DB-B0E6-554633252A55}"/>
              </a:ext>
            </a:extLst>
          </p:cNvPr>
          <p:cNvSpPr txBox="1"/>
          <p:nvPr/>
        </p:nvSpPr>
        <p:spPr>
          <a:xfrm>
            <a:off x="7030842" y="3211267"/>
            <a:ext cx="1633943" cy="461665"/>
          </a:xfrm>
          <a:prstGeom prst="rect">
            <a:avLst/>
          </a:prstGeom>
          <a:noFill/>
        </p:spPr>
        <p:txBody>
          <a:bodyPr wrap="square" rtlCol="0">
            <a:spAutoFit/>
          </a:bodyPr>
          <a:lstStyle/>
          <a:p>
            <a:r>
              <a:rPr lang="zh-CN" altLang="en-US" sz="2400" b="1" dirty="0">
                <a:latin typeface="华文楷体" pitchFamily="2" charset="-122"/>
                <a:ea typeface="华文楷体" pitchFamily="2" charset="-122"/>
              </a:rPr>
              <a:t> 雅</a:t>
            </a:r>
          </a:p>
        </p:txBody>
      </p:sp>
      <p:sp>
        <p:nvSpPr>
          <p:cNvPr id="56" name="TextBox 23">
            <a:extLst>
              <a:ext uri="{FF2B5EF4-FFF2-40B4-BE49-F238E27FC236}">
                <a16:creationId xmlns:a16="http://schemas.microsoft.com/office/drawing/2014/main" xmlns="" id="{163E5FA0-7E4A-471D-8C2B-0F52938FC97D}"/>
              </a:ext>
            </a:extLst>
          </p:cNvPr>
          <p:cNvSpPr txBox="1"/>
          <p:nvPr/>
        </p:nvSpPr>
        <p:spPr>
          <a:xfrm>
            <a:off x="9594885" y="2921144"/>
            <a:ext cx="1327971" cy="318100"/>
          </a:xfrm>
          <a:prstGeom prst="rect">
            <a:avLst/>
          </a:prstGeom>
          <a:noFill/>
        </p:spPr>
        <p:txBody>
          <a:bodyPr wrap="square" rtlCol="0">
            <a:spAutoFit/>
          </a:bodyPr>
          <a:lstStyle/>
          <a:p>
            <a:r>
              <a:rPr lang="en-US" altLang="zh-CN" sz="1467" dirty="0">
                <a:latin typeface="方正清刻本悦宋简体" panose="02000000000000000000" pitchFamily="2" charset="-122"/>
                <a:ea typeface="方正清刻本悦宋简体" panose="02000000000000000000" pitchFamily="2" charset="-122"/>
              </a:rPr>
              <a:t>CHINAESE</a:t>
            </a:r>
            <a:endParaRPr lang="zh-CN" altLang="en-US" sz="1467" dirty="0">
              <a:latin typeface="方正清刻本悦宋简体" panose="02000000000000000000" pitchFamily="2" charset="-122"/>
              <a:ea typeface="方正清刻本悦宋简体" panose="02000000000000000000" pitchFamily="2" charset="-122"/>
            </a:endParaRPr>
          </a:p>
        </p:txBody>
      </p:sp>
      <p:sp>
        <p:nvSpPr>
          <p:cNvPr id="57" name="TextBox 27">
            <a:extLst>
              <a:ext uri="{FF2B5EF4-FFF2-40B4-BE49-F238E27FC236}">
                <a16:creationId xmlns:a16="http://schemas.microsoft.com/office/drawing/2014/main" xmlns="" id="{8D86DCBC-1B9D-456B-9E54-3A67D89A1A46}"/>
              </a:ext>
            </a:extLst>
          </p:cNvPr>
          <p:cNvSpPr txBox="1"/>
          <p:nvPr/>
        </p:nvSpPr>
        <p:spPr>
          <a:xfrm rot="5400000">
            <a:off x="6841492" y="4039108"/>
            <a:ext cx="1706269" cy="789255"/>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sp>
        <p:nvSpPr>
          <p:cNvPr id="58" name="TextBox 28">
            <a:extLst>
              <a:ext uri="{FF2B5EF4-FFF2-40B4-BE49-F238E27FC236}">
                <a16:creationId xmlns:a16="http://schemas.microsoft.com/office/drawing/2014/main" xmlns="" id="{C22C04FE-DC60-4A27-8C7A-1E1D9C09C934}"/>
              </a:ext>
            </a:extLst>
          </p:cNvPr>
          <p:cNvSpPr txBox="1"/>
          <p:nvPr/>
        </p:nvSpPr>
        <p:spPr>
          <a:xfrm rot="5400000">
            <a:off x="9394260" y="4045503"/>
            <a:ext cx="1706269" cy="789255"/>
          </a:xfrm>
          <a:prstGeom prst="rect">
            <a:avLst/>
          </a:prstGeom>
          <a:noFill/>
        </p:spPr>
        <p:txBody>
          <a:bodyPr wrap="square" rtlCol="0">
            <a:spAutoFit/>
          </a:bodyPr>
          <a:lstStyle/>
          <a:p>
            <a:pPr>
              <a:lnSpc>
                <a:spcPts val="1867"/>
              </a:lnSpc>
            </a:pPr>
            <a:r>
              <a:rPr lang="en-US" altLang="zh-CN" sz="800"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company associated and selling a product or service. It includes</a:t>
            </a:r>
            <a:endParaRPr lang="zh-CN" altLang="en-US" sz="800" dirty="0">
              <a:solidFill>
                <a:schemeClr val="tx1">
                  <a:lumMod val="75000"/>
                  <a:lumOff val="25000"/>
                </a:schemeClr>
              </a:solidFill>
            </a:endParaRPr>
          </a:p>
        </p:txBody>
      </p:sp>
      <p:grpSp>
        <p:nvGrpSpPr>
          <p:cNvPr id="59" name="组合 58">
            <a:extLst>
              <a:ext uri="{FF2B5EF4-FFF2-40B4-BE49-F238E27FC236}">
                <a16:creationId xmlns:a16="http://schemas.microsoft.com/office/drawing/2014/main" xmlns="" id="{739BB36D-B41B-4EED-8981-B821217232CE}"/>
              </a:ext>
            </a:extLst>
          </p:cNvPr>
          <p:cNvGrpSpPr/>
          <p:nvPr/>
        </p:nvGrpSpPr>
        <p:grpSpPr>
          <a:xfrm>
            <a:off x="6407206" y="1225200"/>
            <a:ext cx="2088826" cy="1485127"/>
            <a:chOff x="2583092" y="2581149"/>
            <a:chExt cx="2607793" cy="1852789"/>
          </a:xfrm>
        </p:grpSpPr>
        <p:pic>
          <p:nvPicPr>
            <p:cNvPr id="60" name="图片 59">
              <a:extLst>
                <a:ext uri="{FF2B5EF4-FFF2-40B4-BE49-F238E27FC236}">
                  <a16:creationId xmlns:a16="http://schemas.microsoft.com/office/drawing/2014/main" xmlns="" id="{8622D1F0-6B44-432F-A100-C21243E576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H="1">
              <a:off x="2828385" y="2547044"/>
              <a:ext cx="1142020" cy="1632606"/>
            </a:xfrm>
            <a:prstGeom prst="rect">
              <a:avLst/>
            </a:prstGeom>
          </p:spPr>
        </p:pic>
        <p:pic>
          <p:nvPicPr>
            <p:cNvPr id="61" name="图片 60">
              <a:extLst>
                <a:ext uri="{FF2B5EF4-FFF2-40B4-BE49-F238E27FC236}">
                  <a16:creationId xmlns:a16="http://schemas.microsoft.com/office/drawing/2014/main" xmlns="" id="{5B426F77-4CAC-46D4-B8A7-5913A48C25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3102059" y="2581149"/>
              <a:ext cx="2088826" cy="1852789"/>
            </a:xfrm>
            <a:prstGeom prst="rect">
              <a:avLst/>
            </a:prstGeom>
          </p:spPr>
        </p:pic>
      </p:grpSp>
      <p:grpSp>
        <p:nvGrpSpPr>
          <p:cNvPr id="62" name="组合 61">
            <a:extLst>
              <a:ext uri="{FF2B5EF4-FFF2-40B4-BE49-F238E27FC236}">
                <a16:creationId xmlns:a16="http://schemas.microsoft.com/office/drawing/2014/main" xmlns="" id="{EB54F2CF-EEB8-426C-BADB-7B45F348F8E2}"/>
              </a:ext>
            </a:extLst>
          </p:cNvPr>
          <p:cNvGrpSpPr/>
          <p:nvPr/>
        </p:nvGrpSpPr>
        <p:grpSpPr>
          <a:xfrm>
            <a:off x="8872979" y="1265850"/>
            <a:ext cx="2088826" cy="1485127"/>
            <a:chOff x="2583092" y="2581149"/>
            <a:chExt cx="2607793" cy="1852789"/>
          </a:xfrm>
        </p:grpSpPr>
        <p:pic>
          <p:nvPicPr>
            <p:cNvPr id="63" name="图片 62">
              <a:extLst>
                <a:ext uri="{FF2B5EF4-FFF2-40B4-BE49-F238E27FC236}">
                  <a16:creationId xmlns:a16="http://schemas.microsoft.com/office/drawing/2014/main" xmlns="" id="{1306E2AE-D3DD-4848-B27A-88C2DEC62E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flipH="1">
              <a:off x="2828385" y="2547044"/>
              <a:ext cx="1142020" cy="1632606"/>
            </a:xfrm>
            <a:prstGeom prst="rect">
              <a:avLst/>
            </a:prstGeom>
          </p:spPr>
        </p:pic>
        <p:pic>
          <p:nvPicPr>
            <p:cNvPr id="64" name="图片 63">
              <a:extLst>
                <a:ext uri="{FF2B5EF4-FFF2-40B4-BE49-F238E27FC236}">
                  <a16:creationId xmlns:a16="http://schemas.microsoft.com/office/drawing/2014/main" xmlns="" id="{5B0D38DC-D4E9-44DC-B61B-326E61C6F3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3102059" y="2581149"/>
              <a:ext cx="2088826" cy="1852789"/>
            </a:xfrm>
            <a:prstGeom prst="rect">
              <a:avLst/>
            </a:prstGeom>
          </p:spPr>
        </p:pic>
      </p:grpSp>
      <p:sp>
        <p:nvSpPr>
          <p:cNvPr id="87" name="TextBox 6">
            <a:extLst>
              <a:ext uri="{FF2B5EF4-FFF2-40B4-BE49-F238E27FC236}">
                <a16:creationId xmlns:a16="http://schemas.microsoft.com/office/drawing/2014/main" xmlns="" id="{9FE95015-EFB1-4F0D-8726-374F8A434539}"/>
              </a:ext>
            </a:extLst>
          </p:cNvPr>
          <p:cNvSpPr txBox="1">
            <a:spLocks/>
          </p:cNvSpPr>
          <p:nvPr/>
        </p:nvSpPr>
        <p:spPr bwMode="auto">
          <a:xfrm>
            <a:off x="2294541" y="3730589"/>
            <a:ext cx="328615" cy="3323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5000" lnSpcReduction="20000"/>
            <a:sp3d/>
          </a:bodyPr>
          <a:lstStyle/>
          <a:p>
            <a:pPr algn="ctr">
              <a:buClr>
                <a:prstClr val="white"/>
              </a:buClr>
              <a:defRPr/>
            </a:pPr>
            <a:r>
              <a:rPr lang="en-US" altLang="ko-KR" sz="3200">
                <a:solidFill>
                  <a:schemeClr val="bg1">
                    <a:lumMod val="50000"/>
                  </a:schemeClr>
                </a:solidFill>
                <a:latin typeface="Impact" panose="020B0806030902050204" pitchFamily="34" charset="0"/>
              </a:rPr>
              <a:t>30</a:t>
            </a:r>
          </a:p>
        </p:txBody>
      </p:sp>
      <p:sp>
        <p:nvSpPr>
          <p:cNvPr id="88" name="TextBox 7">
            <a:extLst>
              <a:ext uri="{FF2B5EF4-FFF2-40B4-BE49-F238E27FC236}">
                <a16:creationId xmlns:a16="http://schemas.microsoft.com/office/drawing/2014/main" xmlns="" id="{2D7E0ED9-3078-445A-A81D-24F408DF90BE}"/>
              </a:ext>
            </a:extLst>
          </p:cNvPr>
          <p:cNvSpPr txBox="1">
            <a:spLocks/>
          </p:cNvSpPr>
          <p:nvPr/>
        </p:nvSpPr>
        <p:spPr bwMode="auto">
          <a:xfrm>
            <a:off x="3111093" y="2426257"/>
            <a:ext cx="331821" cy="3323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5000" lnSpcReduction="20000"/>
            <a:sp3d/>
          </a:bodyPr>
          <a:lstStyle/>
          <a:p>
            <a:pPr algn="ctr">
              <a:buClr>
                <a:prstClr val="white"/>
              </a:buClr>
              <a:defRPr/>
            </a:pPr>
            <a:r>
              <a:rPr lang="en-US" altLang="ko-KR" sz="3200">
                <a:solidFill>
                  <a:schemeClr val="bg1">
                    <a:lumMod val="50000"/>
                  </a:schemeClr>
                </a:solidFill>
                <a:latin typeface="Impact" panose="020B0806030902050204" pitchFamily="34" charset="0"/>
              </a:rPr>
              <a:t>60</a:t>
            </a:r>
          </a:p>
        </p:txBody>
      </p:sp>
      <p:sp>
        <p:nvSpPr>
          <p:cNvPr id="89" name="TextBox 8">
            <a:extLst>
              <a:ext uri="{FF2B5EF4-FFF2-40B4-BE49-F238E27FC236}">
                <a16:creationId xmlns:a16="http://schemas.microsoft.com/office/drawing/2014/main" xmlns="" id="{058FAEE2-87A3-4DCC-A329-6615C43AC39E}"/>
              </a:ext>
            </a:extLst>
          </p:cNvPr>
          <p:cNvSpPr txBox="1">
            <a:spLocks/>
          </p:cNvSpPr>
          <p:nvPr/>
        </p:nvSpPr>
        <p:spPr bwMode="auto">
          <a:xfrm>
            <a:off x="3899876" y="2724943"/>
            <a:ext cx="330219" cy="3323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5000" lnSpcReduction="20000"/>
            <a:sp3d/>
          </a:bodyPr>
          <a:lstStyle/>
          <a:p>
            <a:pPr algn="ctr">
              <a:buClr>
                <a:prstClr val="white"/>
              </a:buClr>
              <a:defRPr/>
            </a:pPr>
            <a:r>
              <a:rPr lang="en-US" altLang="ko-KR" sz="3200">
                <a:solidFill>
                  <a:schemeClr val="bg1">
                    <a:lumMod val="50000"/>
                  </a:schemeClr>
                </a:solidFill>
                <a:latin typeface="Impact" panose="020B0806030902050204" pitchFamily="34" charset="0"/>
              </a:rPr>
              <a:t>50</a:t>
            </a:r>
          </a:p>
        </p:txBody>
      </p:sp>
      <p:sp>
        <p:nvSpPr>
          <p:cNvPr id="90" name="TextBox 9">
            <a:extLst>
              <a:ext uri="{FF2B5EF4-FFF2-40B4-BE49-F238E27FC236}">
                <a16:creationId xmlns:a16="http://schemas.microsoft.com/office/drawing/2014/main" xmlns="" id="{DC971706-C417-4F3D-8E31-F55DA3A44A90}"/>
              </a:ext>
            </a:extLst>
          </p:cNvPr>
          <p:cNvSpPr txBox="1">
            <a:spLocks/>
          </p:cNvSpPr>
          <p:nvPr/>
        </p:nvSpPr>
        <p:spPr bwMode="auto">
          <a:xfrm>
            <a:off x="4713916" y="1987491"/>
            <a:ext cx="285335" cy="3323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5000" lnSpcReduction="20000"/>
            <a:sp3d/>
          </a:bodyPr>
          <a:lstStyle/>
          <a:p>
            <a:pPr algn="ctr">
              <a:buClr>
                <a:prstClr val="white"/>
              </a:buClr>
              <a:defRPr/>
            </a:pPr>
            <a:r>
              <a:rPr lang="en-US" altLang="ko-KR" sz="3200">
                <a:solidFill>
                  <a:schemeClr val="bg1">
                    <a:lumMod val="50000"/>
                  </a:schemeClr>
                </a:solidFill>
                <a:latin typeface="Impact" panose="020B0806030902050204" pitchFamily="34" charset="0"/>
              </a:rPr>
              <a:t>70</a:t>
            </a:r>
          </a:p>
        </p:txBody>
      </p:sp>
      <p:sp>
        <p:nvSpPr>
          <p:cNvPr id="91" name="TextBox 11">
            <a:extLst>
              <a:ext uri="{FF2B5EF4-FFF2-40B4-BE49-F238E27FC236}">
                <a16:creationId xmlns:a16="http://schemas.microsoft.com/office/drawing/2014/main" xmlns="" id="{70D92B4E-3B56-4FB1-BA26-2265FC58237F}"/>
              </a:ext>
            </a:extLst>
          </p:cNvPr>
          <p:cNvSpPr txBox="1">
            <a:spLocks/>
          </p:cNvSpPr>
          <p:nvPr/>
        </p:nvSpPr>
        <p:spPr bwMode="auto">
          <a:xfrm>
            <a:off x="1501045" y="3240817"/>
            <a:ext cx="318997" cy="3323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85000" lnSpcReduction="20000"/>
            <a:sp3d/>
          </a:bodyPr>
          <a:lstStyle/>
          <a:p>
            <a:pPr algn="ctr">
              <a:buClr>
                <a:prstClr val="white"/>
              </a:buClr>
              <a:defRPr/>
            </a:pPr>
            <a:r>
              <a:rPr lang="en-US" altLang="ko-KR" sz="3200" dirty="0">
                <a:solidFill>
                  <a:schemeClr val="bg1">
                    <a:lumMod val="50000"/>
                  </a:schemeClr>
                </a:solidFill>
                <a:latin typeface="Impact" panose="020B0806030902050204" pitchFamily="34" charset="0"/>
              </a:rPr>
              <a:t>40</a:t>
            </a:r>
          </a:p>
        </p:txBody>
      </p:sp>
      <p:grpSp>
        <p:nvGrpSpPr>
          <p:cNvPr id="92" name="Group 12">
            <a:extLst>
              <a:ext uri="{FF2B5EF4-FFF2-40B4-BE49-F238E27FC236}">
                <a16:creationId xmlns:a16="http://schemas.microsoft.com/office/drawing/2014/main" xmlns="" id="{2C4EC50C-2239-4D00-8062-338756782320}"/>
              </a:ext>
            </a:extLst>
          </p:cNvPr>
          <p:cNvGrpSpPr/>
          <p:nvPr/>
        </p:nvGrpSpPr>
        <p:grpSpPr>
          <a:xfrm>
            <a:off x="874581" y="5248818"/>
            <a:ext cx="4796821" cy="526807"/>
            <a:chOff x="1577340" y="5242962"/>
            <a:chExt cx="6195060" cy="295958"/>
          </a:xfrm>
          <a:solidFill>
            <a:schemeClr val="bg1">
              <a:lumMod val="50000"/>
            </a:schemeClr>
          </a:solidFill>
          <a:effectLst/>
        </p:grpSpPr>
        <p:sp>
          <p:nvSpPr>
            <p:cNvPr id="93" name="Rectangle: Rounded Corners 13">
              <a:extLst>
                <a:ext uri="{FF2B5EF4-FFF2-40B4-BE49-F238E27FC236}">
                  <a16:creationId xmlns:a16="http://schemas.microsoft.com/office/drawing/2014/main" xmlns="" id="{4FE6169F-B639-478A-AC18-C0F76B974625}"/>
                </a:ext>
              </a:extLst>
            </p:cNvPr>
            <p:cNvSpPr/>
            <p:nvPr/>
          </p:nvSpPr>
          <p:spPr>
            <a:xfrm>
              <a:off x="1577340" y="5242962"/>
              <a:ext cx="6195060" cy="295958"/>
            </a:xfrm>
            <a:prstGeom prst="roundRect">
              <a:avLst>
                <a:gd name="adj" fmla="val 50000"/>
              </a:avLst>
            </a:prstGeom>
            <a:gradFill flip="none" rotWithShape="1">
              <a:gsLst>
                <a:gs pos="0">
                  <a:srgbClr val="FFE09F">
                    <a:alpha val="80000"/>
                  </a:srgbClr>
                </a:gs>
                <a:gs pos="89000">
                  <a:srgbClr val="FF779B">
                    <a:alpha val="80000"/>
                  </a:srgbClr>
                </a:gs>
              </a:gsLst>
              <a:lin ang="2700000" scaled="1"/>
              <a:tileRect/>
            </a:gradFill>
            <a:ln>
              <a:noFill/>
            </a:ln>
            <a:effectLst>
              <a:outerShdw blurRad="254000" dist="38100" dir="2700000" algn="tl" rotWithShape="0">
                <a:srgbClr val="FF779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b="1" dirty="0">
                <a:latin typeface="Arial Black" panose="020B0A04020102020204" pitchFamily="34" charset="0"/>
              </a:endParaRPr>
            </a:p>
          </p:txBody>
        </p:sp>
        <p:sp>
          <p:nvSpPr>
            <p:cNvPr id="94" name="TextBox 14">
              <a:extLst>
                <a:ext uri="{FF2B5EF4-FFF2-40B4-BE49-F238E27FC236}">
                  <a16:creationId xmlns:a16="http://schemas.microsoft.com/office/drawing/2014/main" xmlns="" id="{624D676B-8F1B-471A-816B-19D240DB2DC4}"/>
                </a:ext>
              </a:extLst>
            </p:cNvPr>
            <p:cNvSpPr txBox="1">
              <a:spLocks/>
            </p:cNvSpPr>
            <p:nvPr/>
          </p:nvSpPr>
          <p:spPr bwMode="auto">
            <a:xfrm>
              <a:off x="6482970"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en-US" altLang="ko-KR" sz="1600" b="1" dirty="0">
                  <a:solidFill>
                    <a:schemeClr val="bg1"/>
                  </a:solidFill>
                  <a:latin typeface="Arial Black" panose="020B0A04020102020204" pitchFamily="34" charset="0"/>
                </a:rPr>
                <a:t>2019</a:t>
              </a:r>
            </a:p>
          </p:txBody>
        </p:sp>
        <p:sp>
          <p:nvSpPr>
            <p:cNvPr id="95" name="TextBox 15">
              <a:extLst>
                <a:ext uri="{FF2B5EF4-FFF2-40B4-BE49-F238E27FC236}">
                  <a16:creationId xmlns:a16="http://schemas.microsoft.com/office/drawing/2014/main" xmlns="" id="{01F46EF9-F062-4BB9-964B-F7CE59642B4C}"/>
                </a:ext>
              </a:extLst>
            </p:cNvPr>
            <p:cNvSpPr txBox="1">
              <a:spLocks/>
            </p:cNvSpPr>
            <p:nvPr/>
          </p:nvSpPr>
          <p:spPr bwMode="auto">
            <a:xfrm>
              <a:off x="5460630"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en-US" altLang="ko-KR" sz="1600" b="1" dirty="0">
                  <a:solidFill>
                    <a:schemeClr val="bg1"/>
                  </a:solidFill>
                  <a:latin typeface="Arial Black" panose="020B0A04020102020204" pitchFamily="34" charset="0"/>
                </a:rPr>
                <a:t>2018</a:t>
              </a:r>
            </a:p>
          </p:txBody>
        </p:sp>
        <p:sp>
          <p:nvSpPr>
            <p:cNvPr id="96" name="TextBox 16">
              <a:extLst>
                <a:ext uri="{FF2B5EF4-FFF2-40B4-BE49-F238E27FC236}">
                  <a16:creationId xmlns:a16="http://schemas.microsoft.com/office/drawing/2014/main" xmlns="" id="{5403334D-C90F-4501-8EB2-EDE17C770691}"/>
                </a:ext>
              </a:extLst>
            </p:cNvPr>
            <p:cNvSpPr txBox="1">
              <a:spLocks/>
            </p:cNvSpPr>
            <p:nvPr/>
          </p:nvSpPr>
          <p:spPr bwMode="auto">
            <a:xfrm>
              <a:off x="4438288"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en-US" altLang="ko-KR" sz="1600" b="1" dirty="0">
                  <a:solidFill>
                    <a:schemeClr val="bg1"/>
                  </a:solidFill>
                  <a:latin typeface="Arial Black" panose="020B0A04020102020204" pitchFamily="34" charset="0"/>
                </a:rPr>
                <a:t>2017</a:t>
              </a:r>
            </a:p>
          </p:txBody>
        </p:sp>
        <p:sp>
          <p:nvSpPr>
            <p:cNvPr id="97" name="TextBox 17">
              <a:extLst>
                <a:ext uri="{FF2B5EF4-FFF2-40B4-BE49-F238E27FC236}">
                  <a16:creationId xmlns:a16="http://schemas.microsoft.com/office/drawing/2014/main" xmlns="" id="{22749B8D-93A8-4A10-AD52-23F2D7971143}"/>
                </a:ext>
              </a:extLst>
            </p:cNvPr>
            <p:cNvSpPr txBox="1">
              <a:spLocks/>
            </p:cNvSpPr>
            <p:nvPr/>
          </p:nvSpPr>
          <p:spPr bwMode="auto">
            <a:xfrm>
              <a:off x="3415948"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en-US" altLang="ko-KR" sz="1600" b="1" dirty="0">
                  <a:solidFill>
                    <a:schemeClr val="bg1"/>
                  </a:solidFill>
                  <a:latin typeface="Arial Black" panose="020B0A04020102020204" pitchFamily="34" charset="0"/>
                </a:rPr>
                <a:t>2015</a:t>
              </a:r>
            </a:p>
          </p:txBody>
        </p:sp>
        <p:sp>
          <p:nvSpPr>
            <p:cNvPr id="98" name="TextBox 18">
              <a:extLst>
                <a:ext uri="{FF2B5EF4-FFF2-40B4-BE49-F238E27FC236}">
                  <a16:creationId xmlns:a16="http://schemas.microsoft.com/office/drawing/2014/main" xmlns="" id="{7C4F1D50-20ED-4A7D-8C00-9E7AD1F41A60}"/>
                </a:ext>
              </a:extLst>
            </p:cNvPr>
            <p:cNvSpPr txBox="1">
              <a:spLocks/>
            </p:cNvSpPr>
            <p:nvPr/>
          </p:nvSpPr>
          <p:spPr bwMode="auto">
            <a:xfrm>
              <a:off x="2355311" y="5299023"/>
              <a:ext cx="438897" cy="1661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en-US" altLang="ko-KR" sz="1600" b="1" dirty="0">
                  <a:solidFill>
                    <a:schemeClr val="bg1"/>
                  </a:solidFill>
                  <a:latin typeface="Arial Black" panose="020B0A04020102020204" pitchFamily="34" charset="0"/>
                </a:rPr>
                <a:t>2012</a:t>
              </a:r>
            </a:p>
          </p:txBody>
        </p:sp>
      </p:grpSp>
      <p:pic>
        <p:nvPicPr>
          <p:cNvPr id="99" name="图片 98">
            <a:extLst>
              <a:ext uri="{FF2B5EF4-FFF2-40B4-BE49-F238E27FC236}">
                <a16:creationId xmlns:a16="http://schemas.microsoft.com/office/drawing/2014/main" xmlns="" id="{5B1ABA4F-5365-485F-845F-D5A89EC230E0}"/>
              </a:ext>
            </a:extLst>
          </p:cNvPr>
          <p:cNvPicPr>
            <a:picLocks noChangeAspect="1"/>
          </p:cNvPicPr>
          <p:nvPr/>
        </p:nvPicPr>
        <p:blipFill>
          <a:blip r:embed="rId9"/>
          <a:stretch>
            <a:fillRect/>
          </a:stretch>
        </p:blipFill>
        <p:spPr>
          <a:xfrm rot="16200000">
            <a:off x="3458026" y="3386033"/>
            <a:ext cx="2966583" cy="753427"/>
          </a:xfrm>
          <a:prstGeom prst="rect">
            <a:avLst/>
          </a:prstGeom>
        </p:spPr>
      </p:pic>
      <p:pic>
        <p:nvPicPr>
          <p:cNvPr id="100" name="图片 99">
            <a:extLst>
              <a:ext uri="{FF2B5EF4-FFF2-40B4-BE49-F238E27FC236}">
                <a16:creationId xmlns:a16="http://schemas.microsoft.com/office/drawing/2014/main" xmlns="" id="{67D2CF67-666C-48F1-8E2C-E31953022D23}"/>
              </a:ext>
            </a:extLst>
          </p:cNvPr>
          <p:cNvPicPr>
            <a:picLocks noChangeAspect="1"/>
          </p:cNvPicPr>
          <p:nvPr/>
        </p:nvPicPr>
        <p:blipFill>
          <a:blip r:embed="rId9"/>
          <a:stretch>
            <a:fillRect/>
          </a:stretch>
        </p:blipFill>
        <p:spPr>
          <a:xfrm rot="16200000">
            <a:off x="3006219" y="3903674"/>
            <a:ext cx="2232232" cy="566923"/>
          </a:xfrm>
          <a:prstGeom prst="rect">
            <a:avLst/>
          </a:prstGeom>
        </p:spPr>
      </p:pic>
      <p:pic>
        <p:nvPicPr>
          <p:cNvPr id="101" name="图片 100">
            <a:extLst>
              <a:ext uri="{FF2B5EF4-FFF2-40B4-BE49-F238E27FC236}">
                <a16:creationId xmlns:a16="http://schemas.microsoft.com/office/drawing/2014/main" xmlns="" id="{1647822E-4AC1-44C7-87BE-69CE6EB5E1B0}"/>
              </a:ext>
            </a:extLst>
          </p:cNvPr>
          <p:cNvPicPr>
            <a:picLocks noChangeAspect="1"/>
          </p:cNvPicPr>
          <p:nvPr/>
        </p:nvPicPr>
        <p:blipFill>
          <a:blip r:embed="rId9"/>
          <a:stretch>
            <a:fillRect/>
          </a:stretch>
        </p:blipFill>
        <p:spPr>
          <a:xfrm rot="16200000">
            <a:off x="2092334" y="3724261"/>
            <a:ext cx="2361317" cy="599707"/>
          </a:xfrm>
          <a:prstGeom prst="rect">
            <a:avLst/>
          </a:prstGeom>
        </p:spPr>
      </p:pic>
      <p:pic>
        <p:nvPicPr>
          <p:cNvPr id="102" name="图片 101">
            <a:extLst>
              <a:ext uri="{FF2B5EF4-FFF2-40B4-BE49-F238E27FC236}">
                <a16:creationId xmlns:a16="http://schemas.microsoft.com/office/drawing/2014/main" xmlns="" id="{B82F8B2D-C527-467F-A0D8-37D95845CBB0}"/>
              </a:ext>
            </a:extLst>
          </p:cNvPr>
          <p:cNvPicPr>
            <a:picLocks noChangeAspect="1"/>
          </p:cNvPicPr>
          <p:nvPr/>
        </p:nvPicPr>
        <p:blipFill>
          <a:blip r:embed="rId9"/>
          <a:stretch>
            <a:fillRect/>
          </a:stretch>
        </p:blipFill>
        <p:spPr>
          <a:xfrm rot="16200000">
            <a:off x="1829765" y="4446415"/>
            <a:ext cx="1347095" cy="342123"/>
          </a:xfrm>
          <a:prstGeom prst="rect">
            <a:avLst/>
          </a:prstGeom>
        </p:spPr>
      </p:pic>
      <p:pic>
        <p:nvPicPr>
          <p:cNvPr id="103" name="图片 102">
            <a:extLst>
              <a:ext uri="{FF2B5EF4-FFF2-40B4-BE49-F238E27FC236}">
                <a16:creationId xmlns:a16="http://schemas.microsoft.com/office/drawing/2014/main" xmlns="" id="{B69B61D8-1F53-44D5-A26C-728BDB184FF7}"/>
              </a:ext>
            </a:extLst>
          </p:cNvPr>
          <p:cNvPicPr>
            <a:picLocks noChangeAspect="1"/>
          </p:cNvPicPr>
          <p:nvPr/>
        </p:nvPicPr>
        <p:blipFill>
          <a:blip r:embed="rId9"/>
          <a:stretch>
            <a:fillRect/>
          </a:stretch>
        </p:blipFill>
        <p:spPr>
          <a:xfrm rot="16200000">
            <a:off x="898550" y="4210173"/>
            <a:ext cx="1635991" cy="415495"/>
          </a:xfrm>
          <a:prstGeom prst="rect">
            <a:avLst/>
          </a:prstGeom>
        </p:spPr>
      </p:pic>
      <p:pic>
        <p:nvPicPr>
          <p:cNvPr id="104" name="图片 103">
            <a:extLst>
              <a:ext uri="{FF2B5EF4-FFF2-40B4-BE49-F238E27FC236}">
                <a16:creationId xmlns:a16="http://schemas.microsoft.com/office/drawing/2014/main" xmlns="" id="{DB7F05D5-F834-4FA3-A4B0-9AAA287C8F5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13490" y="4199069"/>
            <a:ext cx="318916" cy="476794"/>
          </a:xfrm>
          <a:prstGeom prst="rect">
            <a:avLst/>
          </a:prstGeom>
        </p:spPr>
      </p:pic>
    </p:spTree>
    <p:extLst>
      <p:ext uri="{BB962C8B-B14F-4D97-AF65-F5344CB8AC3E}">
        <p14:creationId xmlns:p14="http://schemas.microsoft.com/office/powerpoint/2010/main" val="2891651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2750"/>
                                </p:stCondLst>
                                <p:childTnLst>
                                  <p:par>
                                    <p:cTn id="16" presetID="2" presetClass="entr" presetSubtype="8" fill="hold" nodeType="afterEffect">
                                      <p:stCondLst>
                                        <p:cond delay="0"/>
                                      </p:stCondLst>
                                      <p:childTnLst>
                                        <p:set>
                                          <p:cBhvr>
                                            <p:cTn id="17" dur="1" fill="hold">
                                              <p:stCondLst>
                                                <p:cond delay="0"/>
                                              </p:stCondLst>
                                            </p:cTn>
                                            <p:tgtEl>
                                              <p:spTgt spid="92"/>
                                            </p:tgtEl>
                                            <p:attrNameLst>
                                              <p:attrName>style.visibility</p:attrName>
                                            </p:attrNameLst>
                                          </p:cBhvr>
                                          <p:to>
                                            <p:strVal val="visible"/>
                                          </p:to>
                                        </p:set>
                                        <p:anim calcmode="lin" valueType="num">
                                          <p:cBhvr additive="base">
                                            <p:cTn id="18" dur="500" fill="hold"/>
                                            <p:tgtEl>
                                              <p:spTgt spid="92"/>
                                            </p:tgtEl>
                                            <p:attrNameLst>
                                              <p:attrName>ppt_x</p:attrName>
                                            </p:attrNameLst>
                                          </p:cBhvr>
                                          <p:tavLst>
                                            <p:tav tm="0">
                                              <p:val>
                                                <p:strVal val="0-#ppt_w/2"/>
                                              </p:val>
                                            </p:tav>
                                            <p:tav tm="100000">
                                              <p:val>
                                                <p:strVal val="#ppt_x"/>
                                              </p:val>
                                            </p:tav>
                                          </p:tavLst>
                                        </p:anim>
                                        <p:anim calcmode="lin" valueType="num">
                                          <p:cBhvr additive="base">
                                            <p:cTn id="19" dur="500" fill="hold"/>
                                            <p:tgtEl>
                                              <p:spTgt spid="92"/>
                                            </p:tgtEl>
                                            <p:attrNameLst>
                                              <p:attrName>ppt_y</p:attrName>
                                            </p:attrNameLst>
                                          </p:cBhvr>
                                          <p:tavLst>
                                            <p:tav tm="0">
                                              <p:val>
                                                <p:strVal val="#ppt_y"/>
                                              </p:val>
                                            </p:tav>
                                            <p:tav tm="100000">
                                              <p:val>
                                                <p:strVal val="#ppt_y"/>
                                              </p:val>
                                            </p:tav>
                                          </p:tavLst>
                                        </p:anim>
                                      </p:childTnLst>
                                    </p:cTn>
                                  </p:par>
                                </p:childTnLst>
                              </p:cTn>
                            </p:par>
                            <p:par>
                              <p:cTn id="20" fill="hold">
                                <p:stCondLst>
                                  <p:cond delay="3250"/>
                                </p:stCondLst>
                                <p:childTnLst>
                                  <p:par>
                                    <p:cTn id="21" presetID="22" presetClass="entr" presetSubtype="4" fill="hold" nodeType="after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wipe(down)">
                                          <p:cBhvr>
                                            <p:cTn id="23" dur="500"/>
                                            <p:tgtEl>
                                              <p:spTgt spid="103"/>
                                            </p:tgtEl>
                                          </p:cBhvr>
                                        </p:animEffect>
                                      </p:childTnLst>
                                    </p:cTn>
                                  </p:par>
                                </p:childTnLst>
                              </p:cTn>
                            </p:par>
                            <p:par>
                              <p:cTn id="24" fill="hold">
                                <p:stCondLst>
                                  <p:cond delay="3750"/>
                                </p:stCondLst>
                                <p:childTnLst>
                                  <p:par>
                                    <p:cTn id="25" presetID="22" presetClass="entr" presetSubtype="4"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wipe(down)">
                                          <p:cBhvr>
                                            <p:cTn id="27" dur="500"/>
                                            <p:tgtEl>
                                              <p:spTgt spid="102"/>
                                            </p:tgtEl>
                                          </p:cBhvr>
                                        </p:animEffect>
                                      </p:childTnLst>
                                    </p:cTn>
                                  </p:par>
                                </p:childTnLst>
                              </p:cTn>
                            </p:par>
                            <p:par>
                              <p:cTn id="28" fill="hold">
                                <p:stCondLst>
                                  <p:cond delay="4250"/>
                                </p:stCondLst>
                                <p:childTnLst>
                                  <p:par>
                                    <p:cTn id="29" presetID="22" presetClass="entr" presetSubtype="4" fill="hold"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ipe(down)">
                                          <p:cBhvr>
                                            <p:cTn id="31" dur="500"/>
                                            <p:tgtEl>
                                              <p:spTgt spid="101"/>
                                            </p:tgtEl>
                                          </p:cBhvr>
                                        </p:animEffect>
                                      </p:childTnLst>
                                    </p:cTn>
                                  </p:par>
                                </p:childTnLst>
                              </p:cTn>
                            </p:par>
                            <p:par>
                              <p:cTn id="32" fill="hold">
                                <p:stCondLst>
                                  <p:cond delay="4750"/>
                                </p:stCondLst>
                                <p:childTnLst>
                                  <p:par>
                                    <p:cTn id="33" presetID="22" presetClass="entr" presetSubtype="4" fill="hold"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down)">
                                          <p:cBhvr>
                                            <p:cTn id="35" dur="500"/>
                                            <p:tgtEl>
                                              <p:spTgt spid="100"/>
                                            </p:tgtEl>
                                          </p:cBhvr>
                                        </p:animEffect>
                                      </p:childTnLst>
                                    </p:cTn>
                                  </p:par>
                                </p:childTnLst>
                              </p:cTn>
                            </p:par>
                            <p:par>
                              <p:cTn id="36" fill="hold">
                                <p:stCondLst>
                                  <p:cond delay="5250"/>
                                </p:stCondLst>
                                <p:childTnLst>
                                  <p:par>
                                    <p:cTn id="37" presetID="22" presetClass="entr" presetSubtype="4"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wipe(down)">
                                          <p:cBhvr>
                                            <p:cTn id="39" dur="500"/>
                                            <p:tgtEl>
                                              <p:spTgt spid="99"/>
                                            </p:tgtEl>
                                          </p:cBhvr>
                                        </p:animEffect>
                                      </p:childTnLst>
                                    </p:cTn>
                                  </p:par>
                                </p:childTnLst>
                              </p:cTn>
                            </p:par>
                            <p:par>
                              <p:cTn id="40" fill="hold">
                                <p:stCondLst>
                                  <p:cond delay="5750"/>
                                </p:stCondLst>
                                <p:childTnLst>
                                  <p:par>
                                    <p:cTn id="41" presetID="53" presetClass="entr" presetSubtype="16"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p:cTn id="43" dur="500" fill="hold"/>
                                            <p:tgtEl>
                                              <p:spTgt spid="91"/>
                                            </p:tgtEl>
                                            <p:attrNameLst>
                                              <p:attrName>ppt_w</p:attrName>
                                            </p:attrNameLst>
                                          </p:cBhvr>
                                          <p:tavLst>
                                            <p:tav tm="0">
                                              <p:val>
                                                <p:fltVal val="0"/>
                                              </p:val>
                                            </p:tav>
                                            <p:tav tm="100000">
                                              <p:val>
                                                <p:strVal val="#ppt_w"/>
                                              </p:val>
                                            </p:tav>
                                          </p:tavLst>
                                        </p:anim>
                                        <p:anim calcmode="lin" valueType="num">
                                          <p:cBhvr>
                                            <p:cTn id="44" dur="500" fill="hold"/>
                                            <p:tgtEl>
                                              <p:spTgt spid="91"/>
                                            </p:tgtEl>
                                            <p:attrNameLst>
                                              <p:attrName>ppt_h</p:attrName>
                                            </p:attrNameLst>
                                          </p:cBhvr>
                                          <p:tavLst>
                                            <p:tav tm="0">
                                              <p:val>
                                                <p:fltVal val="0"/>
                                              </p:val>
                                            </p:tav>
                                            <p:tav tm="100000">
                                              <p:val>
                                                <p:strVal val="#ppt_h"/>
                                              </p:val>
                                            </p:tav>
                                          </p:tavLst>
                                        </p:anim>
                                        <p:animEffect transition="in" filter="fade">
                                          <p:cBhvr>
                                            <p:cTn id="45" dur="500"/>
                                            <p:tgtEl>
                                              <p:spTgt spid="9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p:cTn id="48" dur="500" fill="hold"/>
                                            <p:tgtEl>
                                              <p:spTgt spid="87"/>
                                            </p:tgtEl>
                                            <p:attrNameLst>
                                              <p:attrName>ppt_w</p:attrName>
                                            </p:attrNameLst>
                                          </p:cBhvr>
                                          <p:tavLst>
                                            <p:tav tm="0">
                                              <p:val>
                                                <p:fltVal val="0"/>
                                              </p:val>
                                            </p:tav>
                                            <p:tav tm="100000">
                                              <p:val>
                                                <p:strVal val="#ppt_w"/>
                                              </p:val>
                                            </p:tav>
                                          </p:tavLst>
                                        </p:anim>
                                        <p:anim calcmode="lin" valueType="num">
                                          <p:cBhvr>
                                            <p:cTn id="49" dur="500" fill="hold"/>
                                            <p:tgtEl>
                                              <p:spTgt spid="87"/>
                                            </p:tgtEl>
                                            <p:attrNameLst>
                                              <p:attrName>ppt_h</p:attrName>
                                            </p:attrNameLst>
                                          </p:cBhvr>
                                          <p:tavLst>
                                            <p:tav tm="0">
                                              <p:val>
                                                <p:fltVal val="0"/>
                                              </p:val>
                                            </p:tav>
                                            <p:tav tm="100000">
                                              <p:val>
                                                <p:strVal val="#ppt_h"/>
                                              </p:val>
                                            </p:tav>
                                          </p:tavLst>
                                        </p:anim>
                                        <p:animEffect transition="in" filter="fade">
                                          <p:cBhvr>
                                            <p:cTn id="50" dur="500"/>
                                            <p:tgtEl>
                                              <p:spTgt spid="8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p:cTn id="53" dur="500" fill="hold"/>
                                            <p:tgtEl>
                                              <p:spTgt spid="88"/>
                                            </p:tgtEl>
                                            <p:attrNameLst>
                                              <p:attrName>ppt_w</p:attrName>
                                            </p:attrNameLst>
                                          </p:cBhvr>
                                          <p:tavLst>
                                            <p:tav tm="0">
                                              <p:val>
                                                <p:fltVal val="0"/>
                                              </p:val>
                                            </p:tav>
                                            <p:tav tm="100000">
                                              <p:val>
                                                <p:strVal val="#ppt_w"/>
                                              </p:val>
                                            </p:tav>
                                          </p:tavLst>
                                        </p:anim>
                                        <p:anim calcmode="lin" valueType="num">
                                          <p:cBhvr>
                                            <p:cTn id="54" dur="500" fill="hold"/>
                                            <p:tgtEl>
                                              <p:spTgt spid="88"/>
                                            </p:tgtEl>
                                            <p:attrNameLst>
                                              <p:attrName>ppt_h</p:attrName>
                                            </p:attrNameLst>
                                          </p:cBhvr>
                                          <p:tavLst>
                                            <p:tav tm="0">
                                              <p:val>
                                                <p:fltVal val="0"/>
                                              </p:val>
                                            </p:tav>
                                            <p:tav tm="100000">
                                              <p:val>
                                                <p:strVal val="#ppt_h"/>
                                              </p:val>
                                            </p:tav>
                                          </p:tavLst>
                                        </p:anim>
                                        <p:animEffect transition="in" filter="fade">
                                          <p:cBhvr>
                                            <p:cTn id="55" dur="500"/>
                                            <p:tgtEl>
                                              <p:spTgt spid="8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fltVal val="0"/>
                                              </p:val>
                                            </p:tav>
                                            <p:tav tm="100000">
                                              <p:val>
                                                <p:strVal val="#ppt_w"/>
                                              </p:val>
                                            </p:tav>
                                          </p:tavLst>
                                        </p:anim>
                                        <p:anim calcmode="lin" valueType="num">
                                          <p:cBhvr>
                                            <p:cTn id="59" dur="500" fill="hold"/>
                                            <p:tgtEl>
                                              <p:spTgt spid="89"/>
                                            </p:tgtEl>
                                            <p:attrNameLst>
                                              <p:attrName>ppt_h</p:attrName>
                                            </p:attrNameLst>
                                          </p:cBhvr>
                                          <p:tavLst>
                                            <p:tav tm="0">
                                              <p:val>
                                                <p:fltVal val="0"/>
                                              </p:val>
                                            </p:tav>
                                            <p:tav tm="100000">
                                              <p:val>
                                                <p:strVal val="#ppt_h"/>
                                              </p:val>
                                            </p:tav>
                                          </p:tavLst>
                                        </p:anim>
                                        <p:animEffect transition="in" filter="fade">
                                          <p:cBhvr>
                                            <p:cTn id="60" dur="500"/>
                                            <p:tgtEl>
                                              <p:spTgt spid="8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 calcmode="lin" valueType="num">
                                          <p:cBhvr>
                                            <p:cTn id="63" dur="500" fill="hold"/>
                                            <p:tgtEl>
                                              <p:spTgt spid="90"/>
                                            </p:tgtEl>
                                            <p:attrNameLst>
                                              <p:attrName>ppt_w</p:attrName>
                                            </p:attrNameLst>
                                          </p:cBhvr>
                                          <p:tavLst>
                                            <p:tav tm="0">
                                              <p:val>
                                                <p:fltVal val="0"/>
                                              </p:val>
                                            </p:tav>
                                            <p:tav tm="100000">
                                              <p:val>
                                                <p:strVal val="#ppt_w"/>
                                              </p:val>
                                            </p:tav>
                                          </p:tavLst>
                                        </p:anim>
                                        <p:anim calcmode="lin" valueType="num">
                                          <p:cBhvr>
                                            <p:cTn id="64" dur="500" fill="hold"/>
                                            <p:tgtEl>
                                              <p:spTgt spid="90"/>
                                            </p:tgtEl>
                                            <p:attrNameLst>
                                              <p:attrName>ppt_h</p:attrName>
                                            </p:attrNameLst>
                                          </p:cBhvr>
                                          <p:tavLst>
                                            <p:tav tm="0">
                                              <p:val>
                                                <p:fltVal val="0"/>
                                              </p:val>
                                            </p:tav>
                                            <p:tav tm="100000">
                                              <p:val>
                                                <p:strVal val="#ppt_h"/>
                                              </p:val>
                                            </p:tav>
                                          </p:tavLst>
                                        </p:anim>
                                        <p:animEffect transition="in" filter="fade">
                                          <p:cBhvr>
                                            <p:cTn id="65" dur="500"/>
                                            <p:tgtEl>
                                              <p:spTgt spid="90"/>
                                            </p:tgtEl>
                                          </p:cBhvr>
                                        </p:animEffect>
                                      </p:childTnLst>
                                    </p:cTn>
                                  </p:par>
                                </p:childTnLst>
                              </p:cTn>
                            </p:par>
                            <p:par>
                              <p:cTn id="66" fill="hold">
                                <p:stCondLst>
                                  <p:cond delay="6250"/>
                                </p:stCondLst>
                                <p:childTnLst>
                                  <p:par>
                                    <p:cTn id="67" presetID="14" presetClass="entr" presetSubtype="10" fill="hold" nodeType="after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randombar(horizontal)">
                                          <p:cBhvr>
                                            <p:cTn id="69" dur="500"/>
                                            <p:tgtEl>
                                              <p:spTgt spid="104"/>
                                            </p:tgtEl>
                                          </p:cBhvr>
                                        </p:animEffect>
                                      </p:childTnLst>
                                    </p:cTn>
                                  </p:par>
                                </p:childTnLst>
                              </p:cTn>
                            </p:par>
                            <p:par>
                              <p:cTn id="70" fill="hold">
                                <p:stCondLst>
                                  <p:cond delay="7750"/>
                                </p:stCondLst>
                                <p:childTnLst>
                                  <p:par>
                                    <p:cTn id="71" presetID="55" presetClass="entr" presetSubtype="0"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1000" fill="hold"/>
                                            <p:tgtEl>
                                              <p:spTgt spid="59"/>
                                            </p:tgtEl>
                                            <p:attrNameLst>
                                              <p:attrName>ppt_w</p:attrName>
                                            </p:attrNameLst>
                                          </p:cBhvr>
                                          <p:tavLst>
                                            <p:tav tm="0">
                                              <p:val>
                                                <p:strVal val="#ppt_w*0.70"/>
                                              </p:val>
                                            </p:tav>
                                            <p:tav tm="100000">
                                              <p:val>
                                                <p:strVal val="#ppt_w"/>
                                              </p:val>
                                            </p:tav>
                                          </p:tavLst>
                                        </p:anim>
                                        <p:anim calcmode="lin" valueType="num">
                                          <p:cBhvr>
                                            <p:cTn id="74" dur="1000" fill="hold"/>
                                            <p:tgtEl>
                                              <p:spTgt spid="59"/>
                                            </p:tgtEl>
                                            <p:attrNameLst>
                                              <p:attrName>ppt_h</p:attrName>
                                            </p:attrNameLst>
                                          </p:cBhvr>
                                          <p:tavLst>
                                            <p:tav tm="0">
                                              <p:val>
                                                <p:strVal val="#ppt_h"/>
                                              </p:val>
                                            </p:tav>
                                            <p:tav tm="100000">
                                              <p:val>
                                                <p:strVal val="#ppt_h"/>
                                              </p:val>
                                            </p:tav>
                                          </p:tavLst>
                                        </p:anim>
                                        <p:animEffect transition="in" filter="fade">
                                          <p:cBhvr>
                                            <p:cTn id="75" dur="1000"/>
                                            <p:tgtEl>
                                              <p:spTgt spid="59"/>
                                            </p:tgtEl>
                                          </p:cBhvr>
                                        </p:animEffect>
                                      </p:childTnLst>
                                    </p:cTn>
                                  </p:par>
                                </p:childTnLst>
                              </p:cTn>
                            </p:par>
                            <p:par>
                              <p:cTn id="76" fill="hold">
                                <p:stCondLst>
                                  <p:cond delay="8750"/>
                                </p:stCondLst>
                                <p:childTnLst>
                                  <p:par>
                                    <p:cTn id="77" presetID="55" presetClass="entr" presetSubtype="0"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1000" fill="hold"/>
                                            <p:tgtEl>
                                              <p:spTgt spid="62"/>
                                            </p:tgtEl>
                                            <p:attrNameLst>
                                              <p:attrName>ppt_w</p:attrName>
                                            </p:attrNameLst>
                                          </p:cBhvr>
                                          <p:tavLst>
                                            <p:tav tm="0">
                                              <p:val>
                                                <p:strVal val="#ppt_w*0.70"/>
                                              </p:val>
                                            </p:tav>
                                            <p:tav tm="100000">
                                              <p:val>
                                                <p:strVal val="#ppt_w"/>
                                              </p:val>
                                            </p:tav>
                                          </p:tavLst>
                                        </p:anim>
                                        <p:anim calcmode="lin" valueType="num">
                                          <p:cBhvr>
                                            <p:cTn id="80" dur="1000" fill="hold"/>
                                            <p:tgtEl>
                                              <p:spTgt spid="62"/>
                                            </p:tgtEl>
                                            <p:attrNameLst>
                                              <p:attrName>ppt_h</p:attrName>
                                            </p:attrNameLst>
                                          </p:cBhvr>
                                          <p:tavLst>
                                            <p:tav tm="0">
                                              <p:val>
                                                <p:strVal val="#ppt_h"/>
                                              </p:val>
                                            </p:tav>
                                            <p:tav tm="100000">
                                              <p:val>
                                                <p:strVal val="#ppt_h"/>
                                              </p:val>
                                            </p:tav>
                                          </p:tavLst>
                                        </p:anim>
                                        <p:animEffect transition="in" filter="fade">
                                          <p:cBhvr>
                                            <p:cTn id="81" dur="1000"/>
                                            <p:tgtEl>
                                              <p:spTgt spid="62"/>
                                            </p:tgtEl>
                                          </p:cBhvr>
                                        </p:animEffect>
                                      </p:childTnLst>
                                    </p:cTn>
                                  </p:par>
                                </p:childTnLst>
                              </p:cTn>
                            </p:par>
                            <p:par>
                              <p:cTn id="82" fill="hold">
                                <p:stCondLst>
                                  <p:cond delay="9750"/>
                                </p:stCondLst>
                                <p:childTnLst>
                                  <p:par>
                                    <p:cTn id="83" presetID="14" presetClass="entr" presetSubtype="10" fill="hold"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randombar(horizontal)">
                                          <p:cBhvr>
                                            <p:cTn id="85" dur="500"/>
                                            <p:tgtEl>
                                              <p:spTgt spid="49"/>
                                            </p:tgtEl>
                                          </p:cBhvr>
                                        </p:animEffect>
                                      </p:childTnLst>
                                    </p:cTn>
                                  </p:par>
                                </p:childTnLst>
                              </p:cTn>
                            </p:par>
                            <p:par>
                              <p:cTn id="86" fill="hold">
                                <p:stCondLst>
                                  <p:cond delay="10250"/>
                                </p:stCondLst>
                                <p:childTnLst>
                                  <p:par>
                                    <p:cTn id="87" presetID="14" presetClass="entr" presetSubtype="10" fill="hold"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randombar(horizontal)">
                                          <p:cBhvr>
                                            <p:cTn id="89" dur="500"/>
                                            <p:tgtEl>
                                              <p:spTgt spid="5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p:cTn id="92" dur="500" fill="hold"/>
                                            <p:tgtEl>
                                              <p:spTgt spid="54"/>
                                            </p:tgtEl>
                                            <p:attrNameLst>
                                              <p:attrName>ppt_w</p:attrName>
                                            </p:attrNameLst>
                                          </p:cBhvr>
                                          <p:tavLst>
                                            <p:tav tm="0">
                                              <p:val>
                                                <p:fltVal val="0"/>
                                              </p:val>
                                            </p:tav>
                                            <p:tav tm="100000">
                                              <p:val>
                                                <p:strVal val="#ppt_w"/>
                                              </p:val>
                                            </p:tav>
                                          </p:tavLst>
                                        </p:anim>
                                        <p:anim calcmode="lin" valueType="num">
                                          <p:cBhvr>
                                            <p:cTn id="93" dur="500" fill="hold"/>
                                            <p:tgtEl>
                                              <p:spTgt spid="54"/>
                                            </p:tgtEl>
                                            <p:attrNameLst>
                                              <p:attrName>ppt_h</p:attrName>
                                            </p:attrNameLst>
                                          </p:cBhvr>
                                          <p:tavLst>
                                            <p:tav tm="0">
                                              <p:val>
                                                <p:fltVal val="0"/>
                                              </p:val>
                                            </p:tav>
                                            <p:tav tm="100000">
                                              <p:val>
                                                <p:strVal val="#ppt_h"/>
                                              </p:val>
                                            </p:tav>
                                          </p:tavLst>
                                        </p:anim>
                                        <p:animEffect transition="in" filter="fade">
                                          <p:cBhvr>
                                            <p:cTn id="94" dur="500"/>
                                            <p:tgtEl>
                                              <p:spTgt spid="5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p:cTn id="97" dur="500" fill="hold"/>
                                            <p:tgtEl>
                                              <p:spTgt spid="56"/>
                                            </p:tgtEl>
                                            <p:attrNameLst>
                                              <p:attrName>ppt_w</p:attrName>
                                            </p:attrNameLst>
                                          </p:cBhvr>
                                          <p:tavLst>
                                            <p:tav tm="0">
                                              <p:val>
                                                <p:fltVal val="0"/>
                                              </p:val>
                                            </p:tav>
                                            <p:tav tm="100000">
                                              <p:val>
                                                <p:strVal val="#ppt_w"/>
                                              </p:val>
                                            </p:tav>
                                          </p:tavLst>
                                        </p:anim>
                                        <p:anim calcmode="lin" valueType="num">
                                          <p:cBhvr>
                                            <p:cTn id="98" dur="500" fill="hold"/>
                                            <p:tgtEl>
                                              <p:spTgt spid="56"/>
                                            </p:tgtEl>
                                            <p:attrNameLst>
                                              <p:attrName>ppt_h</p:attrName>
                                            </p:attrNameLst>
                                          </p:cBhvr>
                                          <p:tavLst>
                                            <p:tav tm="0">
                                              <p:val>
                                                <p:fltVal val="0"/>
                                              </p:val>
                                            </p:tav>
                                            <p:tav tm="100000">
                                              <p:val>
                                                <p:strVal val="#ppt_h"/>
                                              </p:val>
                                            </p:tav>
                                          </p:tavLst>
                                        </p:anim>
                                        <p:animEffect transition="in" filter="fade">
                                          <p:cBhvr>
                                            <p:cTn id="99" dur="500"/>
                                            <p:tgtEl>
                                              <p:spTgt spid="56"/>
                                            </p:tgtEl>
                                          </p:cBhvr>
                                        </p:animEffect>
                                      </p:childTnLst>
                                    </p:cTn>
                                  </p:par>
                                </p:childTnLst>
                              </p:cTn>
                            </p:par>
                            <p:par>
                              <p:cTn id="100" fill="hold">
                                <p:stCondLst>
                                  <p:cond delay="10750"/>
                                </p:stCondLst>
                                <p:childTnLst>
                                  <p:par>
                                    <p:cTn id="101" presetID="14" presetClass="entr" presetSubtype="10" fill="hold" grpId="0" nodeType="after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randombar(horizontal)">
                                          <p:cBhvr>
                                            <p:cTn id="103" dur="500"/>
                                            <p:tgtEl>
                                              <p:spTgt spid="55"/>
                                            </p:tgtEl>
                                          </p:cBhvr>
                                        </p:animEffect>
                                      </p:childTnLst>
                                    </p:cTn>
                                  </p:par>
                                </p:childTnLst>
                              </p:cTn>
                            </p:par>
                            <p:par>
                              <p:cTn id="104" fill="hold">
                                <p:stCondLst>
                                  <p:cond delay="11250"/>
                                </p:stCondLst>
                                <p:childTnLst>
                                  <p:par>
                                    <p:cTn id="105" presetID="14" presetClass="entr" presetSubtype="10"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randombar(horizontal)">
                                          <p:cBhvr>
                                            <p:cTn id="107" dur="500"/>
                                            <p:tgtEl>
                                              <p:spTgt spid="53"/>
                                            </p:tgtEl>
                                          </p:cBhvr>
                                        </p:animEffect>
                                      </p:childTnLst>
                                    </p:cTn>
                                  </p:par>
                                </p:childTnLst>
                              </p:cTn>
                            </p:par>
                            <p:par>
                              <p:cTn id="108" fill="hold">
                                <p:stCondLst>
                                  <p:cond delay="11750"/>
                                </p:stCondLst>
                                <p:childTnLst>
                                  <p:par>
                                    <p:cTn id="109" presetID="42" presetClass="entr" presetSubtype="0" fill="hold" grpId="0" nodeType="after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1000"/>
                                            <p:tgtEl>
                                              <p:spTgt spid="57"/>
                                            </p:tgtEl>
                                          </p:cBhvr>
                                        </p:animEffect>
                                        <p:anim calcmode="lin" valueType="num">
                                          <p:cBhvr>
                                            <p:cTn id="112" dur="1000" fill="hold"/>
                                            <p:tgtEl>
                                              <p:spTgt spid="57"/>
                                            </p:tgtEl>
                                            <p:attrNameLst>
                                              <p:attrName>ppt_x</p:attrName>
                                            </p:attrNameLst>
                                          </p:cBhvr>
                                          <p:tavLst>
                                            <p:tav tm="0">
                                              <p:val>
                                                <p:strVal val="#ppt_x"/>
                                              </p:val>
                                            </p:tav>
                                            <p:tav tm="100000">
                                              <p:val>
                                                <p:strVal val="#ppt_x"/>
                                              </p:val>
                                            </p:tav>
                                          </p:tavLst>
                                        </p:anim>
                                        <p:anim calcmode="lin" valueType="num">
                                          <p:cBhvr>
                                            <p:cTn id="113" dur="1000" fill="hold"/>
                                            <p:tgtEl>
                                              <p:spTgt spid="57"/>
                                            </p:tgtEl>
                                            <p:attrNameLst>
                                              <p:attrName>ppt_y</p:attrName>
                                            </p:attrNameLst>
                                          </p:cBhvr>
                                          <p:tavLst>
                                            <p:tav tm="0">
                                              <p:val>
                                                <p:strVal val="#ppt_y+.1"/>
                                              </p:val>
                                            </p:tav>
                                            <p:tav tm="100000">
                                              <p:val>
                                                <p:strVal val="#ppt_y"/>
                                              </p:val>
                                            </p:tav>
                                          </p:tavLst>
                                        </p:anim>
                                      </p:childTnLst>
                                    </p:cTn>
                                  </p:par>
                                </p:childTnLst>
                              </p:cTn>
                            </p:par>
                            <p:par>
                              <p:cTn id="114" fill="hold">
                                <p:stCondLst>
                                  <p:cond delay="12750"/>
                                </p:stCondLst>
                                <p:childTnLst>
                                  <p:par>
                                    <p:cTn id="115" presetID="42" presetClass="entr" presetSubtype="0" fill="hold" grpId="0"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53" grpId="0"/>
          <p:bldP spid="54" grpId="0"/>
          <p:bldP spid="55" grpId="0"/>
          <p:bldP spid="56" grpId="0"/>
          <p:bldP spid="57" grpId="0"/>
          <p:bldP spid="58" grpId="0"/>
          <p:bldP spid="87" grpId="0"/>
          <p:bldP spid="88" grpId="0"/>
          <p:bldP spid="89" grpId="0"/>
          <p:bldP spid="90"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2750"/>
                                </p:stCondLst>
                                <p:childTnLst>
                                  <p:par>
                                    <p:cTn id="16" presetID="2" presetClass="entr" presetSubtype="8" fill="hold" nodeType="afterEffect">
                                      <p:stCondLst>
                                        <p:cond delay="0"/>
                                      </p:stCondLst>
                                      <p:childTnLst>
                                        <p:set>
                                          <p:cBhvr>
                                            <p:cTn id="17" dur="1" fill="hold">
                                              <p:stCondLst>
                                                <p:cond delay="0"/>
                                              </p:stCondLst>
                                            </p:cTn>
                                            <p:tgtEl>
                                              <p:spTgt spid="92"/>
                                            </p:tgtEl>
                                            <p:attrNameLst>
                                              <p:attrName>style.visibility</p:attrName>
                                            </p:attrNameLst>
                                          </p:cBhvr>
                                          <p:to>
                                            <p:strVal val="visible"/>
                                          </p:to>
                                        </p:set>
                                        <p:anim calcmode="lin" valueType="num">
                                          <p:cBhvr additive="base">
                                            <p:cTn id="18" dur="500" fill="hold"/>
                                            <p:tgtEl>
                                              <p:spTgt spid="92"/>
                                            </p:tgtEl>
                                            <p:attrNameLst>
                                              <p:attrName>ppt_x</p:attrName>
                                            </p:attrNameLst>
                                          </p:cBhvr>
                                          <p:tavLst>
                                            <p:tav tm="0">
                                              <p:val>
                                                <p:strVal val="0-#ppt_w/2"/>
                                              </p:val>
                                            </p:tav>
                                            <p:tav tm="100000">
                                              <p:val>
                                                <p:strVal val="#ppt_x"/>
                                              </p:val>
                                            </p:tav>
                                          </p:tavLst>
                                        </p:anim>
                                        <p:anim calcmode="lin" valueType="num">
                                          <p:cBhvr additive="base">
                                            <p:cTn id="19" dur="500" fill="hold"/>
                                            <p:tgtEl>
                                              <p:spTgt spid="92"/>
                                            </p:tgtEl>
                                            <p:attrNameLst>
                                              <p:attrName>ppt_y</p:attrName>
                                            </p:attrNameLst>
                                          </p:cBhvr>
                                          <p:tavLst>
                                            <p:tav tm="0">
                                              <p:val>
                                                <p:strVal val="#ppt_y"/>
                                              </p:val>
                                            </p:tav>
                                            <p:tav tm="100000">
                                              <p:val>
                                                <p:strVal val="#ppt_y"/>
                                              </p:val>
                                            </p:tav>
                                          </p:tavLst>
                                        </p:anim>
                                      </p:childTnLst>
                                    </p:cTn>
                                  </p:par>
                                </p:childTnLst>
                              </p:cTn>
                            </p:par>
                            <p:par>
                              <p:cTn id="20" fill="hold">
                                <p:stCondLst>
                                  <p:cond delay="3250"/>
                                </p:stCondLst>
                                <p:childTnLst>
                                  <p:par>
                                    <p:cTn id="21" presetID="22" presetClass="entr" presetSubtype="4" fill="hold" nodeType="after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wipe(down)">
                                          <p:cBhvr>
                                            <p:cTn id="23" dur="500"/>
                                            <p:tgtEl>
                                              <p:spTgt spid="103"/>
                                            </p:tgtEl>
                                          </p:cBhvr>
                                        </p:animEffect>
                                      </p:childTnLst>
                                    </p:cTn>
                                  </p:par>
                                </p:childTnLst>
                              </p:cTn>
                            </p:par>
                            <p:par>
                              <p:cTn id="24" fill="hold">
                                <p:stCondLst>
                                  <p:cond delay="3750"/>
                                </p:stCondLst>
                                <p:childTnLst>
                                  <p:par>
                                    <p:cTn id="25" presetID="22" presetClass="entr" presetSubtype="4"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wipe(down)">
                                          <p:cBhvr>
                                            <p:cTn id="27" dur="500"/>
                                            <p:tgtEl>
                                              <p:spTgt spid="102"/>
                                            </p:tgtEl>
                                          </p:cBhvr>
                                        </p:animEffect>
                                      </p:childTnLst>
                                    </p:cTn>
                                  </p:par>
                                </p:childTnLst>
                              </p:cTn>
                            </p:par>
                            <p:par>
                              <p:cTn id="28" fill="hold">
                                <p:stCondLst>
                                  <p:cond delay="4250"/>
                                </p:stCondLst>
                                <p:childTnLst>
                                  <p:par>
                                    <p:cTn id="29" presetID="22" presetClass="entr" presetSubtype="4" fill="hold"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ipe(down)">
                                          <p:cBhvr>
                                            <p:cTn id="31" dur="500"/>
                                            <p:tgtEl>
                                              <p:spTgt spid="101"/>
                                            </p:tgtEl>
                                          </p:cBhvr>
                                        </p:animEffect>
                                      </p:childTnLst>
                                    </p:cTn>
                                  </p:par>
                                </p:childTnLst>
                              </p:cTn>
                            </p:par>
                            <p:par>
                              <p:cTn id="32" fill="hold">
                                <p:stCondLst>
                                  <p:cond delay="4750"/>
                                </p:stCondLst>
                                <p:childTnLst>
                                  <p:par>
                                    <p:cTn id="33" presetID="22" presetClass="entr" presetSubtype="4" fill="hold"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down)">
                                          <p:cBhvr>
                                            <p:cTn id="35" dur="500"/>
                                            <p:tgtEl>
                                              <p:spTgt spid="100"/>
                                            </p:tgtEl>
                                          </p:cBhvr>
                                        </p:animEffect>
                                      </p:childTnLst>
                                    </p:cTn>
                                  </p:par>
                                </p:childTnLst>
                              </p:cTn>
                            </p:par>
                            <p:par>
                              <p:cTn id="36" fill="hold">
                                <p:stCondLst>
                                  <p:cond delay="5250"/>
                                </p:stCondLst>
                                <p:childTnLst>
                                  <p:par>
                                    <p:cTn id="37" presetID="22" presetClass="entr" presetSubtype="4"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wipe(down)">
                                          <p:cBhvr>
                                            <p:cTn id="39" dur="500"/>
                                            <p:tgtEl>
                                              <p:spTgt spid="99"/>
                                            </p:tgtEl>
                                          </p:cBhvr>
                                        </p:animEffect>
                                      </p:childTnLst>
                                    </p:cTn>
                                  </p:par>
                                </p:childTnLst>
                              </p:cTn>
                            </p:par>
                            <p:par>
                              <p:cTn id="40" fill="hold">
                                <p:stCondLst>
                                  <p:cond delay="5750"/>
                                </p:stCondLst>
                                <p:childTnLst>
                                  <p:par>
                                    <p:cTn id="41" presetID="53" presetClass="entr" presetSubtype="16"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p:cTn id="43" dur="500" fill="hold"/>
                                            <p:tgtEl>
                                              <p:spTgt spid="91"/>
                                            </p:tgtEl>
                                            <p:attrNameLst>
                                              <p:attrName>ppt_w</p:attrName>
                                            </p:attrNameLst>
                                          </p:cBhvr>
                                          <p:tavLst>
                                            <p:tav tm="0">
                                              <p:val>
                                                <p:fltVal val="0"/>
                                              </p:val>
                                            </p:tav>
                                            <p:tav tm="100000">
                                              <p:val>
                                                <p:strVal val="#ppt_w"/>
                                              </p:val>
                                            </p:tav>
                                          </p:tavLst>
                                        </p:anim>
                                        <p:anim calcmode="lin" valueType="num">
                                          <p:cBhvr>
                                            <p:cTn id="44" dur="500" fill="hold"/>
                                            <p:tgtEl>
                                              <p:spTgt spid="91"/>
                                            </p:tgtEl>
                                            <p:attrNameLst>
                                              <p:attrName>ppt_h</p:attrName>
                                            </p:attrNameLst>
                                          </p:cBhvr>
                                          <p:tavLst>
                                            <p:tav tm="0">
                                              <p:val>
                                                <p:fltVal val="0"/>
                                              </p:val>
                                            </p:tav>
                                            <p:tav tm="100000">
                                              <p:val>
                                                <p:strVal val="#ppt_h"/>
                                              </p:val>
                                            </p:tav>
                                          </p:tavLst>
                                        </p:anim>
                                        <p:animEffect transition="in" filter="fade">
                                          <p:cBhvr>
                                            <p:cTn id="45" dur="500"/>
                                            <p:tgtEl>
                                              <p:spTgt spid="9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p:cTn id="48" dur="500" fill="hold"/>
                                            <p:tgtEl>
                                              <p:spTgt spid="87"/>
                                            </p:tgtEl>
                                            <p:attrNameLst>
                                              <p:attrName>ppt_w</p:attrName>
                                            </p:attrNameLst>
                                          </p:cBhvr>
                                          <p:tavLst>
                                            <p:tav tm="0">
                                              <p:val>
                                                <p:fltVal val="0"/>
                                              </p:val>
                                            </p:tav>
                                            <p:tav tm="100000">
                                              <p:val>
                                                <p:strVal val="#ppt_w"/>
                                              </p:val>
                                            </p:tav>
                                          </p:tavLst>
                                        </p:anim>
                                        <p:anim calcmode="lin" valueType="num">
                                          <p:cBhvr>
                                            <p:cTn id="49" dur="500" fill="hold"/>
                                            <p:tgtEl>
                                              <p:spTgt spid="87"/>
                                            </p:tgtEl>
                                            <p:attrNameLst>
                                              <p:attrName>ppt_h</p:attrName>
                                            </p:attrNameLst>
                                          </p:cBhvr>
                                          <p:tavLst>
                                            <p:tav tm="0">
                                              <p:val>
                                                <p:fltVal val="0"/>
                                              </p:val>
                                            </p:tav>
                                            <p:tav tm="100000">
                                              <p:val>
                                                <p:strVal val="#ppt_h"/>
                                              </p:val>
                                            </p:tav>
                                          </p:tavLst>
                                        </p:anim>
                                        <p:animEffect transition="in" filter="fade">
                                          <p:cBhvr>
                                            <p:cTn id="50" dur="500"/>
                                            <p:tgtEl>
                                              <p:spTgt spid="8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p:cTn id="53" dur="500" fill="hold"/>
                                            <p:tgtEl>
                                              <p:spTgt spid="88"/>
                                            </p:tgtEl>
                                            <p:attrNameLst>
                                              <p:attrName>ppt_w</p:attrName>
                                            </p:attrNameLst>
                                          </p:cBhvr>
                                          <p:tavLst>
                                            <p:tav tm="0">
                                              <p:val>
                                                <p:fltVal val="0"/>
                                              </p:val>
                                            </p:tav>
                                            <p:tav tm="100000">
                                              <p:val>
                                                <p:strVal val="#ppt_w"/>
                                              </p:val>
                                            </p:tav>
                                          </p:tavLst>
                                        </p:anim>
                                        <p:anim calcmode="lin" valueType="num">
                                          <p:cBhvr>
                                            <p:cTn id="54" dur="500" fill="hold"/>
                                            <p:tgtEl>
                                              <p:spTgt spid="88"/>
                                            </p:tgtEl>
                                            <p:attrNameLst>
                                              <p:attrName>ppt_h</p:attrName>
                                            </p:attrNameLst>
                                          </p:cBhvr>
                                          <p:tavLst>
                                            <p:tav tm="0">
                                              <p:val>
                                                <p:fltVal val="0"/>
                                              </p:val>
                                            </p:tav>
                                            <p:tav tm="100000">
                                              <p:val>
                                                <p:strVal val="#ppt_h"/>
                                              </p:val>
                                            </p:tav>
                                          </p:tavLst>
                                        </p:anim>
                                        <p:animEffect transition="in" filter="fade">
                                          <p:cBhvr>
                                            <p:cTn id="55" dur="500"/>
                                            <p:tgtEl>
                                              <p:spTgt spid="8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fltVal val="0"/>
                                              </p:val>
                                            </p:tav>
                                            <p:tav tm="100000">
                                              <p:val>
                                                <p:strVal val="#ppt_w"/>
                                              </p:val>
                                            </p:tav>
                                          </p:tavLst>
                                        </p:anim>
                                        <p:anim calcmode="lin" valueType="num">
                                          <p:cBhvr>
                                            <p:cTn id="59" dur="500" fill="hold"/>
                                            <p:tgtEl>
                                              <p:spTgt spid="89"/>
                                            </p:tgtEl>
                                            <p:attrNameLst>
                                              <p:attrName>ppt_h</p:attrName>
                                            </p:attrNameLst>
                                          </p:cBhvr>
                                          <p:tavLst>
                                            <p:tav tm="0">
                                              <p:val>
                                                <p:fltVal val="0"/>
                                              </p:val>
                                            </p:tav>
                                            <p:tav tm="100000">
                                              <p:val>
                                                <p:strVal val="#ppt_h"/>
                                              </p:val>
                                            </p:tav>
                                          </p:tavLst>
                                        </p:anim>
                                        <p:animEffect transition="in" filter="fade">
                                          <p:cBhvr>
                                            <p:cTn id="60" dur="500"/>
                                            <p:tgtEl>
                                              <p:spTgt spid="8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 calcmode="lin" valueType="num">
                                          <p:cBhvr>
                                            <p:cTn id="63" dur="500" fill="hold"/>
                                            <p:tgtEl>
                                              <p:spTgt spid="90"/>
                                            </p:tgtEl>
                                            <p:attrNameLst>
                                              <p:attrName>ppt_w</p:attrName>
                                            </p:attrNameLst>
                                          </p:cBhvr>
                                          <p:tavLst>
                                            <p:tav tm="0">
                                              <p:val>
                                                <p:fltVal val="0"/>
                                              </p:val>
                                            </p:tav>
                                            <p:tav tm="100000">
                                              <p:val>
                                                <p:strVal val="#ppt_w"/>
                                              </p:val>
                                            </p:tav>
                                          </p:tavLst>
                                        </p:anim>
                                        <p:anim calcmode="lin" valueType="num">
                                          <p:cBhvr>
                                            <p:cTn id="64" dur="500" fill="hold"/>
                                            <p:tgtEl>
                                              <p:spTgt spid="90"/>
                                            </p:tgtEl>
                                            <p:attrNameLst>
                                              <p:attrName>ppt_h</p:attrName>
                                            </p:attrNameLst>
                                          </p:cBhvr>
                                          <p:tavLst>
                                            <p:tav tm="0">
                                              <p:val>
                                                <p:fltVal val="0"/>
                                              </p:val>
                                            </p:tav>
                                            <p:tav tm="100000">
                                              <p:val>
                                                <p:strVal val="#ppt_h"/>
                                              </p:val>
                                            </p:tav>
                                          </p:tavLst>
                                        </p:anim>
                                        <p:animEffect transition="in" filter="fade">
                                          <p:cBhvr>
                                            <p:cTn id="65" dur="500"/>
                                            <p:tgtEl>
                                              <p:spTgt spid="90"/>
                                            </p:tgtEl>
                                          </p:cBhvr>
                                        </p:animEffect>
                                      </p:childTnLst>
                                    </p:cTn>
                                  </p:par>
                                </p:childTnLst>
                              </p:cTn>
                            </p:par>
                            <p:par>
                              <p:cTn id="66" fill="hold">
                                <p:stCondLst>
                                  <p:cond delay="6250"/>
                                </p:stCondLst>
                                <p:childTnLst>
                                  <p:par>
                                    <p:cTn id="67" presetID="14" presetClass="entr" presetSubtype="10" fill="hold" nodeType="after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randombar(horizontal)">
                                          <p:cBhvr>
                                            <p:cTn id="69" dur="500"/>
                                            <p:tgtEl>
                                              <p:spTgt spid="104"/>
                                            </p:tgtEl>
                                          </p:cBhvr>
                                        </p:animEffect>
                                      </p:childTnLst>
                                    </p:cTn>
                                  </p:par>
                                </p:childTnLst>
                              </p:cTn>
                            </p:par>
                            <p:par>
                              <p:cTn id="70" fill="hold">
                                <p:stCondLst>
                                  <p:cond delay="7750"/>
                                </p:stCondLst>
                                <p:childTnLst>
                                  <p:par>
                                    <p:cTn id="71" presetID="55" presetClass="entr" presetSubtype="0"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1000" fill="hold"/>
                                            <p:tgtEl>
                                              <p:spTgt spid="59"/>
                                            </p:tgtEl>
                                            <p:attrNameLst>
                                              <p:attrName>ppt_w</p:attrName>
                                            </p:attrNameLst>
                                          </p:cBhvr>
                                          <p:tavLst>
                                            <p:tav tm="0">
                                              <p:val>
                                                <p:strVal val="#ppt_w*0.70"/>
                                              </p:val>
                                            </p:tav>
                                            <p:tav tm="100000">
                                              <p:val>
                                                <p:strVal val="#ppt_w"/>
                                              </p:val>
                                            </p:tav>
                                          </p:tavLst>
                                        </p:anim>
                                        <p:anim calcmode="lin" valueType="num">
                                          <p:cBhvr>
                                            <p:cTn id="74" dur="1000" fill="hold"/>
                                            <p:tgtEl>
                                              <p:spTgt spid="59"/>
                                            </p:tgtEl>
                                            <p:attrNameLst>
                                              <p:attrName>ppt_h</p:attrName>
                                            </p:attrNameLst>
                                          </p:cBhvr>
                                          <p:tavLst>
                                            <p:tav tm="0">
                                              <p:val>
                                                <p:strVal val="#ppt_h"/>
                                              </p:val>
                                            </p:tav>
                                            <p:tav tm="100000">
                                              <p:val>
                                                <p:strVal val="#ppt_h"/>
                                              </p:val>
                                            </p:tav>
                                          </p:tavLst>
                                        </p:anim>
                                        <p:animEffect transition="in" filter="fade">
                                          <p:cBhvr>
                                            <p:cTn id="75" dur="1000"/>
                                            <p:tgtEl>
                                              <p:spTgt spid="59"/>
                                            </p:tgtEl>
                                          </p:cBhvr>
                                        </p:animEffect>
                                      </p:childTnLst>
                                    </p:cTn>
                                  </p:par>
                                </p:childTnLst>
                              </p:cTn>
                            </p:par>
                            <p:par>
                              <p:cTn id="76" fill="hold">
                                <p:stCondLst>
                                  <p:cond delay="8750"/>
                                </p:stCondLst>
                                <p:childTnLst>
                                  <p:par>
                                    <p:cTn id="77" presetID="55" presetClass="entr" presetSubtype="0"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1000" fill="hold"/>
                                            <p:tgtEl>
                                              <p:spTgt spid="62"/>
                                            </p:tgtEl>
                                            <p:attrNameLst>
                                              <p:attrName>ppt_w</p:attrName>
                                            </p:attrNameLst>
                                          </p:cBhvr>
                                          <p:tavLst>
                                            <p:tav tm="0">
                                              <p:val>
                                                <p:strVal val="#ppt_w*0.70"/>
                                              </p:val>
                                            </p:tav>
                                            <p:tav tm="100000">
                                              <p:val>
                                                <p:strVal val="#ppt_w"/>
                                              </p:val>
                                            </p:tav>
                                          </p:tavLst>
                                        </p:anim>
                                        <p:anim calcmode="lin" valueType="num">
                                          <p:cBhvr>
                                            <p:cTn id="80" dur="1000" fill="hold"/>
                                            <p:tgtEl>
                                              <p:spTgt spid="62"/>
                                            </p:tgtEl>
                                            <p:attrNameLst>
                                              <p:attrName>ppt_h</p:attrName>
                                            </p:attrNameLst>
                                          </p:cBhvr>
                                          <p:tavLst>
                                            <p:tav tm="0">
                                              <p:val>
                                                <p:strVal val="#ppt_h"/>
                                              </p:val>
                                            </p:tav>
                                            <p:tav tm="100000">
                                              <p:val>
                                                <p:strVal val="#ppt_h"/>
                                              </p:val>
                                            </p:tav>
                                          </p:tavLst>
                                        </p:anim>
                                        <p:animEffect transition="in" filter="fade">
                                          <p:cBhvr>
                                            <p:cTn id="81" dur="1000"/>
                                            <p:tgtEl>
                                              <p:spTgt spid="62"/>
                                            </p:tgtEl>
                                          </p:cBhvr>
                                        </p:animEffect>
                                      </p:childTnLst>
                                    </p:cTn>
                                  </p:par>
                                </p:childTnLst>
                              </p:cTn>
                            </p:par>
                            <p:par>
                              <p:cTn id="82" fill="hold">
                                <p:stCondLst>
                                  <p:cond delay="9750"/>
                                </p:stCondLst>
                                <p:childTnLst>
                                  <p:par>
                                    <p:cTn id="83" presetID="14" presetClass="entr" presetSubtype="10" fill="hold"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randombar(horizontal)">
                                          <p:cBhvr>
                                            <p:cTn id="85" dur="500"/>
                                            <p:tgtEl>
                                              <p:spTgt spid="49"/>
                                            </p:tgtEl>
                                          </p:cBhvr>
                                        </p:animEffect>
                                      </p:childTnLst>
                                    </p:cTn>
                                  </p:par>
                                </p:childTnLst>
                              </p:cTn>
                            </p:par>
                            <p:par>
                              <p:cTn id="86" fill="hold">
                                <p:stCondLst>
                                  <p:cond delay="10250"/>
                                </p:stCondLst>
                                <p:childTnLst>
                                  <p:par>
                                    <p:cTn id="87" presetID="14" presetClass="entr" presetSubtype="10" fill="hold"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randombar(horizontal)">
                                          <p:cBhvr>
                                            <p:cTn id="89" dur="500"/>
                                            <p:tgtEl>
                                              <p:spTgt spid="5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p:cTn id="92" dur="500" fill="hold"/>
                                            <p:tgtEl>
                                              <p:spTgt spid="54"/>
                                            </p:tgtEl>
                                            <p:attrNameLst>
                                              <p:attrName>ppt_w</p:attrName>
                                            </p:attrNameLst>
                                          </p:cBhvr>
                                          <p:tavLst>
                                            <p:tav tm="0">
                                              <p:val>
                                                <p:fltVal val="0"/>
                                              </p:val>
                                            </p:tav>
                                            <p:tav tm="100000">
                                              <p:val>
                                                <p:strVal val="#ppt_w"/>
                                              </p:val>
                                            </p:tav>
                                          </p:tavLst>
                                        </p:anim>
                                        <p:anim calcmode="lin" valueType="num">
                                          <p:cBhvr>
                                            <p:cTn id="93" dur="500" fill="hold"/>
                                            <p:tgtEl>
                                              <p:spTgt spid="54"/>
                                            </p:tgtEl>
                                            <p:attrNameLst>
                                              <p:attrName>ppt_h</p:attrName>
                                            </p:attrNameLst>
                                          </p:cBhvr>
                                          <p:tavLst>
                                            <p:tav tm="0">
                                              <p:val>
                                                <p:fltVal val="0"/>
                                              </p:val>
                                            </p:tav>
                                            <p:tav tm="100000">
                                              <p:val>
                                                <p:strVal val="#ppt_h"/>
                                              </p:val>
                                            </p:tav>
                                          </p:tavLst>
                                        </p:anim>
                                        <p:animEffect transition="in" filter="fade">
                                          <p:cBhvr>
                                            <p:cTn id="94" dur="500"/>
                                            <p:tgtEl>
                                              <p:spTgt spid="5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p:cTn id="97" dur="500" fill="hold"/>
                                            <p:tgtEl>
                                              <p:spTgt spid="56"/>
                                            </p:tgtEl>
                                            <p:attrNameLst>
                                              <p:attrName>ppt_w</p:attrName>
                                            </p:attrNameLst>
                                          </p:cBhvr>
                                          <p:tavLst>
                                            <p:tav tm="0">
                                              <p:val>
                                                <p:fltVal val="0"/>
                                              </p:val>
                                            </p:tav>
                                            <p:tav tm="100000">
                                              <p:val>
                                                <p:strVal val="#ppt_w"/>
                                              </p:val>
                                            </p:tav>
                                          </p:tavLst>
                                        </p:anim>
                                        <p:anim calcmode="lin" valueType="num">
                                          <p:cBhvr>
                                            <p:cTn id="98" dur="500" fill="hold"/>
                                            <p:tgtEl>
                                              <p:spTgt spid="56"/>
                                            </p:tgtEl>
                                            <p:attrNameLst>
                                              <p:attrName>ppt_h</p:attrName>
                                            </p:attrNameLst>
                                          </p:cBhvr>
                                          <p:tavLst>
                                            <p:tav tm="0">
                                              <p:val>
                                                <p:fltVal val="0"/>
                                              </p:val>
                                            </p:tav>
                                            <p:tav tm="100000">
                                              <p:val>
                                                <p:strVal val="#ppt_h"/>
                                              </p:val>
                                            </p:tav>
                                          </p:tavLst>
                                        </p:anim>
                                        <p:animEffect transition="in" filter="fade">
                                          <p:cBhvr>
                                            <p:cTn id="99" dur="500"/>
                                            <p:tgtEl>
                                              <p:spTgt spid="56"/>
                                            </p:tgtEl>
                                          </p:cBhvr>
                                        </p:animEffect>
                                      </p:childTnLst>
                                    </p:cTn>
                                  </p:par>
                                </p:childTnLst>
                              </p:cTn>
                            </p:par>
                            <p:par>
                              <p:cTn id="100" fill="hold">
                                <p:stCondLst>
                                  <p:cond delay="10750"/>
                                </p:stCondLst>
                                <p:childTnLst>
                                  <p:par>
                                    <p:cTn id="101" presetID="14" presetClass="entr" presetSubtype="10" fill="hold" grpId="0" nodeType="after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randombar(horizontal)">
                                          <p:cBhvr>
                                            <p:cTn id="103" dur="500"/>
                                            <p:tgtEl>
                                              <p:spTgt spid="55"/>
                                            </p:tgtEl>
                                          </p:cBhvr>
                                        </p:animEffect>
                                      </p:childTnLst>
                                    </p:cTn>
                                  </p:par>
                                </p:childTnLst>
                              </p:cTn>
                            </p:par>
                            <p:par>
                              <p:cTn id="104" fill="hold">
                                <p:stCondLst>
                                  <p:cond delay="11250"/>
                                </p:stCondLst>
                                <p:childTnLst>
                                  <p:par>
                                    <p:cTn id="105" presetID="14" presetClass="entr" presetSubtype="10"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randombar(horizontal)">
                                          <p:cBhvr>
                                            <p:cTn id="107" dur="500"/>
                                            <p:tgtEl>
                                              <p:spTgt spid="53"/>
                                            </p:tgtEl>
                                          </p:cBhvr>
                                        </p:animEffect>
                                      </p:childTnLst>
                                    </p:cTn>
                                  </p:par>
                                </p:childTnLst>
                              </p:cTn>
                            </p:par>
                            <p:par>
                              <p:cTn id="108" fill="hold">
                                <p:stCondLst>
                                  <p:cond delay="11750"/>
                                </p:stCondLst>
                                <p:childTnLst>
                                  <p:par>
                                    <p:cTn id="109" presetID="42" presetClass="entr" presetSubtype="0" fill="hold" grpId="0" nodeType="after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1000"/>
                                            <p:tgtEl>
                                              <p:spTgt spid="57"/>
                                            </p:tgtEl>
                                          </p:cBhvr>
                                        </p:animEffect>
                                        <p:anim calcmode="lin" valueType="num">
                                          <p:cBhvr>
                                            <p:cTn id="112" dur="1000" fill="hold"/>
                                            <p:tgtEl>
                                              <p:spTgt spid="57"/>
                                            </p:tgtEl>
                                            <p:attrNameLst>
                                              <p:attrName>ppt_x</p:attrName>
                                            </p:attrNameLst>
                                          </p:cBhvr>
                                          <p:tavLst>
                                            <p:tav tm="0">
                                              <p:val>
                                                <p:strVal val="#ppt_x"/>
                                              </p:val>
                                            </p:tav>
                                            <p:tav tm="100000">
                                              <p:val>
                                                <p:strVal val="#ppt_x"/>
                                              </p:val>
                                            </p:tav>
                                          </p:tavLst>
                                        </p:anim>
                                        <p:anim calcmode="lin" valueType="num">
                                          <p:cBhvr>
                                            <p:cTn id="113" dur="1000" fill="hold"/>
                                            <p:tgtEl>
                                              <p:spTgt spid="57"/>
                                            </p:tgtEl>
                                            <p:attrNameLst>
                                              <p:attrName>ppt_y</p:attrName>
                                            </p:attrNameLst>
                                          </p:cBhvr>
                                          <p:tavLst>
                                            <p:tav tm="0">
                                              <p:val>
                                                <p:strVal val="#ppt_y+.1"/>
                                              </p:val>
                                            </p:tav>
                                            <p:tav tm="100000">
                                              <p:val>
                                                <p:strVal val="#ppt_y"/>
                                              </p:val>
                                            </p:tav>
                                          </p:tavLst>
                                        </p:anim>
                                      </p:childTnLst>
                                    </p:cTn>
                                  </p:par>
                                </p:childTnLst>
                              </p:cTn>
                            </p:par>
                            <p:par>
                              <p:cTn id="114" fill="hold">
                                <p:stCondLst>
                                  <p:cond delay="12750"/>
                                </p:stCondLst>
                                <p:childTnLst>
                                  <p:par>
                                    <p:cTn id="115" presetID="42" presetClass="entr" presetSubtype="0" fill="hold" grpId="0"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53" grpId="0"/>
          <p:bldP spid="54" grpId="0"/>
          <p:bldP spid="55" grpId="0"/>
          <p:bldP spid="56" grpId="0"/>
          <p:bldP spid="57" grpId="0"/>
          <p:bldP spid="58" grpId="0"/>
          <p:bldP spid="87" grpId="0"/>
          <p:bldP spid="88" grpId="0"/>
          <p:bldP spid="89" grpId="0"/>
          <p:bldP spid="90" grpId="0"/>
          <p:bldP spid="9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图片 77">
            <a:extLst>
              <a:ext uri="{FF2B5EF4-FFF2-40B4-BE49-F238E27FC236}">
                <a16:creationId xmlns:a16="http://schemas.microsoft.com/office/drawing/2014/main" xmlns="" id="{E4CE397A-783C-4AAE-9546-94131BDB73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686" t="17687" b="25475"/>
          <a:stretch/>
        </p:blipFill>
        <p:spPr>
          <a:xfrm flipV="1">
            <a:off x="8624264" y="-1"/>
            <a:ext cx="3567736" cy="4561871"/>
          </a:xfrm>
          <a:prstGeom prst="rect">
            <a:avLst/>
          </a:prstGeom>
        </p:spPr>
      </p:pic>
      <p:grpSp>
        <p:nvGrpSpPr>
          <p:cNvPr id="6" name="组合 5">
            <a:extLst>
              <a:ext uri="{FF2B5EF4-FFF2-40B4-BE49-F238E27FC236}">
                <a16:creationId xmlns:a16="http://schemas.microsoft.com/office/drawing/2014/main" xmlns="" id="{DE7117F1-D9A7-4DE5-A510-7BD29DEAB84B}"/>
              </a:ext>
            </a:extLst>
          </p:cNvPr>
          <p:cNvGrpSpPr/>
          <p:nvPr/>
        </p:nvGrpSpPr>
        <p:grpSpPr>
          <a:xfrm>
            <a:off x="364626" y="341718"/>
            <a:ext cx="1535833" cy="1547436"/>
            <a:chOff x="75812" y="-147795"/>
            <a:chExt cx="1535833" cy="1547436"/>
          </a:xfrm>
        </p:grpSpPr>
        <p:pic>
          <p:nvPicPr>
            <p:cNvPr id="7" name="图片 6">
              <a:extLst>
                <a:ext uri="{FF2B5EF4-FFF2-40B4-BE49-F238E27FC236}">
                  <a16:creationId xmlns:a16="http://schemas.microsoft.com/office/drawing/2014/main" xmlns="" id="{28F85683-FF41-4A1A-B96A-C1D00F3CC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03111">
              <a:off x="16410" y="-88393"/>
              <a:ext cx="1547436" cy="1428631"/>
            </a:xfrm>
            <a:prstGeom prst="rect">
              <a:avLst/>
            </a:prstGeom>
          </p:spPr>
        </p:pic>
        <p:grpSp>
          <p:nvGrpSpPr>
            <p:cNvPr id="8" name="组合 7">
              <a:extLst>
                <a:ext uri="{FF2B5EF4-FFF2-40B4-BE49-F238E27FC236}">
                  <a16:creationId xmlns:a16="http://schemas.microsoft.com/office/drawing/2014/main" xmlns="" id="{F6292BEA-D0CE-401A-800E-C31B14DCE8E0}"/>
                </a:ext>
              </a:extLst>
            </p:cNvPr>
            <p:cNvGrpSpPr/>
            <p:nvPr/>
          </p:nvGrpSpPr>
          <p:grpSpPr>
            <a:xfrm>
              <a:off x="358570" y="177550"/>
              <a:ext cx="1253075" cy="1092798"/>
              <a:chOff x="358570" y="177550"/>
              <a:chExt cx="1253075" cy="1092798"/>
            </a:xfrm>
          </p:grpSpPr>
          <p:pic>
            <p:nvPicPr>
              <p:cNvPr id="9" name="图片 8">
                <a:extLst>
                  <a:ext uri="{FF2B5EF4-FFF2-40B4-BE49-F238E27FC236}">
                    <a16:creationId xmlns:a16="http://schemas.microsoft.com/office/drawing/2014/main" xmlns="" id="{AA39C63E-8DDE-4F27-97F4-C3C0DC947E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205824" flipH="1">
                <a:off x="518111" y="18009"/>
                <a:ext cx="742785" cy="1061868"/>
              </a:xfrm>
              <a:prstGeom prst="rect">
                <a:avLst/>
              </a:prstGeom>
            </p:spPr>
          </p:pic>
          <p:pic>
            <p:nvPicPr>
              <p:cNvPr id="10" name="图片 9">
                <a:extLst>
                  <a:ext uri="{FF2B5EF4-FFF2-40B4-BE49-F238E27FC236}">
                    <a16:creationId xmlns:a16="http://schemas.microsoft.com/office/drawing/2014/main" xmlns="" id="{8A0B2E7D-43A1-4CE2-89F6-537DB79A0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214829">
                <a:off x="432078" y="224072"/>
                <a:ext cx="1179567" cy="1046276"/>
              </a:xfrm>
              <a:prstGeom prst="rect">
                <a:avLst/>
              </a:prstGeom>
            </p:spPr>
          </p:pic>
        </p:grpSp>
      </p:grpSp>
      <p:sp>
        <p:nvSpPr>
          <p:cNvPr id="105" name="TextBox 3">
            <a:extLst>
              <a:ext uri="{FF2B5EF4-FFF2-40B4-BE49-F238E27FC236}">
                <a16:creationId xmlns:a16="http://schemas.microsoft.com/office/drawing/2014/main" xmlns="" id="{8E8F57A8-C3A5-4372-91C3-CF2D7E2E0BC1}"/>
              </a:ext>
            </a:extLst>
          </p:cNvPr>
          <p:cNvSpPr txBox="1">
            <a:spLocks noChangeArrowheads="1"/>
          </p:cNvSpPr>
          <p:nvPr/>
        </p:nvSpPr>
        <p:spPr bwMode="auto">
          <a:xfrm>
            <a:off x="1945722" y="835121"/>
            <a:ext cx="20582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gradFill>
                  <a:gsLst>
                    <a:gs pos="0">
                      <a:srgbClr val="FFE09F">
                        <a:alpha val="80000"/>
                      </a:srgbClr>
                    </a:gs>
                    <a:gs pos="93000">
                      <a:srgbClr val="FF779B">
                        <a:alpha val="80000"/>
                      </a:srgbClr>
                    </a:gs>
                  </a:gsLst>
                  <a:lin ang="2700000" scaled="1"/>
                </a:gradFill>
                <a:latin typeface="方正清刻本悦宋简体" panose="02000000000000000000" pitchFamily="2" charset="-122"/>
                <a:ea typeface="方正清刻本悦宋简体" panose="02000000000000000000" pitchFamily="2" charset="-122"/>
              </a:rPr>
              <a:t>工作规划</a:t>
            </a:r>
          </a:p>
        </p:txBody>
      </p:sp>
      <p:grpSp>
        <p:nvGrpSpPr>
          <p:cNvPr id="34" name="组合 33">
            <a:extLst>
              <a:ext uri="{FF2B5EF4-FFF2-40B4-BE49-F238E27FC236}">
                <a16:creationId xmlns:a16="http://schemas.microsoft.com/office/drawing/2014/main" xmlns="" id="{00EF42FE-16B1-4632-A4B8-D8471DCE0A48}"/>
              </a:ext>
            </a:extLst>
          </p:cNvPr>
          <p:cNvGrpSpPr/>
          <p:nvPr/>
        </p:nvGrpSpPr>
        <p:grpSpPr>
          <a:xfrm>
            <a:off x="1150670" y="3005490"/>
            <a:ext cx="9510363" cy="2006136"/>
            <a:chOff x="1362075" y="2755900"/>
            <a:chExt cx="9509125" cy="2006600"/>
          </a:xfrm>
        </p:grpSpPr>
        <p:grpSp>
          <p:nvGrpSpPr>
            <p:cNvPr id="35" name="组合 34">
              <a:extLst>
                <a:ext uri="{FF2B5EF4-FFF2-40B4-BE49-F238E27FC236}">
                  <a16:creationId xmlns:a16="http://schemas.microsoft.com/office/drawing/2014/main" xmlns="" id="{94655001-03FD-4E94-9BD2-4CDEC8854BC3}"/>
                </a:ext>
              </a:extLst>
            </p:cNvPr>
            <p:cNvGrpSpPr/>
            <p:nvPr/>
          </p:nvGrpSpPr>
          <p:grpSpPr>
            <a:xfrm>
              <a:off x="1703539" y="2755900"/>
              <a:ext cx="8826197" cy="2006600"/>
              <a:chOff x="1703539" y="2755900"/>
              <a:chExt cx="8826197" cy="2006600"/>
            </a:xfrm>
          </p:grpSpPr>
          <p:cxnSp>
            <p:nvCxnSpPr>
              <p:cNvPr id="38" name="直接连接符 37">
                <a:extLst>
                  <a:ext uri="{FF2B5EF4-FFF2-40B4-BE49-F238E27FC236}">
                    <a16:creationId xmlns:a16="http://schemas.microsoft.com/office/drawing/2014/main" xmlns="" id="{2FDAE8A8-C0E9-41B5-9656-F133E1D5FBAA}"/>
                  </a:ext>
                </a:extLst>
              </p:cNvPr>
              <p:cNvCxnSpPr/>
              <p:nvPr/>
            </p:nvCxnSpPr>
            <p:spPr>
              <a:xfrm>
                <a:off x="8785225" y="2844800"/>
                <a:ext cx="1479550"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xmlns="" id="{22511BF3-33B6-406F-A12D-428BB888A199}"/>
                  </a:ext>
                </a:extLst>
              </p:cNvPr>
              <p:cNvGrpSpPr/>
              <p:nvPr/>
            </p:nvGrpSpPr>
            <p:grpSpPr>
              <a:xfrm>
                <a:off x="1703539" y="2755900"/>
                <a:ext cx="8826197" cy="2006600"/>
                <a:chOff x="1703539" y="2755900"/>
                <a:chExt cx="8826197" cy="2006600"/>
              </a:xfrm>
            </p:grpSpPr>
            <p:cxnSp>
              <p:nvCxnSpPr>
                <p:cNvPr id="40" name="直接连接符 39">
                  <a:extLst>
                    <a:ext uri="{FF2B5EF4-FFF2-40B4-BE49-F238E27FC236}">
                      <a16:creationId xmlns:a16="http://schemas.microsoft.com/office/drawing/2014/main" xmlns="" id="{FDF7F912-C8D3-4930-8BA5-6407352ED7B2}"/>
                    </a:ext>
                  </a:extLst>
                </p:cNvPr>
                <p:cNvCxnSpPr>
                  <a:stCxn id="37" idx="5"/>
                </p:cNvCxnSpPr>
                <p:nvPr/>
              </p:nvCxnSpPr>
              <p:spPr>
                <a:xfrm flipV="1">
                  <a:off x="1703539" y="2755900"/>
                  <a:ext cx="658661" cy="9602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07483060-9910-4751-886D-F2E301F3E274}"/>
                    </a:ext>
                  </a:extLst>
                </p:cNvPr>
                <p:cNvCxnSpPr/>
                <p:nvPr/>
              </p:nvCxnSpPr>
              <p:spPr>
                <a:xfrm>
                  <a:off x="2362200" y="2755900"/>
                  <a:ext cx="135731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6569F32B-D770-4450-AD48-A9C87E865622}"/>
                    </a:ext>
                  </a:extLst>
                </p:cNvPr>
                <p:cNvCxnSpPr/>
                <p:nvPr/>
              </p:nvCxnSpPr>
              <p:spPr>
                <a:xfrm flipV="1">
                  <a:off x="3719513" y="2755900"/>
                  <a:ext cx="196929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08371F2E-9926-4058-A489-6ABE6ECDF198}"/>
                    </a:ext>
                  </a:extLst>
                </p:cNvPr>
                <p:cNvCxnSpPr/>
                <p:nvPr/>
              </p:nvCxnSpPr>
              <p:spPr>
                <a:xfrm>
                  <a:off x="5688806" y="2755900"/>
                  <a:ext cx="2210594" cy="20066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7429F422-8234-4565-BE4E-52D6FA62408A}"/>
                    </a:ext>
                  </a:extLst>
                </p:cNvPr>
                <p:cNvCxnSpPr/>
                <p:nvPr/>
              </p:nvCxnSpPr>
              <p:spPr>
                <a:xfrm flipV="1">
                  <a:off x="7891066" y="2844800"/>
                  <a:ext cx="894159"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FF57D113-E313-48B2-997C-CE6F0D5E5CEA}"/>
                    </a:ext>
                  </a:extLst>
                </p:cNvPr>
                <p:cNvCxnSpPr>
                  <a:endCxn id="36" idx="1"/>
                </p:cNvCxnSpPr>
                <p:nvPr/>
              </p:nvCxnSpPr>
              <p:spPr>
                <a:xfrm flipV="1">
                  <a:off x="10264775" y="4005414"/>
                  <a:ext cx="264961" cy="7570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sp>
          <p:nvSpPr>
            <p:cNvPr id="36" name="椭圆 35">
              <a:extLst>
                <a:ext uri="{FF2B5EF4-FFF2-40B4-BE49-F238E27FC236}">
                  <a16:creationId xmlns:a16="http://schemas.microsoft.com/office/drawing/2014/main" xmlns="" id="{47475C59-99F3-4BF4-97C2-44E12B0B6210}"/>
                </a:ext>
              </a:extLst>
            </p:cNvPr>
            <p:cNvSpPr/>
            <p:nvPr/>
          </p:nvSpPr>
          <p:spPr>
            <a:xfrm flipV="1">
              <a:off x="10471150" y="3663950"/>
              <a:ext cx="400050" cy="400050"/>
            </a:xfrm>
            <a:prstGeom prst="ellipse">
              <a:avLst/>
            </a:prstGeom>
            <a:solidFill>
              <a:srgbClr val="B3C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cs typeface="+mn-ea"/>
                <a:sym typeface="+mn-lt"/>
              </a:endParaRPr>
            </a:p>
          </p:txBody>
        </p:sp>
        <p:sp>
          <p:nvSpPr>
            <p:cNvPr id="37" name="椭圆 36">
              <a:extLst>
                <a:ext uri="{FF2B5EF4-FFF2-40B4-BE49-F238E27FC236}">
                  <a16:creationId xmlns:a16="http://schemas.microsoft.com/office/drawing/2014/main" xmlns="" id="{8B8A9248-1EEA-46D0-B8E1-E736B73B15D8}"/>
                </a:ext>
              </a:extLst>
            </p:cNvPr>
            <p:cNvSpPr/>
            <p:nvPr/>
          </p:nvSpPr>
          <p:spPr>
            <a:xfrm flipV="1">
              <a:off x="1362075" y="3657600"/>
              <a:ext cx="400050" cy="400050"/>
            </a:xfrm>
            <a:prstGeom prst="ellipse">
              <a:avLst/>
            </a:prstGeom>
            <a:solidFill>
              <a:srgbClr val="B3C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1">
                    <a:lumMod val="75000"/>
                    <a:lumOff val="25000"/>
                  </a:schemeClr>
                </a:solidFill>
                <a:cs typeface="+mn-ea"/>
                <a:sym typeface="+mn-lt"/>
              </a:endParaRPr>
            </a:p>
          </p:txBody>
        </p:sp>
      </p:grpSp>
      <p:sp>
        <p:nvSpPr>
          <p:cNvPr id="46" name="矩形 45">
            <a:extLst>
              <a:ext uri="{FF2B5EF4-FFF2-40B4-BE49-F238E27FC236}">
                <a16:creationId xmlns:a16="http://schemas.microsoft.com/office/drawing/2014/main" xmlns="" id="{A4F262C1-0C9A-40CA-9A55-22BB4154C021}"/>
              </a:ext>
            </a:extLst>
          </p:cNvPr>
          <p:cNvSpPr/>
          <p:nvPr/>
        </p:nvSpPr>
        <p:spPr>
          <a:xfrm>
            <a:off x="1827592" y="1935011"/>
            <a:ext cx="627053" cy="307754"/>
          </a:xfrm>
          <a:prstGeom prst="rect">
            <a:avLst/>
          </a:prstGeom>
        </p:spPr>
        <p:txBody>
          <a:bodyPr wrap="none" lIns="91419" tIns="45709" rIns="91419" bIns="45709">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2019</a:t>
            </a:r>
          </a:p>
        </p:txBody>
      </p:sp>
      <p:sp>
        <p:nvSpPr>
          <p:cNvPr id="47" name="矩形 47">
            <a:extLst>
              <a:ext uri="{FF2B5EF4-FFF2-40B4-BE49-F238E27FC236}">
                <a16:creationId xmlns:a16="http://schemas.microsoft.com/office/drawing/2014/main" xmlns="" id="{2282CD07-B393-4A25-A80A-B0F62C4719DB}"/>
              </a:ext>
            </a:extLst>
          </p:cNvPr>
          <p:cNvSpPr>
            <a:spLocks noChangeArrowheads="1"/>
          </p:cNvSpPr>
          <p:nvPr/>
        </p:nvSpPr>
        <p:spPr bwMode="auto">
          <a:xfrm>
            <a:off x="1078942" y="2290393"/>
            <a:ext cx="2124353" cy="4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楷体" panose="02010609060101010101" pitchFamily="49" charset="-122"/>
                <a:ea typeface="楷体" panose="02010609060101010101" pitchFamily="49" charset="-122"/>
                <a:cs typeface="+mn-ea"/>
                <a:sym typeface="+mn-lt"/>
              </a:rPr>
              <a:t>在此录入本图表的综合描述说明，在此录入本图表的综合描述说明。</a:t>
            </a:r>
          </a:p>
        </p:txBody>
      </p:sp>
      <p:sp>
        <p:nvSpPr>
          <p:cNvPr id="48" name="矩形 47">
            <a:extLst>
              <a:ext uri="{FF2B5EF4-FFF2-40B4-BE49-F238E27FC236}">
                <a16:creationId xmlns:a16="http://schemas.microsoft.com/office/drawing/2014/main" xmlns="" id="{2D7D4299-9796-4094-BA78-C9984F6839EA}"/>
              </a:ext>
            </a:extLst>
          </p:cNvPr>
          <p:cNvSpPr/>
          <p:nvPr/>
        </p:nvSpPr>
        <p:spPr>
          <a:xfrm>
            <a:off x="3206112" y="5089079"/>
            <a:ext cx="627053" cy="307754"/>
          </a:xfrm>
          <a:prstGeom prst="rect">
            <a:avLst/>
          </a:prstGeom>
        </p:spPr>
        <p:txBody>
          <a:bodyPr wrap="none" lIns="91419" tIns="45709" rIns="91419" bIns="45709">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2020</a:t>
            </a:r>
          </a:p>
        </p:txBody>
      </p:sp>
      <p:sp>
        <p:nvSpPr>
          <p:cNvPr id="49" name="矩形 47">
            <a:extLst>
              <a:ext uri="{FF2B5EF4-FFF2-40B4-BE49-F238E27FC236}">
                <a16:creationId xmlns:a16="http://schemas.microsoft.com/office/drawing/2014/main" xmlns="" id="{B121C20D-142B-4C03-A5B0-04A1C214F00F}"/>
              </a:ext>
            </a:extLst>
          </p:cNvPr>
          <p:cNvSpPr>
            <a:spLocks noChangeArrowheads="1"/>
          </p:cNvSpPr>
          <p:nvPr/>
        </p:nvSpPr>
        <p:spPr bwMode="auto">
          <a:xfrm>
            <a:off x="2460128" y="5460225"/>
            <a:ext cx="2119020" cy="4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楷体" panose="02010609060101010101" pitchFamily="49" charset="-122"/>
                <a:ea typeface="楷体" panose="02010609060101010101" pitchFamily="49" charset="-122"/>
                <a:cs typeface="+mn-ea"/>
                <a:sym typeface="+mn-lt"/>
              </a:rPr>
              <a:t>在此录入本图表的综合描述说明，在此录入本图表的综合描述说明。</a:t>
            </a:r>
          </a:p>
        </p:txBody>
      </p:sp>
      <p:sp>
        <p:nvSpPr>
          <p:cNvPr id="50" name="矩形 49">
            <a:extLst>
              <a:ext uri="{FF2B5EF4-FFF2-40B4-BE49-F238E27FC236}">
                <a16:creationId xmlns:a16="http://schemas.microsoft.com/office/drawing/2014/main" xmlns="" id="{68D08A77-EAAC-477E-9CC3-63DDF795B30C}"/>
              </a:ext>
            </a:extLst>
          </p:cNvPr>
          <p:cNvSpPr/>
          <p:nvPr/>
        </p:nvSpPr>
        <p:spPr>
          <a:xfrm>
            <a:off x="5135149" y="1935011"/>
            <a:ext cx="627053" cy="307754"/>
          </a:xfrm>
          <a:prstGeom prst="rect">
            <a:avLst/>
          </a:prstGeom>
        </p:spPr>
        <p:txBody>
          <a:bodyPr wrap="none" lIns="91419" tIns="45709" rIns="91419" bIns="45709">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2021</a:t>
            </a:r>
          </a:p>
        </p:txBody>
      </p:sp>
      <p:sp>
        <p:nvSpPr>
          <p:cNvPr id="51" name="矩形 47">
            <a:extLst>
              <a:ext uri="{FF2B5EF4-FFF2-40B4-BE49-F238E27FC236}">
                <a16:creationId xmlns:a16="http://schemas.microsoft.com/office/drawing/2014/main" xmlns="" id="{E2F81E5C-459F-4D1F-A02B-A6FC7910294C}"/>
              </a:ext>
            </a:extLst>
          </p:cNvPr>
          <p:cNvSpPr>
            <a:spLocks noChangeArrowheads="1"/>
          </p:cNvSpPr>
          <p:nvPr/>
        </p:nvSpPr>
        <p:spPr bwMode="auto">
          <a:xfrm>
            <a:off x="4493191" y="2290393"/>
            <a:ext cx="2018487" cy="4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楷体" panose="02010609060101010101" pitchFamily="49" charset="-122"/>
                <a:ea typeface="楷体" panose="02010609060101010101" pitchFamily="49" charset="-122"/>
                <a:cs typeface="+mn-ea"/>
                <a:sym typeface="+mn-lt"/>
              </a:rPr>
              <a:t>在此录入本图表的综合描述说明，在此录入本图表的综合描述说明。</a:t>
            </a:r>
          </a:p>
        </p:txBody>
      </p:sp>
      <p:sp>
        <p:nvSpPr>
          <p:cNvPr id="52" name="矩形 51">
            <a:extLst>
              <a:ext uri="{FF2B5EF4-FFF2-40B4-BE49-F238E27FC236}">
                <a16:creationId xmlns:a16="http://schemas.microsoft.com/office/drawing/2014/main" xmlns="" id="{5FF722E0-41D2-43C9-8118-676C9C6A9788}"/>
              </a:ext>
            </a:extLst>
          </p:cNvPr>
          <p:cNvSpPr/>
          <p:nvPr/>
        </p:nvSpPr>
        <p:spPr>
          <a:xfrm>
            <a:off x="8284376" y="1935011"/>
            <a:ext cx="627053" cy="307754"/>
          </a:xfrm>
          <a:prstGeom prst="rect">
            <a:avLst/>
          </a:prstGeom>
        </p:spPr>
        <p:txBody>
          <a:bodyPr wrap="none" lIns="91419" tIns="45709" rIns="91419" bIns="45709">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2023</a:t>
            </a:r>
          </a:p>
        </p:txBody>
      </p:sp>
      <p:sp>
        <p:nvSpPr>
          <p:cNvPr id="53" name="矩形 47">
            <a:extLst>
              <a:ext uri="{FF2B5EF4-FFF2-40B4-BE49-F238E27FC236}">
                <a16:creationId xmlns:a16="http://schemas.microsoft.com/office/drawing/2014/main" xmlns="" id="{3ABEF3B3-4AA6-4D38-B7E6-979892528FDA}"/>
              </a:ext>
            </a:extLst>
          </p:cNvPr>
          <p:cNvSpPr>
            <a:spLocks noChangeArrowheads="1"/>
          </p:cNvSpPr>
          <p:nvPr/>
        </p:nvSpPr>
        <p:spPr bwMode="auto">
          <a:xfrm>
            <a:off x="7519951" y="2290393"/>
            <a:ext cx="2155908" cy="4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楷体" panose="02010609060101010101" pitchFamily="49" charset="-122"/>
                <a:ea typeface="楷体" panose="02010609060101010101" pitchFamily="49" charset="-122"/>
                <a:cs typeface="+mn-ea"/>
                <a:sym typeface="+mn-lt"/>
              </a:rPr>
              <a:t>在此录入本图表的综合描述说明，在此录入本图表的综合描述说明。</a:t>
            </a:r>
          </a:p>
        </p:txBody>
      </p:sp>
      <p:sp>
        <p:nvSpPr>
          <p:cNvPr id="54" name="矩形 53">
            <a:extLst>
              <a:ext uri="{FF2B5EF4-FFF2-40B4-BE49-F238E27FC236}">
                <a16:creationId xmlns:a16="http://schemas.microsoft.com/office/drawing/2014/main" xmlns="" id="{F5A1C0FA-4994-419E-AE42-D91B63ABC487}"/>
              </a:ext>
            </a:extLst>
          </p:cNvPr>
          <p:cNvSpPr/>
          <p:nvPr/>
        </p:nvSpPr>
        <p:spPr>
          <a:xfrm>
            <a:off x="7349881" y="5089079"/>
            <a:ext cx="627053" cy="307754"/>
          </a:xfrm>
          <a:prstGeom prst="rect">
            <a:avLst/>
          </a:prstGeom>
        </p:spPr>
        <p:txBody>
          <a:bodyPr wrap="none" lIns="91419" tIns="45709" rIns="91419" bIns="45709">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2022</a:t>
            </a:r>
          </a:p>
        </p:txBody>
      </p:sp>
      <p:sp>
        <p:nvSpPr>
          <p:cNvPr id="55" name="矩形 47">
            <a:extLst>
              <a:ext uri="{FF2B5EF4-FFF2-40B4-BE49-F238E27FC236}">
                <a16:creationId xmlns:a16="http://schemas.microsoft.com/office/drawing/2014/main" xmlns="" id="{81BD01A5-E727-4DDC-B50A-0284457EC197}"/>
              </a:ext>
            </a:extLst>
          </p:cNvPr>
          <p:cNvSpPr>
            <a:spLocks noChangeArrowheads="1"/>
          </p:cNvSpPr>
          <p:nvPr/>
        </p:nvSpPr>
        <p:spPr bwMode="auto">
          <a:xfrm>
            <a:off x="6511677" y="5460227"/>
            <a:ext cx="2303460" cy="43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楷体" panose="02010609060101010101" pitchFamily="49" charset="-122"/>
                <a:ea typeface="楷体" panose="02010609060101010101" pitchFamily="49" charset="-122"/>
                <a:cs typeface="+mn-ea"/>
                <a:sym typeface="+mn-lt"/>
              </a:rPr>
              <a:t>在此录入本图表的综合描述说明，在此录入本图表的综合描述说明。</a:t>
            </a:r>
          </a:p>
        </p:txBody>
      </p:sp>
      <p:grpSp>
        <p:nvGrpSpPr>
          <p:cNvPr id="56" name="组合 55">
            <a:extLst>
              <a:ext uri="{FF2B5EF4-FFF2-40B4-BE49-F238E27FC236}">
                <a16:creationId xmlns:a16="http://schemas.microsoft.com/office/drawing/2014/main" xmlns="" id="{286BD8CA-89AE-47FC-8BDD-DF99EC16E303}"/>
              </a:ext>
            </a:extLst>
          </p:cNvPr>
          <p:cNvGrpSpPr/>
          <p:nvPr/>
        </p:nvGrpSpPr>
        <p:grpSpPr>
          <a:xfrm>
            <a:off x="1691713" y="2890372"/>
            <a:ext cx="963348" cy="991637"/>
            <a:chOff x="1463339" y="1072758"/>
            <a:chExt cx="1546058" cy="1546058"/>
          </a:xfrm>
          <a:effectLst>
            <a:outerShdw blurRad="330200" dist="215900" dir="6900000" sx="81000" sy="81000" algn="t" rotWithShape="0">
              <a:prstClr val="black">
                <a:alpha val="49000"/>
              </a:prstClr>
            </a:outerShdw>
          </a:effectLst>
        </p:grpSpPr>
        <p:sp>
          <p:nvSpPr>
            <p:cNvPr id="57" name="同心圆 105">
              <a:extLst>
                <a:ext uri="{FF2B5EF4-FFF2-40B4-BE49-F238E27FC236}">
                  <a16:creationId xmlns:a16="http://schemas.microsoft.com/office/drawing/2014/main" xmlns="" id="{EDA486ED-B203-4FFE-B3FF-19977966575A}"/>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8" name="椭圆 57">
              <a:extLst>
                <a:ext uri="{FF2B5EF4-FFF2-40B4-BE49-F238E27FC236}">
                  <a16:creationId xmlns:a16="http://schemas.microsoft.com/office/drawing/2014/main" xmlns="" id="{ED2FC723-9C0D-4A03-AEFB-FEC9CB9B6ABB}"/>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59" name="椭圆 58">
            <a:extLst>
              <a:ext uri="{FF2B5EF4-FFF2-40B4-BE49-F238E27FC236}">
                <a16:creationId xmlns:a16="http://schemas.microsoft.com/office/drawing/2014/main" xmlns="" id="{D23D9639-1577-445C-B6A5-7A5C86BAAC3B}"/>
              </a:ext>
            </a:extLst>
          </p:cNvPr>
          <p:cNvSpPr/>
          <p:nvPr/>
        </p:nvSpPr>
        <p:spPr>
          <a:xfrm rot="5400000">
            <a:off x="1763332" y="2890372"/>
            <a:ext cx="729101" cy="75051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60" name="组合 59">
            <a:extLst>
              <a:ext uri="{FF2B5EF4-FFF2-40B4-BE49-F238E27FC236}">
                <a16:creationId xmlns:a16="http://schemas.microsoft.com/office/drawing/2014/main" xmlns="" id="{CC6B8A2C-7352-4413-B67B-E6C5460DEFFD}"/>
              </a:ext>
            </a:extLst>
          </p:cNvPr>
          <p:cNvGrpSpPr/>
          <p:nvPr/>
        </p:nvGrpSpPr>
        <p:grpSpPr>
          <a:xfrm>
            <a:off x="3122858" y="4097442"/>
            <a:ext cx="963348" cy="991637"/>
            <a:chOff x="1463339" y="1072758"/>
            <a:chExt cx="1546058" cy="1546058"/>
          </a:xfrm>
          <a:effectLst>
            <a:outerShdw blurRad="330200" dist="215900" dir="6900000" sx="81000" sy="81000" algn="t" rotWithShape="0">
              <a:prstClr val="black">
                <a:alpha val="49000"/>
              </a:prstClr>
            </a:outerShdw>
          </a:effectLst>
        </p:grpSpPr>
        <p:sp>
          <p:nvSpPr>
            <p:cNvPr id="61" name="同心圆 109">
              <a:extLst>
                <a:ext uri="{FF2B5EF4-FFF2-40B4-BE49-F238E27FC236}">
                  <a16:creationId xmlns:a16="http://schemas.microsoft.com/office/drawing/2014/main" xmlns="" id="{EA85C673-0A4C-4CDA-83ED-BCFB1E950F7D}"/>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2" name="椭圆 61">
              <a:extLst>
                <a:ext uri="{FF2B5EF4-FFF2-40B4-BE49-F238E27FC236}">
                  <a16:creationId xmlns:a16="http://schemas.microsoft.com/office/drawing/2014/main" xmlns="" id="{975BD0FD-C77A-4421-A424-C12607118D4B}"/>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63" name="椭圆 62">
            <a:extLst>
              <a:ext uri="{FF2B5EF4-FFF2-40B4-BE49-F238E27FC236}">
                <a16:creationId xmlns:a16="http://schemas.microsoft.com/office/drawing/2014/main" xmlns="" id="{62727A29-437D-42C3-B94D-82FCD5C161BC}"/>
              </a:ext>
            </a:extLst>
          </p:cNvPr>
          <p:cNvSpPr/>
          <p:nvPr/>
        </p:nvSpPr>
        <p:spPr>
          <a:xfrm rot="5400000">
            <a:off x="3239985" y="4218006"/>
            <a:ext cx="729101" cy="75051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64" name="组合 63">
            <a:extLst>
              <a:ext uri="{FF2B5EF4-FFF2-40B4-BE49-F238E27FC236}">
                <a16:creationId xmlns:a16="http://schemas.microsoft.com/office/drawing/2014/main" xmlns="" id="{71FDFC49-2BD9-487C-A951-DB291692CF28}"/>
              </a:ext>
            </a:extLst>
          </p:cNvPr>
          <p:cNvGrpSpPr/>
          <p:nvPr/>
        </p:nvGrpSpPr>
        <p:grpSpPr>
          <a:xfrm>
            <a:off x="5002665" y="2866782"/>
            <a:ext cx="963348" cy="991637"/>
            <a:chOff x="1463339" y="1072758"/>
            <a:chExt cx="1546058" cy="1546058"/>
          </a:xfrm>
          <a:effectLst>
            <a:outerShdw blurRad="330200" dist="215900" dir="6900000" sx="81000" sy="81000" algn="t" rotWithShape="0">
              <a:prstClr val="black">
                <a:alpha val="49000"/>
              </a:prstClr>
            </a:outerShdw>
          </a:effectLst>
        </p:grpSpPr>
        <p:sp>
          <p:nvSpPr>
            <p:cNvPr id="65" name="同心圆 113">
              <a:extLst>
                <a:ext uri="{FF2B5EF4-FFF2-40B4-BE49-F238E27FC236}">
                  <a16:creationId xmlns:a16="http://schemas.microsoft.com/office/drawing/2014/main" xmlns="" id="{5F3416CA-E1E3-4A2B-B4CD-8BFC6B2EE585}"/>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6" name="椭圆 65">
              <a:extLst>
                <a:ext uri="{FF2B5EF4-FFF2-40B4-BE49-F238E27FC236}">
                  <a16:creationId xmlns:a16="http://schemas.microsoft.com/office/drawing/2014/main" xmlns="" id="{44022870-6916-4EFC-8335-7A50065BBF6A}"/>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67" name="椭圆 66">
            <a:extLst>
              <a:ext uri="{FF2B5EF4-FFF2-40B4-BE49-F238E27FC236}">
                <a16:creationId xmlns:a16="http://schemas.microsoft.com/office/drawing/2014/main" xmlns="" id="{8EAFE448-0438-4C75-87F3-9D6DE56B8CE5}"/>
              </a:ext>
            </a:extLst>
          </p:cNvPr>
          <p:cNvSpPr/>
          <p:nvPr/>
        </p:nvSpPr>
        <p:spPr>
          <a:xfrm rot="5400000">
            <a:off x="5063040" y="2928037"/>
            <a:ext cx="729101" cy="75051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68" name="组合 67">
            <a:extLst>
              <a:ext uri="{FF2B5EF4-FFF2-40B4-BE49-F238E27FC236}">
                <a16:creationId xmlns:a16="http://schemas.microsoft.com/office/drawing/2014/main" xmlns="" id="{8070A730-30DD-4F1F-A8F4-42CFC40A6B1A}"/>
              </a:ext>
            </a:extLst>
          </p:cNvPr>
          <p:cNvGrpSpPr/>
          <p:nvPr/>
        </p:nvGrpSpPr>
        <p:grpSpPr>
          <a:xfrm>
            <a:off x="7168468" y="4135107"/>
            <a:ext cx="963348" cy="991637"/>
            <a:chOff x="1463339" y="1072758"/>
            <a:chExt cx="1546058" cy="1546058"/>
          </a:xfrm>
          <a:effectLst>
            <a:outerShdw blurRad="330200" dist="215900" dir="6900000" sx="81000" sy="81000" algn="t" rotWithShape="0">
              <a:prstClr val="black">
                <a:alpha val="49000"/>
              </a:prstClr>
            </a:outerShdw>
          </a:effectLst>
        </p:grpSpPr>
        <p:sp>
          <p:nvSpPr>
            <p:cNvPr id="69" name="同心圆 117">
              <a:extLst>
                <a:ext uri="{FF2B5EF4-FFF2-40B4-BE49-F238E27FC236}">
                  <a16:creationId xmlns:a16="http://schemas.microsoft.com/office/drawing/2014/main" xmlns="" id="{26E06D58-DF58-4590-BC65-553E8FE45514}"/>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0" name="椭圆 69">
              <a:extLst>
                <a:ext uri="{FF2B5EF4-FFF2-40B4-BE49-F238E27FC236}">
                  <a16:creationId xmlns:a16="http://schemas.microsoft.com/office/drawing/2014/main" xmlns="" id="{877823AA-8075-413D-9AA0-11B03E2EB732}"/>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71" name="椭圆 70">
            <a:extLst>
              <a:ext uri="{FF2B5EF4-FFF2-40B4-BE49-F238E27FC236}">
                <a16:creationId xmlns:a16="http://schemas.microsoft.com/office/drawing/2014/main" xmlns="" id="{EF603909-A948-4358-AB49-AE9563FEDA51}"/>
              </a:ext>
            </a:extLst>
          </p:cNvPr>
          <p:cNvSpPr/>
          <p:nvPr/>
        </p:nvSpPr>
        <p:spPr>
          <a:xfrm rot="5400000">
            <a:off x="7285595" y="4255671"/>
            <a:ext cx="729101" cy="75051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72" name="组合 71">
            <a:extLst>
              <a:ext uri="{FF2B5EF4-FFF2-40B4-BE49-F238E27FC236}">
                <a16:creationId xmlns:a16="http://schemas.microsoft.com/office/drawing/2014/main" xmlns="" id="{A5FD2C9B-816C-4EB7-9A73-B3761ADC8678}"/>
              </a:ext>
            </a:extLst>
          </p:cNvPr>
          <p:cNvGrpSpPr/>
          <p:nvPr/>
        </p:nvGrpSpPr>
        <p:grpSpPr>
          <a:xfrm>
            <a:off x="8237212" y="2812514"/>
            <a:ext cx="963348" cy="991637"/>
            <a:chOff x="1463339" y="1072758"/>
            <a:chExt cx="1546058" cy="1546058"/>
          </a:xfrm>
          <a:effectLst>
            <a:outerShdw blurRad="330200" dist="215900" dir="6900000" sx="81000" sy="81000" algn="t" rotWithShape="0">
              <a:prstClr val="black">
                <a:alpha val="49000"/>
              </a:prstClr>
            </a:outerShdw>
          </a:effectLst>
        </p:grpSpPr>
        <p:sp>
          <p:nvSpPr>
            <p:cNvPr id="73" name="同心圆 121">
              <a:extLst>
                <a:ext uri="{FF2B5EF4-FFF2-40B4-BE49-F238E27FC236}">
                  <a16:creationId xmlns:a16="http://schemas.microsoft.com/office/drawing/2014/main" xmlns="" id="{168D372C-9F07-495E-916A-96CA68F757BA}"/>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4" name="椭圆 73">
              <a:extLst>
                <a:ext uri="{FF2B5EF4-FFF2-40B4-BE49-F238E27FC236}">
                  <a16:creationId xmlns:a16="http://schemas.microsoft.com/office/drawing/2014/main" xmlns="" id="{BD6C96CF-64FB-4D78-B4AB-A744753663BB}"/>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75" name="椭圆 74">
            <a:extLst>
              <a:ext uri="{FF2B5EF4-FFF2-40B4-BE49-F238E27FC236}">
                <a16:creationId xmlns:a16="http://schemas.microsoft.com/office/drawing/2014/main" xmlns="" id="{16A05057-72E6-45E8-A740-328B029B7E4E}"/>
              </a:ext>
            </a:extLst>
          </p:cNvPr>
          <p:cNvSpPr/>
          <p:nvPr/>
        </p:nvSpPr>
        <p:spPr>
          <a:xfrm rot="5400000">
            <a:off x="8272668" y="2895280"/>
            <a:ext cx="729101" cy="75051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pic>
        <p:nvPicPr>
          <p:cNvPr id="79" name="图片 78">
            <a:extLst>
              <a:ext uri="{FF2B5EF4-FFF2-40B4-BE49-F238E27FC236}">
                <a16:creationId xmlns:a16="http://schemas.microsoft.com/office/drawing/2014/main" xmlns="" id="{430FC6C4-4CD4-4CD1-9DCA-B479DE246C4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42117" y="5396833"/>
            <a:ext cx="318916" cy="476794"/>
          </a:xfrm>
          <a:prstGeom prst="rect">
            <a:avLst/>
          </a:prstGeom>
        </p:spPr>
      </p:pic>
    </p:spTree>
    <p:extLst>
      <p:ext uri="{BB962C8B-B14F-4D97-AF65-F5344CB8AC3E}">
        <p14:creationId xmlns:p14="http://schemas.microsoft.com/office/powerpoint/2010/main" val="493394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14:presetBounceEnd="67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67000">
                                          <p:cBhvr additive="base">
                                            <p:cTn id="13" dur="2000" fill="hold"/>
                                            <p:tgtEl>
                                              <p:spTgt spid="105"/>
                                            </p:tgtEl>
                                            <p:attrNameLst>
                                              <p:attrName>ppt_x</p:attrName>
                                            </p:attrNameLst>
                                          </p:cBhvr>
                                          <p:tavLst>
                                            <p:tav tm="0">
                                              <p:val>
                                                <p:strVal val="0-#ppt_w/2"/>
                                              </p:val>
                                            </p:tav>
                                            <p:tav tm="100000">
                                              <p:val>
                                                <p:strVal val="#ppt_x"/>
                                              </p:val>
                                            </p:tav>
                                          </p:tavLst>
                                        </p:anim>
                                        <p:anim calcmode="lin" valueType="num" p14:bounceEnd="67000">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1000"/>
                                            <p:tgtEl>
                                              <p:spTgt spid="78"/>
                                            </p:tgtEl>
                                          </p:cBhvr>
                                        </p:animEffect>
                                        <p:anim calcmode="lin" valueType="num">
                                          <p:cBhvr>
                                            <p:cTn id="18" dur="1000" fill="hold"/>
                                            <p:tgtEl>
                                              <p:spTgt spid="78"/>
                                            </p:tgtEl>
                                            <p:attrNameLst>
                                              <p:attrName>ppt_x</p:attrName>
                                            </p:attrNameLst>
                                          </p:cBhvr>
                                          <p:tavLst>
                                            <p:tav tm="0">
                                              <p:val>
                                                <p:strVal val="#ppt_x"/>
                                              </p:val>
                                            </p:tav>
                                            <p:tav tm="100000">
                                              <p:val>
                                                <p:strVal val="#ppt_x"/>
                                              </p:val>
                                            </p:tav>
                                          </p:tavLst>
                                        </p:anim>
                                        <p:anim calcmode="lin" valueType="num">
                                          <p:cBhvr>
                                            <p:cTn id="19" dur="1000" fill="hold"/>
                                            <p:tgtEl>
                                              <p:spTgt spid="7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25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1000"/>
                                            <p:tgtEl>
                                              <p:spTgt spid="34"/>
                                            </p:tgtEl>
                                          </p:cBhvr>
                                        </p:animEffect>
                                      </p:childTnLst>
                                    </p:cTn>
                                  </p:par>
                                </p:childTnLst>
                              </p:cTn>
                            </p:par>
                            <p:par>
                              <p:cTn id="24" fill="hold">
                                <p:stCondLst>
                                  <p:cond delay="3750"/>
                                </p:stCondLst>
                                <p:childTnLst>
                                  <p:par>
                                    <p:cTn id="25" presetID="23" presetClass="entr" presetSubtype="27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strVal val="2/3*#ppt_w"/>
                                              </p:val>
                                            </p:tav>
                                            <p:tav tm="100000">
                                              <p:val>
                                                <p:strVal val="#ppt_w"/>
                                              </p:val>
                                            </p:tav>
                                          </p:tavLst>
                                        </p:anim>
                                        <p:anim calcmode="lin" valueType="num">
                                          <p:cBhvr>
                                            <p:cTn id="28" dur="500" fill="hold"/>
                                            <p:tgtEl>
                                              <p:spTgt spid="56"/>
                                            </p:tgtEl>
                                            <p:attrNameLst>
                                              <p:attrName>ppt_h</p:attrName>
                                            </p:attrNameLst>
                                          </p:cBhvr>
                                          <p:tavLst>
                                            <p:tav tm="0">
                                              <p:val>
                                                <p:strVal val="2/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ppt_w</p:attrName>
                                            </p:attrNameLst>
                                          </p:cBhvr>
                                          <p:tavLst>
                                            <p:tav tm="0">
                                              <p:val>
                                                <p:strVal val="4/3*#ppt_w"/>
                                              </p:val>
                                            </p:tav>
                                            <p:tav tm="100000">
                                              <p:val>
                                                <p:strVal val="#ppt_w"/>
                                              </p:val>
                                            </p:tav>
                                          </p:tavLst>
                                        </p:anim>
                                        <p:anim calcmode="lin" valueType="num">
                                          <p:cBhvr>
                                            <p:cTn id="32" dur="500" fill="hold"/>
                                            <p:tgtEl>
                                              <p:spTgt spid="59"/>
                                            </p:tgtEl>
                                            <p:attrNameLst>
                                              <p:attrName>ppt_h</p:attrName>
                                            </p:attrNameLst>
                                          </p:cBhvr>
                                          <p:tavLst>
                                            <p:tav tm="0">
                                              <p:val>
                                                <p:strVal val="4/3*#ppt_h"/>
                                              </p:val>
                                            </p:tav>
                                            <p:tav tm="100000">
                                              <p:val>
                                                <p:strVal val="#ppt_h"/>
                                              </p:val>
                                            </p:tav>
                                          </p:tavLst>
                                        </p:anim>
                                      </p:childTnLst>
                                    </p:cTn>
                                  </p:par>
                                </p:childTnLst>
                              </p:cTn>
                            </p:par>
                            <p:par>
                              <p:cTn id="33" fill="hold">
                                <p:stCondLst>
                                  <p:cond delay="4250"/>
                                </p:stCondLst>
                                <p:childTnLst>
                                  <p:par>
                                    <p:cTn id="34" presetID="23" presetClass="entr" presetSubtype="27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2/3*#ppt_w"/>
                                              </p:val>
                                            </p:tav>
                                            <p:tav tm="100000">
                                              <p:val>
                                                <p:strVal val="#ppt_w"/>
                                              </p:val>
                                            </p:tav>
                                          </p:tavLst>
                                        </p:anim>
                                        <p:anim calcmode="lin" valueType="num">
                                          <p:cBhvr>
                                            <p:cTn id="37" dur="500" fill="hold"/>
                                            <p:tgtEl>
                                              <p:spTgt spid="60"/>
                                            </p:tgtEl>
                                            <p:attrNameLst>
                                              <p:attrName>ppt_h</p:attrName>
                                            </p:attrNameLst>
                                          </p:cBhvr>
                                          <p:tavLst>
                                            <p:tav tm="0">
                                              <p:val>
                                                <p:strVal val="2/3*#ppt_h"/>
                                              </p:val>
                                            </p:tav>
                                            <p:tav tm="100000">
                                              <p:val>
                                                <p:strVal val="#ppt_h"/>
                                              </p:val>
                                            </p:tav>
                                          </p:tavLst>
                                        </p:anim>
                                      </p:childTnLst>
                                    </p:cTn>
                                  </p:par>
                                  <p:par>
                                    <p:cTn id="38" presetID="23" presetClass="entr" presetSubtype="288" fill="hold" grpId="0" nodeType="with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p:cTn id="40" dur="500" fill="hold"/>
                                            <p:tgtEl>
                                              <p:spTgt spid="63"/>
                                            </p:tgtEl>
                                            <p:attrNameLst>
                                              <p:attrName>ppt_w</p:attrName>
                                            </p:attrNameLst>
                                          </p:cBhvr>
                                          <p:tavLst>
                                            <p:tav tm="0">
                                              <p:val>
                                                <p:strVal val="4/3*#ppt_w"/>
                                              </p:val>
                                            </p:tav>
                                            <p:tav tm="100000">
                                              <p:val>
                                                <p:strVal val="#ppt_w"/>
                                              </p:val>
                                            </p:tav>
                                          </p:tavLst>
                                        </p:anim>
                                        <p:anim calcmode="lin" valueType="num">
                                          <p:cBhvr>
                                            <p:cTn id="41" dur="500" fill="hold"/>
                                            <p:tgtEl>
                                              <p:spTgt spid="63"/>
                                            </p:tgtEl>
                                            <p:attrNameLst>
                                              <p:attrName>ppt_h</p:attrName>
                                            </p:attrNameLst>
                                          </p:cBhvr>
                                          <p:tavLst>
                                            <p:tav tm="0">
                                              <p:val>
                                                <p:strVal val="4/3*#ppt_h"/>
                                              </p:val>
                                            </p:tav>
                                            <p:tav tm="100000">
                                              <p:val>
                                                <p:strVal val="#ppt_h"/>
                                              </p:val>
                                            </p:tav>
                                          </p:tavLst>
                                        </p:anim>
                                      </p:childTnLst>
                                    </p:cTn>
                                  </p:par>
                                </p:childTnLst>
                              </p:cTn>
                            </p:par>
                            <p:par>
                              <p:cTn id="42" fill="hold">
                                <p:stCondLst>
                                  <p:cond delay="4750"/>
                                </p:stCondLst>
                                <p:childTnLst>
                                  <p:par>
                                    <p:cTn id="43" presetID="23" presetClass="entr" presetSubtype="272"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p:cTn id="45" dur="500" fill="hold"/>
                                            <p:tgtEl>
                                              <p:spTgt spid="64"/>
                                            </p:tgtEl>
                                            <p:attrNameLst>
                                              <p:attrName>ppt_w</p:attrName>
                                            </p:attrNameLst>
                                          </p:cBhvr>
                                          <p:tavLst>
                                            <p:tav tm="0">
                                              <p:val>
                                                <p:strVal val="2/3*#ppt_w"/>
                                              </p:val>
                                            </p:tav>
                                            <p:tav tm="100000">
                                              <p:val>
                                                <p:strVal val="#ppt_w"/>
                                              </p:val>
                                            </p:tav>
                                          </p:tavLst>
                                        </p:anim>
                                        <p:anim calcmode="lin" valueType="num">
                                          <p:cBhvr>
                                            <p:cTn id="46" dur="500" fill="hold"/>
                                            <p:tgtEl>
                                              <p:spTgt spid="64"/>
                                            </p:tgtEl>
                                            <p:attrNameLst>
                                              <p:attrName>ppt_h</p:attrName>
                                            </p:attrNameLst>
                                          </p:cBhvr>
                                          <p:tavLst>
                                            <p:tav tm="0">
                                              <p:val>
                                                <p:strVal val="2/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strVal val="4/3*#ppt_w"/>
                                              </p:val>
                                            </p:tav>
                                            <p:tav tm="100000">
                                              <p:val>
                                                <p:strVal val="#ppt_w"/>
                                              </p:val>
                                            </p:tav>
                                          </p:tavLst>
                                        </p:anim>
                                        <p:anim calcmode="lin" valueType="num">
                                          <p:cBhvr>
                                            <p:cTn id="50" dur="500" fill="hold"/>
                                            <p:tgtEl>
                                              <p:spTgt spid="67"/>
                                            </p:tgtEl>
                                            <p:attrNameLst>
                                              <p:attrName>ppt_h</p:attrName>
                                            </p:attrNameLst>
                                          </p:cBhvr>
                                          <p:tavLst>
                                            <p:tav tm="0">
                                              <p:val>
                                                <p:strVal val="4/3*#ppt_h"/>
                                              </p:val>
                                            </p:tav>
                                            <p:tav tm="100000">
                                              <p:val>
                                                <p:strVal val="#ppt_h"/>
                                              </p:val>
                                            </p:tav>
                                          </p:tavLst>
                                        </p:anim>
                                      </p:childTnLst>
                                    </p:cTn>
                                  </p:par>
                                </p:childTnLst>
                              </p:cTn>
                            </p:par>
                            <p:par>
                              <p:cTn id="51" fill="hold">
                                <p:stCondLst>
                                  <p:cond delay="5250"/>
                                </p:stCondLst>
                                <p:childTnLst>
                                  <p:par>
                                    <p:cTn id="52" presetID="23" presetClass="entr" presetSubtype="272"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strVal val="2/3*#ppt_w"/>
                                              </p:val>
                                            </p:tav>
                                            <p:tav tm="100000">
                                              <p:val>
                                                <p:strVal val="#ppt_w"/>
                                              </p:val>
                                            </p:tav>
                                          </p:tavLst>
                                        </p:anim>
                                        <p:anim calcmode="lin" valueType="num">
                                          <p:cBhvr>
                                            <p:cTn id="55" dur="500" fill="hold"/>
                                            <p:tgtEl>
                                              <p:spTgt spid="68"/>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strVal val="4/3*#ppt_w"/>
                                              </p:val>
                                            </p:tav>
                                            <p:tav tm="100000">
                                              <p:val>
                                                <p:strVal val="#ppt_w"/>
                                              </p:val>
                                            </p:tav>
                                          </p:tavLst>
                                        </p:anim>
                                        <p:anim calcmode="lin" valueType="num">
                                          <p:cBhvr>
                                            <p:cTn id="59" dur="500" fill="hold"/>
                                            <p:tgtEl>
                                              <p:spTgt spid="71"/>
                                            </p:tgtEl>
                                            <p:attrNameLst>
                                              <p:attrName>ppt_h</p:attrName>
                                            </p:attrNameLst>
                                          </p:cBhvr>
                                          <p:tavLst>
                                            <p:tav tm="0">
                                              <p:val>
                                                <p:strVal val="4/3*#ppt_h"/>
                                              </p:val>
                                            </p:tav>
                                            <p:tav tm="100000">
                                              <p:val>
                                                <p:strVal val="#ppt_h"/>
                                              </p:val>
                                            </p:tav>
                                          </p:tavLst>
                                        </p:anim>
                                      </p:childTnLst>
                                    </p:cTn>
                                  </p:par>
                                </p:childTnLst>
                              </p:cTn>
                            </p:par>
                            <p:par>
                              <p:cTn id="60" fill="hold">
                                <p:stCondLst>
                                  <p:cond delay="5750"/>
                                </p:stCondLst>
                                <p:childTnLst>
                                  <p:par>
                                    <p:cTn id="61" presetID="23" presetClass="entr" presetSubtype="272"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strVal val="2/3*#ppt_w"/>
                                              </p:val>
                                            </p:tav>
                                            <p:tav tm="100000">
                                              <p:val>
                                                <p:strVal val="#ppt_w"/>
                                              </p:val>
                                            </p:tav>
                                          </p:tavLst>
                                        </p:anim>
                                        <p:anim calcmode="lin" valueType="num">
                                          <p:cBhvr>
                                            <p:cTn id="64" dur="500" fill="hold"/>
                                            <p:tgtEl>
                                              <p:spTgt spid="72"/>
                                            </p:tgtEl>
                                            <p:attrNameLst>
                                              <p:attrName>ppt_h</p:attrName>
                                            </p:attrNameLst>
                                          </p:cBhvr>
                                          <p:tavLst>
                                            <p:tav tm="0">
                                              <p:val>
                                                <p:strVal val="2/3*#ppt_h"/>
                                              </p:val>
                                            </p:tav>
                                            <p:tav tm="100000">
                                              <p:val>
                                                <p:strVal val="#ppt_h"/>
                                              </p:val>
                                            </p:tav>
                                          </p:tavLst>
                                        </p:anim>
                                      </p:childTnLst>
                                    </p:cTn>
                                  </p:par>
                                  <p:par>
                                    <p:cTn id="65" presetID="23" presetClass="entr" presetSubtype="288"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strVal val="4/3*#ppt_w"/>
                                              </p:val>
                                            </p:tav>
                                            <p:tav tm="100000">
                                              <p:val>
                                                <p:strVal val="#ppt_w"/>
                                              </p:val>
                                            </p:tav>
                                          </p:tavLst>
                                        </p:anim>
                                        <p:anim calcmode="lin" valueType="num">
                                          <p:cBhvr>
                                            <p:cTn id="68" dur="500" fill="hold"/>
                                            <p:tgtEl>
                                              <p:spTgt spid="75"/>
                                            </p:tgtEl>
                                            <p:attrNameLst>
                                              <p:attrName>ppt_h</p:attrName>
                                            </p:attrNameLst>
                                          </p:cBhvr>
                                          <p:tavLst>
                                            <p:tav tm="0">
                                              <p:val>
                                                <p:strVal val="4/3*#ppt_h"/>
                                              </p:val>
                                            </p:tav>
                                            <p:tav tm="100000">
                                              <p:val>
                                                <p:strVal val="#ppt_h"/>
                                              </p:val>
                                            </p:tav>
                                          </p:tavLst>
                                        </p:anim>
                                      </p:childTnLst>
                                    </p:cTn>
                                  </p:par>
                                  <p:par>
                                    <p:cTn id="69" presetID="53" presetClass="entr" presetSubtype="1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500" fill="hold"/>
                                            <p:tgtEl>
                                              <p:spTgt spid="46"/>
                                            </p:tgtEl>
                                            <p:attrNameLst>
                                              <p:attrName>ppt_w</p:attrName>
                                            </p:attrNameLst>
                                          </p:cBhvr>
                                          <p:tavLst>
                                            <p:tav tm="0">
                                              <p:val>
                                                <p:fltVal val="0"/>
                                              </p:val>
                                            </p:tav>
                                            <p:tav tm="100000">
                                              <p:val>
                                                <p:strVal val="#ppt_w"/>
                                              </p:val>
                                            </p:tav>
                                          </p:tavLst>
                                        </p:anim>
                                        <p:anim calcmode="lin" valueType="num">
                                          <p:cBhvr>
                                            <p:cTn id="72" dur="500" fill="hold"/>
                                            <p:tgtEl>
                                              <p:spTgt spid="46"/>
                                            </p:tgtEl>
                                            <p:attrNameLst>
                                              <p:attrName>ppt_h</p:attrName>
                                            </p:attrNameLst>
                                          </p:cBhvr>
                                          <p:tavLst>
                                            <p:tav tm="0">
                                              <p:val>
                                                <p:fltVal val="0"/>
                                              </p:val>
                                            </p:tav>
                                            <p:tav tm="100000">
                                              <p:val>
                                                <p:strVal val="#ppt_h"/>
                                              </p:val>
                                            </p:tav>
                                          </p:tavLst>
                                        </p:anim>
                                        <p:animEffect transition="in" filter="fade">
                                          <p:cBhvr>
                                            <p:cTn id="73" dur="500"/>
                                            <p:tgtEl>
                                              <p:spTgt spid="4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Effect transition="in" filter="fade">
                                          <p:cBhvr>
                                            <p:cTn id="78" dur="500"/>
                                            <p:tgtEl>
                                              <p:spTgt spid="47"/>
                                            </p:tgtEl>
                                          </p:cBhvr>
                                        </p:animEffect>
                                      </p:childTnLst>
                                    </p:cTn>
                                  </p:par>
                                  <p:par>
                                    <p:cTn id="79" presetID="53" presetClass="entr" presetSubtype="16" fill="hold" grpId="0" nodeType="withEffect">
                                      <p:stCondLst>
                                        <p:cond delay="10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par>
                                    <p:cTn id="84" presetID="53" presetClass="entr" presetSubtype="16" fill="hold" grpId="0" nodeType="withEffect">
                                      <p:stCondLst>
                                        <p:cond delay="1000"/>
                                      </p:stCondLst>
                                      <p:childTnLst>
                                        <p:set>
                                          <p:cBhvr>
                                            <p:cTn id="85" dur="1" fill="hold">
                                              <p:stCondLst>
                                                <p:cond delay="0"/>
                                              </p:stCondLst>
                                            </p:cTn>
                                            <p:tgtEl>
                                              <p:spTgt spid="49"/>
                                            </p:tgtEl>
                                            <p:attrNameLst>
                                              <p:attrName>style.visibility</p:attrName>
                                            </p:attrNameLst>
                                          </p:cBhvr>
                                          <p:to>
                                            <p:strVal val="visible"/>
                                          </p:to>
                                        </p:set>
                                        <p:anim calcmode="lin" valueType="num">
                                          <p:cBhvr>
                                            <p:cTn id="86" dur="500" fill="hold"/>
                                            <p:tgtEl>
                                              <p:spTgt spid="49"/>
                                            </p:tgtEl>
                                            <p:attrNameLst>
                                              <p:attrName>ppt_w</p:attrName>
                                            </p:attrNameLst>
                                          </p:cBhvr>
                                          <p:tavLst>
                                            <p:tav tm="0">
                                              <p:val>
                                                <p:fltVal val="0"/>
                                              </p:val>
                                            </p:tav>
                                            <p:tav tm="100000">
                                              <p:val>
                                                <p:strVal val="#ppt_w"/>
                                              </p:val>
                                            </p:tav>
                                          </p:tavLst>
                                        </p:anim>
                                        <p:anim calcmode="lin" valueType="num">
                                          <p:cBhvr>
                                            <p:cTn id="87" dur="500" fill="hold"/>
                                            <p:tgtEl>
                                              <p:spTgt spid="49"/>
                                            </p:tgtEl>
                                            <p:attrNameLst>
                                              <p:attrName>ppt_h</p:attrName>
                                            </p:attrNameLst>
                                          </p:cBhvr>
                                          <p:tavLst>
                                            <p:tav tm="0">
                                              <p:val>
                                                <p:fltVal val="0"/>
                                              </p:val>
                                            </p:tav>
                                            <p:tav tm="100000">
                                              <p:val>
                                                <p:strVal val="#ppt_h"/>
                                              </p:val>
                                            </p:tav>
                                          </p:tavLst>
                                        </p:anim>
                                        <p:animEffect transition="in" filter="fade">
                                          <p:cBhvr>
                                            <p:cTn id="88" dur="500"/>
                                            <p:tgtEl>
                                              <p:spTgt spid="49"/>
                                            </p:tgtEl>
                                          </p:cBhvr>
                                        </p:animEffect>
                                      </p:childTnLst>
                                    </p:cTn>
                                  </p:par>
                                  <p:par>
                                    <p:cTn id="89" presetID="53" presetClass="entr" presetSubtype="16" fill="hold" grpId="0" nodeType="withEffect">
                                      <p:stCondLst>
                                        <p:cond delay="20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Effect transition="in" filter="fade">
                                          <p:cBhvr>
                                            <p:cTn id="93" dur="500"/>
                                            <p:tgtEl>
                                              <p:spTgt spid="50"/>
                                            </p:tgtEl>
                                          </p:cBhvr>
                                        </p:animEffect>
                                      </p:childTnLst>
                                    </p:cTn>
                                  </p:par>
                                  <p:par>
                                    <p:cTn id="94" presetID="53" presetClass="entr" presetSubtype="16" fill="hold" grpId="0" nodeType="withEffect">
                                      <p:stCondLst>
                                        <p:cond delay="200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grpId="0" nodeType="withEffect">
                                      <p:stCondLst>
                                        <p:cond delay="2000"/>
                                      </p:stCondLst>
                                      <p:childTnLst>
                                        <p:set>
                                          <p:cBhvr>
                                            <p:cTn id="100" dur="1" fill="hold">
                                              <p:stCondLst>
                                                <p:cond delay="0"/>
                                              </p:stCondLst>
                                            </p:cTn>
                                            <p:tgtEl>
                                              <p:spTgt spid="54"/>
                                            </p:tgtEl>
                                            <p:attrNameLst>
                                              <p:attrName>style.visibility</p:attrName>
                                            </p:attrNameLst>
                                          </p:cBhvr>
                                          <p:to>
                                            <p:strVal val="visible"/>
                                          </p:to>
                                        </p:set>
                                        <p:anim calcmode="lin" valueType="num">
                                          <p:cBhvr>
                                            <p:cTn id="101" dur="500" fill="hold"/>
                                            <p:tgtEl>
                                              <p:spTgt spid="54"/>
                                            </p:tgtEl>
                                            <p:attrNameLst>
                                              <p:attrName>ppt_w</p:attrName>
                                            </p:attrNameLst>
                                          </p:cBhvr>
                                          <p:tavLst>
                                            <p:tav tm="0">
                                              <p:val>
                                                <p:fltVal val="0"/>
                                              </p:val>
                                            </p:tav>
                                            <p:tav tm="100000">
                                              <p:val>
                                                <p:strVal val="#ppt_w"/>
                                              </p:val>
                                            </p:tav>
                                          </p:tavLst>
                                        </p:anim>
                                        <p:anim calcmode="lin" valueType="num">
                                          <p:cBhvr>
                                            <p:cTn id="102" dur="500" fill="hold"/>
                                            <p:tgtEl>
                                              <p:spTgt spid="54"/>
                                            </p:tgtEl>
                                            <p:attrNameLst>
                                              <p:attrName>ppt_h</p:attrName>
                                            </p:attrNameLst>
                                          </p:cBhvr>
                                          <p:tavLst>
                                            <p:tav tm="0">
                                              <p:val>
                                                <p:fltVal val="0"/>
                                              </p:val>
                                            </p:tav>
                                            <p:tav tm="100000">
                                              <p:val>
                                                <p:strVal val="#ppt_h"/>
                                              </p:val>
                                            </p:tav>
                                          </p:tavLst>
                                        </p:anim>
                                        <p:animEffect transition="in" filter="fade">
                                          <p:cBhvr>
                                            <p:cTn id="103" dur="500"/>
                                            <p:tgtEl>
                                              <p:spTgt spid="54"/>
                                            </p:tgtEl>
                                          </p:cBhvr>
                                        </p:animEffect>
                                      </p:childTnLst>
                                    </p:cTn>
                                  </p:par>
                                  <p:par>
                                    <p:cTn id="104" presetID="53" presetClass="entr" presetSubtype="16" fill="hold" grpId="0" nodeType="withEffect">
                                      <p:stCondLst>
                                        <p:cond delay="2000"/>
                                      </p:stCondLst>
                                      <p:childTnLst>
                                        <p:set>
                                          <p:cBhvr>
                                            <p:cTn id="105" dur="1" fill="hold">
                                              <p:stCondLst>
                                                <p:cond delay="0"/>
                                              </p:stCondLst>
                                            </p:cTn>
                                            <p:tgtEl>
                                              <p:spTgt spid="55"/>
                                            </p:tgtEl>
                                            <p:attrNameLst>
                                              <p:attrName>style.visibility</p:attrName>
                                            </p:attrNameLst>
                                          </p:cBhvr>
                                          <p:to>
                                            <p:strVal val="visible"/>
                                          </p:to>
                                        </p:set>
                                        <p:anim calcmode="lin" valueType="num">
                                          <p:cBhvr>
                                            <p:cTn id="106" dur="500" fill="hold"/>
                                            <p:tgtEl>
                                              <p:spTgt spid="55"/>
                                            </p:tgtEl>
                                            <p:attrNameLst>
                                              <p:attrName>ppt_w</p:attrName>
                                            </p:attrNameLst>
                                          </p:cBhvr>
                                          <p:tavLst>
                                            <p:tav tm="0">
                                              <p:val>
                                                <p:fltVal val="0"/>
                                              </p:val>
                                            </p:tav>
                                            <p:tav tm="100000">
                                              <p:val>
                                                <p:strVal val="#ppt_w"/>
                                              </p:val>
                                            </p:tav>
                                          </p:tavLst>
                                        </p:anim>
                                        <p:anim calcmode="lin" valueType="num">
                                          <p:cBhvr>
                                            <p:cTn id="107" dur="500" fill="hold"/>
                                            <p:tgtEl>
                                              <p:spTgt spid="55"/>
                                            </p:tgtEl>
                                            <p:attrNameLst>
                                              <p:attrName>ppt_h</p:attrName>
                                            </p:attrNameLst>
                                          </p:cBhvr>
                                          <p:tavLst>
                                            <p:tav tm="0">
                                              <p:val>
                                                <p:fltVal val="0"/>
                                              </p:val>
                                            </p:tav>
                                            <p:tav tm="100000">
                                              <p:val>
                                                <p:strVal val="#ppt_h"/>
                                              </p:val>
                                            </p:tav>
                                          </p:tavLst>
                                        </p:anim>
                                        <p:animEffect transition="in" filter="fade">
                                          <p:cBhvr>
                                            <p:cTn id="108" dur="500"/>
                                            <p:tgtEl>
                                              <p:spTgt spid="55"/>
                                            </p:tgtEl>
                                          </p:cBhvr>
                                        </p:animEffect>
                                      </p:childTnLst>
                                    </p:cTn>
                                  </p:par>
                                  <p:par>
                                    <p:cTn id="109" presetID="53" presetClass="entr" presetSubtype="16" fill="hold" grpId="0" nodeType="withEffect">
                                      <p:stCondLst>
                                        <p:cond delay="3000"/>
                                      </p:stCondLst>
                                      <p:childTnLst>
                                        <p:set>
                                          <p:cBhvr>
                                            <p:cTn id="110" dur="1" fill="hold">
                                              <p:stCondLst>
                                                <p:cond delay="0"/>
                                              </p:stCondLst>
                                            </p:cTn>
                                            <p:tgtEl>
                                              <p:spTgt spid="52"/>
                                            </p:tgtEl>
                                            <p:attrNameLst>
                                              <p:attrName>style.visibility</p:attrName>
                                            </p:attrNameLst>
                                          </p:cBhvr>
                                          <p:to>
                                            <p:strVal val="visible"/>
                                          </p:to>
                                        </p:set>
                                        <p:anim calcmode="lin" valueType="num">
                                          <p:cBhvr>
                                            <p:cTn id="111" dur="500" fill="hold"/>
                                            <p:tgtEl>
                                              <p:spTgt spid="52"/>
                                            </p:tgtEl>
                                            <p:attrNameLst>
                                              <p:attrName>ppt_w</p:attrName>
                                            </p:attrNameLst>
                                          </p:cBhvr>
                                          <p:tavLst>
                                            <p:tav tm="0">
                                              <p:val>
                                                <p:fltVal val="0"/>
                                              </p:val>
                                            </p:tav>
                                            <p:tav tm="100000">
                                              <p:val>
                                                <p:strVal val="#ppt_w"/>
                                              </p:val>
                                            </p:tav>
                                          </p:tavLst>
                                        </p:anim>
                                        <p:anim calcmode="lin" valueType="num">
                                          <p:cBhvr>
                                            <p:cTn id="112" dur="500" fill="hold"/>
                                            <p:tgtEl>
                                              <p:spTgt spid="52"/>
                                            </p:tgtEl>
                                            <p:attrNameLst>
                                              <p:attrName>ppt_h</p:attrName>
                                            </p:attrNameLst>
                                          </p:cBhvr>
                                          <p:tavLst>
                                            <p:tav tm="0">
                                              <p:val>
                                                <p:fltVal val="0"/>
                                              </p:val>
                                            </p:tav>
                                            <p:tav tm="100000">
                                              <p:val>
                                                <p:strVal val="#ppt_h"/>
                                              </p:val>
                                            </p:tav>
                                          </p:tavLst>
                                        </p:anim>
                                        <p:animEffect transition="in" filter="fade">
                                          <p:cBhvr>
                                            <p:cTn id="113" dur="500"/>
                                            <p:tgtEl>
                                              <p:spTgt spid="52"/>
                                            </p:tgtEl>
                                          </p:cBhvr>
                                        </p:animEffect>
                                      </p:childTnLst>
                                    </p:cTn>
                                  </p:par>
                                  <p:par>
                                    <p:cTn id="114" presetID="53" presetClass="entr" presetSubtype="16" fill="hold" grpId="0" nodeType="withEffect">
                                      <p:stCondLst>
                                        <p:cond delay="3000"/>
                                      </p:stCondLst>
                                      <p:childTnLst>
                                        <p:set>
                                          <p:cBhvr>
                                            <p:cTn id="115" dur="1" fill="hold">
                                              <p:stCondLst>
                                                <p:cond delay="0"/>
                                              </p:stCondLst>
                                            </p:cTn>
                                            <p:tgtEl>
                                              <p:spTgt spid="53"/>
                                            </p:tgtEl>
                                            <p:attrNameLst>
                                              <p:attrName>style.visibility</p:attrName>
                                            </p:attrNameLst>
                                          </p:cBhvr>
                                          <p:to>
                                            <p:strVal val="visible"/>
                                          </p:to>
                                        </p:set>
                                        <p:anim calcmode="lin" valueType="num">
                                          <p:cBhvr>
                                            <p:cTn id="116" dur="500" fill="hold"/>
                                            <p:tgtEl>
                                              <p:spTgt spid="53"/>
                                            </p:tgtEl>
                                            <p:attrNameLst>
                                              <p:attrName>ppt_w</p:attrName>
                                            </p:attrNameLst>
                                          </p:cBhvr>
                                          <p:tavLst>
                                            <p:tav tm="0">
                                              <p:val>
                                                <p:fltVal val="0"/>
                                              </p:val>
                                            </p:tav>
                                            <p:tav tm="100000">
                                              <p:val>
                                                <p:strVal val="#ppt_w"/>
                                              </p:val>
                                            </p:tav>
                                          </p:tavLst>
                                        </p:anim>
                                        <p:anim calcmode="lin" valueType="num">
                                          <p:cBhvr>
                                            <p:cTn id="117" dur="500" fill="hold"/>
                                            <p:tgtEl>
                                              <p:spTgt spid="53"/>
                                            </p:tgtEl>
                                            <p:attrNameLst>
                                              <p:attrName>ppt_h</p:attrName>
                                            </p:attrNameLst>
                                          </p:cBhvr>
                                          <p:tavLst>
                                            <p:tav tm="0">
                                              <p:val>
                                                <p:fltVal val="0"/>
                                              </p:val>
                                            </p:tav>
                                            <p:tav tm="100000">
                                              <p:val>
                                                <p:strVal val="#ppt_h"/>
                                              </p:val>
                                            </p:tav>
                                          </p:tavLst>
                                        </p:anim>
                                        <p:animEffect transition="in" filter="fade">
                                          <p:cBhvr>
                                            <p:cTn id="118" dur="500"/>
                                            <p:tgtEl>
                                              <p:spTgt spid="53"/>
                                            </p:tgtEl>
                                          </p:cBhvr>
                                        </p:animEffect>
                                      </p:childTnLst>
                                    </p:cTn>
                                  </p:par>
                                </p:childTnLst>
                              </p:cTn>
                            </p:par>
                            <p:par>
                              <p:cTn id="119" fill="hold">
                                <p:stCondLst>
                                  <p:cond delay="9250"/>
                                </p:stCondLst>
                                <p:childTnLst>
                                  <p:par>
                                    <p:cTn id="120" presetID="14" presetClass="entr" presetSubtype="10" fill="hold" nodeType="afterEffect">
                                      <p:stCondLst>
                                        <p:cond delay="0"/>
                                      </p:stCondLst>
                                      <p:childTnLst>
                                        <p:set>
                                          <p:cBhvr>
                                            <p:cTn id="121" dur="1" fill="hold">
                                              <p:stCondLst>
                                                <p:cond delay="0"/>
                                              </p:stCondLst>
                                            </p:cTn>
                                            <p:tgtEl>
                                              <p:spTgt spid="79"/>
                                            </p:tgtEl>
                                            <p:attrNameLst>
                                              <p:attrName>style.visibility</p:attrName>
                                            </p:attrNameLst>
                                          </p:cBhvr>
                                          <p:to>
                                            <p:strVal val="visible"/>
                                          </p:to>
                                        </p:set>
                                        <p:animEffect transition="in" filter="randombar(horizontal)">
                                          <p:cBhvr>
                                            <p:cTn id="12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6" grpId="0"/>
          <p:bldP spid="47" grpId="0"/>
          <p:bldP spid="48" grpId="0"/>
          <p:bldP spid="49" grpId="0"/>
          <p:bldP spid="50" grpId="0"/>
          <p:bldP spid="51" grpId="0"/>
          <p:bldP spid="52" grpId="0"/>
          <p:bldP spid="53" grpId="0"/>
          <p:bldP spid="54" grpId="0"/>
          <p:bldP spid="55" grpId="0"/>
          <p:bldP spid="59" grpId="0" animBg="1"/>
          <p:bldP spid="63" grpId="0" animBg="1"/>
          <p:bldP spid="67" grpId="0" animBg="1"/>
          <p:bldP spid="71" grpId="0" animBg="1"/>
          <p:bldP spid="7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2000" fill="hold"/>
                                            <p:tgtEl>
                                              <p:spTgt spid="105"/>
                                            </p:tgtEl>
                                            <p:attrNameLst>
                                              <p:attrName>ppt_x</p:attrName>
                                            </p:attrNameLst>
                                          </p:cBhvr>
                                          <p:tavLst>
                                            <p:tav tm="0">
                                              <p:val>
                                                <p:strVal val="0-#ppt_w/2"/>
                                              </p:val>
                                            </p:tav>
                                            <p:tav tm="100000">
                                              <p:val>
                                                <p:strVal val="#ppt_x"/>
                                              </p:val>
                                            </p:tav>
                                          </p:tavLst>
                                        </p:anim>
                                        <p:anim calcmode="lin" valueType="num">
                                          <p:cBhvr additive="base">
                                            <p:cTn id="14" dur="2000" fill="hold"/>
                                            <p:tgtEl>
                                              <p:spTgt spid="105"/>
                                            </p:tgtEl>
                                            <p:attrNameLst>
                                              <p:attrName>ppt_y</p:attrName>
                                            </p:attrNameLst>
                                          </p:cBhvr>
                                          <p:tavLst>
                                            <p:tav tm="0">
                                              <p:val>
                                                <p:strVal val="#ppt_y"/>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1000"/>
                                            <p:tgtEl>
                                              <p:spTgt spid="78"/>
                                            </p:tgtEl>
                                          </p:cBhvr>
                                        </p:animEffect>
                                        <p:anim calcmode="lin" valueType="num">
                                          <p:cBhvr>
                                            <p:cTn id="18" dur="1000" fill="hold"/>
                                            <p:tgtEl>
                                              <p:spTgt spid="78"/>
                                            </p:tgtEl>
                                            <p:attrNameLst>
                                              <p:attrName>ppt_x</p:attrName>
                                            </p:attrNameLst>
                                          </p:cBhvr>
                                          <p:tavLst>
                                            <p:tav tm="0">
                                              <p:val>
                                                <p:strVal val="#ppt_x"/>
                                              </p:val>
                                            </p:tav>
                                            <p:tav tm="100000">
                                              <p:val>
                                                <p:strVal val="#ppt_x"/>
                                              </p:val>
                                            </p:tav>
                                          </p:tavLst>
                                        </p:anim>
                                        <p:anim calcmode="lin" valueType="num">
                                          <p:cBhvr>
                                            <p:cTn id="19" dur="1000" fill="hold"/>
                                            <p:tgtEl>
                                              <p:spTgt spid="7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25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1000"/>
                                            <p:tgtEl>
                                              <p:spTgt spid="34"/>
                                            </p:tgtEl>
                                          </p:cBhvr>
                                        </p:animEffect>
                                      </p:childTnLst>
                                    </p:cTn>
                                  </p:par>
                                </p:childTnLst>
                              </p:cTn>
                            </p:par>
                            <p:par>
                              <p:cTn id="24" fill="hold">
                                <p:stCondLst>
                                  <p:cond delay="3750"/>
                                </p:stCondLst>
                                <p:childTnLst>
                                  <p:par>
                                    <p:cTn id="25" presetID="23" presetClass="entr" presetSubtype="27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strVal val="2/3*#ppt_w"/>
                                              </p:val>
                                            </p:tav>
                                            <p:tav tm="100000">
                                              <p:val>
                                                <p:strVal val="#ppt_w"/>
                                              </p:val>
                                            </p:tav>
                                          </p:tavLst>
                                        </p:anim>
                                        <p:anim calcmode="lin" valueType="num">
                                          <p:cBhvr>
                                            <p:cTn id="28" dur="500" fill="hold"/>
                                            <p:tgtEl>
                                              <p:spTgt spid="56"/>
                                            </p:tgtEl>
                                            <p:attrNameLst>
                                              <p:attrName>ppt_h</p:attrName>
                                            </p:attrNameLst>
                                          </p:cBhvr>
                                          <p:tavLst>
                                            <p:tav tm="0">
                                              <p:val>
                                                <p:strVal val="2/3*#ppt_h"/>
                                              </p:val>
                                            </p:tav>
                                            <p:tav tm="100000">
                                              <p:val>
                                                <p:strVal val="#ppt_h"/>
                                              </p:val>
                                            </p:tav>
                                          </p:tavLst>
                                        </p:anim>
                                      </p:childTnLst>
                                    </p:cTn>
                                  </p:par>
                                  <p:par>
                                    <p:cTn id="29" presetID="23" presetClass="entr" presetSubtype="288"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ppt_w</p:attrName>
                                            </p:attrNameLst>
                                          </p:cBhvr>
                                          <p:tavLst>
                                            <p:tav tm="0">
                                              <p:val>
                                                <p:strVal val="4/3*#ppt_w"/>
                                              </p:val>
                                            </p:tav>
                                            <p:tav tm="100000">
                                              <p:val>
                                                <p:strVal val="#ppt_w"/>
                                              </p:val>
                                            </p:tav>
                                          </p:tavLst>
                                        </p:anim>
                                        <p:anim calcmode="lin" valueType="num">
                                          <p:cBhvr>
                                            <p:cTn id="32" dur="500" fill="hold"/>
                                            <p:tgtEl>
                                              <p:spTgt spid="59"/>
                                            </p:tgtEl>
                                            <p:attrNameLst>
                                              <p:attrName>ppt_h</p:attrName>
                                            </p:attrNameLst>
                                          </p:cBhvr>
                                          <p:tavLst>
                                            <p:tav tm="0">
                                              <p:val>
                                                <p:strVal val="4/3*#ppt_h"/>
                                              </p:val>
                                            </p:tav>
                                            <p:tav tm="100000">
                                              <p:val>
                                                <p:strVal val="#ppt_h"/>
                                              </p:val>
                                            </p:tav>
                                          </p:tavLst>
                                        </p:anim>
                                      </p:childTnLst>
                                    </p:cTn>
                                  </p:par>
                                </p:childTnLst>
                              </p:cTn>
                            </p:par>
                            <p:par>
                              <p:cTn id="33" fill="hold">
                                <p:stCondLst>
                                  <p:cond delay="4250"/>
                                </p:stCondLst>
                                <p:childTnLst>
                                  <p:par>
                                    <p:cTn id="34" presetID="23" presetClass="entr" presetSubtype="27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2/3*#ppt_w"/>
                                              </p:val>
                                            </p:tav>
                                            <p:tav tm="100000">
                                              <p:val>
                                                <p:strVal val="#ppt_w"/>
                                              </p:val>
                                            </p:tav>
                                          </p:tavLst>
                                        </p:anim>
                                        <p:anim calcmode="lin" valueType="num">
                                          <p:cBhvr>
                                            <p:cTn id="37" dur="500" fill="hold"/>
                                            <p:tgtEl>
                                              <p:spTgt spid="60"/>
                                            </p:tgtEl>
                                            <p:attrNameLst>
                                              <p:attrName>ppt_h</p:attrName>
                                            </p:attrNameLst>
                                          </p:cBhvr>
                                          <p:tavLst>
                                            <p:tav tm="0">
                                              <p:val>
                                                <p:strVal val="2/3*#ppt_h"/>
                                              </p:val>
                                            </p:tav>
                                            <p:tav tm="100000">
                                              <p:val>
                                                <p:strVal val="#ppt_h"/>
                                              </p:val>
                                            </p:tav>
                                          </p:tavLst>
                                        </p:anim>
                                      </p:childTnLst>
                                    </p:cTn>
                                  </p:par>
                                  <p:par>
                                    <p:cTn id="38" presetID="23" presetClass="entr" presetSubtype="288" fill="hold" grpId="0" nodeType="with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p:cTn id="40" dur="500" fill="hold"/>
                                            <p:tgtEl>
                                              <p:spTgt spid="63"/>
                                            </p:tgtEl>
                                            <p:attrNameLst>
                                              <p:attrName>ppt_w</p:attrName>
                                            </p:attrNameLst>
                                          </p:cBhvr>
                                          <p:tavLst>
                                            <p:tav tm="0">
                                              <p:val>
                                                <p:strVal val="4/3*#ppt_w"/>
                                              </p:val>
                                            </p:tav>
                                            <p:tav tm="100000">
                                              <p:val>
                                                <p:strVal val="#ppt_w"/>
                                              </p:val>
                                            </p:tav>
                                          </p:tavLst>
                                        </p:anim>
                                        <p:anim calcmode="lin" valueType="num">
                                          <p:cBhvr>
                                            <p:cTn id="41" dur="500" fill="hold"/>
                                            <p:tgtEl>
                                              <p:spTgt spid="63"/>
                                            </p:tgtEl>
                                            <p:attrNameLst>
                                              <p:attrName>ppt_h</p:attrName>
                                            </p:attrNameLst>
                                          </p:cBhvr>
                                          <p:tavLst>
                                            <p:tav tm="0">
                                              <p:val>
                                                <p:strVal val="4/3*#ppt_h"/>
                                              </p:val>
                                            </p:tav>
                                            <p:tav tm="100000">
                                              <p:val>
                                                <p:strVal val="#ppt_h"/>
                                              </p:val>
                                            </p:tav>
                                          </p:tavLst>
                                        </p:anim>
                                      </p:childTnLst>
                                    </p:cTn>
                                  </p:par>
                                </p:childTnLst>
                              </p:cTn>
                            </p:par>
                            <p:par>
                              <p:cTn id="42" fill="hold">
                                <p:stCondLst>
                                  <p:cond delay="4750"/>
                                </p:stCondLst>
                                <p:childTnLst>
                                  <p:par>
                                    <p:cTn id="43" presetID="23" presetClass="entr" presetSubtype="272"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p:cTn id="45" dur="500" fill="hold"/>
                                            <p:tgtEl>
                                              <p:spTgt spid="64"/>
                                            </p:tgtEl>
                                            <p:attrNameLst>
                                              <p:attrName>ppt_w</p:attrName>
                                            </p:attrNameLst>
                                          </p:cBhvr>
                                          <p:tavLst>
                                            <p:tav tm="0">
                                              <p:val>
                                                <p:strVal val="2/3*#ppt_w"/>
                                              </p:val>
                                            </p:tav>
                                            <p:tav tm="100000">
                                              <p:val>
                                                <p:strVal val="#ppt_w"/>
                                              </p:val>
                                            </p:tav>
                                          </p:tavLst>
                                        </p:anim>
                                        <p:anim calcmode="lin" valueType="num">
                                          <p:cBhvr>
                                            <p:cTn id="46" dur="500" fill="hold"/>
                                            <p:tgtEl>
                                              <p:spTgt spid="64"/>
                                            </p:tgtEl>
                                            <p:attrNameLst>
                                              <p:attrName>ppt_h</p:attrName>
                                            </p:attrNameLst>
                                          </p:cBhvr>
                                          <p:tavLst>
                                            <p:tav tm="0">
                                              <p:val>
                                                <p:strVal val="2/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strVal val="4/3*#ppt_w"/>
                                              </p:val>
                                            </p:tav>
                                            <p:tav tm="100000">
                                              <p:val>
                                                <p:strVal val="#ppt_w"/>
                                              </p:val>
                                            </p:tav>
                                          </p:tavLst>
                                        </p:anim>
                                        <p:anim calcmode="lin" valueType="num">
                                          <p:cBhvr>
                                            <p:cTn id="50" dur="500" fill="hold"/>
                                            <p:tgtEl>
                                              <p:spTgt spid="67"/>
                                            </p:tgtEl>
                                            <p:attrNameLst>
                                              <p:attrName>ppt_h</p:attrName>
                                            </p:attrNameLst>
                                          </p:cBhvr>
                                          <p:tavLst>
                                            <p:tav tm="0">
                                              <p:val>
                                                <p:strVal val="4/3*#ppt_h"/>
                                              </p:val>
                                            </p:tav>
                                            <p:tav tm="100000">
                                              <p:val>
                                                <p:strVal val="#ppt_h"/>
                                              </p:val>
                                            </p:tav>
                                          </p:tavLst>
                                        </p:anim>
                                      </p:childTnLst>
                                    </p:cTn>
                                  </p:par>
                                </p:childTnLst>
                              </p:cTn>
                            </p:par>
                            <p:par>
                              <p:cTn id="51" fill="hold">
                                <p:stCondLst>
                                  <p:cond delay="5250"/>
                                </p:stCondLst>
                                <p:childTnLst>
                                  <p:par>
                                    <p:cTn id="52" presetID="23" presetClass="entr" presetSubtype="272"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strVal val="2/3*#ppt_w"/>
                                              </p:val>
                                            </p:tav>
                                            <p:tav tm="100000">
                                              <p:val>
                                                <p:strVal val="#ppt_w"/>
                                              </p:val>
                                            </p:tav>
                                          </p:tavLst>
                                        </p:anim>
                                        <p:anim calcmode="lin" valueType="num">
                                          <p:cBhvr>
                                            <p:cTn id="55" dur="500" fill="hold"/>
                                            <p:tgtEl>
                                              <p:spTgt spid="68"/>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strVal val="4/3*#ppt_w"/>
                                              </p:val>
                                            </p:tav>
                                            <p:tav tm="100000">
                                              <p:val>
                                                <p:strVal val="#ppt_w"/>
                                              </p:val>
                                            </p:tav>
                                          </p:tavLst>
                                        </p:anim>
                                        <p:anim calcmode="lin" valueType="num">
                                          <p:cBhvr>
                                            <p:cTn id="59" dur="500" fill="hold"/>
                                            <p:tgtEl>
                                              <p:spTgt spid="71"/>
                                            </p:tgtEl>
                                            <p:attrNameLst>
                                              <p:attrName>ppt_h</p:attrName>
                                            </p:attrNameLst>
                                          </p:cBhvr>
                                          <p:tavLst>
                                            <p:tav tm="0">
                                              <p:val>
                                                <p:strVal val="4/3*#ppt_h"/>
                                              </p:val>
                                            </p:tav>
                                            <p:tav tm="100000">
                                              <p:val>
                                                <p:strVal val="#ppt_h"/>
                                              </p:val>
                                            </p:tav>
                                          </p:tavLst>
                                        </p:anim>
                                      </p:childTnLst>
                                    </p:cTn>
                                  </p:par>
                                </p:childTnLst>
                              </p:cTn>
                            </p:par>
                            <p:par>
                              <p:cTn id="60" fill="hold">
                                <p:stCondLst>
                                  <p:cond delay="5750"/>
                                </p:stCondLst>
                                <p:childTnLst>
                                  <p:par>
                                    <p:cTn id="61" presetID="23" presetClass="entr" presetSubtype="272"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strVal val="2/3*#ppt_w"/>
                                              </p:val>
                                            </p:tav>
                                            <p:tav tm="100000">
                                              <p:val>
                                                <p:strVal val="#ppt_w"/>
                                              </p:val>
                                            </p:tav>
                                          </p:tavLst>
                                        </p:anim>
                                        <p:anim calcmode="lin" valueType="num">
                                          <p:cBhvr>
                                            <p:cTn id="64" dur="500" fill="hold"/>
                                            <p:tgtEl>
                                              <p:spTgt spid="72"/>
                                            </p:tgtEl>
                                            <p:attrNameLst>
                                              <p:attrName>ppt_h</p:attrName>
                                            </p:attrNameLst>
                                          </p:cBhvr>
                                          <p:tavLst>
                                            <p:tav tm="0">
                                              <p:val>
                                                <p:strVal val="2/3*#ppt_h"/>
                                              </p:val>
                                            </p:tav>
                                            <p:tav tm="100000">
                                              <p:val>
                                                <p:strVal val="#ppt_h"/>
                                              </p:val>
                                            </p:tav>
                                          </p:tavLst>
                                        </p:anim>
                                      </p:childTnLst>
                                    </p:cTn>
                                  </p:par>
                                  <p:par>
                                    <p:cTn id="65" presetID="23" presetClass="entr" presetSubtype="288"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strVal val="4/3*#ppt_w"/>
                                              </p:val>
                                            </p:tav>
                                            <p:tav tm="100000">
                                              <p:val>
                                                <p:strVal val="#ppt_w"/>
                                              </p:val>
                                            </p:tav>
                                          </p:tavLst>
                                        </p:anim>
                                        <p:anim calcmode="lin" valueType="num">
                                          <p:cBhvr>
                                            <p:cTn id="68" dur="500" fill="hold"/>
                                            <p:tgtEl>
                                              <p:spTgt spid="75"/>
                                            </p:tgtEl>
                                            <p:attrNameLst>
                                              <p:attrName>ppt_h</p:attrName>
                                            </p:attrNameLst>
                                          </p:cBhvr>
                                          <p:tavLst>
                                            <p:tav tm="0">
                                              <p:val>
                                                <p:strVal val="4/3*#ppt_h"/>
                                              </p:val>
                                            </p:tav>
                                            <p:tav tm="100000">
                                              <p:val>
                                                <p:strVal val="#ppt_h"/>
                                              </p:val>
                                            </p:tav>
                                          </p:tavLst>
                                        </p:anim>
                                      </p:childTnLst>
                                    </p:cTn>
                                  </p:par>
                                  <p:par>
                                    <p:cTn id="69" presetID="53" presetClass="entr" presetSubtype="1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500" fill="hold"/>
                                            <p:tgtEl>
                                              <p:spTgt spid="46"/>
                                            </p:tgtEl>
                                            <p:attrNameLst>
                                              <p:attrName>ppt_w</p:attrName>
                                            </p:attrNameLst>
                                          </p:cBhvr>
                                          <p:tavLst>
                                            <p:tav tm="0">
                                              <p:val>
                                                <p:fltVal val="0"/>
                                              </p:val>
                                            </p:tav>
                                            <p:tav tm="100000">
                                              <p:val>
                                                <p:strVal val="#ppt_w"/>
                                              </p:val>
                                            </p:tav>
                                          </p:tavLst>
                                        </p:anim>
                                        <p:anim calcmode="lin" valueType="num">
                                          <p:cBhvr>
                                            <p:cTn id="72" dur="500" fill="hold"/>
                                            <p:tgtEl>
                                              <p:spTgt spid="46"/>
                                            </p:tgtEl>
                                            <p:attrNameLst>
                                              <p:attrName>ppt_h</p:attrName>
                                            </p:attrNameLst>
                                          </p:cBhvr>
                                          <p:tavLst>
                                            <p:tav tm="0">
                                              <p:val>
                                                <p:fltVal val="0"/>
                                              </p:val>
                                            </p:tav>
                                            <p:tav tm="100000">
                                              <p:val>
                                                <p:strVal val="#ppt_h"/>
                                              </p:val>
                                            </p:tav>
                                          </p:tavLst>
                                        </p:anim>
                                        <p:animEffect transition="in" filter="fade">
                                          <p:cBhvr>
                                            <p:cTn id="73" dur="500"/>
                                            <p:tgtEl>
                                              <p:spTgt spid="4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Effect transition="in" filter="fade">
                                          <p:cBhvr>
                                            <p:cTn id="78" dur="500"/>
                                            <p:tgtEl>
                                              <p:spTgt spid="47"/>
                                            </p:tgtEl>
                                          </p:cBhvr>
                                        </p:animEffect>
                                      </p:childTnLst>
                                    </p:cTn>
                                  </p:par>
                                  <p:par>
                                    <p:cTn id="79" presetID="53" presetClass="entr" presetSubtype="16" fill="hold" grpId="0" nodeType="withEffect">
                                      <p:stCondLst>
                                        <p:cond delay="10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par>
                                    <p:cTn id="84" presetID="53" presetClass="entr" presetSubtype="16" fill="hold" grpId="0" nodeType="withEffect">
                                      <p:stCondLst>
                                        <p:cond delay="1000"/>
                                      </p:stCondLst>
                                      <p:childTnLst>
                                        <p:set>
                                          <p:cBhvr>
                                            <p:cTn id="85" dur="1" fill="hold">
                                              <p:stCondLst>
                                                <p:cond delay="0"/>
                                              </p:stCondLst>
                                            </p:cTn>
                                            <p:tgtEl>
                                              <p:spTgt spid="49"/>
                                            </p:tgtEl>
                                            <p:attrNameLst>
                                              <p:attrName>style.visibility</p:attrName>
                                            </p:attrNameLst>
                                          </p:cBhvr>
                                          <p:to>
                                            <p:strVal val="visible"/>
                                          </p:to>
                                        </p:set>
                                        <p:anim calcmode="lin" valueType="num">
                                          <p:cBhvr>
                                            <p:cTn id="86" dur="500" fill="hold"/>
                                            <p:tgtEl>
                                              <p:spTgt spid="49"/>
                                            </p:tgtEl>
                                            <p:attrNameLst>
                                              <p:attrName>ppt_w</p:attrName>
                                            </p:attrNameLst>
                                          </p:cBhvr>
                                          <p:tavLst>
                                            <p:tav tm="0">
                                              <p:val>
                                                <p:fltVal val="0"/>
                                              </p:val>
                                            </p:tav>
                                            <p:tav tm="100000">
                                              <p:val>
                                                <p:strVal val="#ppt_w"/>
                                              </p:val>
                                            </p:tav>
                                          </p:tavLst>
                                        </p:anim>
                                        <p:anim calcmode="lin" valueType="num">
                                          <p:cBhvr>
                                            <p:cTn id="87" dur="500" fill="hold"/>
                                            <p:tgtEl>
                                              <p:spTgt spid="49"/>
                                            </p:tgtEl>
                                            <p:attrNameLst>
                                              <p:attrName>ppt_h</p:attrName>
                                            </p:attrNameLst>
                                          </p:cBhvr>
                                          <p:tavLst>
                                            <p:tav tm="0">
                                              <p:val>
                                                <p:fltVal val="0"/>
                                              </p:val>
                                            </p:tav>
                                            <p:tav tm="100000">
                                              <p:val>
                                                <p:strVal val="#ppt_h"/>
                                              </p:val>
                                            </p:tav>
                                          </p:tavLst>
                                        </p:anim>
                                        <p:animEffect transition="in" filter="fade">
                                          <p:cBhvr>
                                            <p:cTn id="88" dur="500"/>
                                            <p:tgtEl>
                                              <p:spTgt spid="49"/>
                                            </p:tgtEl>
                                          </p:cBhvr>
                                        </p:animEffect>
                                      </p:childTnLst>
                                    </p:cTn>
                                  </p:par>
                                  <p:par>
                                    <p:cTn id="89" presetID="53" presetClass="entr" presetSubtype="16" fill="hold" grpId="0" nodeType="withEffect">
                                      <p:stCondLst>
                                        <p:cond delay="20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Effect transition="in" filter="fade">
                                          <p:cBhvr>
                                            <p:cTn id="93" dur="500"/>
                                            <p:tgtEl>
                                              <p:spTgt spid="50"/>
                                            </p:tgtEl>
                                          </p:cBhvr>
                                        </p:animEffect>
                                      </p:childTnLst>
                                    </p:cTn>
                                  </p:par>
                                  <p:par>
                                    <p:cTn id="94" presetID="53" presetClass="entr" presetSubtype="16" fill="hold" grpId="0" nodeType="withEffect">
                                      <p:stCondLst>
                                        <p:cond delay="200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grpId="0" nodeType="withEffect">
                                      <p:stCondLst>
                                        <p:cond delay="2000"/>
                                      </p:stCondLst>
                                      <p:childTnLst>
                                        <p:set>
                                          <p:cBhvr>
                                            <p:cTn id="100" dur="1" fill="hold">
                                              <p:stCondLst>
                                                <p:cond delay="0"/>
                                              </p:stCondLst>
                                            </p:cTn>
                                            <p:tgtEl>
                                              <p:spTgt spid="54"/>
                                            </p:tgtEl>
                                            <p:attrNameLst>
                                              <p:attrName>style.visibility</p:attrName>
                                            </p:attrNameLst>
                                          </p:cBhvr>
                                          <p:to>
                                            <p:strVal val="visible"/>
                                          </p:to>
                                        </p:set>
                                        <p:anim calcmode="lin" valueType="num">
                                          <p:cBhvr>
                                            <p:cTn id="101" dur="500" fill="hold"/>
                                            <p:tgtEl>
                                              <p:spTgt spid="54"/>
                                            </p:tgtEl>
                                            <p:attrNameLst>
                                              <p:attrName>ppt_w</p:attrName>
                                            </p:attrNameLst>
                                          </p:cBhvr>
                                          <p:tavLst>
                                            <p:tav tm="0">
                                              <p:val>
                                                <p:fltVal val="0"/>
                                              </p:val>
                                            </p:tav>
                                            <p:tav tm="100000">
                                              <p:val>
                                                <p:strVal val="#ppt_w"/>
                                              </p:val>
                                            </p:tav>
                                          </p:tavLst>
                                        </p:anim>
                                        <p:anim calcmode="lin" valueType="num">
                                          <p:cBhvr>
                                            <p:cTn id="102" dur="500" fill="hold"/>
                                            <p:tgtEl>
                                              <p:spTgt spid="54"/>
                                            </p:tgtEl>
                                            <p:attrNameLst>
                                              <p:attrName>ppt_h</p:attrName>
                                            </p:attrNameLst>
                                          </p:cBhvr>
                                          <p:tavLst>
                                            <p:tav tm="0">
                                              <p:val>
                                                <p:fltVal val="0"/>
                                              </p:val>
                                            </p:tav>
                                            <p:tav tm="100000">
                                              <p:val>
                                                <p:strVal val="#ppt_h"/>
                                              </p:val>
                                            </p:tav>
                                          </p:tavLst>
                                        </p:anim>
                                        <p:animEffect transition="in" filter="fade">
                                          <p:cBhvr>
                                            <p:cTn id="103" dur="500"/>
                                            <p:tgtEl>
                                              <p:spTgt spid="54"/>
                                            </p:tgtEl>
                                          </p:cBhvr>
                                        </p:animEffect>
                                      </p:childTnLst>
                                    </p:cTn>
                                  </p:par>
                                  <p:par>
                                    <p:cTn id="104" presetID="53" presetClass="entr" presetSubtype="16" fill="hold" grpId="0" nodeType="withEffect">
                                      <p:stCondLst>
                                        <p:cond delay="2000"/>
                                      </p:stCondLst>
                                      <p:childTnLst>
                                        <p:set>
                                          <p:cBhvr>
                                            <p:cTn id="105" dur="1" fill="hold">
                                              <p:stCondLst>
                                                <p:cond delay="0"/>
                                              </p:stCondLst>
                                            </p:cTn>
                                            <p:tgtEl>
                                              <p:spTgt spid="55"/>
                                            </p:tgtEl>
                                            <p:attrNameLst>
                                              <p:attrName>style.visibility</p:attrName>
                                            </p:attrNameLst>
                                          </p:cBhvr>
                                          <p:to>
                                            <p:strVal val="visible"/>
                                          </p:to>
                                        </p:set>
                                        <p:anim calcmode="lin" valueType="num">
                                          <p:cBhvr>
                                            <p:cTn id="106" dur="500" fill="hold"/>
                                            <p:tgtEl>
                                              <p:spTgt spid="55"/>
                                            </p:tgtEl>
                                            <p:attrNameLst>
                                              <p:attrName>ppt_w</p:attrName>
                                            </p:attrNameLst>
                                          </p:cBhvr>
                                          <p:tavLst>
                                            <p:tav tm="0">
                                              <p:val>
                                                <p:fltVal val="0"/>
                                              </p:val>
                                            </p:tav>
                                            <p:tav tm="100000">
                                              <p:val>
                                                <p:strVal val="#ppt_w"/>
                                              </p:val>
                                            </p:tav>
                                          </p:tavLst>
                                        </p:anim>
                                        <p:anim calcmode="lin" valueType="num">
                                          <p:cBhvr>
                                            <p:cTn id="107" dur="500" fill="hold"/>
                                            <p:tgtEl>
                                              <p:spTgt spid="55"/>
                                            </p:tgtEl>
                                            <p:attrNameLst>
                                              <p:attrName>ppt_h</p:attrName>
                                            </p:attrNameLst>
                                          </p:cBhvr>
                                          <p:tavLst>
                                            <p:tav tm="0">
                                              <p:val>
                                                <p:fltVal val="0"/>
                                              </p:val>
                                            </p:tav>
                                            <p:tav tm="100000">
                                              <p:val>
                                                <p:strVal val="#ppt_h"/>
                                              </p:val>
                                            </p:tav>
                                          </p:tavLst>
                                        </p:anim>
                                        <p:animEffect transition="in" filter="fade">
                                          <p:cBhvr>
                                            <p:cTn id="108" dur="500"/>
                                            <p:tgtEl>
                                              <p:spTgt spid="55"/>
                                            </p:tgtEl>
                                          </p:cBhvr>
                                        </p:animEffect>
                                      </p:childTnLst>
                                    </p:cTn>
                                  </p:par>
                                  <p:par>
                                    <p:cTn id="109" presetID="53" presetClass="entr" presetSubtype="16" fill="hold" grpId="0" nodeType="withEffect">
                                      <p:stCondLst>
                                        <p:cond delay="3000"/>
                                      </p:stCondLst>
                                      <p:childTnLst>
                                        <p:set>
                                          <p:cBhvr>
                                            <p:cTn id="110" dur="1" fill="hold">
                                              <p:stCondLst>
                                                <p:cond delay="0"/>
                                              </p:stCondLst>
                                            </p:cTn>
                                            <p:tgtEl>
                                              <p:spTgt spid="52"/>
                                            </p:tgtEl>
                                            <p:attrNameLst>
                                              <p:attrName>style.visibility</p:attrName>
                                            </p:attrNameLst>
                                          </p:cBhvr>
                                          <p:to>
                                            <p:strVal val="visible"/>
                                          </p:to>
                                        </p:set>
                                        <p:anim calcmode="lin" valueType="num">
                                          <p:cBhvr>
                                            <p:cTn id="111" dur="500" fill="hold"/>
                                            <p:tgtEl>
                                              <p:spTgt spid="52"/>
                                            </p:tgtEl>
                                            <p:attrNameLst>
                                              <p:attrName>ppt_w</p:attrName>
                                            </p:attrNameLst>
                                          </p:cBhvr>
                                          <p:tavLst>
                                            <p:tav tm="0">
                                              <p:val>
                                                <p:fltVal val="0"/>
                                              </p:val>
                                            </p:tav>
                                            <p:tav tm="100000">
                                              <p:val>
                                                <p:strVal val="#ppt_w"/>
                                              </p:val>
                                            </p:tav>
                                          </p:tavLst>
                                        </p:anim>
                                        <p:anim calcmode="lin" valueType="num">
                                          <p:cBhvr>
                                            <p:cTn id="112" dur="500" fill="hold"/>
                                            <p:tgtEl>
                                              <p:spTgt spid="52"/>
                                            </p:tgtEl>
                                            <p:attrNameLst>
                                              <p:attrName>ppt_h</p:attrName>
                                            </p:attrNameLst>
                                          </p:cBhvr>
                                          <p:tavLst>
                                            <p:tav tm="0">
                                              <p:val>
                                                <p:fltVal val="0"/>
                                              </p:val>
                                            </p:tav>
                                            <p:tav tm="100000">
                                              <p:val>
                                                <p:strVal val="#ppt_h"/>
                                              </p:val>
                                            </p:tav>
                                          </p:tavLst>
                                        </p:anim>
                                        <p:animEffect transition="in" filter="fade">
                                          <p:cBhvr>
                                            <p:cTn id="113" dur="500"/>
                                            <p:tgtEl>
                                              <p:spTgt spid="52"/>
                                            </p:tgtEl>
                                          </p:cBhvr>
                                        </p:animEffect>
                                      </p:childTnLst>
                                    </p:cTn>
                                  </p:par>
                                  <p:par>
                                    <p:cTn id="114" presetID="53" presetClass="entr" presetSubtype="16" fill="hold" grpId="0" nodeType="withEffect">
                                      <p:stCondLst>
                                        <p:cond delay="3000"/>
                                      </p:stCondLst>
                                      <p:childTnLst>
                                        <p:set>
                                          <p:cBhvr>
                                            <p:cTn id="115" dur="1" fill="hold">
                                              <p:stCondLst>
                                                <p:cond delay="0"/>
                                              </p:stCondLst>
                                            </p:cTn>
                                            <p:tgtEl>
                                              <p:spTgt spid="53"/>
                                            </p:tgtEl>
                                            <p:attrNameLst>
                                              <p:attrName>style.visibility</p:attrName>
                                            </p:attrNameLst>
                                          </p:cBhvr>
                                          <p:to>
                                            <p:strVal val="visible"/>
                                          </p:to>
                                        </p:set>
                                        <p:anim calcmode="lin" valueType="num">
                                          <p:cBhvr>
                                            <p:cTn id="116" dur="500" fill="hold"/>
                                            <p:tgtEl>
                                              <p:spTgt spid="53"/>
                                            </p:tgtEl>
                                            <p:attrNameLst>
                                              <p:attrName>ppt_w</p:attrName>
                                            </p:attrNameLst>
                                          </p:cBhvr>
                                          <p:tavLst>
                                            <p:tav tm="0">
                                              <p:val>
                                                <p:fltVal val="0"/>
                                              </p:val>
                                            </p:tav>
                                            <p:tav tm="100000">
                                              <p:val>
                                                <p:strVal val="#ppt_w"/>
                                              </p:val>
                                            </p:tav>
                                          </p:tavLst>
                                        </p:anim>
                                        <p:anim calcmode="lin" valueType="num">
                                          <p:cBhvr>
                                            <p:cTn id="117" dur="500" fill="hold"/>
                                            <p:tgtEl>
                                              <p:spTgt spid="53"/>
                                            </p:tgtEl>
                                            <p:attrNameLst>
                                              <p:attrName>ppt_h</p:attrName>
                                            </p:attrNameLst>
                                          </p:cBhvr>
                                          <p:tavLst>
                                            <p:tav tm="0">
                                              <p:val>
                                                <p:fltVal val="0"/>
                                              </p:val>
                                            </p:tav>
                                            <p:tav tm="100000">
                                              <p:val>
                                                <p:strVal val="#ppt_h"/>
                                              </p:val>
                                            </p:tav>
                                          </p:tavLst>
                                        </p:anim>
                                        <p:animEffect transition="in" filter="fade">
                                          <p:cBhvr>
                                            <p:cTn id="118" dur="500"/>
                                            <p:tgtEl>
                                              <p:spTgt spid="53"/>
                                            </p:tgtEl>
                                          </p:cBhvr>
                                        </p:animEffect>
                                      </p:childTnLst>
                                    </p:cTn>
                                  </p:par>
                                </p:childTnLst>
                              </p:cTn>
                            </p:par>
                            <p:par>
                              <p:cTn id="119" fill="hold">
                                <p:stCondLst>
                                  <p:cond delay="9250"/>
                                </p:stCondLst>
                                <p:childTnLst>
                                  <p:par>
                                    <p:cTn id="120" presetID="14" presetClass="entr" presetSubtype="10" fill="hold" nodeType="afterEffect">
                                      <p:stCondLst>
                                        <p:cond delay="0"/>
                                      </p:stCondLst>
                                      <p:childTnLst>
                                        <p:set>
                                          <p:cBhvr>
                                            <p:cTn id="121" dur="1" fill="hold">
                                              <p:stCondLst>
                                                <p:cond delay="0"/>
                                              </p:stCondLst>
                                            </p:cTn>
                                            <p:tgtEl>
                                              <p:spTgt spid="79"/>
                                            </p:tgtEl>
                                            <p:attrNameLst>
                                              <p:attrName>style.visibility</p:attrName>
                                            </p:attrNameLst>
                                          </p:cBhvr>
                                          <p:to>
                                            <p:strVal val="visible"/>
                                          </p:to>
                                        </p:set>
                                        <p:animEffect transition="in" filter="randombar(horizontal)">
                                          <p:cBhvr>
                                            <p:cTn id="12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6" grpId="0"/>
          <p:bldP spid="47" grpId="0"/>
          <p:bldP spid="48" grpId="0"/>
          <p:bldP spid="49" grpId="0"/>
          <p:bldP spid="50" grpId="0"/>
          <p:bldP spid="51" grpId="0"/>
          <p:bldP spid="52" grpId="0"/>
          <p:bldP spid="53" grpId="0"/>
          <p:bldP spid="54" grpId="0"/>
          <p:bldP spid="55" grpId="0"/>
          <p:bldP spid="59" grpId="0" animBg="1"/>
          <p:bldP spid="63" grpId="0" animBg="1"/>
          <p:bldP spid="67" grpId="0" animBg="1"/>
          <p:bldP spid="71" grpId="0" animBg="1"/>
          <p:bldP spid="7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80388BAD-C798-4513-AFDA-065E77131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6670" y="19386"/>
            <a:ext cx="7618842" cy="6858000"/>
          </a:xfrm>
          <a:prstGeom prst="rect">
            <a:avLst/>
          </a:prstGeom>
        </p:spPr>
      </p:pic>
      <p:pic>
        <p:nvPicPr>
          <p:cNvPr id="6" name="图片 5">
            <a:extLst>
              <a:ext uri="{FF2B5EF4-FFF2-40B4-BE49-F238E27FC236}">
                <a16:creationId xmlns:a16="http://schemas.microsoft.com/office/drawing/2014/main" xmlns="" id="{5E1453CC-94CB-4625-8E60-E4601C7B81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509648" flipV="1">
            <a:off x="5825190" y="4501756"/>
            <a:ext cx="1373361" cy="2368053"/>
          </a:xfrm>
          <a:prstGeom prst="rect">
            <a:avLst/>
          </a:prstGeom>
        </p:spPr>
      </p:pic>
      <p:pic>
        <p:nvPicPr>
          <p:cNvPr id="8" name="图片 7">
            <a:extLst>
              <a:ext uri="{FF2B5EF4-FFF2-40B4-BE49-F238E27FC236}">
                <a16:creationId xmlns:a16="http://schemas.microsoft.com/office/drawing/2014/main" xmlns="" id="{D5078920-3271-4835-B712-E0C9EB7184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963305" y="-178626"/>
            <a:ext cx="1603426" cy="2292222"/>
          </a:xfrm>
          <a:prstGeom prst="rect">
            <a:avLst/>
          </a:prstGeom>
        </p:spPr>
      </p:pic>
      <p:pic>
        <p:nvPicPr>
          <p:cNvPr id="9" name="图片 8">
            <a:extLst>
              <a:ext uri="{FF2B5EF4-FFF2-40B4-BE49-F238E27FC236}">
                <a16:creationId xmlns:a16="http://schemas.microsoft.com/office/drawing/2014/main" xmlns="" id="{3505996B-23E2-4FA0-8324-61F5A5074A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500000">
            <a:off x="1808326" y="2336828"/>
            <a:ext cx="2578408" cy="2287048"/>
          </a:xfrm>
          <a:prstGeom prst="rect">
            <a:avLst/>
          </a:prstGeom>
        </p:spPr>
      </p:pic>
      <p:pic>
        <p:nvPicPr>
          <p:cNvPr id="10" name="图片 9">
            <a:extLst>
              <a:ext uri="{FF2B5EF4-FFF2-40B4-BE49-F238E27FC236}">
                <a16:creationId xmlns:a16="http://schemas.microsoft.com/office/drawing/2014/main" xmlns="" id="{ADD3F268-EC2D-4699-A4F7-488054519C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720010">
            <a:off x="2364395" y="1532843"/>
            <a:ext cx="929913" cy="1603426"/>
          </a:xfrm>
          <a:prstGeom prst="rect">
            <a:avLst/>
          </a:prstGeom>
        </p:spPr>
      </p:pic>
      <p:pic>
        <p:nvPicPr>
          <p:cNvPr id="11" name="图片 10">
            <a:extLst>
              <a:ext uri="{FF2B5EF4-FFF2-40B4-BE49-F238E27FC236}">
                <a16:creationId xmlns:a16="http://schemas.microsoft.com/office/drawing/2014/main" xmlns="" id="{DFCE6CAD-E048-4E9B-AC3E-73E88CD512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369552">
            <a:off x="7673968" y="2723721"/>
            <a:ext cx="2072593" cy="1838390"/>
          </a:xfrm>
          <a:prstGeom prst="rect">
            <a:avLst/>
          </a:prstGeom>
        </p:spPr>
      </p:pic>
      <p:pic>
        <p:nvPicPr>
          <p:cNvPr id="12" name="图片 11">
            <a:extLst>
              <a:ext uri="{FF2B5EF4-FFF2-40B4-BE49-F238E27FC236}">
                <a16:creationId xmlns:a16="http://schemas.microsoft.com/office/drawing/2014/main" xmlns="" id="{3AEE58B4-FCB4-41AB-83AE-02FE70D5879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512468">
            <a:off x="6043653" y="4935931"/>
            <a:ext cx="2109809" cy="1871401"/>
          </a:xfrm>
          <a:prstGeom prst="rect">
            <a:avLst/>
          </a:prstGeom>
        </p:spPr>
      </p:pic>
      <p:sp>
        <p:nvSpPr>
          <p:cNvPr id="13" name="椭圆 12">
            <a:extLst>
              <a:ext uri="{FF2B5EF4-FFF2-40B4-BE49-F238E27FC236}">
                <a16:creationId xmlns:a16="http://schemas.microsoft.com/office/drawing/2014/main" xmlns="" id="{967582E7-AE6F-47F1-88FE-434C76AADA5B}"/>
              </a:ext>
            </a:extLst>
          </p:cNvPr>
          <p:cNvSpPr/>
          <p:nvPr/>
        </p:nvSpPr>
        <p:spPr>
          <a:xfrm>
            <a:off x="3071804" y="619152"/>
            <a:ext cx="5740574" cy="5619695"/>
          </a:xfrm>
          <a:prstGeom prst="ellipse">
            <a:avLst/>
          </a:prstGeom>
          <a:no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01A8D860-83CB-4FFF-8790-432E92AFB2C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1898099" y="334070"/>
            <a:ext cx="2978724" cy="2642128"/>
          </a:xfrm>
          <a:prstGeom prst="rect">
            <a:avLst/>
          </a:prstGeom>
        </p:spPr>
      </p:pic>
      <p:pic>
        <p:nvPicPr>
          <p:cNvPr id="15" name="图片 14">
            <a:extLst>
              <a:ext uri="{FF2B5EF4-FFF2-40B4-BE49-F238E27FC236}">
                <a16:creationId xmlns:a16="http://schemas.microsoft.com/office/drawing/2014/main" xmlns="" id="{7576A882-0E89-4C9C-9C34-750AD05A969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55664">
            <a:off x="7526376" y="4044740"/>
            <a:ext cx="2383883" cy="2642517"/>
          </a:xfrm>
          <a:prstGeom prst="rect">
            <a:avLst/>
          </a:prstGeom>
        </p:spPr>
      </p:pic>
      <p:pic>
        <p:nvPicPr>
          <p:cNvPr id="16" name="图片 15">
            <a:extLst>
              <a:ext uri="{FF2B5EF4-FFF2-40B4-BE49-F238E27FC236}">
                <a16:creationId xmlns:a16="http://schemas.microsoft.com/office/drawing/2014/main" xmlns="" id="{2EB2C123-5637-47DC-B044-675544675D7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4728496">
            <a:off x="6999099" y="-183227"/>
            <a:ext cx="3135128" cy="2894427"/>
          </a:xfrm>
          <a:prstGeom prst="rect">
            <a:avLst/>
          </a:prstGeom>
        </p:spPr>
      </p:pic>
      <p:pic>
        <p:nvPicPr>
          <p:cNvPr id="17" name="图片 16">
            <a:extLst>
              <a:ext uri="{FF2B5EF4-FFF2-40B4-BE49-F238E27FC236}">
                <a16:creationId xmlns:a16="http://schemas.microsoft.com/office/drawing/2014/main" xmlns="" id="{6A0CD67A-83D2-40D3-ACD6-A637599F866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400000">
            <a:off x="2135665" y="4279945"/>
            <a:ext cx="2861846" cy="2642127"/>
          </a:xfrm>
          <a:prstGeom prst="rect">
            <a:avLst/>
          </a:prstGeom>
        </p:spPr>
      </p:pic>
      <p:pic>
        <p:nvPicPr>
          <p:cNvPr id="32" name="图片 31">
            <a:extLst>
              <a:ext uri="{FF2B5EF4-FFF2-40B4-BE49-F238E27FC236}">
                <a16:creationId xmlns:a16="http://schemas.microsoft.com/office/drawing/2014/main" xmlns="" id="{CC7FB998-93B1-4C0A-8291-901DD10B6D2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129461" y="3834365"/>
            <a:ext cx="968126" cy="1248139"/>
          </a:xfrm>
          <a:prstGeom prst="rect">
            <a:avLst/>
          </a:prstGeom>
          <a:effectLst/>
        </p:spPr>
      </p:pic>
      <p:pic>
        <p:nvPicPr>
          <p:cNvPr id="22" name="图片 21">
            <a:extLst>
              <a:ext uri="{FF2B5EF4-FFF2-40B4-BE49-F238E27FC236}">
                <a16:creationId xmlns:a16="http://schemas.microsoft.com/office/drawing/2014/main" xmlns="" id="{A4CB026A-60E3-4025-BBBE-42C6CE75826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H="1">
            <a:off x="-87224" y="3113446"/>
            <a:ext cx="3699369" cy="3669005"/>
          </a:xfrm>
          <a:prstGeom prst="rect">
            <a:avLst/>
          </a:prstGeom>
        </p:spPr>
      </p:pic>
      <p:sp>
        <p:nvSpPr>
          <p:cNvPr id="23" name="文本框 22">
            <a:extLst>
              <a:ext uri="{FF2B5EF4-FFF2-40B4-BE49-F238E27FC236}">
                <a16:creationId xmlns:a16="http://schemas.microsoft.com/office/drawing/2014/main" xmlns="" id="{7550E9B6-F167-40A7-BA89-802F4772B5DA}"/>
              </a:ext>
            </a:extLst>
          </p:cNvPr>
          <p:cNvSpPr txBox="1"/>
          <p:nvPr/>
        </p:nvSpPr>
        <p:spPr>
          <a:xfrm>
            <a:off x="5068864" y="1251734"/>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谢</a:t>
            </a:r>
          </a:p>
        </p:txBody>
      </p:sp>
      <p:sp>
        <p:nvSpPr>
          <p:cNvPr id="24" name="文本框 23">
            <a:extLst>
              <a:ext uri="{FF2B5EF4-FFF2-40B4-BE49-F238E27FC236}">
                <a16:creationId xmlns:a16="http://schemas.microsoft.com/office/drawing/2014/main" xmlns="" id="{9F4A67DC-5964-49CB-A5E4-6869CCE891AB}"/>
              </a:ext>
            </a:extLst>
          </p:cNvPr>
          <p:cNvSpPr txBox="1"/>
          <p:nvPr/>
        </p:nvSpPr>
        <p:spPr>
          <a:xfrm>
            <a:off x="6040514" y="2163164"/>
            <a:ext cx="1246505" cy="1569660"/>
          </a:xfrm>
          <a:prstGeom prst="rect">
            <a:avLst/>
          </a:prstGeom>
          <a:noFill/>
        </p:spPr>
        <p:txBody>
          <a:bodyPr wrap="square" rtlCol="0">
            <a:spAutoFit/>
          </a:bodyPr>
          <a:lstStyle/>
          <a:p>
            <a:pPr algn="ctr" defTabSz="914377"/>
            <a:r>
              <a:rPr lang="zh-CN" altLang="en-US" sz="96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谢</a:t>
            </a:r>
          </a:p>
        </p:txBody>
      </p:sp>
      <p:sp>
        <p:nvSpPr>
          <p:cNvPr id="26" name="文本框 25">
            <a:extLst>
              <a:ext uri="{FF2B5EF4-FFF2-40B4-BE49-F238E27FC236}">
                <a16:creationId xmlns:a16="http://schemas.microsoft.com/office/drawing/2014/main" xmlns="" id="{D30652E1-B3EF-4957-A954-05B13BE4E69F}"/>
              </a:ext>
            </a:extLst>
          </p:cNvPr>
          <p:cNvSpPr txBox="1"/>
          <p:nvPr/>
        </p:nvSpPr>
        <p:spPr>
          <a:xfrm>
            <a:off x="5162363" y="3095896"/>
            <a:ext cx="1246505" cy="1446550"/>
          </a:xfrm>
          <a:prstGeom prst="rect">
            <a:avLst/>
          </a:prstGeom>
          <a:noFill/>
        </p:spPr>
        <p:txBody>
          <a:bodyPr wrap="square" rtlCol="0">
            <a:spAutoFit/>
          </a:bodyPr>
          <a:lstStyle/>
          <a:p>
            <a:pPr algn="ctr" defTabSz="914377"/>
            <a:r>
              <a:rPr lang="zh-CN" altLang="en-US" sz="88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聆</a:t>
            </a:r>
          </a:p>
        </p:txBody>
      </p:sp>
      <p:sp>
        <p:nvSpPr>
          <p:cNvPr id="27" name="文本框 26">
            <a:extLst>
              <a:ext uri="{FF2B5EF4-FFF2-40B4-BE49-F238E27FC236}">
                <a16:creationId xmlns:a16="http://schemas.microsoft.com/office/drawing/2014/main" xmlns="" id="{4C3ED250-5A8B-4EDD-9DC6-77E54EF0E151}"/>
              </a:ext>
            </a:extLst>
          </p:cNvPr>
          <p:cNvSpPr txBox="1"/>
          <p:nvPr/>
        </p:nvSpPr>
        <p:spPr>
          <a:xfrm>
            <a:off x="3717584" y="2703344"/>
            <a:ext cx="2339975" cy="399725"/>
          </a:xfrm>
          <a:prstGeom prst="rect">
            <a:avLst/>
          </a:prstGeom>
          <a:noFill/>
        </p:spPr>
        <p:txBody>
          <a:bodyPr wrap="square" rtlCol="0">
            <a:spAutoFit/>
          </a:bodyPr>
          <a:lstStyle/>
          <a:p>
            <a:pPr algn="r" defTabSz="914377">
              <a:lnSpc>
                <a:spcPct val="140000"/>
              </a:lnSpc>
            </a:pPr>
            <a:r>
              <a:rPr lang="en-US" altLang="zh-CN" sz="1600" spc="300" dirty="0">
                <a:solidFill>
                  <a:prstClr val="black">
                    <a:lumMod val="75000"/>
                    <a:lumOff val="25000"/>
                  </a:prstClr>
                </a:solidFill>
                <a:latin typeface="微软雅黑" panose="020B0503020204020204" pitchFamily="34" charset="-122"/>
                <a:ea typeface="微软雅黑" panose="020B0503020204020204" pitchFamily="34" charset="-122"/>
                <a:sym typeface="+mn-ea"/>
              </a:rPr>
              <a:t>THANK YOU!</a:t>
            </a:r>
          </a:p>
        </p:txBody>
      </p:sp>
      <p:sp>
        <p:nvSpPr>
          <p:cNvPr id="29" name="文本框 28">
            <a:extLst>
              <a:ext uri="{FF2B5EF4-FFF2-40B4-BE49-F238E27FC236}">
                <a16:creationId xmlns:a16="http://schemas.microsoft.com/office/drawing/2014/main" xmlns="" id="{764EC569-EF92-4922-8E41-59EF600EDB0E}"/>
              </a:ext>
            </a:extLst>
          </p:cNvPr>
          <p:cNvSpPr txBox="1"/>
          <p:nvPr/>
        </p:nvSpPr>
        <p:spPr>
          <a:xfrm>
            <a:off x="5692116" y="4128820"/>
            <a:ext cx="1246505" cy="1446550"/>
          </a:xfrm>
          <a:prstGeom prst="rect">
            <a:avLst/>
          </a:prstGeom>
          <a:noFill/>
        </p:spPr>
        <p:txBody>
          <a:bodyPr wrap="square" rtlCol="0">
            <a:spAutoFit/>
          </a:bodyPr>
          <a:lstStyle/>
          <a:p>
            <a:pPr algn="ctr" defTabSz="914377"/>
            <a:r>
              <a:rPr lang="zh-CN" altLang="en-US" sz="8800" b="1" dirty="0">
                <a:solidFill>
                  <a:schemeClr val="bg1"/>
                </a:solidFill>
                <a:effectLst>
                  <a:outerShdw blurRad="190500" dist="38100" dir="2700000" algn="tl" rotWithShape="0">
                    <a:srgbClr val="FF779B">
                      <a:alpha val="40000"/>
                    </a:srgbClr>
                  </a:outerShdw>
                </a:effectLst>
                <a:latin typeface="文悦古典明朝体 (非商业使用) W5" pitchFamily="50" charset="-122"/>
                <a:ea typeface="文悦古典明朝体 (非商业使用) W5" pitchFamily="50" charset="-122"/>
              </a:rPr>
              <a:t>听</a:t>
            </a:r>
          </a:p>
        </p:txBody>
      </p:sp>
      <p:pic>
        <p:nvPicPr>
          <p:cNvPr id="30" name="图片 29">
            <a:extLst>
              <a:ext uri="{FF2B5EF4-FFF2-40B4-BE49-F238E27FC236}">
                <a16:creationId xmlns:a16="http://schemas.microsoft.com/office/drawing/2014/main" xmlns="" id="{4B0E6157-9E3E-4670-A12C-49BF11834DD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579226" y="4314573"/>
            <a:ext cx="318916" cy="476794"/>
          </a:xfrm>
          <a:prstGeom prst="rect">
            <a:avLst/>
          </a:prstGeom>
        </p:spPr>
      </p:pic>
    </p:spTree>
    <p:extLst>
      <p:ext uri="{BB962C8B-B14F-4D97-AF65-F5344CB8AC3E}">
        <p14:creationId xmlns:p14="http://schemas.microsoft.com/office/powerpoint/2010/main" val="2771957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21"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heel(1)">
                                          <p:cBhvr>
                                            <p:cTn id="59" dur="2000"/>
                                            <p:tgtEl>
                                              <p:spTgt spid="28"/>
                                            </p:tgtEl>
                                          </p:cBhvr>
                                        </p:animEffect>
                                      </p:childTnLst>
                                    </p:cTn>
                                  </p:par>
                                  <p:par>
                                    <p:cTn id="60" presetID="47"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5500"/>
                                </p:stCondLst>
                                <p:childTnLst>
                                  <p:par>
                                    <p:cTn id="84" presetID="53" presetClass="entr" presetSubtype="16"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fltVal val="0"/>
                                              </p:val>
                                            </p:tav>
                                            <p:tav tm="100000">
                                              <p:val>
                                                <p:strVal val="#ppt_h"/>
                                              </p:val>
                                            </p:tav>
                                          </p:tavLst>
                                        </p:anim>
                                        <p:animEffect transition="in" filter="fade">
                                          <p:cBhvr>
                                            <p:cTn id="88" dur="500"/>
                                            <p:tgtEl>
                                              <p:spTgt spid="29"/>
                                            </p:tgtEl>
                                          </p:cBhvr>
                                        </p:animEffect>
                                      </p:childTnLst>
                                    </p:cTn>
                                  </p:par>
                                </p:childTnLst>
                              </p:cTn>
                            </p:par>
                            <p:par>
                              <p:cTn id="89" fill="hold">
                                <p:stCondLst>
                                  <p:cond delay="6000"/>
                                </p:stCondLst>
                                <p:childTnLst>
                                  <p:par>
                                    <p:cTn id="90" presetID="55" presetClass="entr" presetSubtype="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1000" fill="hold"/>
                                            <p:tgtEl>
                                              <p:spTgt spid="27"/>
                                            </p:tgtEl>
                                            <p:attrNameLst>
                                              <p:attrName>ppt_w</p:attrName>
                                            </p:attrNameLst>
                                          </p:cBhvr>
                                          <p:tavLst>
                                            <p:tav tm="0">
                                              <p:val>
                                                <p:strVal val="#ppt_w*0.70"/>
                                              </p:val>
                                            </p:tav>
                                            <p:tav tm="100000">
                                              <p:val>
                                                <p:strVal val="#ppt_w"/>
                                              </p:val>
                                            </p:tav>
                                          </p:tavLst>
                                        </p:anim>
                                        <p:anim calcmode="lin" valueType="num">
                                          <p:cBhvr>
                                            <p:cTn id="93" dur="1000" fill="hold"/>
                                            <p:tgtEl>
                                              <p:spTgt spid="27"/>
                                            </p:tgtEl>
                                            <p:attrNameLst>
                                              <p:attrName>ppt_h</p:attrName>
                                            </p:attrNameLst>
                                          </p:cBhvr>
                                          <p:tavLst>
                                            <p:tav tm="0">
                                              <p:val>
                                                <p:strVal val="#ppt_h"/>
                                              </p:val>
                                            </p:tav>
                                            <p:tav tm="100000">
                                              <p:val>
                                                <p:strVal val="#ppt_h"/>
                                              </p:val>
                                            </p:tav>
                                          </p:tavLst>
                                        </p:anim>
                                        <p:animEffect transition="in" filter="fade">
                                          <p:cBhvr>
                                            <p:cTn id="94" dur="1000"/>
                                            <p:tgtEl>
                                              <p:spTgt spid="27"/>
                                            </p:tgtEl>
                                          </p:cBhvr>
                                        </p:animEffect>
                                      </p:childTnLst>
                                    </p:cTn>
                                  </p:par>
                                </p:childTnLst>
                              </p:cTn>
                            </p:par>
                            <p:par>
                              <p:cTn id="95" fill="hold">
                                <p:stCondLst>
                                  <p:cond delay="7000"/>
                                </p:stCondLst>
                                <p:childTnLst>
                                  <p:par>
                                    <p:cTn id="96" presetID="14" presetClass="entr" presetSubtype="10" fill="hold"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randombar(horizontal)">
                                          <p:cBhvr>
                                            <p:cTn id="98" dur="500"/>
                                            <p:tgtEl>
                                              <p:spTgt spid="30"/>
                                            </p:tgtEl>
                                          </p:cBhvr>
                                        </p:animEffect>
                                      </p:childTnLst>
                                    </p:cTn>
                                  </p:par>
                                  <p:par>
                                    <p:cTn id="99" presetID="2" presetClass="entr" presetSubtype="6" fill="hold" nodeType="withEffect" p14:presetBounceEnd="66000">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14:bounceEnd="66000">
                                          <p:cBhvr additive="base">
                                            <p:cTn id="101" dur="2000" fill="hold"/>
                                            <p:tgtEl>
                                              <p:spTgt spid="32"/>
                                            </p:tgtEl>
                                            <p:attrNameLst>
                                              <p:attrName>ppt_x</p:attrName>
                                            </p:attrNameLst>
                                          </p:cBhvr>
                                          <p:tavLst>
                                            <p:tav tm="0">
                                              <p:val>
                                                <p:strVal val="1+#ppt_w/2"/>
                                              </p:val>
                                            </p:tav>
                                            <p:tav tm="100000">
                                              <p:val>
                                                <p:strVal val="#ppt_x"/>
                                              </p:val>
                                            </p:tav>
                                          </p:tavLst>
                                        </p:anim>
                                        <p:anim calcmode="lin" valueType="num" p14:bounceEnd="66000">
                                          <p:cBhvr additive="base">
                                            <p:cTn id="102"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24" grpId="0"/>
          <p:bldP spid="26" grpId="0"/>
          <p:bldP spid="27"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1500"/>
                                </p:stCondLst>
                                <p:childTnLst>
                                  <p:par>
                                    <p:cTn id="50" presetID="9"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par>
                                    <p:cTn id="53" presetID="9"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2000"/>
                                </p:stCondLst>
                                <p:childTnLst>
                                  <p:par>
                                    <p:cTn id="57" presetID="21"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heel(1)">
                                          <p:cBhvr>
                                            <p:cTn id="59" dur="2000"/>
                                            <p:tgtEl>
                                              <p:spTgt spid="28"/>
                                            </p:tgtEl>
                                          </p:cBhvr>
                                        </p:animEffect>
                                      </p:childTnLst>
                                    </p:cTn>
                                  </p:par>
                                  <p:par>
                                    <p:cTn id="60" presetID="47"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5500"/>
                                </p:stCondLst>
                                <p:childTnLst>
                                  <p:par>
                                    <p:cTn id="84" presetID="53" presetClass="entr" presetSubtype="16"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fltVal val="0"/>
                                              </p:val>
                                            </p:tav>
                                            <p:tav tm="100000">
                                              <p:val>
                                                <p:strVal val="#ppt_h"/>
                                              </p:val>
                                            </p:tav>
                                          </p:tavLst>
                                        </p:anim>
                                        <p:animEffect transition="in" filter="fade">
                                          <p:cBhvr>
                                            <p:cTn id="88" dur="500"/>
                                            <p:tgtEl>
                                              <p:spTgt spid="29"/>
                                            </p:tgtEl>
                                          </p:cBhvr>
                                        </p:animEffect>
                                      </p:childTnLst>
                                    </p:cTn>
                                  </p:par>
                                </p:childTnLst>
                              </p:cTn>
                            </p:par>
                            <p:par>
                              <p:cTn id="89" fill="hold">
                                <p:stCondLst>
                                  <p:cond delay="6000"/>
                                </p:stCondLst>
                                <p:childTnLst>
                                  <p:par>
                                    <p:cTn id="90" presetID="55" presetClass="entr" presetSubtype="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1000" fill="hold"/>
                                            <p:tgtEl>
                                              <p:spTgt spid="27"/>
                                            </p:tgtEl>
                                            <p:attrNameLst>
                                              <p:attrName>ppt_w</p:attrName>
                                            </p:attrNameLst>
                                          </p:cBhvr>
                                          <p:tavLst>
                                            <p:tav tm="0">
                                              <p:val>
                                                <p:strVal val="#ppt_w*0.70"/>
                                              </p:val>
                                            </p:tav>
                                            <p:tav tm="100000">
                                              <p:val>
                                                <p:strVal val="#ppt_w"/>
                                              </p:val>
                                            </p:tav>
                                          </p:tavLst>
                                        </p:anim>
                                        <p:anim calcmode="lin" valueType="num">
                                          <p:cBhvr>
                                            <p:cTn id="93" dur="1000" fill="hold"/>
                                            <p:tgtEl>
                                              <p:spTgt spid="27"/>
                                            </p:tgtEl>
                                            <p:attrNameLst>
                                              <p:attrName>ppt_h</p:attrName>
                                            </p:attrNameLst>
                                          </p:cBhvr>
                                          <p:tavLst>
                                            <p:tav tm="0">
                                              <p:val>
                                                <p:strVal val="#ppt_h"/>
                                              </p:val>
                                            </p:tav>
                                            <p:tav tm="100000">
                                              <p:val>
                                                <p:strVal val="#ppt_h"/>
                                              </p:val>
                                            </p:tav>
                                          </p:tavLst>
                                        </p:anim>
                                        <p:animEffect transition="in" filter="fade">
                                          <p:cBhvr>
                                            <p:cTn id="94" dur="1000"/>
                                            <p:tgtEl>
                                              <p:spTgt spid="27"/>
                                            </p:tgtEl>
                                          </p:cBhvr>
                                        </p:animEffect>
                                      </p:childTnLst>
                                    </p:cTn>
                                  </p:par>
                                </p:childTnLst>
                              </p:cTn>
                            </p:par>
                            <p:par>
                              <p:cTn id="95" fill="hold">
                                <p:stCondLst>
                                  <p:cond delay="7000"/>
                                </p:stCondLst>
                                <p:childTnLst>
                                  <p:par>
                                    <p:cTn id="96" presetID="14" presetClass="entr" presetSubtype="10" fill="hold"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randombar(horizontal)">
                                          <p:cBhvr>
                                            <p:cTn id="98" dur="500"/>
                                            <p:tgtEl>
                                              <p:spTgt spid="30"/>
                                            </p:tgtEl>
                                          </p:cBhvr>
                                        </p:animEffect>
                                      </p:childTnLst>
                                    </p:cTn>
                                  </p:par>
                                  <p:par>
                                    <p:cTn id="99" presetID="2" presetClass="entr" presetSubtype="6" fill="hold" nodeType="with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additive="base">
                                            <p:cTn id="101" dur="2000" fill="hold"/>
                                            <p:tgtEl>
                                              <p:spTgt spid="32"/>
                                            </p:tgtEl>
                                            <p:attrNameLst>
                                              <p:attrName>ppt_x</p:attrName>
                                            </p:attrNameLst>
                                          </p:cBhvr>
                                          <p:tavLst>
                                            <p:tav tm="0">
                                              <p:val>
                                                <p:strVal val="1+#ppt_w/2"/>
                                              </p:val>
                                            </p:tav>
                                            <p:tav tm="100000">
                                              <p:val>
                                                <p:strVal val="#ppt_x"/>
                                              </p:val>
                                            </p:tav>
                                          </p:tavLst>
                                        </p:anim>
                                        <p:anim calcmode="lin" valueType="num">
                                          <p:cBhvr additive="base">
                                            <p:cTn id="102"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24" grpId="0"/>
          <p:bldP spid="26" grpId="0"/>
          <p:bldP spid="27" grpId="0"/>
          <p:bldP spid="2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1522</Words>
  <Application>Microsoft Office PowerPoint</Application>
  <PresentationFormat>宽屏</PresentationFormat>
  <Paragraphs>255</Paragraphs>
  <Slides>27</Slides>
  <Notes>27</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27</vt:i4>
      </vt:variant>
    </vt:vector>
  </HeadingPairs>
  <TitlesOfParts>
    <vt:vector size="52" baseType="lpstr">
      <vt:lpstr>Arial Unicode MS</vt:lpstr>
      <vt:lpstr>Hiragino Sans GB W3</vt:lpstr>
      <vt:lpstr>Lato</vt:lpstr>
      <vt:lpstr>Malgun Gothic</vt:lpstr>
      <vt:lpstr>等线</vt:lpstr>
      <vt:lpstr>等线 Light</vt:lpstr>
      <vt:lpstr>方正清刻本悦宋简体</vt:lpstr>
      <vt:lpstr>华文楷体</vt:lpstr>
      <vt:lpstr>楷体</vt:lpstr>
      <vt:lpstr>全字库正楷体</vt:lpstr>
      <vt:lpstr>思源黑体 CN ExtraLight</vt:lpstr>
      <vt:lpstr>宋体</vt:lpstr>
      <vt:lpstr>微软雅黑</vt:lpstr>
      <vt:lpstr>微软雅黑 Light</vt:lpstr>
      <vt:lpstr>文悦古典明朝体 (非商业使用) W5</vt:lpstr>
      <vt:lpstr>造字工房力黑（非商用）常规体</vt:lpstr>
      <vt:lpstr>造字工房悦黑（非商用）常规体</vt:lpstr>
      <vt:lpstr>Agency FB</vt:lpstr>
      <vt:lpstr>Arial</vt:lpstr>
      <vt:lpstr>Arial Black</vt:lpstr>
      <vt:lpstr>Calibri</vt:lpstr>
      <vt:lpstr>Impact</vt:lpstr>
      <vt:lpstr>Vivaldi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不会申请</dc:creator>
  <cp:lastModifiedBy>faith123</cp:lastModifiedBy>
  <cp:revision>173</cp:revision>
  <dcterms:created xsi:type="dcterms:W3CDTF">2018-10-18T12:32:26Z</dcterms:created>
  <dcterms:modified xsi:type="dcterms:W3CDTF">2019-02-20T05:12:59Z</dcterms:modified>
</cp:coreProperties>
</file>