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5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2019/12/21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2019/12/21</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2628544" y="3039804"/>
            <a:ext cx="6934912" cy="923330"/>
          </a:xfrm>
          <a:prstGeom prst="rect">
            <a:avLst/>
          </a:prstGeom>
        </p:spPr>
        <p:txBody>
          <a:bodyPr wrap="none">
            <a:spAutoFit/>
          </a:bodyPr>
          <a:lstStyle/>
          <a:p>
            <a:pPr algn="ctr"/>
            <a:r>
              <a:rPr lang="zh-CN" altLang="en-US" sz="5400" b="1" dirty="0">
                <a:solidFill>
                  <a:srgbClr val="436982"/>
                </a:solidFill>
                <a:latin typeface="微软雅黑" panose="020B0503020204020204" pitchFamily="34" charset="-122"/>
                <a:ea typeface="微软雅黑" panose="020B0503020204020204" pitchFamily="34" charset="-122"/>
              </a:rPr>
              <a:t>个人项目介绍</a:t>
            </a:r>
            <a:r>
              <a:rPr lang="en-US" altLang="zh-CN" sz="5400" b="1" dirty="0" err="1">
                <a:solidFill>
                  <a:srgbClr val="436982"/>
                </a:solidFill>
                <a:latin typeface="微软雅黑" panose="020B0503020204020204" pitchFamily="34" charset="-122"/>
                <a:ea typeface="微软雅黑" panose="020B0503020204020204" pitchFamily="34" charset="-122"/>
              </a:rPr>
              <a:t>ppt</a:t>
            </a:r>
            <a:r>
              <a:rPr lang="zh-CN" altLang="en-US" sz="5400" b="1" dirty="0">
                <a:solidFill>
                  <a:srgbClr val="436982"/>
                </a:solidFill>
                <a:latin typeface="微软雅黑" panose="020B0503020204020204" pitchFamily="34" charset="-122"/>
                <a:ea typeface="微软雅黑" panose="020B0503020204020204" pitchFamily="34" charset="-122"/>
              </a:rPr>
              <a:t>模板</a:t>
            </a:r>
            <a:endParaRPr lang="zh-CN" altLang="en-US" sz="5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925483"/>
            <a:ext cx="7696202"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2">
                  <a:lumMod val="10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smtClean="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a:t>
            </a:r>
            <a:r>
              <a:rPr lang="zh-CN" altLang="en-US" sz="2133" dirty="0" smtClean="0">
                <a:solidFill>
                  <a:srgbClr val="262626">
                    <a:lumMod val="75000"/>
                    <a:lumOff val="25000"/>
                  </a:srgbClr>
                </a:solidFill>
                <a:latin typeface="Agency FB" panose="020B0503020202020204" pitchFamily="34" charset="0"/>
                <a:cs typeface="+mn-ea"/>
                <a:sym typeface="+mn-lt"/>
              </a:rPr>
              <a:t>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a:t>
            </a:r>
            <a:r>
              <a:rPr lang="zh-CN" altLang="en-US" b="1" dirty="0">
                <a:solidFill>
                  <a:schemeClr val="tx1">
                    <a:lumMod val="65000"/>
                    <a:lumOff val="35000"/>
                  </a:schemeClr>
                </a:solidFill>
                <a:latin typeface="Agency FB" panose="020B0503020202020204" pitchFamily="34" charset="0"/>
                <a:cs typeface="Arial" panose="020B0604020202020204" pitchFamily="34" charset="0"/>
              </a:rPr>
              <a:t>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产品销售</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产品后勤</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a:t>
            </a:r>
            <a:r>
              <a:rPr lang="en-US" altLang="zh-CN" sz="1600" b="1" dirty="0" smtClean="0">
                <a:solidFill>
                  <a:srgbClr val="262626">
                    <a:lumMod val="75000"/>
                    <a:lumOff val="25000"/>
                  </a:srgbClr>
                </a:solidFill>
                <a:latin typeface="Agency FB"/>
                <a:ea typeface="微软雅黑"/>
                <a:cs typeface="+mn-ea"/>
                <a:sym typeface="+mn-lt"/>
              </a:rPr>
              <a:t> </a:t>
            </a:r>
            <a:endParaRPr lang="en-US" sz="1600" b="1" dirty="0" smtClean="0">
              <a:solidFill>
                <a:srgbClr val="262626">
                  <a:lumMod val="75000"/>
                  <a:lumOff val="25000"/>
                </a:srgbClr>
              </a:solidFill>
              <a:latin typeface="Agency FB"/>
              <a:ea typeface="微软雅黑"/>
              <a:cs typeface="+mn-ea"/>
              <a:sym typeface="+mn-lt"/>
            </a:endParaRPr>
          </a:p>
          <a:p>
            <a:pPr>
              <a:spcBef>
                <a:spcPct val="20000"/>
              </a:spcBef>
              <a:defRPr/>
            </a:pPr>
            <a:r>
              <a:rPr lang="en-US" sz="1333" dirty="0" smtClean="0">
                <a:solidFill>
                  <a:srgbClr val="262626">
                    <a:lumMod val="75000"/>
                    <a:lumOff val="25000"/>
                  </a:srgbClr>
                </a:solidFill>
                <a:latin typeface="Agency FB"/>
                <a:ea typeface="微软雅黑"/>
                <a:cs typeface="+mn-ea"/>
                <a:sym typeface="+mn-lt"/>
              </a:rPr>
              <a:t>There </a:t>
            </a:r>
            <a:r>
              <a:rPr lang="en-US" sz="1333" dirty="0">
                <a:solidFill>
                  <a:srgbClr val="262626">
                    <a:lumMod val="75000"/>
                    <a:lumOff val="25000"/>
                  </a:srgbClr>
                </a:solidFill>
                <a:latin typeface="Agency FB"/>
                <a:ea typeface="微软雅黑"/>
                <a:cs typeface="+mn-ea"/>
                <a:sym typeface="+mn-lt"/>
              </a:rPr>
              <a:t>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1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smtClean="0">
                <a:solidFill>
                  <a:srgbClr val="262626">
                    <a:lumMod val="75000"/>
                    <a:lumOff val="25000"/>
                  </a:srgbClr>
                </a:solidFill>
                <a:latin typeface="Agency FB"/>
                <a:ea typeface="微软雅黑"/>
                <a:cs typeface="+mn-ea"/>
                <a:sym typeface="+mn-lt"/>
              </a:rPr>
              <a:t> </a:t>
            </a: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2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smtClean="0">
                <a:solidFill>
                  <a:srgbClr val="2C6A80"/>
                </a:solidFill>
                <a:latin typeface="Agency FB" panose="020B0503020202020204" pitchFamily="34" charset="0"/>
                <a:cs typeface="Arial" panose="020B0604020202020204" pitchFamily="34" charset="0"/>
              </a:rPr>
              <a:t>工作成果展示</a:t>
            </a:r>
            <a:endParaRPr lang="zh-CN" altLang="en-US" sz="4400" b="1" dirty="0">
              <a:solidFill>
                <a:srgbClr val="2C6A80"/>
              </a:solidFill>
              <a:latin typeface="Agency FB" panose="020B0503020202020204" pitchFamily="34" charset="0"/>
              <a:cs typeface="Arial" panose="020B0604020202020204" pitchFamily="34" charset="0"/>
            </a:endParaRP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办公室工作情况</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社会联系</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意见反馈</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合作商</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市场调查</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管理人员</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smtClean="0">
                <a:solidFill>
                  <a:prstClr val="white"/>
                </a:solidFill>
                <a:latin typeface="Agency FB" panose="020B0503020202020204" pitchFamily="34" charset="0"/>
                <a:cs typeface="Arial" panose="020B0604020202020204" pitchFamily="34" charset="0"/>
              </a:rPr>
              <a:t>年终成果汇报</a:t>
            </a:r>
            <a:endParaRPr lang="zh-CN" altLang="en-US" sz="3600" b="1" dirty="0">
              <a:solidFill>
                <a:prstClr val="white"/>
              </a:solidFill>
              <a:latin typeface="Agency FB" panose="020B0503020202020204" pitchFamily="34" charset="0"/>
              <a:cs typeface="Arial" panose="020B0604020202020204" pitchFamily="34" charset="0"/>
            </a:endParaRP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smtClean="0">
                <a:solidFill>
                  <a:schemeClr val="tx1">
                    <a:lumMod val="75000"/>
                    <a:lumOff val="25000"/>
                  </a:schemeClr>
                </a:solidFill>
                <a:cs typeface="+mn-ea"/>
                <a:sym typeface="+mn-lt"/>
              </a:rPr>
              <a:t>产品销售</a:t>
            </a:r>
            <a:r>
              <a:rPr lang="zh-CN" altLang="en-US" sz="3000" b="1" dirty="0">
                <a:solidFill>
                  <a:schemeClr val="tx1">
                    <a:lumMod val="75000"/>
                    <a:lumOff val="25000"/>
                  </a:schemeClr>
                </a:solidFill>
                <a:cs typeface="+mn-ea"/>
                <a:sym typeface="+mn-lt"/>
              </a:rPr>
              <a:t>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smtClean="0">
                <a:solidFill>
                  <a:srgbClr val="2EB0A2"/>
                </a:solidFill>
                <a:latin typeface="Agency FB" panose="020B0503020202020204" pitchFamily="34" charset="0"/>
                <a:cs typeface="Arial" panose="020B0604020202020204" pitchFamily="34" charset="0"/>
              </a:rPr>
              <a:t>产品流程图</a:t>
            </a:r>
            <a:endParaRPr lang="zh-CN" altLang="en-US" sz="4400" b="1" dirty="0">
              <a:solidFill>
                <a:srgbClr val="2EB0A2"/>
              </a:solidFill>
              <a:latin typeface="Agency FB" panose="020B0503020202020204" pitchFamily="34" charset="0"/>
              <a:cs typeface="Arial" panose="020B0604020202020204" pitchFamily="34" charset="0"/>
            </a:endParaRP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男性占比及原因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女性占比及原因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smtClean="0">
                  <a:solidFill>
                    <a:schemeClr val="bg1"/>
                  </a:solidFill>
                  <a:latin typeface="Agency FB" panose="020B0503020202020204" pitchFamily="34" charset="0"/>
                  <a:cs typeface="Arial" panose="020B0604020202020204" pitchFamily="34" charset="0"/>
                </a:rPr>
                <a:t>产品使用性别占比</a:t>
              </a:r>
              <a:endParaRPr lang="zh-CN" altLang="en-US" sz="3200" b="1" dirty="0">
                <a:solidFill>
                  <a:schemeClr val="bg1"/>
                </a:solidFill>
                <a:latin typeface="Agency FB" panose="020B0503020202020204" pitchFamily="34" charset="0"/>
                <a:cs typeface="Arial" panose="020B0604020202020204" pitchFamily="34" charset="0"/>
              </a:endParaRP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smtClean="0">
                <a:solidFill>
                  <a:srgbClr val="436982"/>
                </a:solidFill>
                <a:latin typeface="Agency FB" panose="020B0503020202020204" pitchFamily="34" charset="0"/>
                <a:cs typeface="Arial" panose="020B0604020202020204" pitchFamily="34" charset="0"/>
              </a:rPr>
              <a:t>工作欠缺总结</a:t>
            </a:r>
            <a:endParaRPr lang="zh-CN" altLang="en-US" sz="1600" b="1" dirty="0">
              <a:solidFill>
                <a:srgbClr val="436982"/>
              </a:solidFill>
              <a:latin typeface="Agency FB" panose="020B0503020202020204" pitchFamily="34" charset="0"/>
              <a:cs typeface="Arial" panose="020B0604020202020204" pitchFamily="34" charset="0"/>
            </a:endParaRP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smtClean="0">
                <a:solidFill>
                  <a:srgbClr val="2EB0A2"/>
                </a:solidFill>
                <a:latin typeface="Agency FB" panose="020B0503020202020204" pitchFamily="34" charset="0"/>
                <a:cs typeface="Arial" panose="020B0604020202020204" pitchFamily="34" charset="0"/>
              </a:rPr>
              <a:t>工作完成情况大数据分析</a:t>
            </a:r>
            <a:endParaRPr lang="zh-CN" altLang="en-US" sz="1600" b="1" dirty="0">
              <a:solidFill>
                <a:srgbClr val="2EB0A2"/>
              </a:solidFill>
              <a:latin typeface="Agency FB" panose="020B0503020202020204" pitchFamily="34" charset="0"/>
              <a:cs typeface="Arial" panose="020B0604020202020204" pitchFamily="34" charset="0"/>
            </a:endParaRP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smtClean="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Agency FB" panose="020B0503020202020204" pitchFamily="34" charset="0"/>
                  <a:cs typeface="Arial" panose="020B0604020202020204" pitchFamily="34" charset="0"/>
                </a:rPr>
                <a:t>同类型产品市场占比</a:t>
              </a:r>
              <a:endParaRPr lang="zh-CN" altLang="en-US" sz="1600"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smtClean="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smtClean="0">
                <a:solidFill>
                  <a:srgbClr val="404040"/>
                </a:solidFill>
                <a:latin typeface="Agency FB" panose="020B0503020202020204" pitchFamily="34" charset="0"/>
                <a:cs typeface="Arial" panose="020B0604020202020204" pitchFamily="34" charset="0"/>
              </a:rPr>
              <a:t>未来产品设计</a:t>
            </a:r>
            <a:endParaRPr lang="zh-CN" altLang="en-US" b="1" dirty="0">
              <a:solidFill>
                <a:srgbClr val="404040"/>
              </a:solidFill>
              <a:latin typeface="Agency FB" panose="020B0503020202020204" pitchFamily="34" charset="0"/>
              <a:cs typeface="Arial" panose="020B0604020202020204" pitchFamily="34" charset="0"/>
            </a:endParaRP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smtClean="0">
                <a:solidFill>
                  <a:srgbClr val="2C6A80"/>
                </a:solidFill>
                <a:latin typeface="Agency FB" panose="020B0503020202020204" pitchFamily="34" charset="0"/>
                <a:cs typeface="Arial" panose="020B0604020202020204" pitchFamily="34" charset="0"/>
              </a:rPr>
              <a:t>未来项目</a:t>
            </a:r>
            <a:endParaRPr lang="zh-CN" altLang="en-US" sz="4800" b="1" dirty="0">
              <a:solidFill>
                <a:srgbClr val="2C6A80"/>
              </a:solidFill>
              <a:latin typeface="Agency FB" panose="020B0503020202020204" pitchFamily="34" charset="0"/>
              <a:cs typeface="Arial" panose="020B0604020202020204" pitchFamily="34" charset="0"/>
            </a:endParaRP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圆圈泡泡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TotalTime>
  <Words>1686</Words>
  <Application>Microsoft Office PowerPoint</Application>
  <PresentationFormat>宽屏</PresentationFormat>
  <Paragraphs>240</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맑은 고딕</vt:lpstr>
      <vt:lpstr>等线</vt:lpstr>
      <vt:lpstr>等线 Light</vt:lpstr>
      <vt:lpstr>方正正大黑简体</vt:lpstr>
      <vt:lpstr>微软雅黑</vt:lpstr>
      <vt:lpstr>微软雅黑 Light</vt:lpstr>
      <vt:lpstr>造字工房尚黑 G0v1 粗体</vt:lpstr>
      <vt:lpstr>张海山锐线体简</vt:lpstr>
      <vt:lpstr>Agency FB</vt:lpstr>
      <vt:lpstr>Arial</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圆圈泡泡工作汇报PPT模板</dc:title>
  <dc:creator>优品PPT</dc:creator>
  <cp:keywords>http:/www.ypppt.com</cp:keywords>
  <cp:lastModifiedBy>faith123</cp:lastModifiedBy>
  <cp:revision>26</cp:revision>
  <dcterms:created xsi:type="dcterms:W3CDTF">2017-10-03T07:58:16Z</dcterms:created>
  <dcterms:modified xsi:type="dcterms:W3CDTF">2019-12-21T05:21:11Z</dcterms:modified>
</cp:coreProperties>
</file>